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 id="2147483660" r:id="rId2"/>
  </p:sldMasterIdLst>
  <p:notesMasterIdLst>
    <p:notesMasterId r:id="rId31"/>
  </p:notesMasterIdLst>
  <p:handoutMasterIdLst>
    <p:handoutMasterId r:id="rId32"/>
  </p:handoutMasterIdLst>
  <p:sldIdLst>
    <p:sldId id="869" r:id="rId3"/>
    <p:sldId id="868" r:id="rId4"/>
    <p:sldId id="865" r:id="rId5"/>
    <p:sldId id="749" r:id="rId6"/>
    <p:sldId id="481" r:id="rId7"/>
    <p:sldId id="624" r:id="rId8"/>
    <p:sldId id="840" r:id="rId9"/>
    <p:sldId id="804" r:id="rId10"/>
    <p:sldId id="542" r:id="rId11"/>
    <p:sldId id="747" r:id="rId12"/>
    <p:sldId id="856" r:id="rId13"/>
    <p:sldId id="867" r:id="rId14"/>
    <p:sldId id="854" r:id="rId15"/>
    <p:sldId id="829" r:id="rId16"/>
    <p:sldId id="270" r:id="rId17"/>
    <p:sldId id="832" r:id="rId18"/>
    <p:sldId id="833" r:id="rId19"/>
    <p:sldId id="843" r:id="rId20"/>
    <p:sldId id="848" r:id="rId21"/>
    <p:sldId id="850" r:id="rId22"/>
    <p:sldId id="849" r:id="rId23"/>
    <p:sldId id="851" r:id="rId24"/>
    <p:sldId id="852" r:id="rId25"/>
    <p:sldId id="831" r:id="rId26"/>
    <p:sldId id="847" r:id="rId27"/>
    <p:sldId id="866" r:id="rId28"/>
    <p:sldId id="616" r:id="rId29"/>
    <p:sldId id="839" r:id="rId30"/>
  </p:sldIdLst>
  <p:sldSz cx="9144000" cy="6858000" type="screen4x3"/>
  <p:notesSz cx="6858000" cy="9144000"/>
  <p:embeddedFontLst>
    <p:embeddedFont>
      <p:font typeface="Arial Black" panose="020B0A04020102020204" pitchFamily="34" charset="0"/>
      <p:bold r:id="rId33"/>
    </p:embeddedFont>
    <p:embeddedFont>
      <p:font typeface="Comic Sans MS" panose="030F0702030302020204" pitchFamily="66" charset="0"/>
      <p:regular r:id="rId34"/>
      <p:bold r:id="rId35"/>
      <p:italic r:id="rId36"/>
      <p:boldItalic r:id="rId37"/>
    </p:embeddedFont>
    <p:embeddedFont>
      <p:font typeface="Helvetica" panose="020B0604020202020204" pitchFamily="34" charset="0"/>
      <p:regular r:id="rId38"/>
      <p:bold r:id="rId39"/>
      <p:italic r:id="rId40"/>
      <p:boldItalic r:id="rId41"/>
    </p:embeddedFont>
    <p:embeddedFont>
      <p:font typeface="Times" panose="02020603050405020304" pitchFamily="18" charset="0"/>
      <p:regular r:id="rId42"/>
      <p:bold r:id="rId43"/>
      <p:italic r:id="rId44"/>
      <p:boldItalic r:id="rId45"/>
    </p:embeddedFont>
  </p:embeddedFontLst>
  <p:defaultTextStyle>
    <a:defPPr>
      <a:defRPr lang="en-US"/>
    </a:defPPr>
    <a:lvl1pPr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1pPr>
    <a:lvl2pPr marL="4572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2pPr>
    <a:lvl3pPr marL="9144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3pPr>
    <a:lvl4pPr marL="13716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4pPr>
    <a:lvl5pPr marL="1828800" algn="ctr" rtl="0" eaLnBrk="0" fontAlgn="base" hangingPunct="0">
      <a:spcBef>
        <a:spcPct val="0"/>
      </a:spcBef>
      <a:spcAft>
        <a:spcPct val="0"/>
      </a:spcAft>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5pPr>
    <a:lvl6pPr marL="22860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6pPr>
    <a:lvl7pPr marL="27432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7pPr>
    <a:lvl8pPr marL="32004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8pPr>
    <a:lvl9pPr marL="3657600" algn="l" defTabSz="914400" rtl="0" eaLnBrk="1" latinLnBrk="0" hangingPunct="1">
      <a:defRPr sz="2800" kern="1200">
        <a:solidFill>
          <a:srgbClr val="00DFCA"/>
        </a:solidFill>
        <a:effectLst>
          <a:outerShdw blurRad="38100" dist="38100" dir="2700000" algn="tl">
            <a:srgbClr val="000000">
              <a:alpha val="43137"/>
            </a:srgbClr>
          </a:outerShdw>
        </a:effectLst>
        <a:latin typeface="Arial" pitchFamily="34" charset="0"/>
        <a:ea typeface="ＭＳ Ｐゴシック" pitchFamily="34" charset="-128"/>
        <a:cs typeface="+mn-cs"/>
      </a:defRPr>
    </a:lvl9pPr>
  </p:defaultTextStyle>
  <p:extLst>
    <p:ext uri="{EFAFB233-063F-42B5-8137-9DF3F51BA10A}">
      <p15:sldGuideLst xmlns:p15="http://schemas.microsoft.com/office/powerpoint/2012/main">
        <p15:guide id="1" orient="horz" pos="4218">
          <p15:clr>
            <a:srgbClr val="A4A3A4"/>
          </p15:clr>
        </p15:guide>
        <p15:guide id="2" pos="5150">
          <p15:clr>
            <a:srgbClr val="A4A3A4"/>
          </p15:clr>
        </p15:guide>
        <p15:guide id="3" pos="551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303"/>
    <a:srgbClr val="02278E"/>
    <a:srgbClr val="FF0000"/>
    <a:srgbClr val="040404"/>
    <a:srgbClr val="B8001E"/>
    <a:srgbClr val="60CA8E"/>
    <a:srgbClr val="1A000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882" autoAdjust="0"/>
  </p:normalViewPr>
  <p:slideViewPr>
    <p:cSldViewPr snapToGrid="0">
      <p:cViewPr varScale="1">
        <p:scale>
          <a:sx n="56" d="100"/>
          <a:sy n="56" d="100"/>
        </p:scale>
        <p:origin x="1806" y="60"/>
      </p:cViewPr>
      <p:guideLst>
        <p:guide orient="horz" pos="4218"/>
        <p:guide pos="5150"/>
        <p:guide pos="551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snapToGrid="0">
      <p:cViewPr varScale="1">
        <p:scale>
          <a:sx n="71" d="100"/>
          <a:sy n="71" d="100"/>
        </p:scale>
        <p:origin x="-296"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defRPr/>
            </a:pPr>
            <a:fld id="{E60F1858-2078-4B77-B98E-AC4223CCD568}" type="slidenum">
              <a:rPr lang="en-US" sz="1400">
                <a:solidFill>
                  <a:schemeClr val="tx1"/>
                </a:solidFill>
                <a:effectLst/>
                <a:latin typeface="Times" pitchFamily="-84" charset="0"/>
              </a:rPr>
              <a:pPr algn="r">
                <a:defRPr/>
              </a:pPr>
              <a:t>‹#›</a:t>
            </a:fld>
            <a:endParaRPr lang="en-US" sz="1400">
              <a:solidFill>
                <a:schemeClr val="tx1"/>
              </a:solidFill>
              <a:effectLst/>
              <a:latin typeface="Times" pitchFamily="-84" charset="0"/>
            </a:endParaRPr>
          </a:p>
        </p:txBody>
      </p:sp>
    </p:spTree>
    <p:extLst>
      <p:ext uri="{BB962C8B-B14F-4D97-AF65-F5344CB8AC3E}">
        <p14:creationId xmlns:p14="http://schemas.microsoft.com/office/powerpoint/2010/main" val="3259169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idx="2"/>
          </p:nvPr>
        </p:nvSpPr>
        <p:spPr bwMode="auto">
          <a:xfrm>
            <a:off x="1149350" y="692150"/>
            <a:ext cx="4559300" cy="3416300"/>
          </a:xfrm>
          <a:prstGeom prst="rect">
            <a:avLst/>
          </a:prstGeom>
          <a:noFill/>
          <a:ln w="12700">
            <a:solidFill>
              <a:schemeClr val="tx1"/>
            </a:solidFill>
            <a:miter lim="800000"/>
            <a:headEnd/>
            <a:tailEnd/>
          </a:ln>
        </p:spPr>
      </p:sp>
      <p:sp>
        <p:nvSpPr>
          <p:cNvPr id="2051" name="Rectangle 3"/>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6" name="Rectangle 4"/>
          <p:cNvSpPr>
            <a:spLocks noChangeArrowheads="1"/>
          </p:cNvSpPr>
          <p:nvPr/>
        </p:nvSpPr>
        <p:spPr bwMode="auto">
          <a:xfrm>
            <a:off x="6400800" y="8750300"/>
            <a:ext cx="387350" cy="301625"/>
          </a:xfrm>
          <a:prstGeom prst="rect">
            <a:avLst/>
          </a:prstGeom>
          <a:noFill/>
          <a:ln w="12700">
            <a:noFill/>
            <a:miter lim="800000"/>
            <a:headEnd/>
            <a:tailEnd/>
          </a:ln>
        </p:spPr>
        <p:txBody>
          <a:bodyPr wrap="none" lIns="90487" tIns="44450" rIns="90487" bIns="44450" anchor="ctr">
            <a:spAutoFit/>
          </a:bodyPr>
          <a:lstStyle/>
          <a:p>
            <a:pPr algn="r">
              <a:defRPr/>
            </a:pPr>
            <a:fld id="{0693A9FD-999F-4733-BEB5-4B4207057E66}" type="slidenum">
              <a:rPr lang="en-US" sz="1400">
                <a:solidFill>
                  <a:schemeClr val="tx1"/>
                </a:solidFill>
                <a:effectLst/>
                <a:latin typeface="Times" pitchFamily="-84" charset="0"/>
              </a:rPr>
              <a:pPr algn="r">
                <a:defRPr/>
              </a:pPr>
              <a:t>‹#›</a:t>
            </a:fld>
            <a:endParaRPr lang="en-US" sz="1400">
              <a:solidFill>
                <a:schemeClr val="tx1"/>
              </a:solidFill>
              <a:effectLst/>
              <a:latin typeface="Times" pitchFamily="-84" charset="0"/>
            </a:endParaRPr>
          </a:p>
        </p:txBody>
      </p:sp>
    </p:spTree>
    <p:extLst>
      <p:ext uri="{BB962C8B-B14F-4D97-AF65-F5344CB8AC3E}">
        <p14:creationId xmlns:p14="http://schemas.microsoft.com/office/powerpoint/2010/main" val="139235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7"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2pPr>
    <a:lvl3pPr marL="9144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3pPr>
    <a:lvl4pPr marL="13716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4pPr>
    <a:lvl5pPr marL="1828800" algn="l" rtl="0" eaLnBrk="0" fontAlgn="base" hangingPunct="0">
      <a:spcBef>
        <a:spcPct val="30000"/>
      </a:spcBef>
      <a:spcAft>
        <a:spcPct val="0"/>
      </a:spcAft>
      <a:defRPr sz="1200" kern="1200">
        <a:solidFill>
          <a:schemeClr val="tx1"/>
        </a:solidFill>
        <a:latin typeface="Times" pitchFamily="-107" charset="0"/>
        <a:ea typeface="ＭＳ Ｐゴシック" pitchFamily="-107"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p:spPr>
        <p:txBody>
          <a:bodyPr/>
          <a:lstStyle/>
          <a:p>
            <a:r>
              <a:rPr lang="si-LK" sz="1600" b="1" dirty="0">
                <a:latin typeface="Times" pitchFamily="-84" charset="0"/>
                <a:ea typeface="ＭＳ Ｐゴシック" pitchFamily="34" charset="-128"/>
                <a:cs typeface="+mj-cs"/>
              </a:rPr>
              <a:t>දැන් අප මැවීල්ලේ ලිපි ගොනුවට උත්පත්ති 1:1 තුලින් ඇතුල් වෙමු....</a:t>
            </a:r>
            <a:endParaRPr lang="en-US" sz="1600" b="1" dirty="0">
              <a:latin typeface="Times" pitchFamily="-84" charset="0"/>
              <a:ea typeface="ＭＳ Ｐゴシック" pitchFamily="34" charset="-128"/>
              <a:cs typeface="+mj-cs"/>
            </a:endParaRPr>
          </a:p>
          <a:p>
            <a:r>
              <a:rPr lang="si-LK" sz="1600" b="1" dirty="0">
                <a:latin typeface="Times" pitchFamily="-84" charset="0"/>
                <a:ea typeface="ＭＳ Ｐゴシック" pitchFamily="34" charset="-128"/>
                <a:cs typeface="+mj-cs"/>
              </a:rPr>
              <a:t>"පටන්ගැන්මේදී...“එක වචන තුළ</a:t>
            </a:r>
            <a:r>
              <a:rPr lang="en-AU" sz="1600" b="1" dirty="0">
                <a:latin typeface="Times" pitchFamily="-84" charset="0"/>
                <a:ea typeface="ＭＳ Ｐゴシック" pitchFamily="34" charset="-128"/>
                <a:cs typeface="+mj-cs"/>
              </a:rPr>
              <a:t> </a:t>
            </a:r>
            <a:r>
              <a:rPr lang="si-LK" sz="1600" b="1" dirty="0">
                <a:latin typeface="Times" pitchFamily="-84" charset="0"/>
                <a:ea typeface="ＭＳ Ｐゴシック" pitchFamily="34" charset="-128"/>
                <a:cs typeface="+mj-cs"/>
              </a:rPr>
              <a:t>පමණක් අපට මෙතෙකැයි කියා ගණන් කළ නොහැකි ඉතා ගැඹුරු විස්තර කළ නොහැකි කාලයක් ඇත.</a:t>
            </a:r>
            <a:endParaRPr lang="en-US" sz="1600" b="1" dirty="0">
              <a:latin typeface="Times" pitchFamily="-84" charset="0"/>
              <a:ea typeface="ＭＳ Ｐゴシック" pitchFamily="34" charset="-128"/>
              <a:cs typeface="+mj-cs"/>
            </a:endParaRPr>
          </a:p>
        </p:txBody>
      </p:sp>
    </p:spTree>
    <p:extLst>
      <p:ext uri="{BB962C8B-B14F-4D97-AF65-F5344CB8AC3E}">
        <p14:creationId xmlns:p14="http://schemas.microsoft.com/office/powerpoint/2010/main" val="2373253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50938" y="692150"/>
            <a:ext cx="4556125" cy="3416300"/>
          </a:xfrm>
          <a:ln/>
        </p:spPr>
      </p:sp>
      <p:sp>
        <p:nvSpPr>
          <p:cNvPr id="38915" name="Rectangle 3"/>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අප මූලික ලෙසට භාවිතා කරනුයේ ලිපි ගොනු10 කි. මෙය පසුවට ඉතා වටිනා දැනුම ගබඩා වුනු විශාල ලිපි ගොනු වනු ඇත.</a:t>
            </a:r>
            <a:endParaRPr lang="en-US" sz="1600" b="1" dirty="0">
              <a:solidFill>
                <a:srgbClr val="000000"/>
              </a:solidFill>
              <a:latin typeface="Times" pitchFamily="-84" charset="0"/>
              <a:ea typeface="ＭＳ Ｐゴシック" pitchFamily="34" charset="-128"/>
              <a:cs typeface="+mj-cs"/>
            </a:endParaRPr>
          </a:p>
          <a:p>
            <a:r>
              <a:rPr lang="si-LK" sz="1600" b="1" dirty="0">
                <a:solidFill>
                  <a:srgbClr val="000000"/>
                </a:solidFill>
                <a:latin typeface="Times" pitchFamily="-84" charset="0"/>
                <a:ea typeface="ＭＳ Ｐゴシック" pitchFamily="34" charset="-128"/>
                <a:cs typeface="+mj-cs"/>
              </a:rPr>
              <a:t>කෙසේ වෙතත් අප ගොඩනඟනුයේ බයිබලීය සිදුවීම් වල දළ සහ සංෂිප්ත  පද්ධතියක් බව මතක තබා ගත යුතුවේ.</a:t>
            </a:r>
            <a:endParaRPr lang="en-US" sz="1600" b="1" dirty="0">
              <a:solidFill>
                <a:srgbClr val="000000"/>
              </a:solidFill>
              <a:latin typeface="Times" pitchFamily="-84" charset="0"/>
              <a:ea typeface="ＭＳ Ｐゴシック" pitchFamily="34" charset="-128"/>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rgbClr val="000000"/>
                </a:solidFill>
                <a:latin typeface="Times" pitchFamily="-84" charset="0"/>
                <a:ea typeface="ＭＳ Ｐゴシック" pitchFamily="34" charset="-128"/>
                <a:cs typeface="+mj-cs"/>
              </a:rPr>
              <a:t>///	</a:t>
            </a:r>
            <a:r>
              <a:rPr lang="si-LK" sz="1600" b="1" dirty="0">
                <a:solidFill>
                  <a:srgbClr val="DCF210"/>
                </a:solidFill>
                <a:effectLst>
                  <a:outerShdw blurRad="38100" dist="38100" dir="2700000" algn="tl">
                    <a:srgbClr val="000000"/>
                  </a:outerShdw>
                </a:effectLst>
                <a:latin typeface="Comic Sans MS" pitchFamily="66" charset="0"/>
                <a:cs typeface="+mj-cs"/>
              </a:rPr>
              <a:t>අප එකිනෙක කරුණු නොව </a:t>
            </a:r>
            <a:endParaRPr lang="en-US" sz="1600" b="1" dirty="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rgbClr val="DCF210"/>
                </a:solidFill>
                <a:effectLst>
                  <a:outerShdw blurRad="38100" dist="38100" dir="2700000" algn="tl">
                    <a:srgbClr val="000000"/>
                  </a:outerShdw>
                </a:effectLst>
                <a:latin typeface="Comic Sans MS" pitchFamily="66" charset="0"/>
                <a:cs typeface="+mj-cs"/>
              </a:rPr>
              <a:t>///	 </a:t>
            </a:r>
            <a:r>
              <a:rPr lang="si-LK" sz="1600" b="1" dirty="0">
                <a:solidFill>
                  <a:srgbClr val="DCF210"/>
                </a:solidFill>
                <a:effectLst>
                  <a:outerShdw blurRad="38100" dist="38100" dir="2700000" algn="tl">
                    <a:srgbClr val="000000"/>
                  </a:outerShdw>
                </a:effectLst>
                <a:latin typeface="Comic Sans MS" pitchFamily="66" charset="0"/>
                <a:cs typeface="+mj-cs"/>
              </a:rPr>
              <a:t>විශාල පිංතූරය ඉගෙනගනිමු</a:t>
            </a:r>
            <a:endParaRPr lang="en-US" sz="1600" b="1" dirty="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rgbClr val="DCF210"/>
                </a:solidFill>
                <a:effectLst>
                  <a:outerShdw blurRad="38100" dist="38100" dir="2700000" algn="tl">
                    <a:srgbClr val="000000"/>
                  </a:outerShdw>
                </a:effectLst>
                <a:latin typeface="Comic Sans MS" pitchFamily="66" charset="0"/>
                <a:cs typeface="+mj-cs"/>
              </a:rPr>
              <a:t>•බයිබලයේ පොදු සැකිල්ල</a:t>
            </a:r>
            <a:r>
              <a:rPr lang="en-US" sz="1600" b="1" dirty="0">
                <a:solidFill>
                  <a:srgbClr val="DCF210"/>
                </a:solidFill>
                <a:effectLst>
                  <a:outerShdw blurRad="38100" dist="38100" dir="2700000" algn="tl">
                    <a:srgbClr val="000000"/>
                  </a:outerShdw>
                </a:effectLst>
                <a:latin typeface="Comic Sans MS" pitchFamily="66" charset="0"/>
                <a:cs typeface="+mj-cs"/>
              </a:rPr>
              <a:t> </a:t>
            </a:r>
            <a:r>
              <a:rPr lang="si-LK" sz="1600" b="1" dirty="0">
                <a:solidFill>
                  <a:srgbClr val="DCF210"/>
                </a:solidFill>
                <a:effectLst>
                  <a:outerShdw blurRad="38100" dist="38100" dir="2700000" algn="tl">
                    <a:srgbClr val="000000"/>
                  </a:outerShdw>
                </a:effectLst>
                <a:latin typeface="Comic Sans MS" pitchFamily="66" charset="0"/>
                <a:cs typeface="+mj-cs"/>
              </a:rPr>
              <a:t>පමණී. මූලික ලෙසට බයිබල යන්න සමඟ ගමන්  කිරීමෙන් ලැබෙන මහත් වූ උපකාරය එය වේ.</a:t>
            </a:r>
            <a:endParaRPr lang="en-US" sz="1600" b="1" dirty="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rgbClr val="DCF210"/>
                </a:solidFill>
                <a:effectLst>
                  <a:outerShdw blurRad="38100" dist="38100" dir="2700000" algn="tl">
                    <a:srgbClr val="000000"/>
                  </a:outerShdw>
                </a:effectLst>
                <a:latin typeface="Comic Sans MS" pitchFamily="66" charset="0"/>
                <a:cs typeface="+mj-cs"/>
              </a:rPr>
              <a:t>ඔබ අවසානයේ කුමක් කොහේ සිදුවීද යන්නට දෙවියන්වහන්සේ තමාගේ ප්‍රේමණීය මැවිල්ලට</a:t>
            </a:r>
            <a:r>
              <a:rPr lang="en-AU" sz="1600" b="1" dirty="0">
                <a:solidFill>
                  <a:srgbClr val="DCF210"/>
                </a:solidFill>
                <a:effectLst>
                  <a:outerShdw blurRad="38100" dist="38100" dir="2700000" algn="tl">
                    <a:srgbClr val="000000"/>
                  </a:outerShdw>
                </a:effectLst>
                <a:latin typeface="Comic Sans MS" pitchFamily="66" charset="0"/>
                <a:cs typeface="+mj-cs"/>
              </a:rPr>
              <a:t> </a:t>
            </a:r>
            <a:r>
              <a:rPr lang="si-LK" sz="1600" b="1" dirty="0">
                <a:solidFill>
                  <a:srgbClr val="DCF210"/>
                </a:solidFill>
                <a:effectLst>
                  <a:outerShdw blurRad="38100" dist="38100" dir="2700000" algn="tl">
                    <a:srgbClr val="000000"/>
                  </a:outerShdw>
                </a:effectLst>
                <a:latin typeface="Comic Sans MS" pitchFamily="66" charset="0"/>
                <a:cs typeface="+mj-cs"/>
              </a:rPr>
              <a:t>එවනූ ලැබූ ආදර හසුන තුලින් තේරුම් ගත හැකිය.</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rgbClr val="DCF21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rgbClr val="DCF210"/>
              </a:solidFill>
              <a:effectLst>
                <a:outerShdw blurRad="38100" dist="38100" dir="2700000" algn="tl">
                  <a:srgbClr val="000000"/>
                </a:outerShdw>
              </a:effectLst>
              <a:latin typeface="Comic Sans MS" pitchFamily="66" charset="0"/>
              <a:cs typeface="+mj-cs"/>
            </a:endParaRPr>
          </a:p>
          <a:p>
            <a:endParaRPr lang="en-US" sz="1600" b="1" dirty="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1150938" y="692150"/>
            <a:ext cx="4556125" cy="3416300"/>
          </a:xfrm>
          <a:ln/>
        </p:spPr>
      </p:sp>
      <p:sp>
        <p:nvSpPr>
          <p:cNvPr id="39939" name="Rectangle 3"/>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අප විසින් හඳුනාගනු ලැබූ මූලික බයිබල් ලිපිගොනු 10 මත පදනම්ව, බොහෝ අධාරක උපයෝගී කොටගෙන අප දැන් බයිබලානුකූල කාල නීර්නය සිදුවන්නේ කෙසේද යන්න බලමු.</a:t>
            </a:r>
            <a:endParaRPr lang="en-US" sz="1600" b="1" dirty="0">
              <a:solidFill>
                <a:srgbClr val="000000"/>
              </a:solidFill>
              <a:latin typeface="Times" pitchFamily="-84" charset="0"/>
              <a:ea typeface="ＭＳ Ｐゴシック" pitchFamily="34" charset="-128"/>
              <a:cs typeface="+mj-cs"/>
            </a:endParaRPr>
          </a:p>
          <a:p>
            <a:r>
              <a:rPr lang="si-LK" sz="1600" b="1" dirty="0">
                <a:solidFill>
                  <a:srgbClr val="000000"/>
                </a:solidFill>
                <a:latin typeface="Times" pitchFamily="-84" charset="0"/>
                <a:ea typeface="ＭＳ Ｐゴシック" pitchFamily="34" charset="-128"/>
                <a:cs typeface="+mj-cs"/>
              </a:rPr>
              <a:t>අප ඉගෙන ගනු ලබන්නේ බයිබලයේ මූලික සිද්ධීන් පමණක් බව මතක තබා ගැනීමට උත්සුක වන්න.</a:t>
            </a:r>
            <a:r>
              <a:rPr lang="en-US" sz="1600" b="1" dirty="0">
                <a:solidFill>
                  <a:srgbClr val="000000"/>
                </a:solidFill>
                <a:latin typeface="Times" pitchFamily="-84" charset="0"/>
                <a:ea typeface="ＭＳ Ｐゴシック" pitchFamily="34" charset="-128"/>
                <a:cs typeface="+mj-cs"/>
              </a:rPr>
              <a:t> </a:t>
            </a:r>
          </a:p>
          <a:p>
            <a:r>
              <a:rPr lang="si-LK" sz="1600" b="1" dirty="0">
                <a:solidFill>
                  <a:srgbClr val="000000"/>
                </a:solidFill>
                <a:latin typeface="Times" pitchFamily="-84" charset="0"/>
                <a:ea typeface="ＭＳ Ｐゴシック" pitchFamily="34" charset="-128"/>
                <a:cs typeface="+mj-cs"/>
              </a:rPr>
              <a:t>සමහර විට ඔබ බලාපොරාතතු වන බොහෝ ස්ථාන සහ සිද්ධීන් මෙහි සඳහාන් නොවෙනවා ඇත, නමුත  ඉතාමත් වැදගත්ම කාරණා වලට පමාණක් මෙහි ඉඩ වෙන් වී ඇත. අපට මතක තබා ගැනීමට පහසු වන පිණිස එසේ කර</a:t>
            </a:r>
            <a:r>
              <a:rPr lang="en-AU"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ඇත.</a:t>
            </a:r>
            <a:endParaRPr lang="en-US" sz="1600" b="1" dirty="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xfrm>
            <a:off x="1150938" y="692150"/>
            <a:ext cx="4556125" cy="3416300"/>
          </a:xfrm>
          <a:ln/>
        </p:spPr>
      </p:sp>
      <p:sp>
        <p:nvSpPr>
          <p:cNvPr id="40963" name="Rectangle 3"/>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අප මූලික ලෙසට බයිබලය සමඟ ඉදිරියට යන අවස්ථාවේදි එහි ඇති සෑම සිද්ධියක්ම සහ චරිතයක්ම සහ එම මූලික පද 10 පිළිබඳව එහි ඇති කාල</a:t>
            </a:r>
            <a:r>
              <a:rPr lang="en-AU"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පිළිවෙලට ඉගෙනීමට අවස්ථාව ලැබෙනු ඇත.</a:t>
            </a:r>
            <a:endParaRPr lang="en-US" sz="1600" b="1" dirty="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පළමුව ඇත්තේ මැවිල්ල පිළිබඳ ලිපි ගොනුවය. කාලානුරූපීව සිතිමේ පළමු පියවර මෙය වේ.</a:t>
            </a:r>
            <a:endParaRPr lang="en-US" sz="1600" b="1" dirty="0">
              <a:solidFill>
                <a:srgbClr val="000000"/>
              </a:solidFill>
              <a:latin typeface="Times" pitchFamily="-84" charset="0"/>
              <a:ea typeface="ＭＳ Ｐゴシック" pitchFamily="34" charset="-128"/>
              <a:cs typeface="+mj-cs"/>
            </a:endParaRPr>
          </a:p>
        </p:txBody>
      </p:sp>
      <p:sp>
        <p:nvSpPr>
          <p:cNvPr id="41987"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xfrm>
            <a:off x="1150938" y="692150"/>
            <a:ext cx="4556125" cy="3416300"/>
          </a:xfrm>
          <a:ln/>
        </p:spPr>
      </p:sp>
      <p:sp>
        <p:nvSpPr>
          <p:cNvPr id="43011" name="Rectangle 3"/>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දැන් අප බයිබල් ලිපි ගොනුව විවෘත කරමින් ඉදිරියට ගමන් කරමු. සියල්ල විස්තරාත්මක්ල ලෙස බලමින්. නමුත තවදුරටත් සරළවම මූලික අරමුණ හා රෑඳෙමින්.</a:t>
            </a:r>
            <a:endParaRPr lang="en-US" sz="1600" b="1" dirty="0">
              <a:solidFill>
                <a:srgbClr val="000000"/>
              </a:solidFill>
              <a:latin typeface="Times" pitchFamily="-84" charset="0"/>
              <a:ea typeface="ＭＳ Ｐゴシック" pitchFamily="34" charset="-128"/>
              <a:cs typeface="+mj-cs"/>
            </a:endParaRPr>
          </a:p>
          <a:p>
            <a:endParaRPr lang="en-US" sz="1600" b="1" dirty="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1150938" y="692150"/>
            <a:ext cx="4556125" cy="3416300"/>
          </a:xfrm>
          <a:ln/>
        </p:spPr>
      </p:sp>
      <p:sp>
        <p:nvSpPr>
          <p:cNvPr id="44035" name="Rectangle 3"/>
          <p:cNvSpPr>
            <a:spLocks noGrp="1" noChangeArrowheads="1"/>
          </p:cNvSpPr>
          <p:nvPr>
            <p:ph type="body" idx="1"/>
          </p:nvPr>
        </p:nvSpPr>
        <p:spPr>
          <a:noFill/>
          <a:ln w="9525"/>
        </p:spPr>
        <p:txBody>
          <a:bodyPr/>
          <a:lstStyle/>
          <a:p>
            <a:r>
              <a:rPr lang="si-LK" sz="1600" b="1" dirty="0">
                <a:latin typeface="Times" pitchFamily="-84" charset="0"/>
                <a:ea typeface="ＭＳ Ｐゴシック" pitchFamily="34" charset="-128"/>
                <a:cs typeface="+mj-cs"/>
              </a:rPr>
              <a:t>මැවිල්ල ලිපි ගොනුව තුළදි අප උත්පත්ති පොතේ පළමු පරිච්චේද 11 ඉතා කෙටියෙන් විග්‍රහා කරමුව.</a:t>
            </a:r>
            <a:endParaRPr lang="en-US" sz="1600" b="1" dirty="0">
              <a:latin typeface="Times" pitchFamily="-84" charset="0"/>
              <a:ea typeface="ＭＳ Ｐゴシック" pitchFamily="34" charset="-128"/>
              <a:cs typeface="+mj-cs"/>
            </a:endParaRPr>
          </a:p>
          <a:p>
            <a:r>
              <a:rPr lang="si-LK" sz="1600" b="1" dirty="0">
                <a:latin typeface="Times" pitchFamily="-84" charset="0"/>
                <a:ea typeface="ＭＳ Ｐゴシック" pitchFamily="34" charset="-128"/>
                <a:cs typeface="+mj-cs"/>
              </a:rPr>
              <a:t>විශ්වය සදාකාලය තුළ</a:t>
            </a:r>
            <a:r>
              <a:rPr lang="en-AU" sz="1600" b="1" dirty="0">
                <a:latin typeface="Times" pitchFamily="-84" charset="0"/>
                <a:ea typeface="ＭＳ Ｐゴシック" pitchFamily="34" charset="-128"/>
                <a:cs typeface="+mj-cs"/>
              </a:rPr>
              <a:t> </a:t>
            </a:r>
            <a:r>
              <a:rPr lang="si-LK" sz="1600" b="1" dirty="0">
                <a:latin typeface="Times" pitchFamily="-84" charset="0"/>
                <a:ea typeface="ＭＳ Ｐゴシック" pitchFamily="34" charset="-128"/>
                <a:cs typeface="+mj-cs"/>
              </a:rPr>
              <a:t>පිහිටා ඇති බව අපට දක්නට හැකිය. අප මුල් පරිච්චේද කිහිපය තුල වූ සිදුවීම් දෙස බලන්නට යන්නේ සදාකාල අතීතය දෙස දුර දක්නයකින් බලන්නාක් මෙනි.</a:t>
            </a:r>
            <a:endParaRPr lang="en-US" sz="1600" b="1" dirty="0">
              <a:latin typeface="Times" pitchFamily="-84" charset="0"/>
              <a:ea typeface="ＭＳ Ｐゴシック" pitchFamily="34" charset="-128"/>
              <a:cs typeface="+mj-cs"/>
            </a:endParaRPr>
          </a:p>
          <a:p>
            <a:r>
              <a:rPr lang="si-LK" sz="1600" b="1" dirty="0">
                <a:latin typeface="Times" pitchFamily="-84" charset="0"/>
                <a:ea typeface="ＭＳ Ｐゴシック" pitchFamily="34" charset="-128"/>
                <a:cs typeface="+mj-cs"/>
              </a:rPr>
              <a:t>මෙහි උත්පත්ති පොතේ දී මෙන්ම අවසානයෙදි එළිදරවු පොතේ දී ද විවෘත සදාකලයක් දෙස අපට බලන්නට සිදුවනු ඇත.</a:t>
            </a:r>
            <a:endParaRPr lang="en-US" sz="1600" b="1" dirty="0">
              <a:latin typeface="Times" pitchFamily="-84" charset="0"/>
              <a:ea typeface="ＭＳ Ｐゴシック" pitchFamily="34" charset="-128"/>
              <a:cs typeface="+mj-cs"/>
            </a:endParaRPr>
          </a:p>
          <a:p>
            <a:r>
              <a:rPr lang="si-LK" sz="1600" b="1" dirty="0">
                <a:latin typeface="Times" pitchFamily="-84" charset="0"/>
                <a:ea typeface="ＭＳ Ｐゴシック" pitchFamily="34" charset="-128"/>
                <a:cs typeface="+mj-cs"/>
              </a:rPr>
              <a:t>දෙවියන්වහන්සේ සදාකාලික අතීතය තාවකාලික පොළව මැවීම තුලින් කොටස් දෙකකට බෙදන ලදී.</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xfrm>
            <a:off x="1150938" y="692150"/>
            <a:ext cx="4556125" cy="3416300"/>
          </a:xfrm>
          <a:ln/>
        </p:spPr>
      </p:sp>
      <p:sp>
        <p:nvSpPr>
          <p:cNvPr id="45059" name="Rectangle 3"/>
          <p:cNvSpPr>
            <a:spLocks noGrp="1" noChangeArrowheads="1"/>
          </p:cNvSpPr>
          <p:nvPr>
            <p:ph type="body" idx="1"/>
          </p:nvPr>
        </p:nvSpPr>
        <p:spPr>
          <a:noFill/>
          <a:ln w="9525"/>
        </p:spPr>
        <p:txBody>
          <a:bodyPr/>
          <a:lstStyle/>
          <a:p>
            <a:r>
              <a:rPr lang="si-LK" sz="1600" b="1" dirty="0">
                <a:latin typeface="Times" pitchFamily="-84" charset="0"/>
                <a:ea typeface="ＭＳ Ｐゴシック" pitchFamily="34" charset="-128"/>
                <a:cs typeface="+mj-cs"/>
              </a:rPr>
              <a:t>මෙලෙස සදාකාලික අතීතය දෙස බැලීම කන්දක් උඩ සිට ඈත බැලීමකට හා සමානය. අපට එහිදී දිස්වන්නේ එකිනෙකට ඇතින් පිහිටි කඳු මුදුන් පමණි.</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xfrm>
            <a:off x="1150938" y="692150"/>
            <a:ext cx="4556125" cy="3416300"/>
          </a:xfrm>
          <a:ln/>
        </p:spPr>
      </p:sp>
      <p:sp>
        <p:nvSpPr>
          <p:cNvPr id="46083" name="Rectangle 3"/>
          <p:cNvSpPr>
            <a:spLocks noGrp="1" noChangeArrowheads="1"/>
          </p:cNvSpPr>
          <p:nvPr>
            <p:ph type="body" idx="1"/>
          </p:nvPr>
        </p:nvSpPr>
        <p:spPr>
          <a:noFill/>
          <a:ln w="9525"/>
        </p:spPr>
        <p:txBody>
          <a:bodyPr/>
          <a:lstStyle/>
          <a:p>
            <a:r>
              <a:rPr lang="si-LK" sz="1600" b="1" dirty="0">
                <a:latin typeface="Times" pitchFamily="-84" charset="0"/>
                <a:ea typeface="ＭＳ Ｐゴシック" pitchFamily="34" charset="-128"/>
                <a:cs typeface="+mj-cs"/>
              </a:rPr>
              <a:t>එය සත්‍ය වශයෙන්ම එම කඳු අතර පිහිටි භූමිය එක සේ වැදගත්ය. මක්නිසාද අපට සැබවින්ම කඳු මුදුන් අතර සැබැ දුර දැක ගත හැකි වන්නේ මිටියාවතට ගියොතින් පමණක් වන බැවිනි.</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xfrm>
            <a:off x="1150938" y="692150"/>
            <a:ext cx="4556125" cy="3416300"/>
          </a:xfrm>
          <a:ln/>
        </p:spPr>
      </p:sp>
      <p:sp>
        <p:nvSpPr>
          <p:cNvPr id="47107" name="Rectangle 3"/>
          <p:cNvSpPr>
            <a:spLocks noGrp="1" noChangeArrowheads="1"/>
          </p:cNvSpPr>
          <p:nvPr>
            <p:ph type="body" idx="1"/>
          </p:nvPr>
        </p:nvSpPr>
        <p:spPr>
          <a:noFill/>
          <a:ln w="9525"/>
        </p:spPr>
        <p:txBody>
          <a:bodyPr/>
          <a:lstStyle/>
          <a:p>
            <a:r>
              <a:rPr lang="si-LK" sz="1600" b="1" dirty="0">
                <a:latin typeface="Times" pitchFamily="-84" charset="0"/>
                <a:ea typeface="ＭＳ Ｐゴシック" pitchFamily="34" charset="-128"/>
                <a:cs typeface="+mj-cs"/>
              </a:rPr>
              <a:t>දැන් අප මැවීල්ලේ ලිපි ගොනුවට උත්පත්ති 1:1 තුලින් ඇතුල් වෙමු....</a:t>
            </a:r>
            <a:endParaRPr lang="en-US" sz="1600" b="1" dirty="0">
              <a:latin typeface="Times" pitchFamily="-84" charset="0"/>
              <a:ea typeface="ＭＳ Ｐゴシック" pitchFamily="34" charset="-128"/>
              <a:cs typeface="+mj-cs"/>
            </a:endParaRPr>
          </a:p>
          <a:p>
            <a:r>
              <a:rPr lang="si-LK" sz="1600" b="1" dirty="0">
                <a:latin typeface="Times" pitchFamily="-84" charset="0"/>
                <a:ea typeface="ＭＳ Ｐゴシック" pitchFamily="34" charset="-128"/>
                <a:cs typeface="+mj-cs"/>
              </a:rPr>
              <a:t>"පටන්ගැන්මේදී...“එක වචන තුළ</a:t>
            </a:r>
            <a:r>
              <a:rPr lang="en-AU" sz="1600" b="1" dirty="0">
                <a:latin typeface="Times" pitchFamily="-84" charset="0"/>
                <a:ea typeface="ＭＳ Ｐゴシック" pitchFamily="34" charset="-128"/>
                <a:cs typeface="+mj-cs"/>
              </a:rPr>
              <a:t> </a:t>
            </a:r>
            <a:r>
              <a:rPr lang="si-LK" sz="1600" b="1" dirty="0">
                <a:latin typeface="Times" pitchFamily="-84" charset="0"/>
                <a:ea typeface="ＭＳ Ｐゴシック" pitchFamily="34" charset="-128"/>
                <a:cs typeface="+mj-cs"/>
              </a:rPr>
              <a:t>පමණක් අපට මෙතෙකැයි කියා ගණන් කළ නොහැකි ඉතා ගැඹුරු විස්තර කළ නොහැකි කාලයක් ඇත.</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50938" y="692150"/>
            <a:ext cx="4556125" cy="3416300"/>
          </a:xfrm>
          <a:ln/>
        </p:spPr>
      </p:sp>
      <p:sp>
        <p:nvSpPr>
          <p:cNvPr id="48131"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dirty="0">
                <a:effectLst>
                  <a:outerShdw blurRad="38100" dist="38100" dir="2700000" algn="tl">
                    <a:srgbClr val="000000"/>
                  </a:outerShdw>
                </a:effectLst>
                <a:cs typeface="+mj-cs"/>
              </a:rPr>
              <a:t>"දැන් පියණෙනී, ලෝකය තිබෙන්නට පළමුවෙන් ඔබ වෙත මට තිබුණු මහිමයෙන් ඔබ වෙත මා ගෞරවයට පැමිණෙවුව මැනව."</a:t>
            </a:r>
            <a:endParaRPr lang="en-US" sz="1600" b="1" dirty="0">
              <a:effectLst>
                <a:outerShdw blurRad="38100" dist="38100" dir="2700000" algn="tl">
                  <a:srgbClr val="000000"/>
                </a:outerShdw>
              </a:effectLst>
              <a:cs typeface="+mj-cs"/>
            </a:endParaRPr>
          </a:p>
          <a:p>
            <a:r>
              <a:rPr lang="si-LK" sz="1600" b="1" dirty="0">
                <a:latin typeface="Times" pitchFamily="-84" charset="0"/>
                <a:ea typeface="ＭＳ Ｐゴシック" pitchFamily="34" charset="-128"/>
                <a:cs typeface="+mj-cs"/>
              </a:rPr>
              <a:t>පවසන නිසා.</a:t>
            </a:r>
            <a:endParaRPr lang="en-US" sz="1600" b="1" dirty="0">
              <a:latin typeface="Times" pitchFamily="-84" charset="0"/>
              <a:ea typeface="ＭＳ Ｐゴシック" pitchFamily="34" charset="-128"/>
              <a:cs typeface="+mj-cs"/>
            </a:endParaRPr>
          </a:p>
          <a:p>
            <a:r>
              <a:rPr lang="si-LK" sz="1600" b="1" dirty="0">
                <a:latin typeface="Times" pitchFamily="-84" charset="0"/>
                <a:ea typeface="ＭＳ Ｐゴシック" pitchFamily="34" charset="-128"/>
                <a:cs typeface="+mj-cs"/>
              </a:rPr>
              <a:t>යොහාන් 17:5</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xfrm>
            <a:off x="1150938" y="692150"/>
            <a:ext cx="4556125" cy="3416300"/>
          </a:xfrm>
          <a:ln/>
        </p:spPr>
      </p:sp>
      <p:sp>
        <p:nvSpPr>
          <p:cNvPr id="61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xfrm>
            <a:off x="1150938" y="692150"/>
            <a:ext cx="4556125" cy="3416300"/>
          </a:xfrm>
          <a:ln/>
        </p:spPr>
      </p:sp>
      <p:sp>
        <p:nvSpPr>
          <p:cNvPr id="49155"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a:solidFill>
                  <a:schemeClr val="tx1"/>
                </a:solidFill>
                <a:latin typeface="Times" pitchFamily="-84" charset="0"/>
                <a:ea typeface="ＭＳ Ｐゴシック" pitchFamily="34" charset="-128"/>
                <a:cs typeface="+mj-cs"/>
              </a:rPr>
              <a:t>පවසන නිසා.</a:t>
            </a:r>
            <a:endParaRPr lang="en-US" sz="1600" b="1" kern="1200" dirty="0">
              <a:solidFill>
                <a:schemeClr val="tx1"/>
              </a:solidFill>
              <a:latin typeface="Times" pitchFamily="-84" charset="0"/>
              <a:ea typeface="ＭＳ Ｐゴシック" pitchFamily="34" charset="-128"/>
              <a:cs typeface="+mj-cs"/>
            </a:endParaRPr>
          </a:p>
          <a:p>
            <a:r>
              <a:rPr lang="si-LK" sz="1600" b="1" kern="1200" dirty="0">
                <a:solidFill>
                  <a:schemeClr val="tx1"/>
                </a:solidFill>
                <a:latin typeface="Times" pitchFamily="-84" charset="0"/>
                <a:ea typeface="ＭＳ Ｐゴシック" pitchFamily="34" charset="-128"/>
                <a:cs typeface="+mj-cs"/>
              </a:rPr>
              <a:t>යොහාන් 17:5</a:t>
            </a:r>
            <a:endParaRPr lang="en-US" sz="1600" b="1" kern="1200" dirty="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xfrm>
            <a:off x="1150938" y="692150"/>
            <a:ext cx="4556125" cy="3416300"/>
          </a:xfrm>
          <a:ln/>
        </p:spPr>
      </p:sp>
      <p:sp>
        <p:nvSpPr>
          <p:cNvPr id="50179"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a:solidFill>
                  <a:schemeClr val="tx1"/>
                </a:solidFill>
                <a:latin typeface="Times" pitchFamily="-84" charset="0"/>
                <a:ea typeface="ＭＳ Ｐゴシック" pitchFamily="34" charset="-128"/>
                <a:cs typeface="+mj-cs"/>
              </a:rPr>
              <a:t>පවසන නිසා.</a:t>
            </a:r>
            <a:endParaRPr lang="en-US" sz="1600" b="1" kern="1200" dirty="0">
              <a:solidFill>
                <a:schemeClr val="tx1"/>
              </a:solidFill>
              <a:latin typeface="Times" pitchFamily="-84" charset="0"/>
              <a:ea typeface="ＭＳ Ｐゴシック" pitchFamily="34" charset="-128"/>
              <a:cs typeface="+mj-cs"/>
            </a:endParaRPr>
          </a:p>
          <a:p>
            <a:r>
              <a:rPr lang="si-LK" sz="1600" b="1" kern="1200" dirty="0">
                <a:solidFill>
                  <a:schemeClr val="tx1"/>
                </a:solidFill>
                <a:latin typeface="Times" pitchFamily="-84" charset="0"/>
                <a:ea typeface="ＭＳ Ｐゴシック" pitchFamily="34" charset="-128"/>
                <a:cs typeface="+mj-cs"/>
              </a:rPr>
              <a:t>යොහාන් 17:5</a:t>
            </a:r>
            <a:endParaRPr lang="en-US" sz="1600" b="1" kern="1200" dirty="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1150938" y="692150"/>
            <a:ext cx="4556125" cy="3416300"/>
          </a:xfrm>
          <a:ln/>
        </p:spPr>
      </p:sp>
      <p:sp>
        <p:nvSpPr>
          <p:cNvPr id="51203"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a:solidFill>
                  <a:schemeClr val="tx1"/>
                </a:solidFill>
                <a:latin typeface="Times" pitchFamily="-84" charset="0"/>
                <a:ea typeface="ＭＳ Ｐゴシック" pitchFamily="34" charset="-128"/>
                <a:cs typeface="+mj-cs"/>
              </a:rPr>
              <a:t>පවසන නිසා.</a:t>
            </a:r>
            <a:endParaRPr lang="en-US" sz="1600" b="1" kern="1200" dirty="0">
              <a:solidFill>
                <a:schemeClr val="tx1"/>
              </a:solidFill>
              <a:latin typeface="Times" pitchFamily="-84" charset="0"/>
              <a:ea typeface="ＭＳ Ｐゴシック" pitchFamily="34" charset="-128"/>
              <a:cs typeface="+mj-cs"/>
            </a:endParaRPr>
          </a:p>
          <a:p>
            <a:r>
              <a:rPr lang="si-LK" sz="1600" b="1" kern="1200" dirty="0">
                <a:solidFill>
                  <a:schemeClr val="tx1"/>
                </a:solidFill>
                <a:latin typeface="Times" pitchFamily="-84" charset="0"/>
                <a:ea typeface="ＭＳ Ｐゴシック" pitchFamily="34" charset="-128"/>
                <a:cs typeface="+mj-cs"/>
              </a:rPr>
              <a:t>යොහාන් 17:5</a:t>
            </a:r>
            <a:endParaRPr lang="en-US" sz="1600" b="1" kern="1200" dirty="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1150938" y="692150"/>
            <a:ext cx="4556125" cy="3416300"/>
          </a:xfrm>
          <a:ln/>
        </p:spPr>
      </p:sp>
      <p:sp>
        <p:nvSpPr>
          <p:cNvPr id="52227"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kern="1200" dirty="0">
                <a:solidFill>
                  <a:schemeClr val="tx1"/>
                </a:solidFill>
                <a:latin typeface="Times" pitchFamily="-84" charset="0"/>
                <a:ea typeface="ＭＳ Ｐゴシック" pitchFamily="34" charset="-128"/>
                <a:cs typeface="+mj-cs"/>
              </a:rPr>
              <a:t>ලෝකය පටන් ගැනිමට පෙර තිබුනු කාලය පිළිබඳව අපට යොහාන් 17 වෙනි පරිච්චේදයෙන් අදහසක් ගත හැක. මක්නිසාද යත් එහිදි යේසුස්වහන්සේ </a:t>
            </a:r>
            <a:r>
              <a:rPr lang="si-LK" altLang="ja-JP"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rPr>
              <a:t>"දැන් පියණෙනී, ලෝකය තිබෙන්නට පළමුවෙන් ඔබ වෙත මට තිබුණු මහිමයෙන් ඔබ වෙත මා ගෞරවයට පැමිණෙවුව මැනව."</a:t>
            </a:r>
            <a:endParaRPr lang="en-US" sz="1600" b="1" kern="1200" dirty="0">
              <a:solidFill>
                <a:schemeClr val="tx1"/>
              </a:solidFill>
              <a:effectLst>
                <a:outerShdw blurRad="38100" dist="38100" dir="2700000" algn="tl">
                  <a:srgbClr val="000000"/>
                </a:outerShdw>
              </a:effectLst>
              <a:latin typeface="Times" pitchFamily="-107" charset="0"/>
              <a:ea typeface="ＭＳ Ｐゴシック" charset="-128"/>
              <a:cs typeface="+mj-cs"/>
            </a:endParaRPr>
          </a:p>
          <a:p>
            <a:r>
              <a:rPr lang="si-LK" sz="1600" b="1" kern="1200" dirty="0">
                <a:solidFill>
                  <a:schemeClr val="tx1"/>
                </a:solidFill>
                <a:latin typeface="Times" pitchFamily="-84" charset="0"/>
                <a:ea typeface="ＭＳ Ｐゴシック" pitchFamily="34" charset="-128"/>
                <a:cs typeface="+mj-cs"/>
              </a:rPr>
              <a:t>පවසන නිසා.</a:t>
            </a:r>
            <a:endParaRPr lang="en-US" sz="1600" b="1" kern="1200" dirty="0">
              <a:solidFill>
                <a:schemeClr val="tx1"/>
              </a:solidFill>
              <a:latin typeface="Times" pitchFamily="-84" charset="0"/>
              <a:ea typeface="ＭＳ Ｐゴシック" pitchFamily="34" charset="-128"/>
              <a:cs typeface="+mj-cs"/>
            </a:endParaRPr>
          </a:p>
          <a:p>
            <a:r>
              <a:rPr lang="si-LK" sz="1600" b="1" kern="1200" dirty="0">
                <a:solidFill>
                  <a:schemeClr val="tx1"/>
                </a:solidFill>
                <a:latin typeface="Times" pitchFamily="-84" charset="0"/>
                <a:ea typeface="ＭＳ Ｐゴシック" pitchFamily="34" charset="-128"/>
                <a:cs typeface="+mj-cs"/>
              </a:rPr>
              <a:t>යොහාන් 17:5</a:t>
            </a:r>
            <a:endParaRPr lang="en-US" sz="1600" b="1" kern="1200" dirty="0">
              <a:solidFill>
                <a:schemeClr val="tx1"/>
              </a:solidFill>
              <a:latin typeface="Times" pitchFamily="-84" charset="0"/>
              <a:ea typeface="ＭＳ Ｐゴシック" pitchFamily="34" charset="-128"/>
              <a:cs typeface="+mj-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xfrm>
            <a:off x="1150938" y="692150"/>
            <a:ext cx="4556125" cy="3416300"/>
          </a:xfrm>
          <a:ln/>
        </p:spPr>
      </p:sp>
      <p:sp>
        <p:nvSpPr>
          <p:cNvPr id="53251" name="Rectangle 3"/>
          <p:cNvSpPr>
            <a:spLocks noGrp="1" noChangeArrowheads="1"/>
          </p:cNvSpPr>
          <p:nvPr>
            <p:ph type="body" idx="1"/>
          </p:nvPr>
        </p:nvSpPr>
        <p:spPr>
          <a:noFill/>
          <a:ln w="9525"/>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latin typeface="Times" pitchFamily="-84" charset="0"/>
                <a:ea typeface="ＭＳ Ｐゴシック" pitchFamily="34" charset="-128"/>
                <a:cs typeface="+mj-cs"/>
              </a:rPr>
              <a:t>මනුෂ්‍යයන් තම්න් ලෝකය ජයගත් බව සිතමින් බොහෝ උද්දාමයට පත් වී ඇත, නමුත් දෙවියන්වහන්සේ එක් සරළ ප්‍රශ්නයක් ඇසීමෙන් ඔවුන් නැවත පියවි සිහියට ගෙනෙනු ලබයි, එනම් "</a:t>
            </a:r>
            <a:r>
              <a:rPr lang="si-LK" altLang="ja-JP" sz="1600" b="1" dirty="0">
                <a:solidFill>
                  <a:srgbClr val="16F00F"/>
                </a:solidFill>
                <a:effectLst>
                  <a:outerShdw blurRad="38100" dist="38100" dir="2700000" algn="tl">
                    <a:srgbClr val="000000"/>
                  </a:outerShdw>
                </a:effectLst>
                <a:cs typeface="+mj-cs"/>
              </a:rPr>
              <a:t>මා පොළව පිහිටෙවු කල නුඹ කොතැන සිටියෙහිද ?</a:t>
            </a:r>
          </a:p>
          <a:p>
            <a:r>
              <a:rPr lang="si-LK" sz="1600" b="1" dirty="0">
                <a:latin typeface="Times" pitchFamily="-84" charset="0"/>
                <a:ea typeface="ＭＳ Ｐゴシック" pitchFamily="34" charset="-128"/>
                <a:cs typeface="+mj-cs"/>
              </a:rPr>
              <a:t>" යන්නය ඇසීමෙනි.</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noFill/>
          <a:ln w="9525"/>
        </p:spPr>
        <p:txBody>
          <a:bodyPr/>
          <a:lstStyle/>
          <a:p>
            <a:r>
              <a:rPr lang="si-LK" sz="1600" dirty="0">
                <a:latin typeface="Times" pitchFamily="-84" charset="0"/>
                <a:ea typeface="ＭＳ Ｐゴシック" pitchFamily="34" charset="-128"/>
                <a:cs typeface="+mj-cs"/>
              </a:rPr>
              <a:t>අප පළමු ලිපි ගොනුව වන මැවීම පිළිබඳව කථාකරන විටදී එය අපට </a:t>
            </a:r>
            <a:endParaRPr lang="en-US" sz="1600" dirty="0">
              <a:latin typeface="Times" pitchFamily="-84" charset="0"/>
              <a:ea typeface="ＭＳ Ｐゴシック" pitchFamily="34" charset="-128"/>
              <a:cs typeface="+mj-cs"/>
            </a:endParaRPr>
          </a:p>
          <a:p>
            <a:r>
              <a:rPr lang="en-US" sz="1600" dirty="0">
                <a:latin typeface="Times" pitchFamily="-84" charset="0"/>
                <a:ea typeface="ＭＳ Ｐゴシック" pitchFamily="34" charset="-128"/>
                <a:cs typeface="+mj-cs"/>
              </a:rPr>
              <a:t>///	</a:t>
            </a:r>
            <a:r>
              <a:rPr lang="si-LK" sz="1600" dirty="0">
                <a:latin typeface="Times" pitchFamily="-84" charset="0"/>
                <a:ea typeface="ＭＳ Ｐゴシック" pitchFamily="34" charset="-128"/>
                <a:cs typeface="+mj-cs"/>
              </a:rPr>
              <a:t>කාරණ 7ක් ගැන බැලීමට ඉඩ දී ඇත.</a:t>
            </a:r>
            <a:endParaRPr lang="en-US" sz="1600" dirty="0">
              <a:latin typeface="Times" pitchFamily="-84" charset="0"/>
              <a:ea typeface="ＭＳ Ｐゴシック" pitchFamily="34" charset="-128"/>
              <a:cs typeface="+mj-cs"/>
            </a:endParaRPr>
          </a:p>
          <a:p>
            <a:r>
              <a:rPr lang="si-LK" sz="1600" dirty="0">
                <a:latin typeface="Times" pitchFamily="-84" charset="0"/>
                <a:ea typeface="ＭＳ Ｐゴシック" pitchFamily="34" charset="-128"/>
                <a:cs typeface="+mj-cs"/>
              </a:rPr>
              <a:t>මෙය ක්‍රි. පූ 2000 කට පමණ පෙර කාලය පිළබඳවය.අබ්‍රහම්ට  පෙර කාලය පිළිබඳව මුල් පරිච්චේද 11 සඳහන් වේ. සත්‍යවශයෙන්ම එම </a:t>
            </a:r>
            <a:r>
              <a:rPr lang="si-LK" sz="1600" kern="1200" dirty="0">
                <a:solidFill>
                  <a:schemeClr val="tx1"/>
                </a:solidFill>
                <a:latin typeface="Times" pitchFamily="-84" charset="0"/>
                <a:ea typeface="ＭＳ Ｐゴシック" pitchFamily="34" charset="-128"/>
                <a:cs typeface="ＭＳ Ｐゴシック" charset="-128"/>
              </a:rPr>
              <a:t>කාලය </a:t>
            </a:r>
            <a:r>
              <a:rPr lang="si-LK" sz="1600" dirty="0">
                <a:latin typeface="Times" pitchFamily="-84" charset="0"/>
                <a:ea typeface="ＭＳ Ｐゴシック" pitchFamily="34" charset="-128"/>
                <a:cs typeface="+mj-cs"/>
              </a:rPr>
              <a:t>කොපමණදැයි කිසිවෙකුටත් පැවැසිය නොහැකිය.</a:t>
            </a:r>
            <a:endParaRPr lang="en-US" sz="1600" dirty="0">
              <a:latin typeface="Times" pitchFamily="-84" charset="0"/>
              <a:ea typeface="ＭＳ Ｐゴシック" pitchFamily="34" charset="-128"/>
              <a:cs typeface="+mj-cs"/>
            </a:endParaRPr>
          </a:p>
          <a:p>
            <a:r>
              <a:rPr lang="si-LK" sz="1600" dirty="0">
                <a:latin typeface="Times" pitchFamily="-84" charset="0"/>
                <a:ea typeface="ＭＳ Ｐゴシック" pitchFamily="34" charset="-128"/>
                <a:cs typeface="+mj-cs"/>
              </a:rPr>
              <a:t>ලෝකය මැවීමේ සිට පළමු ජනාවාස බිහිවීම දක්ව සිදුවීම් උත්පත්ති පොතේ 1-11 දක්වා ඇත.</a:t>
            </a:r>
            <a:endParaRPr lang="en-US" sz="1600" dirty="0">
              <a:latin typeface="Times" pitchFamily="-84" charset="0"/>
              <a:ea typeface="ＭＳ Ｐゴシック" pitchFamily="34" charset="-128"/>
              <a:cs typeface="+mj-cs"/>
            </a:endParaRPr>
          </a:p>
          <a:p>
            <a:r>
              <a:rPr lang="si-LK" sz="1600" dirty="0">
                <a:latin typeface="Times" pitchFamily="-84" charset="0"/>
                <a:ea typeface="ＭＳ Ｐゴシック" pitchFamily="34" charset="-128"/>
                <a:cs typeface="+mj-cs"/>
              </a:rPr>
              <a:t> පොතේ 1-11 දක්වා අපට මිළකල නොහැකි පාඩම් බොහොමයක් ආරම්භයන් ගැන උගන්වා ඇත. </a:t>
            </a:r>
            <a:endParaRPr lang="en-US" sz="1600" dirty="0">
              <a:latin typeface="Times" pitchFamily="-84" charset="0"/>
              <a:ea typeface="ＭＳ Ｐゴシック" pitchFamily="34" charset="-128"/>
              <a:cs typeface="+mj-cs"/>
            </a:endParaRPr>
          </a:p>
          <a:p>
            <a:r>
              <a:rPr lang="si-LK" sz="1600" dirty="0">
                <a:latin typeface="Times" pitchFamily="-84" charset="0"/>
                <a:ea typeface="ＭＳ Ｐゴシック" pitchFamily="34" charset="-128"/>
                <a:cs typeface="+mj-cs"/>
              </a:rPr>
              <a:t>මෙහිදී ආරම්භ වු කාරණාවන් 7 දැන් බලමු..</a:t>
            </a:r>
            <a:endParaRPr lang="en-US" sz="1600" dirty="0">
              <a:latin typeface="Times" pitchFamily="-84" charset="0"/>
              <a:ea typeface="ＭＳ Ｐゴシック" pitchFamily="34" charset="-128"/>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dirty="0">
                <a:latin typeface="Times" pitchFamily="-84" charset="0"/>
                <a:ea typeface="ＭＳ Ｐゴシック" pitchFamily="34" charset="-128"/>
                <a:cs typeface="+mj-cs"/>
              </a:rPr>
              <a:t>///	</a:t>
            </a:r>
            <a:r>
              <a:rPr lang="si-LK" sz="1600" b="1" dirty="0">
                <a:solidFill>
                  <a:schemeClr val="accent2"/>
                </a:solidFill>
                <a:effectLst/>
                <a:cs typeface="+mj-cs"/>
              </a:rPr>
              <a:t>පළමු මිනිසා සහ ගැහැණිය</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දෙවියන් වහන්සේ මවන ලද පාප රහිත සම්පූර්ණ ලෝකයක් තුළ</a:t>
            </a:r>
            <a:r>
              <a:rPr lang="en-AU" sz="1600" b="1" dirty="0">
                <a:solidFill>
                  <a:schemeClr val="accent2"/>
                </a:solidFill>
                <a:effectLst/>
                <a:cs typeface="+mj-cs"/>
              </a:rPr>
              <a:t> </a:t>
            </a:r>
            <a:r>
              <a:rPr lang="si-LK" sz="1600" b="1" dirty="0">
                <a:solidFill>
                  <a:schemeClr val="accent2"/>
                </a:solidFill>
                <a:effectLst/>
                <a:cs typeface="+mj-cs"/>
              </a:rPr>
              <a:t>මිනිසාද පාප රහිතව මවන ලදී.</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chemeClr val="accent2"/>
                </a:solidFill>
                <a:effectLst/>
                <a:cs typeface="+mj-cs"/>
              </a:rPr>
              <a:t>///	</a:t>
            </a:r>
            <a:r>
              <a:rPr lang="si-LK" sz="1600" b="1" dirty="0">
                <a:solidFill>
                  <a:schemeClr val="accent2"/>
                </a:solidFill>
                <a:effectLst/>
                <a:cs typeface="+mj-cs"/>
              </a:rPr>
              <a:t>පළමු පාපය</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මනුෂ්‍යයාට ස්ව කැමැත්ත භාවිතා කිරීමට හැකියාව දී තිබුණි. එහිදි සාතන් විසින් ඔවුන්ව පරික්ෂාකරනු ලදුව සම්පූර්ණත්වයෙන් පාපිෂ්ඨ ස්වාභාවයකට මිනිසා වැටෙන ලදී.</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මනුෂ්‍යය මවන ලද ඉලක්කය ඔවුන් වරද්ද ගන්න ලදි. දෙවියන් වහන්සේ සහ මිනිසා අතර දුරස්කම ආරම්භ වන ලදී.</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chemeClr val="accent2"/>
                </a:solidFill>
                <a:effectLst/>
                <a:cs typeface="+mj-cs"/>
              </a:rPr>
              <a:t>///	</a:t>
            </a:r>
            <a:r>
              <a:rPr lang="si-LK" sz="1600" b="1" dirty="0">
                <a:solidFill>
                  <a:schemeClr val="accent2"/>
                </a:solidFill>
                <a:effectLst/>
                <a:cs typeface="+mj-cs"/>
              </a:rPr>
              <a:t>පළමු සුභාරංචිය</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තමන් මිනිසාව මවන ලද එම ශුද්ධ කමට සහ සම්පූර්ණත්වයට ඔහුට ඒමට හැකිවන පිණිස තමන් මාර්ගයක් පිළියෙල කර ගැළවුම්කාරයෙක් එවන බවට දෙවියන්වහන්සේ පොරොන්දු විය.</a:t>
            </a:r>
            <a:endParaRPr lang="en-US" sz="1600" b="1" dirty="0">
              <a:solidFill>
                <a:schemeClr val="accent2"/>
              </a:solidFill>
              <a:effectLst/>
              <a:cs typeface="+mj-cs"/>
            </a:endParaRPr>
          </a:p>
          <a:p>
            <a:pPr>
              <a:spcBef>
                <a:spcPct val="50000"/>
              </a:spcBef>
              <a:defRPr/>
            </a:pPr>
            <a:endParaRPr lang="en-US" sz="1600" b="1" dirty="0">
              <a:solidFill>
                <a:srgbClr val="FFFF00"/>
              </a:solidFill>
              <a:effectLst>
                <a:outerShdw blurRad="38100" dist="38100" dir="2700000" algn="tl">
                  <a:srgbClr val="000000"/>
                </a:outerShdw>
              </a:effectLst>
              <a:latin typeface="Comic Sans MS" pitchFamily="66" charset="0"/>
              <a:cs typeface="+mj-cs"/>
            </a:endParaRPr>
          </a:p>
          <a:p>
            <a:pPr>
              <a:spcBef>
                <a:spcPct val="50000"/>
              </a:spcBef>
              <a:defRPr/>
            </a:pPr>
            <a:r>
              <a:rPr lang="si-LK" sz="1600" b="1" dirty="0">
                <a:solidFill>
                  <a:srgbClr val="FFFF00"/>
                </a:solidFill>
                <a:effectLst>
                  <a:outerShdw blurRad="38100" dist="38100" dir="2700000" algn="tl">
                    <a:srgbClr val="000000"/>
                  </a:outerShdw>
                </a:effectLst>
                <a:latin typeface="Comic Sans MS" pitchFamily="66" charset="0"/>
                <a:cs typeface="+mj-cs"/>
              </a:rPr>
              <a:t>වැදගත් සටහනක්</a:t>
            </a:r>
            <a:r>
              <a:rPr lang="en-US" sz="1600" b="1" dirty="0">
                <a:solidFill>
                  <a:srgbClr val="FFFF00"/>
                </a:solidFill>
                <a:effectLst>
                  <a:outerShdw blurRad="38100" dist="38100" dir="2700000" algn="tl">
                    <a:srgbClr val="000000"/>
                  </a:outerShdw>
                </a:effectLst>
                <a:latin typeface="Comic Sans MS" pitchFamily="66" charset="0"/>
                <a:cs typeface="+mj-cs"/>
              </a:rPr>
              <a:t> </a:t>
            </a:r>
            <a:r>
              <a:rPr lang="si-LK" sz="1600" b="1" dirty="0">
                <a:solidFill>
                  <a:srgbClr val="FFFF00"/>
                </a:solidFill>
                <a:effectLst>
                  <a:outerShdw blurRad="38100" dist="38100" dir="2700000" algn="tl">
                    <a:srgbClr val="000000"/>
                  </a:outerShdw>
                </a:effectLst>
                <a:latin typeface="Comic Sans MS" pitchFamily="66" charset="0"/>
                <a:cs typeface="+mj-cs"/>
              </a:rPr>
              <a:t>උත්පත්ති 3:15</a:t>
            </a:r>
            <a:r>
              <a:rPr lang="en-US" sz="1600" b="1" dirty="0">
                <a:solidFill>
                  <a:srgbClr val="FFFF00"/>
                </a:solidFill>
                <a:effectLst>
                  <a:outerShdw blurRad="38100" dist="38100" dir="2700000" algn="tl">
                    <a:srgbClr val="000000"/>
                  </a:outerShdw>
                </a:effectLst>
                <a:latin typeface="Comic Sans MS" pitchFamily="66" charset="0"/>
                <a:cs typeface="+mj-cs"/>
              </a:rPr>
              <a:t> </a:t>
            </a:r>
            <a:r>
              <a:rPr lang="si-LK" sz="1600" b="1" dirty="0">
                <a:solidFill>
                  <a:srgbClr val="FFFF00"/>
                </a:solidFill>
                <a:effectLst>
                  <a:outerShdw blurRad="38100" dist="38100" dir="2700000" algn="tl">
                    <a:srgbClr val="000000"/>
                  </a:outerShdw>
                </a:effectLst>
                <a:latin typeface="Comic Sans MS" pitchFamily="66" charset="0"/>
                <a:cs typeface="+mj-cs"/>
              </a:rPr>
              <a:t>ඇත</a:t>
            </a:r>
          </a:p>
          <a:p>
            <a:pPr>
              <a:spcBef>
                <a:spcPct val="50000"/>
              </a:spcBef>
              <a:defRPr/>
            </a:pPr>
            <a:r>
              <a:rPr lang="si-LK" sz="1600" b="1" dirty="0">
                <a:solidFill>
                  <a:srgbClr val="FFFF00"/>
                </a:solidFill>
                <a:effectLst>
                  <a:outerShdw blurRad="38100" dist="38100" dir="2700000" algn="tl">
                    <a:srgbClr val="000000"/>
                  </a:outerShdw>
                </a:effectLst>
                <a:latin typeface="Comic Sans MS" pitchFamily="66" charset="0"/>
                <a:cs typeface="+mj-cs"/>
              </a:rPr>
              <a:t>"ඒ වංශය තාගේ හිස පොඩි කරන්නේය, තෝ ඔහුගේ විලුඹ පොඩිකරන්නෙහියයි කීසේක.“</a:t>
            </a:r>
            <a:endParaRPr lang="en-US" sz="1600" b="1" dirty="0">
              <a:solidFill>
                <a:srgbClr val="FFFF00"/>
              </a:solidFill>
              <a:effectLst>
                <a:outerShdw blurRad="38100" dist="38100" dir="2700000" algn="tl">
                  <a:srgbClr val="000000"/>
                </a:outerShdw>
              </a:effectLst>
              <a:latin typeface="Comic Sans MS" pitchFamily="66" charset="0"/>
              <a:cs typeface="+mj-cs"/>
            </a:endParaRPr>
          </a:p>
          <a:p>
            <a:pPr>
              <a:spcBef>
                <a:spcPct val="50000"/>
              </a:spcBef>
              <a:defRPr/>
            </a:pPr>
            <a:r>
              <a:rPr lang="en-US" sz="1600" b="1" dirty="0">
                <a:solidFill>
                  <a:srgbClr val="FFFF00"/>
                </a:solidFill>
                <a:effectLst>
                  <a:outerShdw blurRad="38100" dist="38100" dir="2700000" algn="tl">
                    <a:srgbClr val="000000"/>
                  </a:outerShdw>
                </a:effectLst>
                <a:latin typeface="Comic Sans MS" pitchFamily="66" charset="0"/>
                <a:cs typeface="+mj-cs"/>
              </a:rPr>
              <a:t>NIV </a:t>
            </a:r>
            <a:r>
              <a:rPr lang="si-LK" sz="1600" b="1" dirty="0">
                <a:solidFill>
                  <a:srgbClr val="FFFF00"/>
                </a:solidFill>
                <a:effectLst>
                  <a:outerShdw blurRad="38100" dist="38100" dir="2700000" algn="tl">
                    <a:srgbClr val="000000"/>
                  </a:outerShdw>
                </a:effectLst>
                <a:latin typeface="Comic Sans MS" pitchFamily="66" charset="0"/>
                <a:cs typeface="+mj-cs"/>
              </a:rPr>
              <a:t>බයිබලයේ පාද සටහන</a:t>
            </a:r>
          </a:p>
          <a:p>
            <a:pPr>
              <a:spcBef>
                <a:spcPct val="50000"/>
              </a:spcBef>
              <a:defRPr/>
            </a:pPr>
            <a:r>
              <a:rPr lang="si-LK" sz="1600" b="1" dirty="0">
                <a:solidFill>
                  <a:srgbClr val="FFFF00"/>
                </a:solidFill>
                <a:effectLst>
                  <a:outerShdw blurRad="38100" dist="38100" dir="2700000" algn="tl">
                    <a:srgbClr val="000000"/>
                  </a:outerShdw>
                </a:effectLst>
                <a:latin typeface="Comic Sans MS" pitchFamily="66" charset="0"/>
                <a:cs typeface="+mj-cs"/>
              </a:rPr>
              <a:t>කාන්තාවගෙන් පමිණෙන පරම්පරාව නිරන්තරයෙන්ම සර්පයාගේ හිස පොඩි කරන්නෙහිය.යේසුස්වහන්සෙ සාතන්ව පරාජය කල විට පොරොන්දුව සම්පූර්ණ විය.සෑම ඇදහිලිවන්තයෙකුටම එම ජය අයිතිය.</a:t>
            </a:r>
            <a:endParaRPr lang="en-US" sz="1600" b="1" dirty="0">
              <a:solidFill>
                <a:srgbClr val="FFFF00"/>
              </a:solidFill>
              <a:effectLst>
                <a:outerShdw blurRad="38100" dist="38100" dir="2700000" algn="tl">
                  <a:srgbClr val="000000"/>
                </a:outerShdw>
              </a:effectLst>
              <a:latin typeface="Comic Sans MS" pitchFamily="66"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chemeClr val="accent2"/>
                </a:solidFill>
                <a:effectLst/>
                <a:cs typeface="+mj-cs"/>
              </a:rPr>
              <a:t>///	</a:t>
            </a:r>
            <a:r>
              <a:rPr lang="si-LK" sz="1600" b="1" dirty="0">
                <a:solidFill>
                  <a:schemeClr val="accent2"/>
                </a:solidFill>
                <a:effectLst/>
                <a:cs typeface="+mj-cs"/>
              </a:rPr>
              <a:t>පළමු පවුල</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අදාම්ට සහ ඒවට දාව දරුවන් සිටියේය. ඔවුන් තම දරුවන්ට නැවත දෙවියන්වහන්සේ වෙතට හැරෙන පිණිස කෙසේ ජීවත් විය යුතුද යන්න පෙන්වන ලදී.</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chemeClr val="accent2"/>
                </a:solidFill>
                <a:effectLst/>
                <a:cs typeface="+mj-cs"/>
              </a:rPr>
              <a:t>///	</a:t>
            </a:r>
            <a:r>
              <a:rPr lang="si-LK" sz="1600" b="1" dirty="0">
                <a:solidFill>
                  <a:schemeClr val="accent2"/>
                </a:solidFill>
                <a:effectLst/>
                <a:cs typeface="+mj-cs"/>
              </a:rPr>
              <a:t>පළමු මිනීමැරුම</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පාපය බොහෝ සෙයින් වැඩි වී මිනිසා දෙවියන් අකමැති දෙයම කරන ලදී. බයිබලයෙ පළමු පරි.11 තුල වැදගත් කාරණාවන් දෙකක් ඇත. මිනිසා සමග දෙවියන් ගණුදෙනු කරන අයුරු ඉන් පෙන්වා ඇත.</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chemeClr val="accent2"/>
                </a:solidFill>
                <a:effectLst/>
                <a:cs typeface="+mj-cs"/>
              </a:rPr>
              <a:t>///	</a:t>
            </a:r>
            <a:r>
              <a:rPr lang="si-LK" sz="1600" b="1" dirty="0">
                <a:solidFill>
                  <a:schemeClr val="accent2"/>
                </a:solidFill>
                <a:effectLst/>
                <a:cs typeface="+mj-cs"/>
              </a:rPr>
              <a:t>ජලගැල්ම</a:t>
            </a:r>
            <a:r>
              <a:rPr lang="en-US" sz="1600" b="1" baseline="0" dirty="0">
                <a:solidFill>
                  <a:schemeClr val="accent2"/>
                </a:solidFill>
                <a:effectLst/>
                <a:cs typeface="+mj-cs"/>
              </a:rPr>
              <a:t> /</a:t>
            </a:r>
            <a:r>
              <a:rPr lang="si-LK" sz="1600" b="1" dirty="0">
                <a:solidFill>
                  <a:schemeClr val="accent2"/>
                </a:solidFill>
                <a:effectLst/>
                <a:cs typeface="+mj-cs"/>
              </a:rPr>
              <a:t> දෙදුන්න</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ධර්මිෂ්ඨ වූ නෝවා සහ තවත් අට දෙනෙක් පමණක් ඉතුරු කරමින් අනෙක් සියල්ලන් විනාශ කර දමන ලදී.උන්වහ්න්සේ දෙදුන්නක් සපයා නැවත එසේ නොකිරීමට පොරොන්දු විය..</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chemeClr val="accent2"/>
                </a:solidFill>
                <a:effectLst/>
                <a:cs typeface="+mj-cs"/>
              </a:rPr>
              <a:t>///	</a:t>
            </a:r>
            <a:r>
              <a:rPr lang="si-LK" sz="1600" b="1" dirty="0">
                <a:solidFill>
                  <a:schemeClr val="accent2"/>
                </a:solidFill>
                <a:effectLst/>
                <a:cs typeface="+mj-cs"/>
              </a:rPr>
              <a:t>බාබෙල් කොත</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chemeClr val="accent2"/>
                </a:solidFill>
                <a:effectLst/>
                <a:cs typeface="+mj-cs"/>
              </a:rPr>
              <a:t>දෙවන කාරණය : මිනිසා ඉහළට නැඟ දෙවියන්වහන්සේට සමාන වීමට උත්සහ කර ලදී. එවිට උන්වහන්සේ පැමිණ ඔවුන්ගේ භෂාවන් වෙනස් කරමින් ඔවුන් විසුරුවා හරින ලදී.</a:t>
            </a: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chemeClr val="accent2"/>
              </a:solidFill>
              <a:effectLst/>
              <a:cs typeface="+mj-cs"/>
            </a:endParaRPr>
          </a:p>
          <a:p>
            <a:endParaRPr lang="en-US" sz="1600" dirty="0">
              <a:latin typeface="Times" pitchFamily="-84" charset="0"/>
              <a:ea typeface="ＭＳ Ｐゴシック" pitchFamily="34" charset="-128"/>
              <a:cs typeface="+mj-cs"/>
            </a:endParaRPr>
          </a:p>
          <a:p>
            <a:endParaRPr lang="en-US" sz="1600" dirty="0">
              <a:latin typeface="Times" pitchFamily="-84" charset="0"/>
              <a:ea typeface="ＭＳ Ｐゴシック" pitchFamily="34" charset="-128"/>
              <a:cs typeface="+mj-cs"/>
            </a:endParaRPr>
          </a:p>
          <a:p>
            <a:pPr lvl="1"/>
            <a:endParaRPr lang="en-US" sz="1600" b="1" dirty="0">
              <a:latin typeface="Times" pitchFamily="-84" charset="0"/>
              <a:ea typeface="ＭＳ Ｐゴシック" pitchFamily="34" charset="-128"/>
              <a:cs typeface="+mj-cs"/>
            </a:endParaRPr>
          </a:p>
        </p:txBody>
      </p:sp>
      <p:sp>
        <p:nvSpPr>
          <p:cNvPr id="54275"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Rot="1" noChangeAspect="1" noChangeArrowheads="1" noTextEdit="1"/>
          </p:cNvSpPr>
          <p:nvPr>
            <p:ph type="sldImg"/>
          </p:nvPr>
        </p:nvSpPr>
        <p:spPr>
          <a:xfrm>
            <a:off x="1150938" y="692150"/>
            <a:ext cx="4556125" cy="3416300"/>
          </a:xfrm>
          <a:ln/>
        </p:spPr>
      </p:sp>
      <p:sp>
        <p:nvSpPr>
          <p:cNvPr id="55299" name="Rectangle 3"/>
          <p:cNvSpPr>
            <a:spLocks noGrp="1" noChangeArrowheads="1"/>
          </p:cNvSpPr>
          <p:nvPr>
            <p:ph type="body" idx="1"/>
          </p:nvPr>
        </p:nvSpPr>
        <p:spPr>
          <a:noFill/>
          <a:ln w="9525"/>
        </p:spPr>
        <p:txBody>
          <a:bodyPr/>
          <a:lstStyle/>
          <a:p>
            <a:pPr>
              <a:spcBef>
                <a:spcPct val="50000"/>
              </a:spcBef>
              <a:defRPr/>
            </a:pPr>
            <a:r>
              <a:rPr lang="si-LK" sz="1600" b="1" dirty="0">
                <a:solidFill>
                  <a:schemeClr val="tx1"/>
                </a:solidFill>
                <a:effectLst/>
                <a:latin typeface="Comic Sans MS" pitchFamily="66" charset="0"/>
                <a:cs typeface="+mj-cs"/>
              </a:rPr>
              <a:t>සාරාංශයක් ලෙස:</a:t>
            </a:r>
            <a:r>
              <a:rPr lang="en-US" sz="1600" b="1" dirty="0">
                <a:solidFill>
                  <a:schemeClr val="tx1"/>
                </a:solidFill>
                <a:effectLst/>
                <a:latin typeface="Comic Sans MS" pitchFamily="66" charset="0"/>
                <a:cs typeface="+mj-cs"/>
              </a:rPr>
              <a:t> </a:t>
            </a:r>
            <a:r>
              <a:rPr lang="si-LK" sz="1600" b="1" dirty="0">
                <a:solidFill>
                  <a:srgbClr val="FFFF00"/>
                </a:solidFill>
                <a:effectLst/>
                <a:latin typeface="Comic Sans MS" pitchFamily="66" charset="0"/>
                <a:cs typeface="+mj-cs"/>
              </a:rPr>
              <a:t>මිනිසාගේ මැවීම හා වැටීම පිලිබඳව "මැවීම ලිපිගොනුව" තුල සඳහන් වේ. මනුෂ්‍යයා පාප රහිතව උන්වහන්සේ සමඟ කිට්ටු සම්බන්ද කමට නැවත රෑගෙන ඒමට  පියණන්වහන්සේගේ සැලැස්මද මෙහි ප්‍රකාශ වේ. මෙම "නැවත පමිණීම බයිබලීය සුභාරංචියේ මූලික හරය ලෙස සැලකේ</a:t>
            </a:r>
            <a:r>
              <a:rPr lang="en-AU" sz="1600" b="1" dirty="0">
                <a:solidFill>
                  <a:srgbClr val="FFFF00"/>
                </a:solidFill>
                <a:effectLst/>
                <a:latin typeface="Comic Sans MS" pitchFamily="66" charset="0"/>
                <a:cs typeface="+mj-cs"/>
              </a:rPr>
              <a:t>”</a:t>
            </a:r>
            <a:endParaRPr lang="en-US" sz="1600" b="1" dirty="0">
              <a:solidFill>
                <a:srgbClr val="FFFF00"/>
              </a:solidFill>
              <a:effectLst/>
              <a:latin typeface="Comic Sans MS" pitchFamily="66" charset="0"/>
              <a:cs typeface="+mj-cs"/>
            </a:endParaRPr>
          </a:p>
          <a:p>
            <a:pPr>
              <a:spcBef>
                <a:spcPct val="50000"/>
              </a:spcBef>
              <a:defRPr/>
            </a:pPr>
            <a:r>
              <a:rPr lang="si-LK" altLang="ja-JP" sz="1600" b="1" dirty="0">
                <a:solidFill>
                  <a:schemeClr val="tx1"/>
                </a:solidFill>
                <a:effectLst/>
                <a:latin typeface="Comic Sans MS" pitchFamily="66" charset="0"/>
                <a:cs typeface="+mj-cs"/>
              </a:rPr>
              <a:t>ජෝන් වැල්වූර්ඩ්</a:t>
            </a:r>
            <a:endParaRPr lang="en-US" sz="1600" b="1" dirty="0">
              <a:solidFill>
                <a:schemeClr val="tx1"/>
              </a:solidFill>
              <a:effectLst/>
              <a:latin typeface="Comic Sans MS" pitchFamily="66" charset="0"/>
              <a:cs typeface="+mj-c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1150938" y="692150"/>
            <a:ext cx="4556125" cy="3416300"/>
          </a:xfrm>
          <a:ln/>
        </p:spPr>
      </p:sp>
      <p:sp>
        <p:nvSpPr>
          <p:cNvPr id="56323" name="Rectangle 3"/>
          <p:cNvSpPr>
            <a:spLocks noGrp="1" noChangeArrowheads="1"/>
          </p:cNvSpPr>
          <p:nvPr>
            <p:ph type="body" idx="1"/>
          </p:nvPr>
        </p:nvSpPr>
        <p:spPr>
          <a:noFill/>
          <a:ln w="9525"/>
        </p:spPr>
        <p:txBody>
          <a:bodyPr/>
          <a:lstStyle/>
          <a:p>
            <a:r>
              <a:rPr lang="si-LK" sz="1600" b="1" dirty="0">
                <a:latin typeface="Times" pitchFamily="-84" charset="0"/>
                <a:ea typeface="ＭＳ Ｐゴシック" pitchFamily="34" charset="-128"/>
                <a:cs typeface="+mj-cs"/>
              </a:rPr>
              <a:t>මැවීම ලිපිගොනුව දැන් සම්පූ</a:t>
            </a:r>
            <a:r>
              <a:rPr lang="si-LK" sz="1600" b="1">
                <a:latin typeface="Times" pitchFamily="-84" charset="0"/>
                <a:ea typeface="ＭＳ Ｐゴシック" pitchFamily="34" charset="-128"/>
                <a:cs typeface="+mj-cs"/>
              </a:rPr>
              <a:t>ර්ණ </a:t>
            </a:r>
            <a:r>
              <a:rPr lang="si-LK" sz="1600" b="1" dirty="0">
                <a:latin typeface="Times" pitchFamily="-84" charset="0"/>
                <a:ea typeface="ＭＳ Ｐゴシック" pitchFamily="34" charset="-128"/>
                <a:cs typeface="+mj-cs"/>
              </a:rPr>
              <a:t>වී තිබේ. බයිබලයේ මුල් පරිච්චේද කිහිපය</a:t>
            </a:r>
            <a:r>
              <a:rPr lang="en-AU" sz="1600" b="1" dirty="0">
                <a:latin typeface="Times" pitchFamily="-84" charset="0"/>
                <a:ea typeface="ＭＳ Ｐゴシック" pitchFamily="34" charset="-128"/>
                <a:cs typeface="+mj-cs"/>
              </a:rPr>
              <a:t> </a:t>
            </a:r>
            <a:r>
              <a:rPr lang="si-LK" sz="1600" b="1" dirty="0">
                <a:latin typeface="Times" pitchFamily="-84" charset="0"/>
                <a:ea typeface="ＭＳ Ｐゴシック" pitchFamily="34" charset="-128"/>
                <a:cs typeface="+mj-cs"/>
              </a:rPr>
              <a:t>තුළ</a:t>
            </a:r>
            <a:r>
              <a:rPr lang="en-AU" sz="1600" b="1" dirty="0">
                <a:latin typeface="Times" pitchFamily="-84" charset="0"/>
                <a:ea typeface="ＭＳ Ｐゴシック" pitchFamily="34" charset="-128"/>
                <a:cs typeface="+mj-cs"/>
              </a:rPr>
              <a:t> </a:t>
            </a:r>
            <a:r>
              <a:rPr lang="si-LK" sz="1600" b="1" dirty="0">
                <a:latin typeface="Times" pitchFamily="-84" charset="0"/>
                <a:ea typeface="ＭＳ Ｐゴシック" pitchFamily="34" charset="-128"/>
                <a:cs typeface="+mj-cs"/>
              </a:rPr>
              <a:t>මෙම විශාල කථා</a:t>
            </a:r>
            <a:r>
              <a:rPr lang="en-AU" sz="1600" b="1" dirty="0">
                <a:latin typeface="Times" pitchFamily="-84" charset="0"/>
                <a:ea typeface="ＭＳ Ｐゴシック" pitchFamily="34" charset="-128"/>
                <a:cs typeface="+mj-cs"/>
              </a:rPr>
              <a:t> </a:t>
            </a:r>
            <a:r>
              <a:rPr lang="si-LK" sz="1600" b="1" dirty="0">
                <a:latin typeface="Times" pitchFamily="-84" charset="0"/>
                <a:ea typeface="ＭＳ Ｐゴシック" pitchFamily="34" charset="-128"/>
                <a:cs typeface="+mj-cs"/>
              </a:rPr>
              <a:t>පුවත කෙටියෙන් දක්වා ඇත. එය අප මෙහිදී වචන කිහිපයකින් පමණක් ඔබට ඉදිරි පත් කළෙමුව. පළමු ලිපිගොනුව දැන් සම්පූර්ණය.</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xfrm>
            <a:off x="1150938" y="692150"/>
            <a:ext cx="4556125" cy="3416300"/>
          </a:xfrm>
          <a:ln/>
        </p:spPr>
      </p:sp>
      <p:sp>
        <p:nvSpPr>
          <p:cNvPr id="57347" name="Rectangle 3"/>
          <p:cNvSpPr>
            <a:spLocks noGrp="1" noChangeArrowheads="1"/>
          </p:cNvSpPr>
          <p:nvPr>
            <p:ph type="body" idx="1"/>
          </p:nvPr>
        </p:nvSpPr>
        <p:spPr>
          <a:noFill/>
          <a:ln w="9525"/>
        </p:spPr>
        <p:txBody>
          <a:bodyPr/>
          <a:lstStyle/>
          <a:p>
            <a:r>
              <a:rPr lang="si-LK" dirty="0">
                <a:latin typeface="Times" pitchFamily="-84" charset="0"/>
                <a:ea typeface="ＭＳ Ｐゴシック" pitchFamily="34" charset="-128"/>
              </a:rPr>
              <a:t>අප පළමු ලිපි ගොනුව වන මැවීම පිළිබඳව කථාකරන විටදී එය අපට </a:t>
            </a:r>
            <a:endParaRPr lang="en-US" dirty="0">
              <a:latin typeface="Times" pitchFamily="-84" charset="0"/>
              <a:ea typeface="ＭＳ Ｐゴシック" pitchFamily="34" charset="-128"/>
            </a:endParaRPr>
          </a:p>
          <a:p>
            <a:r>
              <a:rPr lang="en-US" dirty="0">
                <a:latin typeface="Times" pitchFamily="-84" charset="0"/>
                <a:ea typeface="ＭＳ Ｐゴシック" pitchFamily="34" charset="-128"/>
              </a:rPr>
              <a:t>///	</a:t>
            </a:r>
            <a:r>
              <a:rPr lang="si-LK" dirty="0">
                <a:latin typeface="Times" pitchFamily="-84" charset="0"/>
                <a:ea typeface="ＭＳ Ｐゴシック" pitchFamily="34" charset="-128"/>
              </a:rPr>
              <a:t>කාරණ 7ක් ගැන බැලීමට ඉඩ දී ඇත.</a:t>
            </a:r>
            <a:endParaRPr lang="en-US" dirty="0">
              <a:latin typeface="Times" pitchFamily="-84" charset="0"/>
              <a:ea typeface="ＭＳ Ｐゴシック" pitchFamily="34" charset="-128"/>
            </a:endParaRPr>
          </a:p>
          <a:p>
            <a:r>
              <a:rPr lang="si-LK" dirty="0">
                <a:latin typeface="Times" pitchFamily="-84" charset="0"/>
                <a:ea typeface="ＭＳ Ｐゴシック" pitchFamily="34" charset="-128"/>
              </a:rPr>
              <a:t>මෙය ක්‍රි. පූ 2000 කට පමණ පෙර කාලය පිළබඳවය.අබ්‍රහම්ට  පෙර කාලය පිළිබඳව මුල් පරිච්චේද 11 සඳහන් වේ. සත්‍යවශයෙන්ම එම කාළය කොපමණදැයි කිසිවෙකුටත් පැවැසිය නොහැකිය.</a:t>
            </a:r>
            <a:endParaRPr lang="en-US" dirty="0">
              <a:latin typeface="Times" pitchFamily="-84" charset="0"/>
              <a:ea typeface="ＭＳ Ｐゴシック" pitchFamily="34" charset="-128"/>
            </a:endParaRPr>
          </a:p>
          <a:p>
            <a:r>
              <a:rPr lang="si-LK" dirty="0">
                <a:latin typeface="Times" pitchFamily="-84" charset="0"/>
                <a:ea typeface="ＭＳ Ｐゴシック" pitchFamily="34" charset="-128"/>
              </a:rPr>
              <a:t>ලෝකය මැවීමේ සිට පළමු ජනාවාස බිහිවීම දක්ව සිදුවීම් උත්පත්ති පොතේ 1-11 දක්වා ඇත.</a:t>
            </a:r>
            <a:endParaRPr lang="en-US" dirty="0">
              <a:latin typeface="Times" pitchFamily="-84" charset="0"/>
              <a:ea typeface="ＭＳ Ｐゴシック" pitchFamily="34" charset="-128"/>
            </a:endParaRPr>
          </a:p>
          <a:p>
            <a:r>
              <a:rPr lang="si-LK" dirty="0">
                <a:latin typeface="Times" pitchFamily="-84" charset="0"/>
                <a:ea typeface="ＭＳ Ｐゴシック" pitchFamily="34" charset="-128"/>
              </a:rPr>
              <a:t> පොතේ 1-11 දක්වා අපට මිළකල නොහැකි පාඩම් බොහොමයක් ආරම්භයන් ගැන උගන්වා ඇත. </a:t>
            </a:r>
            <a:endParaRPr lang="en-US" dirty="0">
              <a:latin typeface="Times" pitchFamily="-84" charset="0"/>
              <a:ea typeface="ＭＳ Ｐゴシック" pitchFamily="34" charset="-128"/>
            </a:endParaRPr>
          </a:p>
          <a:p>
            <a:r>
              <a:rPr lang="si-LK" dirty="0">
                <a:latin typeface="Times" pitchFamily="-84" charset="0"/>
                <a:ea typeface="ＭＳ Ｐゴシック" pitchFamily="34" charset="-128"/>
              </a:rPr>
              <a:t>මෙහිදී ආරම්භ වු කාරණාවන් 7 දැන් බලමු..</a:t>
            </a:r>
            <a:endParaRPr lang="en-US" dirty="0">
              <a:latin typeface="Times" pitchFamily="-84" charset="0"/>
              <a:ea typeface="ＭＳ Ｐゴシック" pitchFamily="34"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Times" pitchFamily="-84" charset="0"/>
                <a:ea typeface="ＭＳ Ｐゴシック" pitchFamily="34" charset="-128"/>
              </a:rPr>
              <a:t>///	</a:t>
            </a:r>
            <a:r>
              <a:rPr lang="si-LK" sz="1200" b="1" dirty="0">
                <a:solidFill>
                  <a:schemeClr val="accent2"/>
                </a:solidFill>
                <a:effectLst/>
              </a:rPr>
              <a:t>පළමු මිනිසා සහ ගැහැණිය</a:t>
            </a:r>
            <a:endParaRPr lang="en-US" sz="1200"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sz="1200" b="1" dirty="0">
                <a:solidFill>
                  <a:schemeClr val="accent2"/>
                </a:solidFill>
                <a:effectLst/>
              </a:rPr>
              <a:t>දෙවියන් වහන්සේ මවන ලද පාප රහිත සම්පූර්ණ ලෝකයක් තුල මිනිසාද පාප රහිතව මවන ලදී.</a:t>
            </a:r>
            <a:endParaRPr lang="en-US" sz="1200"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chemeClr val="accent2"/>
                </a:solidFill>
                <a:effectLst/>
              </a:rPr>
              <a:t>///	</a:t>
            </a:r>
            <a:r>
              <a:rPr lang="si-LK" b="1" dirty="0">
                <a:solidFill>
                  <a:schemeClr val="accent2"/>
                </a:solidFill>
                <a:effectLst/>
              </a:rPr>
              <a:t>පළමු පාපය</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a:solidFill>
                  <a:schemeClr val="accent2"/>
                </a:solidFill>
                <a:effectLst/>
              </a:rPr>
              <a:t>මනුෂ්‍යයාට ස්ව කැමැත්ත භාවිතා කිරීමට හැකියාව දී තිබුණි. එහිදි සාතන් විසින් ඔවුන්ව පරික්ෂාකරනු ලදුව සම්පූර්ණත්වයෙන් පාපිෂ්ඨ ස්වාභාවයකට මිනිසා වැටෙන ලදී.</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a:solidFill>
                  <a:schemeClr val="accent2"/>
                </a:solidFill>
                <a:effectLst/>
              </a:rPr>
              <a:t>මනුෂ්‍යය මවන ලද ඉලක්කය ඔවුන් වරද්ද ගන්න ලදි. දෙවියන් වහන්සේ සහ මිනිසා අතර දුරස්කම ආරම්භ වන ලදී.</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accent2"/>
                </a:solidFill>
                <a:effectLst/>
              </a:rPr>
              <a:t>///	</a:t>
            </a:r>
            <a:r>
              <a:rPr lang="si-LK" b="1" dirty="0">
                <a:solidFill>
                  <a:schemeClr val="accent2"/>
                </a:solidFill>
                <a:effectLst/>
              </a:rPr>
              <a:t>පළමු සුභාරංචිය</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a:solidFill>
                  <a:schemeClr val="accent2"/>
                </a:solidFill>
                <a:effectLst/>
              </a:rPr>
              <a:t>තමන් මිනිසාව මවන ලද එම ශුද්ධ කමට සහ සම්පූර්ණත්වයට ඔහුට ඒමට හැකිවන පිණිස තමන් මාර්ගයක් පිළියෙල කර ගැළවුම්කාරයෙක් එවන බවට දෙවියන්වහන්සේ පොරොන්දු විය.</a:t>
            </a:r>
            <a:endParaRPr lang="en-US" b="1" dirty="0">
              <a:solidFill>
                <a:schemeClr val="accent2"/>
              </a:solidFill>
              <a:effectLst/>
            </a:endParaRPr>
          </a:p>
          <a:p>
            <a:pPr>
              <a:spcBef>
                <a:spcPct val="50000"/>
              </a:spcBef>
              <a:defRPr/>
            </a:pPr>
            <a:endParaRPr lang="en-US" sz="1400" b="1" dirty="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si-LK" sz="1400" b="1" dirty="0">
                <a:solidFill>
                  <a:srgbClr val="FFFF00"/>
                </a:solidFill>
                <a:effectLst>
                  <a:outerShdw blurRad="38100" dist="38100" dir="2700000" algn="tl">
                    <a:srgbClr val="000000"/>
                  </a:outerShdw>
                </a:effectLst>
                <a:latin typeface="Comic Sans MS" pitchFamily="66" charset="0"/>
              </a:rPr>
              <a:t>වැදගත් සටහනක්</a:t>
            </a:r>
            <a:r>
              <a:rPr lang="en-US" sz="1400" b="1" dirty="0">
                <a:solidFill>
                  <a:srgbClr val="FFFF00"/>
                </a:solidFill>
                <a:effectLst>
                  <a:outerShdw blurRad="38100" dist="38100" dir="2700000" algn="tl">
                    <a:srgbClr val="000000"/>
                  </a:outerShdw>
                </a:effectLst>
                <a:latin typeface="Comic Sans MS" pitchFamily="66" charset="0"/>
              </a:rPr>
              <a:t> </a:t>
            </a:r>
            <a:r>
              <a:rPr lang="si-LK" sz="1400" b="1" dirty="0">
                <a:solidFill>
                  <a:srgbClr val="FFFF00"/>
                </a:solidFill>
                <a:effectLst>
                  <a:outerShdw blurRad="38100" dist="38100" dir="2700000" algn="tl">
                    <a:srgbClr val="000000"/>
                  </a:outerShdw>
                </a:effectLst>
                <a:latin typeface="Comic Sans MS" pitchFamily="66" charset="0"/>
              </a:rPr>
              <a:t>උත්පත්ති 3:15</a:t>
            </a:r>
            <a:r>
              <a:rPr lang="en-US" sz="1400" b="1" dirty="0">
                <a:solidFill>
                  <a:srgbClr val="FFFF00"/>
                </a:solidFill>
                <a:effectLst>
                  <a:outerShdw blurRad="38100" dist="38100" dir="2700000" algn="tl">
                    <a:srgbClr val="000000"/>
                  </a:outerShdw>
                </a:effectLst>
                <a:latin typeface="Comic Sans MS" pitchFamily="66" charset="0"/>
              </a:rPr>
              <a:t> </a:t>
            </a:r>
            <a:r>
              <a:rPr lang="si-LK" sz="1400" b="1" dirty="0">
                <a:solidFill>
                  <a:srgbClr val="FFFF00"/>
                </a:solidFill>
                <a:effectLst>
                  <a:outerShdw blurRad="38100" dist="38100" dir="2700000" algn="tl">
                    <a:srgbClr val="000000"/>
                  </a:outerShdw>
                </a:effectLst>
                <a:latin typeface="Comic Sans MS" pitchFamily="66" charset="0"/>
              </a:rPr>
              <a:t>ඇත</a:t>
            </a:r>
          </a:p>
          <a:p>
            <a:pPr>
              <a:spcBef>
                <a:spcPct val="50000"/>
              </a:spcBef>
              <a:defRPr/>
            </a:pPr>
            <a:r>
              <a:rPr lang="si-LK" sz="1400" b="1" dirty="0">
                <a:solidFill>
                  <a:srgbClr val="FFFF00"/>
                </a:solidFill>
                <a:effectLst>
                  <a:outerShdw blurRad="38100" dist="38100" dir="2700000" algn="tl">
                    <a:srgbClr val="000000"/>
                  </a:outerShdw>
                </a:effectLst>
                <a:latin typeface="Comic Sans MS" pitchFamily="66" charset="0"/>
              </a:rPr>
              <a:t>"ඒ වංශය තාගේ හිස පොඩි කරන්නේය, තෝ ඔහුගේ විලුඹ පොඩිකරන්නෙහියයි කීසේක.“</a:t>
            </a:r>
            <a:endParaRPr lang="en-US" sz="1400" b="1" dirty="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en-US" sz="1200" b="1" dirty="0">
                <a:solidFill>
                  <a:srgbClr val="FFFF00"/>
                </a:solidFill>
                <a:effectLst>
                  <a:outerShdw blurRad="38100" dist="38100" dir="2700000" algn="tl">
                    <a:srgbClr val="000000"/>
                  </a:outerShdw>
                </a:effectLst>
                <a:latin typeface="Comic Sans MS" pitchFamily="66" charset="0"/>
              </a:rPr>
              <a:t>NIV </a:t>
            </a:r>
            <a:r>
              <a:rPr lang="si-LK" sz="1200" b="1" dirty="0">
                <a:solidFill>
                  <a:srgbClr val="FFFF00"/>
                </a:solidFill>
                <a:effectLst>
                  <a:outerShdw blurRad="38100" dist="38100" dir="2700000" algn="tl">
                    <a:srgbClr val="000000"/>
                  </a:outerShdw>
                </a:effectLst>
                <a:latin typeface="Comic Sans MS" pitchFamily="66" charset="0"/>
              </a:rPr>
              <a:t>බයිබලයේ පාද සටහන</a:t>
            </a:r>
          </a:p>
          <a:p>
            <a:pPr>
              <a:spcBef>
                <a:spcPct val="50000"/>
              </a:spcBef>
              <a:defRPr/>
            </a:pPr>
            <a:r>
              <a:rPr lang="si-LK" sz="1200" b="1" dirty="0">
                <a:solidFill>
                  <a:srgbClr val="FFFF00"/>
                </a:solidFill>
                <a:effectLst>
                  <a:outerShdw blurRad="38100" dist="38100" dir="2700000" algn="tl">
                    <a:srgbClr val="000000"/>
                  </a:outerShdw>
                </a:effectLst>
                <a:latin typeface="Comic Sans MS" pitchFamily="66" charset="0"/>
              </a:rPr>
              <a:t>කාන්තාවගෙන් පමිණෙන පරම්පරාව නිරන්තරයෙන්ම සර්පයාගේ හිස පොඩි කරන්නෙහිය.යේසුස්වහන්සෙ සාතන්ව පරාජය කල විට පොරොන්දුව සම්පූර්ණ විය.සෑම ඇදහිලිවන්තයෙකුටම එම ජය අයිතිය.</a:t>
            </a:r>
            <a:endParaRPr lang="en-US" sz="1200" b="1" dirty="0">
              <a:solidFill>
                <a:srgbClr val="FFFF00"/>
              </a:solidFill>
              <a:effectLst>
                <a:outerShdw blurRad="38100" dist="38100" dir="2700000" algn="tl">
                  <a:srgbClr val="000000"/>
                </a:outerShdw>
              </a:effectLst>
              <a:latin typeface="Comic Sans MS" pitchFamily="66"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accent2"/>
                </a:solidFill>
                <a:effectLst/>
              </a:rPr>
              <a:t>///	</a:t>
            </a:r>
            <a:r>
              <a:rPr lang="si-LK" b="1" dirty="0">
                <a:solidFill>
                  <a:schemeClr val="accent2"/>
                </a:solidFill>
                <a:effectLst/>
              </a:rPr>
              <a:t>පළමු පවුල</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a:solidFill>
                  <a:schemeClr val="accent2"/>
                </a:solidFill>
                <a:effectLst/>
              </a:rPr>
              <a:t>අදාම්ට සහ ඒවට දාව දරුවන් සිටියේය. ඔවුන් තම දරුවන්ට නැවත දෙවියන්වහන්සේ වෙතට හැරෙන පිණිස කෙසේ ජීවත් විය යුතුද යන්න පෙන්වන ලදී.</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accent2"/>
                </a:solidFill>
                <a:effectLst/>
              </a:rPr>
              <a:t>///	</a:t>
            </a:r>
            <a:r>
              <a:rPr lang="si-LK" b="1" dirty="0">
                <a:solidFill>
                  <a:schemeClr val="accent2"/>
                </a:solidFill>
                <a:effectLst/>
              </a:rPr>
              <a:t>පළමු මිනීමැරුම</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a:solidFill>
                  <a:schemeClr val="accent2"/>
                </a:solidFill>
                <a:effectLst/>
              </a:rPr>
              <a:t>පාපය බොහෝ සෙයින් වැඩි වී මිනිසා දෙවියන් අකමැති දෙයම කරන ලදී. බයිබලයෙ පළමු පරි.11 තුල වැදගත් කාරණාවන් දෙකක් ඇත. මිනිසා සමග දෙවියන් ගණුදෙනු කරන අයුරු ඉන් පෙන්වා ඇත.</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accent2"/>
                </a:solidFill>
                <a:effectLst/>
              </a:rPr>
              <a:t>///	</a:t>
            </a:r>
            <a:r>
              <a:rPr lang="si-LK" sz="1200" b="1" dirty="0">
                <a:solidFill>
                  <a:schemeClr val="accent2"/>
                </a:solidFill>
                <a:effectLst/>
              </a:rPr>
              <a:t>ජලගැල්ම</a:t>
            </a:r>
            <a:r>
              <a:rPr lang="en-US" sz="1200" b="1" baseline="0" dirty="0">
                <a:solidFill>
                  <a:schemeClr val="accent2"/>
                </a:solidFill>
                <a:effectLst/>
              </a:rPr>
              <a:t> /</a:t>
            </a:r>
            <a:r>
              <a:rPr lang="si-LK" sz="1200" b="1" dirty="0">
                <a:solidFill>
                  <a:schemeClr val="accent2"/>
                </a:solidFill>
                <a:effectLst/>
              </a:rPr>
              <a:t> දෙදුන්න</a:t>
            </a:r>
            <a:endParaRPr lang="en-US" sz="1200"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a:solidFill>
                  <a:schemeClr val="accent2"/>
                </a:solidFill>
                <a:effectLst/>
              </a:rPr>
              <a:t>ධර්මිෂ්ඨ වූ නෝවා සහ තවත් අට දෙනෙක් පමණක් ඉතුරු කරමින් අනෙක් සියල්ලන් විනාශ කර දමන ලදී.උන්වහ්න්සේ දෙදුන්නක් සපයා නැවත එසේ නොකිරීමට පොරොන්දු විය..</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solidFill>
                  <a:schemeClr val="accent2"/>
                </a:solidFill>
                <a:effectLst/>
              </a:rPr>
              <a:t>///	</a:t>
            </a:r>
            <a:r>
              <a:rPr lang="si-LK" b="1" dirty="0">
                <a:solidFill>
                  <a:schemeClr val="accent2"/>
                </a:solidFill>
                <a:effectLst/>
              </a:rPr>
              <a:t>බාබෙල් කොත</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si-LK" b="1" dirty="0">
                <a:solidFill>
                  <a:schemeClr val="accent2"/>
                </a:solidFill>
                <a:effectLst/>
              </a:rPr>
              <a:t>දෙවන කාරණය : මිනිසා ඉහළට නැඟ දෙවියන්වහන්සේට සමාන වීමට උත්සහ කර ලදී. එවිට උන්වහන්සේ පැමිණ ඔවුන්ගේ භෂාවන් වෙනස් කරමින් ඔවුන් විසුරුවා හරින ලදී.</a:t>
            </a: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solidFill>
                <a:schemeClr val="accent2"/>
              </a:solidFill>
              <a:effectLst/>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chemeClr val="accent2"/>
              </a:solidFill>
              <a:effectLst/>
            </a:endParaRPr>
          </a:p>
          <a:p>
            <a:endParaRPr lang="en-US" dirty="0">
              <a:latin typeface="Times" pitchFamily="-84" charset="0"/>
              <a:ea typeface="ＭＳ Ｐゴシック" pitchFamily="34" charset="-128"/>
            </a:endParaRPr>
          </a:p>
          <a:p>
            <a:endParaRPr lang="en-US" dirty="0">
              <a:latin typeface="Times" pitchFamily="-84" charset="0"/>
              <a:ea typeface="ＭＳ Ｐゴシック"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1150938" y="692150"/>
            <a:ext cx="4556125" cy="3416300"/>
          </a:xfrm>
          <a:ln/>
        </p:spPr>
      </p:sp>
      <p:sp>
        <p:nvSpPr>
          <p:cNvPr id="31747" name="Rectangle 3"/>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තෙවන කොටස.</a:t>
            </a:r>
            <a:r>
              <a:rPr lang="en-US"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අප මෙහිදී බයිබලයේ මූලිකම හරය වන ප්‍රධානතම සිදුවීම කතාකාරමුව.අප එය </a:t>
            </a:r>
            <a:r>
              <a:rPr lang="en-AU" sz="1600" b="1" dirty="0">
                <a:solidFill>
                  <a:srgbClr val="000000"/>
                </a:solidFill>
                <a:latin typeface="Times" pitchFamily="-84" charset="0"/>
                <a:ea typeface="ＭＳ Ｐゴシック" pitchFamily="34" charset="-128"/>
                <a:cs typeface="+mj-cs"/>
              </a:rPr>
              <a:t>“</a:t>
            </a:r>
            <a:r>
              <a:rPr lang="si-LK" sz="1600" b="1" dirty="0">
                <a:solidFill>
                  <a:srgbClr val="000000"/>
                </a:solidFill>
                <a:latin typeface="Times" pitchFamily="-84" charset="0"/>
                <a:ea typeface="ＭＳ Ｐゴシック" pitchFamily="34" charset="-128"/>
                <a:cs typeface="+mj-cs"/>
              </a:rPr>
              <a:t>කාල රාමුව</a:t>
            </a:r>
            <a:r>
              <a:rPr lang="en-AU" sz="1600" b="1" dirty="0">
                <a:solidFill>
                  <a:srgbClr val="000000"/>
                </a:solidFill>
                <a:latin typeface="Times" pitchFamily="-84" charset="0"/>
                <a:ea typeface="ＭＳ Ｐゴシック" pitchFamily="34" charset="-128"/>
                <a:cs typeface="+mj-cs"/>
              </a:rPr>
              <a:t>”</a:t>
            </a:r>
            <a:r>
              <a:rPr lang="si-LK" sz="1600" b="1" dirty="0">
                <a:solidFill>
                  <a:srgbClr val="000000"/>
                </a:solidFill>
                <a:latin typeface="Times" pitchFamily="-84" charset="0"/>
                <a:ea typeface="ＭＳ Ｐゴシック" pitchFamily="34" charset="-128"/>
                <a:cs typeface="+mj-cs"/>
              </a:rPr>
              <a:t> ලෙස හඳුන්වමුව.කුමක්ද සිදුවූයේද යන පැනයට සරළ පිළිතුරු ලැබෙනු ඇත.</a:t>
            </a:r>
            <a:endParaRPr lang="en-US" sz="1600" b="1" dirty="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පළමුව නැවත මතක් කිරීමක්</a:t>
            </a:r>
            <a:r>
              <a:rPr lang="en-US" sz="1600" b="1" dirty="0">
                <a:solidFill>
                  <a:srgbClr val="000000"/>
                </a:solidFill>
                <a:latin typeface="Times" pitchFamily="-84" charset="0"/>
                <a:ea typeface="ＭＳ Ｐゴシック" pitchFamily="34" charset="-128"/>
                <a:cs typeface="+mj-cs"/>
              </a:rPr>
              <a:t>,  </a:t>
            </a:r>
          </a:p>
          <a:p>
            <a:r>
              <a:rPr lang="si-LK" sz="1600" b="1" dirty="0">
                <a:solidFill>
                  <a:srgbClr val="000000"/>
                </a:solidFill>
                <a:latin typeface="Times" pitchFamily="-84" charset="0"/>
                <a:ea typeface="ＭＳ Ｐゴシック" pitchFamily="34" charset="-128"/>
                <a:cs typeface="+mj-cs"/>
              </a:rPr>
              <a:t>මධ්‍ය රේඛාවක් හරහට ඇති 7 ඉලක්කම</a:t>
            </a:r>
            <a:r>
              <a:rPr lang="en-US" sz="1600" b="1" dirty="0">
                <a:solidFill>
                  <a:srgbClr val="000000"/>
                </a:solidFill>
                <a:latin typeface="Times" pitchFamily="-84" charset="0"/>
                <a:ea typeface="ＭＳ Ｐゴシック" pitchFamily="34" charset="-128"/>
                <a:cs typeface="+mj-cs"/>
              </a:rPr>
              <a:t>.</a:t>
            </a:r>
          </a:p>
          <a:p>
            <a:r>
              <a:rPr lang="en-US"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ඒ වටා පිහිටි </a:t>
            </a:r>
            <a:r>
              <a:rPr lang="en-US" sz="1600" b="1" dirty="0">
                <a:solidFill>
                  <a:srgbClr val="000000"/>
                </a:solidFill>
                <a:latin typeface="Times" pitchFamily="-84" charset="0"/>
                <a:ea typeface="ＭＳ Ｐゴシック" pitchFamily="34" charset="-128"/>
                <a:cs typeface="+mj-cs"/>
              </a:rPr>
              <a:t> C, S </a:t>
            </a:r>
            <a:r>
              <a:rPr lang="si-LK" sz="1600" b="1" dirty="0">
                <a:solidFill>
                  <a:srgbClr val="000000"/>
                </a:solidFill>
                <a:latin typeface="Times" pitchFamily="-84" charset="0"/>
                <a:ea typeface="ＭＳ Ｐゴシック" pitchFamily="34" charset="-128"/>
                <a:cs typeface="+mj-cs"/>
              </a:rPr>
              <a:t>සහ</a:t>
            </a:r>
            <a:r>
              <a:rPr lang="en-US" sz="1600" b="1" dirty="0">
                <a:solidFill>
                  <a:srgbClr val="000000"/>
                </a:solidFill>
                <a:latin typeface="Times" pitchFamily="-84" charset="0"/>
                <a:ea typeface="ＭＳ Ｐゴシック" pitchFamily="34" charset="-128"/>
                <a:cs typeface="+mj-cs"/>
              </a:rPr>
              <a:t> J</a:t>
            </a:r>
          </a:p>
        </p:txBody>
      </p:sp>
      <p:sp>
        <p:nvSpPr>
          <p:cNvPr id="32771"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1150938" y="692150"/>
            <a:ext cx="4556125" cy="3416300"/>
          </a:xfrm>
          <a:ln/>
        </p:spPr>
      </p:sp>
      <p:sp>
        <p:nvSpPr>
          <p:cNvPr id="33795" name="Rectangle 3"/>
          <p:cNvSpPr>
            <a:spLocks noGrp="1" noChangeArrowheads="1"/>
          </p:cNvSpPr>
          <p:nvPr>
            <p:ph type="body" idx="1"/>
          </p:nvPr>
        </p:nvSpPr>
        <p:spPr>
          <a:noFill/>
          <a:ln w="9525"/>
        </p:spPr>
        <p:txBody>
          <a:bodyPr/>
          <a:lstStyle/>
          <a:p>
            <a:r>
              <a:rPr lang="si-LK" sz="1600" b="1" kern="1200" dirty="0">
                <a:solidFill>
                  <a:srgbClr val="000000"/>
                </a:solidFill>
                <a:latin typeface="Times" pitchFamily="-84" charset="0"/>
                <a:ea typeface="ＭＳ Ｐゴシック" pitchFamily="34" charset="-128"/>
                <a:cs typeface="+mj-cs"/>
              </a:rPr>
              <a:t>මතක් කිරීමක්</a:t>
            </a:r>
            <a:r>
              <a:rPr lang="en-US" sz="1600" b="1" kern="1200" dirty="0">
                <a:solidFill>
                  <a:srgbClr val="000000"/>
                </a:solidFill>
                <a:latin typeface="Times" pitchFamily="-84" charset="0"/>
                <a:ea typeface="ＭＳ Ｐゴシック" pitchFamily="34" charset="-128"/>
                <a:cs typeface="+mj-cs"/>
              </a:rPr>
              <a:t>, </a:t>
            </a:r>
            <a:r>
              <a:rPr lang="si-LK" sz="1600" b="1" kern="1200" dirty="0">
                <a:solidFill>
                  <a:srgbClr val="000000"/>
                </a:solidFill>
                <a:latin typeface="Times" pitchFamily="-84" charset="0"/>
                <a:ea typeface="ＭＳ Ｐゴシック" pitchFamily="34" charset="-128"/>
                <a:cs typeface="+mj-cs"/>
              </a:rPr>
              <a:t>රාමුවේ ඉහළ වම් කෙළවරේ ඇති 7 ඉළක්කම, මතකය වැඩි කිරීම සඳහාය.</a:t>
            </a:r>
            <a:endParaRPr lang="en-US" sz="1600" b="1" kern="1200" dirty="0">
              <a:solidFill>
                <a:srgbClr val="000000"/>
              </a:solidFill>
              <a:latin typeface="Times" pitchFamily="-84" charset="0"/>
              <a:ea typeface="ＭＳ Ｐゴシック" pitchFamily="34" charset="-128"/>
              <a:cs typeface="+mj-cs"/>
            </a:endParaRPr>
          </a:p>
          <a:p>
            <a:r>
              <a:rPr lang="en-US" sz="1600" b="1" kern="1200" dirty="0">
                <a:solidFill>
                  <a:srgbClr val="000000"/>
                </a:solidFill>
                <a:latin typeface="Times" pitchFamily="-84" charset="0"/>
                <a:ea typeface="ＭＳ Ｐゴシック" pitchFamily="34" charset="-128"/>
                <a:cs typeface="+mj-cs"/>
              </a:rPr>
              <a:t>///	</a:t>
            </a:r>
            <a:r>
              <a:rPr lang="si-LK" sz="1600" b="1" kern="1200" dirty="0">
                <a:solidFill>
                  <a:srgbClr val="000000"/>
                </a:solidFill>
                <a:latin typeface="Times" pitchFamily="-84" charset="0"/>
                <a:ea typeface="ＭＳ Ｐゴシック" pitchFamily="34" charset="-128"/>
                <a:cs typeface="+mj-cs"/>
              </a:rPr>
              <a:t>මෙහිදී 7 යන්න 4 සහ 3 ලෙස කොටස් දෙකකට බෙදේ..</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xfrm>
            <a:off x="1150938" y="692150"/>
            <a:ext cx="4556125" cy="3416300"/>
          </a:xfrm>
          <a:ln/>
        </p:spPr>
      </p:sp>
      <p:sp>
        <p:nvSpPr>
          <p:cNvPr id="34819" name="Rectangle 3"/>
          <p:cNvSpPr>
            <a:spLocks noGrp="1" noChangeArrowheads="1"/>
          </p:cNvSpPr>
          <p:nvPr>
            <p:ph type="body" idx="1"/>
          </p:nvPr>
        </p:nvSpPr>
        <p:spPr>
          <a:noFill/>
          <a:ln w="9525"/>
        </p:spPr>
        <p:txBody>
          <a:bodyPr/>
          <a:lstStyle/>
          <a:p>
            <a:r>
              <a:rPr lang="si-LK" sz="1600" b="1" dirty="0">
                <a:latin typeface="Times" pitchFamily="-84" charset="0"/>
                <a:ea typeface="ＭＳ Ｐゴシック" pitchFamily="34" charset="-128"/>
                <a:cs typeface="+mj-cs"/>
              </a:rPr>
              <a:t>එ තුලින් </a:t>
            </a:r>
            <a:r>
              <a:rPr lang="en-US" sz="1600" b="1" dirty="0">
                <a:latin typeface="Times" pitchFamily="-84" charset="0"/>
                <a:ea typeface="ＭＳ Ｐゴシック" pitchFamily="34" charset="-128"/>
                <a:cs typeface="+mj-cs"/>
              </a:rPr>
              <a:t>C  4  3  S  J</a:t>
            </a:r>
            <a:r>
              <a:rPr lang="en-US" sz="1600" b="1" baseline="0" dirty="0">
                <a:latin typeface="Times" pitchFamily="-84" charset="0"/>
                <a:ea typeface="ＭＳ Ｐゴシック" pitchFamily="34" charset="-128"/>
                <a:cs typeface="+mj-cs"/>
              </a:rPr>
              <a:t> </a:t>
            </a:r>
            <a:r>
              <a:rPr lang="si-LK" sz="1600" b="1" dirty="0">
                <a:latin typeface="Times" pitchFamily="-84" charset="0"/>
                <a:ea typeface="ＭＳ Ｐゴシック" pitchFamily="34" charset="-128"/>
                <a:cs typeface="+mj-cs"/>
              </a:rPr>
              <a:t>යන්න ලැබේ</a:t>
            </a:r>
            <a:endParaRPr lang="en-US" sz="1600" b="1" dirty="0">
              <a:latin typeface="Times" pitchFamily="-84" charset="0"/>
              <a:ea typeface="ＭＳ Ｐゴシック" pitchFamily="34" charset="-128"/>
              <a:cs typeface="+mj-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1150938" y="692150"/>
            <a:ext cx="4556125" cy="3416300"/>
          </a:xfrm>
          <a:ln/>
        </p:spPr>
      </p:sp>
      <p:sp>
        <p:nvSpPr>
          <p:cNvPr id="35843" name="Rectangle 3"/>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එ තුළින්</a:t>
            </a:r>
            <a:r>
              <a:rPr lang="en-AU"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අප වෙත මැවිල්ල්, මනුෂ්‍යයන් 4 දෙනා, සමාජ ක්‍රම 4,</a:t>
            </a:r>
            <a:r>
              <a:rPr lang="en-US"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නිහඬකාලය, සහ යෙසුස් වහන්සේ යන කාරණා</a:t>
            </a:r>
            <a:r>
              <a:rPr lang="en-US"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5 අප වෙත ගෙනෙන ලදී.</a:t>
            </a:r>
            <a:endParaRPr lang="en-US" sz="1600" b="1" dirty="0">
              <a:solidFill>
                <a:srgbClr val="000000"/>
              </a:solidFill>
              <a:latin typeface="Times" pitchFamily="-84" charset="0"/>
              <a:ea typeface="ＭＳ Ｐゴシック" pitchFamily="34" charset="-128"/>
              <a:cs typeface="+mj-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අවසානයේදී බයිබල් ලිපිගොනුවෙ අඩංගු ලිපි ගොනු 10ය</a:t>
            </a:r>
            <a:endParaRPr lang="en-US" sz="1600" b="1" dirty="0">
              <a:solidFill>
                <a:srgbClr val="000000"/>
              </a:solidFill>
              <a:latin typeface="Times" pitchFamily="-84" charset="0"/>
              <a:ea typeface="ＭＳ Ｐゴシック" pitchFamily="34" charset="-128"/>
              <a:cs typeface="+mj-cs"/>
            </a:endParaRPr>
          </a:p>
          <a:p>
            <a:r>
              <a:rPr lang="en-US"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මාත් සමඟ එය කියවන්න</a:t>
            </a:r>
            <a:r>
              <a:rPr lang="en-US" sz="1600" b="1" dirty="0">
                <a:solidFill>
                  <a:srgbClr val="000000"/>
                </a:solidFill>
                <a:latin typeface="Times" pitchFamily="-84" charset="0"/>
                <a:ea typeface="ＭＳ Ｐゴシック" pitchFamily="34" charset="-128"/>
                <a:cs typeface="+mj-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si-LK" sz="1600" b="1" dirty="0">
                <a:solidFill>
                  <a:srgbClr val="790015"/>
                </a:solidFill>
                <a:latin typeface="Helvetica" charset="0"/>
                <a:ea typeface="ＭＳ Ｐゴシック" charset="0"/>
                <a:cs typeface="+mj-cs"/>
              </a:rPr>
              <a:t>මැවිල්ල </a:t>
            </a:r>
            <a:r>
              <a:rPr lang="en-US" sz="1600" b="1" dirty="0">
                <a:solidFill>
                  <a:srgbClr val="000000"/>
                </a:solidFill>
                <a:latin typeface="Times" pitchFamily="-84" charset="0"/>
                <a:ea typeface="ＭＳ Ｐゴシック" pitchFamily="34" charset="-128"/>
                <a:cs typeface="+mj-cs"/>
              </a:rPr>
              <a:t>,</a:t>
            </a:r>
            <a:r>
              <a:rPr lang="en-US" sz="1600" b="1" baseline="0" dirty="0">
                <a:solidFill>
                  <a:srgbClr val="000000"/>
                </a:solidFill>
                <a:latin typeface="Times" pitchFamily="-84" charset="0"/>
                <a:ea typeface="ＭＳ Ｐゴシック" pitchFamily="34" charset="-128"/>
                <a:cs typeface="+mj-cs"/>
              </a:rPr>
              <a:t> </a:t>
            </a:r>
            <a:r>
              <a:rPr lang="si-LK" sz="1600" i="0" dirty="0">
                <a:solidFill>
                  <a:schemeClr val="accent2">
                    <a:lumMod val="75000"/>
                  </a:schemeClr>
                </a:solidFill>
                <a:latin typeface="Arial Black" pitchFamily="34" charset="0"/>
                <a:cs typeface="+mj-cs"/>
              </a:rPr>
              <a:t>ආබ්‍රහම්</a:t>
            </a:r>
            <a:r>
              <a:rPr lang="en-US" sz="1600" i="0" dirty="0">
                <a:solidFill>
                  <a:schemeClr val="accent2">
                    <a:lumMod val="75000"/>
                  </a:schemeClr>
                </a:solidFill>
                <a:latin typeface="Arial Black" pitchFamily="34" charset="0"/>
                <a:cs typeface="+mj-cs"/>
              </a:rPr>
              <a:t>, </a:t>
            </a:r>
            <a:r>
              <a:rPr lang="si-LK" sz="1600" b="1" dirty="0">
                <a:solidFill>
                  <a:srgbClr val="790015"/>
                </a:solidFill>
                <a:latin typeface="Helvetica" charset="0"/>
                <a:ea typeface="ＭＳ Ｐゴシック" charset="0"/>
                <a:cs typeface="+mj-cs"/>
              </a:rPr>
              <a:t>යෝසෙප්</a:t>
            </a:r>
            <a:r>
              <a:rPr lang="en-US" sz="1600" b="1" dirty="0">
                <a:solidFill>
                  <a:srgbClr val="790015"/>
                </a:solidFill>
                <a:latin typeface="Helvetica" charset="0"/>
                <a:ea typeface="ＭＳ Ｐゴシック" charset="0"/>
                <a:cs typeface="+mj-cs"/>
              </a:rPr>
              <a:t>, </a:t>
            </a:r>
            <a:r>
              <a:rPr lang="si-LK" sz="1600" b="1" dirty="0">
                <a:solidFill>
                  <a:srgbClr val="790015"/>
                </a:solidFill>
                <a:latin typeface="Helvetica" charset="0"/>
                <a:ea typeface="ＭＳ Ｐゴシック" charset="0"/>
                <a:cs typeface="+mj-cs"/>
              </a:rPr>
              <a:t>මෝසෙස්</a:t>
            </a:r>
            <a:r>
              <a:rPr lang="en-US" sz="1600" b="1" dirty="0">
                <a:solidFill>
                  <a:srgbClr val="FFA27C"/>
                </a:solidFill>
                <a:effectLst>
                  <a:outerShdw blurRad="38100" dist="38100" dir="2700000" algn="tl">
                    <a:srgbClr val="000000"/>
                  </a:outerShdw>
                </a:effectLst>
                <a:latin typeface="Helvetica" charset="0"/>
                <a:ea typeface="ＭＳ Ｐゴシック" charset="0"/>
                <a:cs typeface="+mj-cs"/>
              </a:rPr>
              <a:t>,</a:t>
            </a:r>
            <a:r>
              <a:rPr lang="en-US" sz="1600" b="1" baseline="0" dirty="0">
                <a:solidFill>
                  <a:srgbClr val="FFA27C"/>
                </a:solidFill>
                <a:effectLst>
                  <a:outerShdw blurRad="38100" dist="38100" dir="2700000" algn="tl">
                    <a:srgbClr val="000000"/>
                  </a:outerShdw>
                </a:effectLst>
                <a:latin typeface="Helvetica" charset="0"/>
                <a:ea typeface="ＭＳ Ｐゴシック" charset="0"/>
                <a:cs typeface="+mj-cs"/>
              </a:rPr>
              <a:t> </a:t>
            </a:r>
            <a:r>
              <a:rPr lang="si-LK" sz="1600" b="1" dirty="0">
                <a:solidFill>
                  <a:srgbClr val="790015"/>
                </a:solidFill>
                <a:latin typeface="Helvetica" charset="0"/>
                <a:ea typeface="ＭＳ Ｐゴシック" charset="0"/>
                <a:cs typeface="+mj-cs"/>
              </a:rPr>
              <a:t>යොෂුවා </a:t>
            </a:r>
            <a:r>
              <a:rPr lang="en-US" sz="1600" b="1" dirty="0">
                <a:solidFill>
                  <a:srgbClr val="790015"/>
                </a:solidFill>
                <a:latin typeface="Helvetica" charset="0"/>
                <a:ea typeface="ＭＳ Ｐゴシック" charset="0"/>
                <a:cs typeface="+mj-cs"/>
              </a:rPr>
              <a:t>, </a:t>
            </a:r>
            <a:r>
              <a:rPr lang="si-LK" sz="1600" b="1" dirty="0">
                <a:solidFill>
                  <a:srgbClr val="790015"/>
                </a:solidFill>
                <a:latin typeface="Helvetica" charset="0"/>
                <a:ea typeface="ＭＳ Ｐゴシック" charset="0"/>
                <a:cs typeface="+mj-cs"/>
              </a:rPr>
              <a:t>අරාජික</a:t>
            </a:r>
            <a:r>
              <a:rPr lang="en-US" sz="1600" b="1" dirty="0">
                <a:solidFill>
                  <a:srgbClr val="790015"/>
                </a:solidFill>
                <a:latin typeface="Helvetica" charset="0"/>
                <a:ea typeface="ＭＳ Ｐゴシック" charset="0"/>
                <a:cs typeface="+mj-cs"/>
              </a:rPr>
              <a:t>, </a:t>
            </a:r>
            <a:r>
              <a:rPr lang="si-LK" sz="1600" b="1" dirty="0">
                <a:solidFill>
                  <a:srgbClr val="790015"/>
                </a:solidFill>
                <a:latin typeface="Helvetica" charset="0"/>
                <a:ea typeface="ＭＳ Ｐゴシック" charset="0"/>
                <a:cs typeface="+mj-cs"/>
              </a:rPr>
              <a:t>රාජකීය</a:t>
            </a:r>
            <a:r>
              <a:rPr lang="en-US" sz="1600" b="1" dirty="0">
                <a:solidFill>
                  <a:srgbClr val="790015"/>
                </a:solidFill>
                <a:latin typeface="Helvetica" charset="0"/>
                <a:ea typeface="ＭＳ Ｐゴシック" charset="0"/>
                <a:cs typeface="+mj-cs"/>
              </a:rPr>
              <a:t>, </a:t>
            </a:r>
            <a:r>
              <a:rPr lang="si-LK" sz="1600" b="1" dirty="0">
                <a:solidFill>
                  <a:schemeClr val="accent2">
                    <a:lumMod val="75000"/>
                  </a:schemeClr>
                </a:solidFill>
                <a:latin typeface="Arial Black" pitchFamily="34" charset="0"/>
                <a:cs typeface="+mj-cs"/>
              </a:rPr>
              <a:t>විප්‍රවාස</a:t>
            </a:r>
            <a:r>
              <a:rPr lang="en-US" sz="1600" b="1" dirty="0">
                <a:solidFill>
                  <a:schemeClr val="accent2">
                    <a:lumMod val="75000"/>
                  </a:schemeClr>
                </a:solidFill>
                <a:latin typeface="Arial Black" pitchFamily="34" charset="0"/>
                <a:cs typeface="+mj-cs"/>
              </a:rPr>
              <a:t>, </a:t>
            </a:r>
            <a:r>
              <a:rPr lang="si-LK" sz="1600" b="1" dirty="0">
                <a:solidFill>
                  <a:srgbClr val="790015"/>
                </a:solidFill>
                <a:latin typeface="Helvetica" charset="0"/>
                <a:ea typeface="ＭＳ Ｐゴシック" charset="0"/>
                <a:cs typeface="+mj-cs"/>
              </a:rPr>
              <a:t>නිහඬකාලය</a:t>
            </a:r>
            <a:r>
              <a:rPr lang="en-US" sz="1600" b="1" dirty="0">
                <a:solidFill>
                  <a:srgbClr val="790015"/>
                </a:solidFill>
                <a:latin typeface="Helvetica" charset="0"/>
                <a:ea typeface="ＭＳ Ｐゴシック" charset="0"/>
                <a:cs typeface="+mj-cs"/>
              </a:rPr>
              <a:t>, </a:t>
            </a:r>
            <a:r>
              <a:rPr lang="si-LK" sz="1600" b="1" dirty="0">
                <a:solidFill>
                  <a:srgbClr val="790015"/>
                </a:solidFill>
                <a:latin typeface="Helvetica" charset="0"/>
                <a:ea typeface="ＭＳ Ｐゴシック" charset="0"/>
                <a:cs typeface="+mj-cs"/>
              </a:rPr>
              <a:t>යේසුස් වහන්සේ</a:t>
            </a:r>
            <a:endParaRPr lang="en-US" sz="2000" b="1" dirty="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i="0" dirty="0">
              <a:solidFill>
                <a:schemeClr val="accent2">
                  <a:lumMod val="75000"/>
                </a:schemeClr>
              </a:solidFill>
              <a:latin typeface="Arial Black" pitchFamily="34"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600" b="1" dirty="0">
                <a:solidFill>
                  <a:srgbClr val="FFA27C"/>
                </a:solidFill>
                <a:effectLst>
                  <a:outerShdw blurRad="38100" dist="38100" dir="2700000" algn="tl">
                    <a:srgbClr val="000000"/>
                  </a:outerShdw>
                </a:effectLst>
                <a:latin typeface="Helvetica" charset="0"/>
                <a:ea typeface="ＭＳ Ｐゴシック" charset="0"/>
                <a:cs typeface="+mj-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rgbClr val="FFA27C"/>
              </a:solidFill>
              <a:effectLst>
                <a:outerShdw blurRad="38100" dist="38100" dir="2700000" algn="tl">
                  <a:srgbClr val="000000"/>
                </a:outerShdw>
              </a:effectLst>
              <a:latin typeface="Helvetica" charset="0"/>
              <a:ea typeface="ＭＳ Ｐゴシック"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i="0" dirty="0">
              <a:solidFill>
                <a:schemeClr val="accent2">
                  <a:lumMod val="75000"/>
                </a:schemeClr>
              </a:solidFill>
              <a:latin typeface="Arial Black" pitchFamily="34" charset="0"/>
              <a:cs typeface="+mj-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600" b="1" dirty="0">
              <a:solidFill>
                <a:srgbClr val="000000"/>
              </a:solidFill>
              <a:latin typeface="Times" pitchFamily="-84" charset="0"/>
              <a:ea typeface="ＭＳ Ｐゴシック" pitchFamily="34" charset="-128"/>
              <a:cs typeface="+mj-cs"/>
            </a:endParaRPr>
          </a:p>
        </p:txBody>
      </p:sp>
      <p:sp>
        <p:nvSpPr>
          <p:cNvPr id="36867" name="Rectangle 3"/>
          <p:cNvSpPr>
            <a:spLocks noGrp="1" noRot="1" noChangeAspect="1" noChangeArrowheads="1" noTextEdit="1"/>
          </p:cNvSpPr>
          <p:nvPr>
            <p:ph type="sldImg"/>
          </p:nvPr>
        </p:nvSpPr>
        <p:spPr>
          <a:xfrm>
            <a:off x="1150938" y="692150"/>
            <a:ext cx="4556125" cy="3416300"/>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50938" y="692150"/>
            <a:ext cx="4556125" cy="3416300"/>
          </a:xfrm>
          <a:ln/>
        </p:spPr>
      </p:sp>
      <p:sp>
        <p:nvSpPr>
          <p:cNvPr id="37891" name="Rectangle 3"/>
          <p:cNvSpPr>
            <a:spLocks noGrp="1" noChangeArrowheads="1"/>
          </p:cNvSpPr>
          <p:nvPr>
            <p:ph type="body" idx="1"/>
          </p:nvPr>
        </p:nvSpPr>
        <p:spPr>
          <a:noFill/>
          <a:ln w="9525"/>
        </p:spPr>
        <p:txBody>
          <a:bodyPr/>
          <a:lstStyle/>
          <a:p>
            <a:r>
              <a:rPr lang="si-LK" sz="1600" b="1" dirty="0">
                <a:solidFill>
                  <a:srgbClr val="000000"/>
                </a:solidFill>
                <a:latin typeface="Times" pitchFamily="-84" charset="0"/>
                <a:ea typeface="ＭＳ Ｐゴシック" pitchFamily="34" charset="-128"/>
                <a:cs typeface="+mj-cs"/>
              </a:rPr>
              <a:t>දැන් ඔබගේ මනසේ ඇති පුරාණ ලෝකයේ සිතියම මඟින් සිදුවීම් හටගත් වේදිකාව සහ </a:t>
            </a:r>
            <a:endParaRPr lang="en-US" sz="1600" b="1" dirty="0">
              <a:solidFill>
                <a:srgbClr val="000000"/>
              </a:solidFill>
              <a:latin typeface="Times" pitchFamily="-84" charset="0"/>
              <a:ea typeface="ＭＳ Ｐゴシック" pitchFamily="34" charset="-128"/>
              <a:cs typeface="+mj-cs"/>
            </a:endParaRPr>
          </a:p>
          <a:p>
            <a:r>
              <a:rPr lang="en-US" sz="1600" b="1" dirty="0">
                <a:solidFill>
                  <a:srgbClr val="000000"/>
                </a:solidFill>
                <a:latin typeface="Times" pitchFamily="-84" charset="0"/>
                <a:ea typeface="ＭＳ Ｐゴシック" pitchFamily="34" charset="-128"/>
                <a:cs typeface="+mj-cs"/>
              </a:rPr>
              <a:t>///	</a:t>
            </a:r>
            <a:r>
              <a:rPr lang="si-LK" sz="1600" b="1" dirty="0">
                <a:solidFill>
                  <a:srgbClr val="000000"/>
                </a:solidFill>
                <a:latin typeface="Times" pitchFamily="-84" charset="0"/>
                <a:ea typeface="ＭＳ Ｐゴシック" pitchFamily="34" charset="-128"/>
                <a:cs typeface="+mj-cs"/>
              </a:rPr>
              <a:t>බයිබල් ලිපිගොනුව ඒ සමඟ විවෘත වීමට පටන් ගනි. මීළඟට කුමක්ද ?</a:t>
            </a:r>
            <a:endParaRPr lang="en-US" sz="1600" b="1" dirty="0">
              <a:solidFill>
                <a:srgbClr val="000000"/>
              </a:solidFill>
              <a:latin typeface="Times" pitchFamily="-84" charset="0"/>
              <a:ea typeface="ＭＳ Ｐゴシック" pitchFamily="34" charset="-128"/>
              <a:cs typeface="+mj-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893588446"/>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2968854"/>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817621725"/>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1417790"/>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221419"/>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45679679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8965494"/>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99456874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09380771"/>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0807003"/>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414517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50" name="Group 31"/>
          <p:cNvGrpSpPr>
            <a:grpSpLocks/>
          </p:cNvGrpSpPr>
          <p:nvPr/>
        </p:nvGrpSpPr>
        <p:grpSpPr bwMode="auto">
          <a:xfrm>
            <a:off x="0" y="0"/>
            <a:ext cx="9132888" cy="6845300"/>
            <a:chOff x="0" y="0"/>
            <a:chExt cx="5753" cy="4312"/>
          </a:xfrm>
        </p:grpSpPr>
        <p:sp>
          <p:nvSpPr>
            <p:cNvPr id="2"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2054" name="Group 26"/>
            <p:cNvGrpSpPr>
              <a:grpSpLocks/>
            </p:cNvGrpSpPr>
            <p:nvPr/>
          </p:nvGrpSpPr>
          <p:grpSpPr bwMode="auto">
            <a:xfrm>
              <a:off x="246" y="204"/>
              <a:ext cx="5271" cy="3889"/>
              <a:chOff x="246" y="204"/>
              <a:chExt cx="5271" cy="3889"/>
            </a:xfrm>
          </p:grpSpPr>
          <p:sp>
            <p:nvSpPr>
              <p:cNvPr id="5"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latin typeface="Arial" pitchFamily="-107" charset="0"/>
                  <a:ea typeface="+mn-ea"/>
                </a:endParaRPr>
              </a:p>
            </p:txBody>
          </p:sp>
          <p:sp>
            <p:nvSpPr>
              <p:cNvPr id="1028" name="Freeform 4"/>
              <p:cNvSpPr>
                <a:spLocks/>
              </p:cNvSpPr>
              <p:nvPr/>
            </p:nvSpPr>
            <p:spPr bwMode="auto">
              <a:xfrm>
                <a:off x="3002" y="378"/>
                <a:ext cx="1411" cy="3440"/>
              </a:xfrm>
              <a:custGeom>
                <a:avLst/>
                <a:gdLst/>
                <a:ahLst/>
                <a:cxnLst>
                  <a:cxn ang="0">
                    <a:pos x="91" y="33"/>
                  </a:cxn>
                  <a:cxn ang="0">
                    <a:pos x="212" y="76"/>
                  </a:cxn>
                  <a:cxn ang="0">
                    <a:pos x="332" y="174"/>
                  </a:cxn>
                  <a:cxn ang="0">
                    <a:pos x="383" y="305"/>
                  </a:cxn>
                  <a:cxn ang="0">
                    <a:pos x="443" y="446"/>
                  </a:cxn>
                  <a:cxn ang="0">
                    <a:pos x="453" y="620"/>
                  </a:cxn>
                  <a:cxn ang="0">
                    <a:pos x="494" y="751"/>
                  </a:cxn>
                  <a:cxn ang="0">
                    <a:pos x="494" y="882"/>
                  </a:cxn>
                  <a:cxn ang="0">
                    <a:pos x="483" y="1012"/>
                  </a:cxn>
                  <a:cxn ang="0">
                    <a:pos x="473" y="1143"/>
                  </a:cxn>
                  <a:cxn ang="0">
                    <a:pos x="463" y="1284"/>
                  </a:cxn>
                  <a:cxn ang="0">
                    <a:pos x="433" y="1426"/>
                  </a:cxn>
                  <a:cxn ang="0">
                    <a:pos x="383" y="1556"/>
                  </a:cxn>
                  <a:cxn ang="0">
                    <a:pos x="353" y="1687"/>
                  </a:cxn>
                  <a:cxn ang="0">
                    <a:pos x="443" y="1796"/>
                  </a:cxn>
                  <a:cxn ang="0">
                    <a:pos x="494" y="1937"/>
                  </a:cxn>
                  <a:cxn ang="0">
                    <a:pos x="524" y="2068"/>
                  </a:cxn>
                  <a:cxn ang="0">
                    <a:pos x="614" y="2198"/>
                  </a:cxn>
                  <a:cxn ang="0">
                    <a:pos x="705" y="2351"/>
                  </a:cxn>
                  <a:cxn ang="0">
                    <a:pos x="836" y="2470"/>
                  </a:cxn>
                  <a:cxn ang="0">
                    <a:pos x="947" y="2612"/>
                  </a:cxn>
                  <a:cxn ang="0">
                    <a:pos x="1078" y="2721"/>
                  </a:cxn>
                  <a:cxn ang="0">
                    <a:pos x="1158" y="2851"/>
                  </a:cxn>
                  <a:cxn ang="0">
                    <a:pos x="1269" y="3004"/>
                  </a:cxn>
                  <a:cxn ang="0">
                    <a:pos x="1319" y="3156"/>
                  </a:cxn>
                  <a:cxn ang="0">
                    <a:pos x="1370" y="3308"/>
                  </a:cxn>
                  <a:cxn ang="0">
                    <a:pos x="1400" y="3439"/>
                  </a:cxn>
                  <a:cxn ang="0">
                    <a:pos x="1410" y="3145"/>
                  </a:cxn>
                  <a:cxn ang="0">
                    <a:pos x="1340" y="3058"/>
                  </a:cxn>
                  <a:cxn ang="0">
                    <a:pos x="1259" y="2862"/>
                  </a:cxn>
                  <a:cxn ang="0">
                    <a:pos x="1098" y="2721"/>
                  </a:cxn>
                  <a:cxn ang="0">
                    <a:pos x="997" y="2514"/>
                  </a:cxn>
                  <a:cxn ang="0">
                    <a:pos x="806" y="2449"/>
                  </a:cxn>
                  <a:cxn ang="0">
                    <a:pos x="735" y="2307"/>
                  </a:cxn>
                  <a:cxn ang="0">
                    <a:pos x="635" y="2187"/>
                  </a:cxn>
                  <a:cxn ang="0">
                    <a:pos x="534" y="1959"/>
                  </a:cxn>
                  <a:cxn ang="0">
                    <a:pos x="443" y="1785"/>
                  </a:cxn>
                  <a:cxn ang="0">
                    <a:pos x="403" y="1632"/>
                  </a:cxn>
                  <a:cxn ang="0">
                    <a:pos x="433" y="1491"/>
                  </a:cxn>
                  <a:cxn ang="0">
                    <a:pos x="483" y="1349"/>
                  </a:cxn>
                  <a:cxn ang="0">
                    <a:pos x="483" y="1208"/>
                  </a:cxn>
                  <a:cxn ang="0">
                    <a:pos x="524" y="1023"/>
                  </a:cxn>
                  <a:cxn ang="0">
                    <a:pos x="514" y="805"/>
                  </a:cxn>
                  <a:cxn ang="0">
                    <a:pos x="534" y="642"/>
                  </a:cxn>
                  <a:cxn ang="0">
                    <a:pos x="554" y="522"/>
                  </a:cxn>
                  <a:cxn ang="0">
                    <a:pos x="665" y="392"/>
                  </a:cxn>
                  <a:cxn ang="0">
                    <a:pos x="826" y="218"/>
                  </a:cxn>
                  <a:cxn ang="0">
                    <a:pos x="876" y="76"/>
                  </a:cxn>
                  <a:cxn ang="0">
                    <a:pos x="917" y="11"/>
                  </a:cxn>
                  <a:cxn ang="0">
                    <a:pos x="765" y="87"/>
                  </a:cxn>
                  <a:cxn ang="0">
                    <a:pos x="755" y="218"/>
                  </a:cxn>
                  <a:cxn ang="0">
                    <a:pos x="745" y="305"/>
                  </a:cxn>
                  <a:cxn ang="0">
                    <a:pos x="624" y="435"/>
                  </a:cxn>
                  <a:cxn ang="0">
                    <a:pos x="534" y="522"/>
                  </a:cxn>
                  <a:cxn ang="0">
                    <a:pos x="483" y="664"/>
                  </a:cxn>
                  <a:cxn ang="0">
                    <a:pos x="473" y="511"/>
                  </a:cxn>
                  <a:cxn ang="0">
                    <a:pos x="443" y="348"/>
                  </a:cxn>
                  <a:cxn ang="0">
                    <a:pos x="383" y="218"/>
                  </a:cxn>
                  <a:cxn ang="0">
                    <a:pos x="302" y="98"/>
                  </a:cxn>
                  <a:cxn ang="0">
                    <a:pos x="181" y="33"/>
                  </a:cxn>
                  <a:cxn ang="0">
                    <a:pos x="60" y="1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29" name="Freeform 5"/>
              <p:cNvSpPr>
                <a:spLocks/>
              </p:cNvSpPr>
              <p:nvPr/>
            </p:nvSpPr>
            <p:spPr bwMode="auto">
              <a:xfrm>
                <a:off x="522" y="3415"/>
                <a:ext cx="1965" cy="490"/>
              </a:xfrm>
              <a:custGeom>
                <a:avLst/>
                <a:gdLst/>
                <a:ahLst/>
                <a:cxnLst>
                  <a:cxn ang="0">
                    <a:pos x="40" y="43"/>
                  </a:cxn>
                  <a:cxn ang="0">
                    <a:pos x="141" y="65"/>
                  </a:cxn>
                  <a:cxn ang="0">
                    <a:pos x="232" y="76"/>
                  </a:cxn>
                  <a:cxn ang="0">
                    <a:pos x="363" y="130"/>
                  </a:cxn>
                  <a:cxn ang="0">
                    <a:pos x="504" y="130"/>
                  </a:cxn>
                  <a:cxn ang="0">
                    <a:pos x="604" y="141"/>
                  </a:cxn>
                  <a:cxn ang="0">
                    <a:pos x="705" y="196"/>
                  </a:cxn>
                  <a:cxn ang="0">
                    <a:pos x="765" y="250"/>
                  </a:cxn>
                  <a:cxn ang="0">
                    <a:pos x="906" y="261"/>
                  </a:cxn>
                  <a:cxn ang="0">
                    <a:pos x="1007" y="261"/>
                  </a:cxn>
                  <a:cxn ang="0">
                    <a:pos x="1148" y="250"/>
                  </a:cxn>
                  <a:cxn ang="0">
                    <a:pos x="1219" y="304"/>
                  </a:cxn>
                  <a:cxn ang="0">
                    <a:pos x="1299" y="315"/>
                  </a:cxn>
                  <a:cxn ang="0">
                    <a:pos x="1380" y="380"/>
                  </a:cxn>
                  <a:cxn ang="0">
                    <a:pos x="1460" y="424"/>
                  </a:cxn>
                  <a:cxn ang="0">
                    <a:pos x="1541" y="446"/>
                  </a:cxn>
                  <a:cxn ang="0">
                    <a:pos x="1662" y="446"/>
                  </a:cxn>
                  <a:cxn ang="0">
                    <a:pos x="1752" y="456"/>
                  </a:cxn>
                  <a:cxn ang="0">
                    <a:pos x="1883" y="467"/>
                  </a:cxn>
                  <a:cxn ang="0">
                    <a:pos x="1964" y="489"/>
                  </a:cxn>
                  <a:cxn ang="0">
                    <a:pos x="1863" y="467"/>
                  </a:cxn>
                  <a:cxn ang="0">
                    <a:pos x="1783" y="446"/>
                  </a:cxn>
                  <a:cxn ang="0">
                    <a:pos x="1692" y="446"/>
                  </a:cxn>
                  <a:cxn ang="0">
                    <a:pos x="1611" y="402"/>
                  </a:cxn>
                  <a:cxn ang="0">
                    <a:pos x="1531" y="413"/>
                  </a:cxn>
                  <a:cxn ang="0">
                    <a:pos x="1450" y="369"/>
                  </a:cxn>
                  <a:cxn ang="0">
                    <a:pos x="1370" y="348"/>
                  </a:cxn>
                  <a:cxn ang="0">
                    <a:pos x="1289" y="272"/>
                  </a:cxn>
                  <a:cxn ang="0">
                    <a:pos x="1209" y="283"/>
                  </a:cxn>
                  <a:cxn ang="0">
                    <a:pos x="1047" y="130"/>
                  </a:cxn>
                  <a:cxn ang="0">
                    <a:pos x="927" y="130"/>
                  </a:cxn>
                  <a:cxn ang="0">
                    <a:pos x="886" y="228"/>
                  </a:cxn>
                  <a:cxn ang="0">
                    <a:pos x="806" y="228"/>
                  </a:cxn>
                  <a:cxn ang="0">
                    <a:pos x="725" y="196"/>
                  </a:cxn>
                  <a:cxn ang="0">
                    <a:pos x="624" y="152"/>
                  </a:cxn>
                  <a:cxn ang="0">
                    <a:pos x="544" y="109"/>
                  </a:cxn>
                  <a:cxn ang="0">
                    <a:pos x="443" y="109"/>
                  </a:cxn>
                  <a:cxn ang="0">
                    <a:pos x="353" y="76"/>
                  </a:cxn>
                  <a:cxn ang="0">
                    <a:pos x="262" y="87"/>
                  </a:cxn>
                  <a:cxn ang="0">
                    <a:pos x="181" y="43"/>
                  </a:cxn>
                  <a:cxn ang="0">
                    <a:pos x="101" y="33"/>
                  </a:cxn>
                  <a:cxn ang="0">
                    <a:pos x="20" y="11"/>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3" name="Freeform 6"/>
              <p:cNvSpPr>
                <a:spLocks/>
              </p:cNvSpPr>
              <p:nvPr/>
            </p:nvSpPr>
            <p:spPr bwMode="auto">
              <a:xfrm>
                <a:off x="4384" y="399"/>
                <a:ext cx="1042" cy="1764"/>
              </a:xfrm>
              <a:custGeom>
                <a:avLst/>
                <a:gdLst/>
                <a:ahLst/>
                <a:cxnLst>
                  <a:cxn ang="0">
                    <a:pos x="977" y="76"/>
                  </a:cxn>
                  <a:cxn ang="0">
                    <a:pos x="907" y="152"/>
                  </a:cxn>
                  <a:cxn ang="0">
                    <a:pos x="826" y="131"/>
                  </a:cxn>
                  <a:cxn ang="0">
                    <a:pos x="745" y="152"/>
                  </a:cxn>
                  <a:cxn ang="0">
                    <a:pos x="685" y="229"/>
                  </a:cxn>
                  <a:cxn ang="0">
                    <a:pos x="604" y="250"/>
                  </a:cxn>
                  <a:cxn ang="0">
                    <a:pos x="524" y="283"/>
                  </a:cxn>
                  <a:cxn ang="0">
                    <a:pos x="443" y="348"/>
                  </a:cxn>
                  <a:cxn ang="0">
                    <a:pos x="383" y="435"/>
                  </a:cxn>
                  <a:cxn ang="0">
                    <a:pos x="343" y="511"/>
                  </a:cxn>
                  <a:cxn ang="0">
                    <a:pos x="302" y="599"/>
                  </a:cxn>
                  <a:cxn ang="0">
                    <a:pos x="222" y="599"/>
                  </a:cxn>
                  <a:cxn ang="0">
                    <a:pos x="141" y="653"/>
                  </a:cxn>
                  <a:cxn ang="0">
                    <a:pos x="60" y="653"/>
                  </a:cxn>
                  <a:cxn ang="0">
                    <a:pos x="0" y="707"/>
                  </a:cxn>
                  <a:cxn ang="0">
                    <a:pos x="81" y="729"/>
                  </a:cxn>
                  <a:cxn ang="0">
                    <a:pos x="141" y="816"/>
                  </a:cxn>
                  <a:cxn ang="0">
                    <a:pos x="222" y="816"/>
                  </a:cxn>
                  <a:cxn ang="0">
                    <a:pos x="302" y="860"/>
                  </a:cxn>
                  <a:cxn ang="0">
                    <a:pos x="383" y="914"/>
                  </a:cxn>
                  <a:cxn ang="0">
                    <a:pos x="463" y="914"/>
                  </a:cxn>
                  <a:cxn ang="0">
                    <a:pos x="524" y="882"/>
                  </a:cxn>
                  <a:cxn ang="0">
                    <a:pos x="584" y="816"/>
                  </a:cxn>
                  <a:cxn ang="0">
                    <a:pos x="655" y="784"/>
                  </a:cxn>
                  <a:cxn ang="0">
                    <a:pos x="705" y="871"/>
                  </a:cxn>
                  <a:cxn ang="0">
                    <a:pos x="735" y="958"/>
                  </a:cxn>
                  <a:cxn ang="0">
                    <a:pos x="796" y="1088"/>
                  </a:cxn>
                  <a:cxn ang="0">
                    <a:pos x="846" y="1186"/>
                  </a:cxn>
                  <a:cxn ang="0">
                    <a:pos x="876" y="1273"/>
                  </a:cxn>
                  <a:cxn ang="0">
                    <a:pos x="907" y="1360"/>
                  </a:cxn>
                  <a:cxn ang="0">
                    <a:pos x="917" y="1447"/>
                  </a:cxn>
                  <a:cxn ang="0">
                    <a:pos x="957" y="1534"/>
                  </a:cxn>
                  <a:cxn ang="0">
                    <a:pos x="977" y="1622"/>
                  </a:cxn>
                  <a:cxn ang="0">
                    <a:pos x="1017" y="1709"/>
                  </a:cxn>
                  <a:cxn ang="0">
                    <a:pos x="1041" y="1763"/>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 name="Freeform 7"/>
              <p:cNvSpPr>
                <a:spLocks/>
              </p:cNvSpPr>
              <p:nvPr/>
            </p:nvSpPr>
            <p:spPr bwMode="auto">
              <a:xfrm>
                <a:off x="502" y="1226"/>
                <a:ext cx="4882" cy="1403"/>
              </a:xfrm>
              <a:custGeom>
                <a:avLst/>
                <a:gdLst/>
                <a:ahLst/>
                <a:cxnLst>
                  <a:cxn ang="0">
                    <a:pos x="151" y="54"/>
                  </a:cxn>
                  <a:cxn ang="0">
                    <a:pos x="282" y="250"/>
                  </a:cxn>
                  <a:cxn ang="0">
                    <a:pos x="524" y="261"/>
                  </a:cxn>
                  <a:cxn ang="0">
                    <a:pos x="686" y="467"/>
                  </a:cxn>
                  <a:cxn ang="0">
                    <a:pos x="766" y="706"/>
                  </a:cxn>
                  <a:cxn ang="0">
                    <a:pos x="918" y="739"/>
                  </a:cxn>
                  <a:cxn ang="0">
                    <a:pos x="1008" y="815"/>
                  </a:cxn>
                  <a:cxn ang="0">
                    <a:pos x="1210" y="869"/>
                  </a:cxn>
                  <a:cxn ang="0">
                    <a:pos x="1331" y="772"/>
                  </a:cxn>
                  <a:cxn ang="0">
                    <a:pos x="1412" y="565"/>
                  </a:cxn>
                  <a:cxn ang="0">
                    <a:pos x="1291" y="359"/>
                  </a:cxn>
                  <a:cxn ang="0">
                    <a:pos x="1412" y="163"/>
                  </a:cxn>
                  <a:cxn ang="0">
                    <a:pos x="1603" y="206"/>
                  </a:cxn>
                  <a:cxn ang="0">
                    <a:pos x="1785" y="250"/>
                  </a:cxn>
                  <a:cxn ang="0">
                    <a:pos x="1967" y="250"/>
                  </a:cxn>
                  <a:cxn ang="0">
                    <a:pos x="2088" y="217"/>
                  </a:cxn>
                  <a:cxn ang="0">
                    <a:pos x="2219" y="120"/>
                  </a:cxn>
                  <a:cxn ang="0">
                    <a:pos x="2420" y="261"/>
                  </a:cxn>
                  <a:cxn ang="0">
                    <a:pos x="2612" y="348"/>
                  </a:cxn>
                  <a:cxn ang="0">
                    <a:pos x="2783" y="478"/>
                  </a:cxn>
                  <a:cxn ang="0">
                    <a:pos x="2985" y="576"/>
                  </a:cxn>
                  <a:cxn ang="0">
                    <a:pos x="3177" y="652"/>
                  </a:cxn>
                  <a:cxn ang="0">
                    <a:pos x="3378" y="772"/>
                  </a:cxn>
                  <a:cxn ang="0">
                    <a:pos x="3580" y="706"/>
                  </a:cxn>
                  <a:cxn ang="0">
                    <a:pos x="3782" y="772"/>
                  </a:cxn>
                  <a:cxn ang="0">
                    <a:pos x="3983" y="706"/>
                  </a:cxn>
                  <a:cxn ang="0">
                    <a:pos x="4195" y="696"/>
                  </a:cxn>
                  <a:cxn ang="0">
                    <a:pos x="4397" y="783"/>
                  </a:cxn>
                  <a:cxn ang="0">
                    <a:pos x="4599" y="783"/>
                  </a:cxn>
                  <a:cxn ang="0">
                    <a:pos x="4800" y="761"/>
                  </a:cxn>
                  <a:cxn ang="0">
                    <a:pos x="4760" y="848"/>
                  </a:cxn>
                  <a:cxn ang="0">
                    <a:pos x="4498" y="924"/>
                  </a:cxn>
                  <a:cxn ang="0">
                    <a:pos x="4296" y="978"/>
                  </a:cxn>
                  <a:cxn ang="0">
                    <a:pos x="4276" y="1130"/>
                  </a:cxn>
                  <a:cxn ang="0">
                    <a:pos x="4165" y="1293"/>
                  </a:cxn>
                  <a:cxn ang="0">
                    <a:pos x="3933" y="1337"/>
                  </a:cxn>
                  <a:cxn ang="0">
                    <a:pos x="3620" y="1185"/>
                  </a:cxn>
                  <a:cxn ang="0">
                    <a:pos x="3409" y="1011"/>
                  </a:cxn>
                  <a:cxn ang="0">
                    <a:pos x="3177" y="978"/>
                  </a:cxn>
                  <a:cxn ang="0">
                    <a:pos x="2955" y="859"/>
                  </a:cxn>
                  <a:cxn ang="0">
                    <a:pos x="2703" y="848"/>
                  </a:cxn>
                  <a:cxn ang="0">
                    <a:pos x="2471" y="924"/>
                  </a:cxn>
                  <a:cxn ang="0">
                    <a:pos x="2239" y="859"/>
                  </a:cxn>
                  <a:cxn ang="0">
                    <a:pos x="2027" y="772"/>
                  </a:cxn>
                  <a:cxn ang="0">
                    <a:pos x="1926" y="946"/>
                  </a:cxn>
                  <a:cxn ang="0">
                    <a:pos x="1916" y="1163"/>
                  </a:cxn>
                  <a:cxn ang="0">
                    <a:pos x="1805" y="1359"/>
                  </a:cxn>
                  <a:cxn ang="0">
                    <a:pos x="1593" y="1402"/>
                  </a:cxn>
                  <a:cxn ang="0">
                    <a:pos x="1382" y="1326"/>
                  </a:cxn>
                  <a:cxn ang="0">
                    <a:pos x="1180" y="1239"/>
                  </a:cxn>
                  <a:cxn ang="0">
                    <a:pos x="978" y="1217"/>
                  </a:cxn>
                  <a:cxn ang="0">
                    <a:pos x="777" y="1337"/>
                  </a:cxn>
                  <a:cxn ang="0">
                    <a:pos x="625" y="1250"/>
                  </a:cxn>
                  <a:cxn ang="0">
                    <a:pos x="504" y="1087"/>
                  </a:cxn>
                  <a:cxn ang="0">
                    <a:pos x="373" y="902"/>
                  </a:cxn>
                  <a:cxn ang="0">
                    <a:pos x="182" y="783"/>
                  </a:cxn>
                  <a:cxn ang="0">
                    <a:pos x="121" y="598"/>
                  </a:cxn>
                  <a:cxn ang="0">
                    <a:pos x="61" y="413"/>
                  </a:cxn>
                  <a:cxn ang="0">
                    <a:pos x="61" y="196"/>
                  </a:cxn>
                  <a:cxn ang="0">
                    <a:pos x="0" y="0"/>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2" name="Freeform 8"/>
              <p:cNvSpPr>
                <a:spLocks/>
              </p:cNvSpPr>
              <p:nvPr/>
            </p:nvSpPr>
            <p:spPr bwMode="auto">
              <a:xfrm>
                <a:off x="418" y="549"/>
                <a:ext cx="4993" cy="3253"/>
              </a:xfrm>
              <a:custGeom>
                <a:avLst/>
                <a:gdLst/>
                <a:ahLst/>
                <a:cxnLst>
                  <a:cxn ang="0">
                    <a:pos x="968" y="2686"/>
                  </a:cxn>
                  <a:cxn ang="0">
                    <a:pos x="766" y="3045"/>
                  </a:cxn>
                  <a:cxn ang="0">
                    <a:pos x="474" y="3121"/>
                  </a:cxn>
                  <a:cxn ang="0">
                    <a:pos x="161" y="3067"/>
                  </a:cxn>
                  <a:cxn ang="0">
                    <a:pos x="182" y="2893"/>
                  </a:cxn>
                  <a:cxn ang="0">
                    <a:pos x="504" y="2828"/>
                  </a:cxn>
                  <a:cxn ang="0">
                    <a:pos x="807" y="2708"/>
                  </a:cxn>
                  <a:cxn ang="0">
                    <a:pos x="958" y="2447"/>
                  </a:cxn>
                  <a:cxn ang="0">
                    <a:pos x="645" y="2186"/>
                  </a:cxn>
                  <a:cxn ang="0">
                    <a:pos x="303" y="2001"/>
                  </a:cxn>
                  <a:cxn ang="0">
                    <a:pos x="444" y="2012"/>
                  </a:cxn>
                  <a:cxn ang="0">
                    <a:pos x="837" y="2077"/>
                  </a:cxn>
                  <a:cxn ang="0">
                    <a:pos x="1190" y="2186"/>
                  </a:cxn>
                  <a:cxn ang="0">
                    <a:pos x="1291" y="2230"/>
                  </a:cxn>
                  <a:cxn ang="0">
                    <a:pos x="1553" y="1990"/>
                  </a:cxn>
                  <a:cxn ang="0">
                    <a:pos x="1896" y="1795"/>
                  </a:cxn>
                  <a:cxn ang="0">
                    <a:pos x="2047" y="1468"/>
                  </a:cxn>
                  <a:cxn ang="0">
                    <a:pos x="2148" y="1523"/>
                  </a:cxn>
                  <a:cxn ang="0">
                    <a:pos x="2350" y="1370"/>
                  </a:cxn>
                  <a:cxn ang="0">
                    <a:pos x="2158" y="1088"/>
                  </a:cxn>
                  <a:cxn ang="0">
                    <a:pos x="2077" y="653"/>
                  </a:cxn>
                  <a:cxn ang="0">
                    <a:pos x="1876" y="359"/>
                  </a:cxn>
                  <a:cxn ang="0">
                    <a:pos x="1674" y="65"/>
                  </a:cxn>
                  <a:cxn ang="0">
                    <a:pos x="1967" y="131"/>
                  </a:cxn>
                  <a:cxn ang="0">
                    <a:pos x="2198" y="348"/>
                  </a:cxn>
                  <a:cxn ang="0">
                    <a:pos x="2188" y="674"/>
                  </a:cxn>
                  <a:cxn ang="0">
                    <a:pos x="2309" y="914"/>
                  </a:cxn>
                  <a:cxn ang="0">
                    <a:pos x="2562" y="707"/>
                  </a:cxn>
                  <a:cxn ang="0">
                    <a:pos x="2400" y="326"/>
                  </a:cxn>
                  <a:cxn ang="0">
                    <a:pos x="2794" y="163"/>
                  </a:cxn>
                  <a:cxn ang="0">
                    <a:pos x="3207" y="196"/>
                  </a:cxn>
                  <a:cxn ang="0">
                    <a:pos x="3247" y="555"/>
                  </a:cxn>
                  <a:cxn ang="0">
                    <a:pos x="3086" y="783"/>
                  </a:cxn>
                  <a:cxn ang="0">
                    <a:pos x="2783" y="881"/>
                  </a:cxn>
                  <a:cxn ang="0">
                    <a:pos x="3096" y="1055"/>
                  </a:cxn>
                  <a:cxn ang="0">
                    <a:pos x="3499" y="1033"/>
                  </a:cxn>
                  <a:cxn ang="0">
                    <a:pos x="3741" y="1283"/>
                  </a:cxn>
                  <a:cxn ang="0">
                    <a:pos x="3661" y="1664"/>
                  </a:cxn>
                  <a:cxn ang="0">
                    <a:pos x="3873" y="1903"/>
                  </a:cxn>
                  <a:cxn ang="0">
                    <a:pos x="4175" y="1784"/>
                  </a:cxn>
                  <a:cxn ang="0">
                    <a:pos x="4468" y="1631"/>
                  </a:cxn>
                  <a:cxn ang="0">
                    <a:pos x="4720" y="1392"/>
                  </a:cxn>
                  <a:cxn ang="0">
                    <a:pos x="4992" y="1490"/>
                  </a:cxn>
                  <a:cxn ang="0">
                    <a:pos x="4730" y="1762"/>
                  </a:cxn>
                  <a:cxn ang="0">
                    <a:pos x="4518" y="2132"/>
                  </a:cxn>
                  <a:cxn ang="0">
                    <a:pos x="4266" y="2491"/>
                  </a:cxn>
                  <a:cxn ang="0">
                    <a:pos x="3812" y="2469"/>
                  </a:cxn>
                  <a:cxn ang="0">
                    <a:pos x="3560" y="2317"/>
                  </a:cxn>
                  <a:cxn ang="0">
                    <a:pos x="3550" y="1849"/>
                  </a:cxn>
                  <a:cxn ang="0">
                    <a:pos x="3348" y="1566"/>
                  </a:cxn>
                  <a:cxn ang="0">
                    <a:pos x="3005" y="1773"/>
                  </a:cxn>
                  <a:cxn ang="0">
                    <a:pos x="2824" y="1566"/>
                  </a:cxn>
                  <a:cxn ang="0">
                    <a:pos x="2582" y="1294"/>
                  </a:cxn>
                  <a:cxn ang="0">
                    <a:pos x="2279" y="1577"/>
                  </a:cxn>
                  <a:cxn ang="0">
                    <a:pos x="2158" y="2001"/>
                  </a:cxn>
                  <a:cxn ang="0">
                    <a:pos x="1896" y="2328"/>
                  </a:cxn>
                  <a:cxn ang="0">
                    <a:pos x="1755" y="2643"/>
                  </a:cxn>
                  <a:cxn ang="0">
                    <a:pos x="1392" y="2436"/>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3" name="Freeform 9"/>
              <p:cNvSpPr>
                <a:spLocks/>
              </p:cNvSpPr>
              <p:nvPr/>
            </p:nvSpPr>
            <p:spPr bwMode="auto">
              <a:xfrm>
                <a:off x="529" y="515"/>
                <a:ext cx="672" cy="605"/>
              </a:xfrm>
              <a:custGeom>
                <a:avLst/>
                <a:gdLst/>
                <a:ahLst/>
                <a:cxnLst>
                  <a:cxn ang="0">
                    <a:pos x="154" y="44"/>
                  </a:cxn>
                  <a:cxn ang="0">
                    <a:pos x="168" y="102"/>
                  </a:cxn>
                  <a:cxn ang="0">
                    <a:pos x="174" y="160"/>
                  </a:cxn>
                  <a:cxn ang="0">
                    <a:pos x="201" y="226"/>
                  </a:cxn>
                  <a:cxn ang="0">
                    <a:pos x="208" y="291"/>
                  </a:cxn>
                  <a:cxn ang="0">
                    <a:pos x="221" y="349"/>
                  </a:cxn>
                  <a:cxn ang="0">
                    <a:pos x="228" y="415"/>
                  </a:cxn>
                  <a:cxn ang="0">
                    <a:pos x="221" y="473"/>
                  </a:cxn>
                  <a:cxn ang="0">
                    <a:pos x="201" y="524"/>
                  </a:cxn>
                  <a:cxn ang="0">
                    <a:pos x="161" y="466"/>
                  </a:cxn>
                  <a:cxn ang="0">
                    <a:pos x="107" y="437"/>
                  </a:cxn>
                  <a:cxn ang="0">
                    <a:pos x="54" y="422"/>
                  </a:cxn>
                  <a:cxn ang="0">
                    <a:pos x="0" y="408"/>
                  </a:cxn>
                  <a:cxn ang="0">
                    <a:pos x="54" y="451"/>
                  </a:cxn>
                  <a:cxn ang="0">
                    <a:pos x="107" y="458"/>
                  </a:cxn>
                  <a:cxn ang="0">
                    <a:pos x="148" y="488"/>
                  </a:cxn>
                  <a:cxn ang="0">
                    <a:pos x="181" y="546"/>
                  </a:cxn>
                  <a:cxn ang="0">
                    <a:pos x="235" y="531"/>
                  </a:cxn>
                  <a:cxn ang="0">
                    <a:pos x="289" y="546"/>
                  </a:cxn>
                  <a:cxn ang="0">
                    <a:pos x="342" y="582"/>
                  </a:cxn>
                  <a:cxn ang="0">
                    <a:pos x="396" y="597"/>
                  </a:cxn>
                  <a:cxn ang="0">
                    <a:pos x="483" y="604"/>
                  </a:cxn>
                  <a:cxn ang="0">
                    <a:pos x="544" y="589"/>
                  </a:cxn>
                  <a:cxn ang="0">
                    <a:pos x="604" y="582"/>
                  </a:cxn>
                  <a:cxn ang="0">
                    <a:pos x="671" y="568"/>
                  </a:cxn>
                  <a:cxn ang="0">
                    <a:pos x="604" y="568"/>
                  </a:cxn>
                  <a:cxn ang="0">
                    <a:pos x="537" y="575"/>
                  </a:cxn>
                  <a:cxn ang="0">
                    <a:pos x="483" y="575"/>
                  </a:cxn>
                  <a:cxn ang="0">
                    <a:pos x="429" y="575"/>
                  </a:cxn>
                  <a:cxn ang="0">
                    <a:pos x="376" y="568"/>
                  </a:cxn>
                  <a:cxn ang="0">
                    <a:pos x="322" y="524"/>
                  </a:cxn>
                  <a:cxn ang="0">
                    <a:pos x="268" y="509"/>
                  </a:cxn>
                  <a:cxn ang="0">
                    <a:pos x="255" y="451"/>
                  </a:cxn>
                  <a:cxn ang="0">
                    <a:pos x="255" y="393"/>
                  </a:cxn>
                  <a:cxn ang="0">
                    <a:pos x="248" y="327"/>
                  </a:cxn>
                  <a:cxn ang="0">
                    <a:pos x="242" y="269"/>
                  </a:cxn>
                  <a:cxn ang="0">
                    <a:pos x="228" y="211"/>
                  </a:cxn>
                  <a:cxn ang="0">
                    <a:pos x="201" y="146"/>
                  </a:cxn>
                  <a:cxn ang="0">
                    <a:pos x="141" y="109"/>
                  </a:cxn>
                  <a:cxn ang="0">
                    <a:pos x="161" y="51"/>
                  </a:cxn>
                  <a:cxn ang="0">
                    <a:pos x="134" y="0"/>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4" name="Freeform 10"/>
              <p:cNvSpPr>
                <a:spLocks/>
              </p:cNvSpPr>
              <p:nvPr/>
            </p:nvSpPr>
            <p:spPr bwMode="auto">
              <a:xfrm>
                <a:off x="502" y="378"/>
                <a:ext cx="1136" cy="2540"/>
              </a:xfrm>
              <a:custGeom>
                <a:avLst/>
                <a:gdLst/>
                <a:ahLst/>
                <a:cxnLst>
                  <a:cxn ang="0">
                    <a:pos x="1122" y="87"/>
                  </a:cxn>
                  <a:cxn ang="0">
                    <a:pos x="1095" y="210"/>
                  </a:cxn>
                  <a:cxn ang="0">
                    <a:pos x="1054" y="319"/>
                  </a:cxn>
                  <a:cxn ang="0">
                    <a:pos x="1034" y="406"/>
                  </a:cxn>
                  <a:cxn ang="0">
                    <a:pos x="1075" y="522"/>
                  </a:cxn>
                  <a:cxn ang="0">
                    <a:pos x="1054" y="638"/>
                  </a:cxn>
                  <a:cxn ang="0">
                    <a:pos x="1028" y="754"/>
                  </a:cxn>
                  <a:cxn ang="0">
                    <a:pos x="947" y="863"/>
                  </a:cxn>
                  <a:cxn ang="0">
                    <a:pos x="913" y="979"/>
                  </a:cxn>
                  <a:cxn ang="0">
                    <a:pos x="860" y="1103"/>
                  </a:cxn>
                  <a:cxn ang="0">
                    <a:pos x="813" y="1219"/>
                  </a:cxn>
                  <a:cxn ang="0">
                    <a:pos x="719" y="1313"/>
                  </a:cxn>
                  <a:cxn ang="0">
                    <a:pos x="611" y="1320"/>
                  </a:cxn>
                  <a:cxn ang="0">
                    <a:pos x="504" y="1320"/>
                  </a:cxn>
                  <a:cxn ang="0">
                    <a:pos x="396" y="1364"/>
                  </a:cxn>
                  <a:cxn ang="0">
                    <a:pos x="316" y="1248"/>
                  </a:cxn>
                  <a:cxn ang="0">
                    <a:pos x="208" y="1175"/>
                  </a:cxn>
                  <a:cxn ang="0">
                    <a:pos x="101" y="1175"/>
                  </a:cxn>
                  <a:cxn ang="0">
                    <a:pos x="40" y="1182"/>
                  </a:cxn>
                  <a:cxn ang="0">
                    <a:pos x="141" y="1240"/>
                  </a:cxn>
                  <a:cxn ang="0">
                    <a:pos x="235" y="1328"/>
                  </a:cxn>
                  <a:cxn ang="0">
                    <a:pos x="349" y="1386"/>
                  </a:cxn>
                  <a:cxn ang="0">
                    <a:pos x="356" y="1531"/>
                  </a:cxn>
                  <a:cxn ang="0">
                    <a:pos x="349" y="1690"/>
                  </a:cxn>
                  <a:cxn ang="0">
                    <a:pos x="296" y="1821"/>
                  </a:cxn>
                  <a:cxn ang="0">
                    <a:pos x="235" y="1951"/>
                  </a:cxn>
                  <a:cxn ang="0">
                    <a:pos x="168" y="2082"/>
                  </a:cxn>
                  <a:cxn ang="0">
                    <a:pos x="134" y="2213"/>
                  </a:cxn>
                  <a:cxn ang="0">
                    <a:pos x="67" y="2329"/>
                  </a:cxn>
                  <a:cxn ang="0">
                    <a:pos x="27" y="2452"/>
                  </a:cxn>
                  <a:cxn ang="0">
                    <a:pos x="20" y="2510"/>
                  </a:cxn>
                  <a:cxn ang="0">
                    <a:pos x="81" y="2387"/>
                  </a:cxn>
                  <a:cxn ang="0">
                    <a:pos x="148" y="2271"/>
                  </a:cxn>
                  <a:cxn ang="0">
                    <a:pos x="201" y="2147"/>
                  </a:cxn>
                  <a:cxn ang="0">
                    <a:pos x="242" y="2002"/>
                  </a:cxn>
                  <a:cxn ang="0">
                    <a:pos x="316" y="1886"/>
                  </a:cxn>
                  <a:cxn ang="0">
                    <a:pos x="403" y="1763"/>
                  </a:cxn>
                  <a:cxn ang="0">
                    <a:pos x="430" y="1639"/>
                  </a:cxn>
                  <a:cxn ang="0">
                    <a:pos x="423" y="1523"/>
                  </a:cxn>
                  <a:cxn ang="0">
                    <a:pos x="497" y="1444"/>
                  </a:cxn>
                  <a:cxn ang="0">
                    <a:pos x="651" y="1407"/>
                  </a:cxn>
                  <a:cxn ang="0">
                    <a:pos x="792" y="1364"/>
                  </a:cxn>
                  <a:cxn ang="0">
                    <a:pos x="866" y="1255"/>
                  </a:cxn>
                  <a:cxn ang="0">
                    <a:pos x="907" y="1074"/>
                  </a:cxn>
                  <a:cxn ang="0">
                    <a:pos x="1014" y="979"/>
                  </a:cxn>
                  <a:cxn ang="0">
                    <a:pos x="1048" y="856"/>
                  </a:cxn>
                  <a:cxn ang="0">
                    <a:pos x="1088" y="733"/>
                  </a:cxn>
                  <a:cxn ang="0">
                    <a:pos x="1115" y="617"/>
                  </a:cxn>
                  <a:cxn ang="0">
                    <a:pos x="1108" y="493"/>
                  </a:cxn>
                  <a:cxn ang="0">
                    <a:pos x="1081" y="377"/>
                  </a:cxn>
                  <a:cxn ang="0">
                    <a:pos x="1088" y="261"/>
                  </a:cxn>
                  <a:cxn ang="0">
                    <a:pos x="1135" y="138"/>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5" name="Freeform 11"/>
              <p:cNvSpPr>
                <a:spLocks/>
              </p:cNvSpPr>
              <p:nvPr/>
            </p:nvSpPr>
            <p:spPr bwMode="auto">
              <a:xfrm>
                <a:off x="1328" y="1009"/>
                <a:ext cx="1978" cy="422"/>
              </a:xfrm>
              <a:custGeom>
                <a:avLst/>
                <a:gdLst/>
                <a:ahLst/>
                <a:cxnLst>
                  <a:cxn ang="0">
                    <a:pos x="87" y="65"/>
                  </a:cxn>
                  <a:cxn ang="0">
                    <a:pos x="168" y="51"/>
                  </a:cxn>
                  <a:cxn ang="0">
                    <a:pos x="222" y="44"/>
                  </a:cxn>
                  <a:cxn ang="0">
                    <a:pos x="276" y="29"/>
                  </a:cxn>
                  <a:cxn ang="0">
                    <a:pos x="370" y="7"/>
                  </a:cxn>
                  <a:cxn ang="0">
                    <a:pos x="451" y="0"/>
                  </a:cxn>
                  <a:cxn ang="0">
                    <a:pos x="504" y="0"/>
                  </a:cxn>
                  <a:cxn ang="0">
                    <a:pos x="558" y="22"/>
                  </a:cxn>
                  <a:cxn ang="0">
                    <a:pos x="632" y="51"/>
                  </a:cxn>
                  <a:cxn ang="0">
                    <a:pos x="693" y="80"/>
                  </a:cxn>
                  <a:cxn ang="0">
                    <a:pos x="746" y="87"/>
                  </a:cxn>
                  <a:cxn ang="0">
                    <a:pos x="800" y="94"/>
                  </a:cxn>
                  <a:cxn ang="0">
                    <a:pos x="867" y="131"/>
                  </a:cxn>
                  <a:cxn ang="0">
                    <a:pos x="921" y="138"/>
                  </a:cxn>
                  <a:cxn ang="0">
                    <a:pos x="982" y="145"/>
                  </a:cxn>
                  <a:cxn ang="0">
                    <a:pos x="1036" y="167"/>
                  </a:cxn>
                  <a:cxn ang="0">
                    <a:pos x="1150" y="189"/>
                  </a:cxn>
                  <a:cxn ang="0">
                    <a:pos x="1231" y="196"/>
                  </a:cxn>
                  <a:cxn ang="0">
                    <a:pos x="1291" y="225"/>
                  </a:cxn>
                  <a:cxn ang="0">
                    <a:pos x="1352" y="254"/>
                  </a:cxn>
                  <a:cxn ang="0">
                    <a:pos x="1432" y="261"/>
                  </a:cxn>
                  <a:cxn ang="0">
                    <a:pos x="1493" y="276"/>
                  </a:cxn>
                  <a:cxn ang="0">
                    <a:pos x="1580" y="290"/>
                  </a:cxn>
                  <a:cxn ang="0">
                    <a:pos x="1634" y="305"/>
                  </a:cxn>
                  <a:cxn ang="0">
                    <a:pos x="1695" y="327"/>
                  </a:cxn>
                  <a:cxn ang="0">
                    <a:pos x="1748" y="356"/>
                  </a:cxn>
                  <a:cxn ang="0">
                    <a:pos x="1809" y="392"/>
                  </a:cxn>
                  <a:cxn ang="0">
                    <a:pos x="1869" y="392"/>
                  </a:cxn>
                  <a:cxn ang="0">
                    <a:pos x="1950" y="399"/>
                  </a:cxn>
                  <a:cxn ang="0">
                    <a:pos x="1950" y="414"/>
                  </a:cxn>
                  <a:cxn ang="0">
                    <a:pos x="1883" y="421"/>
                  </a:cxn>
                  <a:cxn ang="0">
                    <a:pos x="1829" y="414"/>
                  </a:cxn>
                  <a:cxn ang="0">
                    <a:pos x="1775" y="414"/>
                  </a:cxn>
                  <a:cxn ang="0">
                    <a:pos x="1721" y="363"/>
                  </a:cxn>
                  <a:cxn ang="0">
                    <a:pos x="1661" y="341"/>
                  </a:cxn>
                  <a:cxn ang="0">
                    <a:pos x="1594" y="319"/>
                  </a:cxn>
                  <a:cxn ang="0">
                    <a:pos x="1533" y="305"/>
                  </a:cxn>
                  <a:cxn ang="0">
                    <a:pos x="1479" y="290"/>
                  </a:cxn>
                  <a:cxn ang="0">
                    <a:pos x="1405" y="276"/>
                  </a:cxn>
                  <a:cxn ang="0">
                    <a:pos x="1352" y="269"/>
                  </a:cxn>
                  <a:cxn ang="0">
                    <a:pos x="1298" y="261"/>
                  </a:cxn>
                  <a:cxn ang="0">
                    <a:pos x="1231" y="218"/>
                  </a:cxn>
                  <a:cxn ang="0">
                    <a:pos x="1170" y="196"/>
                  </a:cxn>
                  <a:cxn ang="0">
                    <a:pos x="1110" y="203"/>
                  </a:cxn>
                  <a:cxn ang="0">
                    <a:pos x="1056" y="203"/>
                  </a:cxn>
                  <a:cxn ang="0">
                    <a:pos x="1002" y="181"/>
                  </a:cxn>
                  <a:cxn ang="0">
                    <a:pos x="948" y="152"/>
                  </a:cxn>
                  <a:cxn ang="0">
                    <a:pos x="867" y="152"/>
                  </a:cxn>
                  <a:cxn ang="0">
                    <a:pos x="814" y="116"/>
                  </a:cxn>
                  <a:cxn ang="0">
                    <a:pos x="760" y="102"/>
                  </a:cxn>
                  <a:cxn ang="0">
                    <a:pos x="699" y="80"/>
                  </a:cxn>
                  <a:cxn ang="0">
                    <a:pos x="646" y="58"/>
                  </a:cxn>
                  <a:cxn ang="0">
                    <a:pos x="585" y="44"/>
                  </a:cxn>
                  <a:cxn ang="0">
                    <a:pos x="531" y="29"/>
                  </a:cxn>
                  <a:cxn ang="0">
                    <a:pos x="464" y="15"/>
                  </a:cxn>
                  <a:cxn ang="0">
                    <a:pos x="377" y="15"/>
                  </a:cxn>
                  <a:cxn ang="0">
                    <a:pos x="316" y="15"/>
                  </a:cxn>
                  <a:cxn ang="0">
                    <a:pos x="262" y="36"/>
                  </a:cxn>
                  <a:cxn ang="0">
                    <a:pos x="202" y="58"/>
                  </a:cxn>
                  <a:cxn ang="0">
                    <a:pos x="134" y="87"/>
                  </a:cxn>
                  <a:cxn ang="0">
                    <a:pos x="81" y="94"/>
                  </a:cxn>
                  <a:cxn ang="0">
                    <a:pos x="27" y="80"/>
                  </a:cxn>
                  <a:cxn ang="0">
                    <a:pos x="27" y="73"/>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6" name="Freeform 12"/>
              <p:cNvSpPr>
                <a:spLocks/>
              </p:cNvSpPr>
              <p:nvPr/>
            </p:nvSpPr>
            <p:spPr bwMode="auto">
              <a:xfrm>
                <a:off x="3466" y="559"/>
                <a:ext cx="1827" cy="880"/>
              </a:xfrm>
              <a:custGeom>
                <a:avLst/>
                <a:gdLst/>
                <a:ahLst/>
                <a:cxnLst>
                  <a:cxn ang="0">
                    <a:pos x="27" y="864"/>
                  </a:cxn>
                  <a:cxn ang="0">
                    <a:pos x="101" y="850"/>
                  </a:cxn>
                  <a:cxn ang="0">
                    <a:pos x="154" y="814"/>
                  </a:cxn>
                  <a:cxn ang="0">
                    <a:pos x="262" y="785"/>
                  </a:cxn>
                  <a:cxn ang="0">
                    <a:pos x="322" y="726"/>
                  </a:cxn>
                  <a:cxn ang="0">
                    <a:pos x="376" y="697"/>
                  </a:cxn>
                  <a:cxn ang="0">
                    <a:pos x="430" y="661"/>
                  </a:cxn>
                  <a:cxn ang="0">
                    <a:pos x="497" y="625"/>
                  </a:cxn>
                  <a:cxn ang="0">
                    <a:pos x="577" y="610"/>
                  </a:cxn>
                  <a:cxn ang="0">
                    <a:pos x="651" y="588"/>
                  </a:cxn>
                  <a:cxn ang="0">
                    <a:pos x="705" y="559"/>
                  </a:cxn>
                  <a:cxn ang="0">
                    <a:pos x="765" y="501"/>
                  </a:cxn>
                  <a:cxn ang="0">
                    <a:pos x="839" y="465"/>
                  </a:cxn>
                  <a:cxn ang="0">
                    <a:pos x="886" y="407"/>
                  </a:cxn>
                  <a:cxn ang="0">
                    <a:pos x="913" y="341"/>
                  </a:cxn>
                  <a:cxn ang="0">
                    <a:pos x="967" y="283"/>
                  </a:cxn>
                  <a:cxn ang="0">
                    <a:pos x="1027" y="240"/>
                  </a:cxn>
                  <a:cxn ang="0">
                    <a:pos x="1094" y="203"/>
                  </a:cxn>
                  <a:cxn ang="0">
                    <a:pos x="1175" y="174"/>
                  </a:cxn>
                  <a:cxn ang="0">
                    <a:pos x="1242" y="174"/>
                  </a:cxn>
                  <a:cxn ang="0">
                    <a:pos x="1336" y="145"/>
                  </a:cxn>
                  <a:cxn ang="0">
                    <a:pos x="1390" y="123"/>
                  </a:cxn>
                  <a:cxn ang="0">
                    <a:pos x="1443" y="109"/>
                  </a:cxn>
                  <a:cxn ang="0">
                    <a:pos x="1497" y="94"/>
                  </a:cxn>
                  <a:cxn ang="0">
                    <a:pos x="1584" y="94"/>
                  </a:cxn>
                  <a:cxn ang="0">
                    <a:pos x="1638" y="73"/>
                  </a:cxn>
                  <a:cxn ang="0">
                    <a:pos x="1698" y="44"/>
                  </a:cxn>
                  <a:cxn ang="0">
                    <a:pos x="1766" y="22"/>
                  </a:cxn>
                  <a:cxn ang="0">
                    <a:pos x="1826" y="0"/>
                  </a:cxn>
                  <a:cxn ang="0">
                    <a:pos x="1766" y="22"/>
                  </a:cxn>
                  <a:cxn ang="0">
                    <a:pos x="1705" y="80"/>
                  </a:cxn>
                  <a:cxn ang="0">
                    <a:pos x="1625" y="102"/>
                  </a:cxn>
                  <a:cxn ang="0">
                    <a:pos x="1564" y="116"/>
                  </a:cxn>
                  <a:cxn ang="0">
                    <a:pos x="1484" y="138"/>
                  </a:cxn>
                  <a:cxn ang="0">
                    <a:pos x="1430" y="145"/>
                  </a:cxn>
                  <a:cxn ang="0">
                    <a:pos x="1370" y="160"/>
                  </a:cxn>
                  <a:cxn ang="0">
                    <a:pos x="1302" y="174"/>
                  </a:cxn>
                  <a:cxn ang="0">
                    <a:pos x="1242" y="203"/>
                  </a:cxn>
                  <a:cxn ang="0">
                    <a:pos x="1175" y="218"/>
                  </a:cxn>
                  <a:cxn ang="0">
                    <a:pos x="1121" y="240"/>
                  </a:cxn>
                  <a:cxn ang="0">
                    <a:pos x="1067" y="262"/>
                  </a:cxn>
                  <a:cxn ang="0">
                    <a:pos x="1014" y="298"/>
                  </a:cxn>
                  <a:cxn ang="0">
                    <a:pos x="960" y="327"/>
                  </a:cxn>
                  <a:cxn ang="0">
                    <a:pos x="913" y="370"/>
                  </a:cxn>
                  <a:cxn ang="0">
                    <a:pos x="886" y="443"/>
                  </a:cxn>
                  <a:cxn ang="0">
                    <a:pos x="846" y="509"/>
                  </a:cxn>
                  <a:cxn ang="0">
                    <a:pos x="792" y="545"/>
                  </a:cxn>
                  <a:cxn ang="0">
                    <a:pos x="732" y="567"/>
                  </a:cxn>
                  <a:cxn ang="0">
                    <a:pos x="665" y="588"/>
                  </a:cxn>
                  <a:cxn ang="0">
                    <a:pos x="591" y="610"/>
                  </a:cxn>
                  <a:cxn ang="0">
                    <a:pos x="537" y="647"/>
                  </a:cxn>
                  <a:cxn ang="0">
                    <a:pos x="477" y="654"/>
                  </a:cxn>
                  <a:cxn ang="0">
                    <a:pos x="403" y="676"/>
                  </a:cxn>
                  <a:cxn ang="0">
                    <a:pos x="356" y="734"/>
                  </a:cxn>
                  <a:cxn ang="0">
                    <a:pos x="302" y="777"/>
                  </a:cxn>
                  <a:cxn ang="0">
                    <a:pos x="208" y="799"/>
                  </a:cxn>
                  <a:cxn ang="0">
                    <a:pos x="154" y="835"/>
                  </a:cxn>
                  <a:cxn ang="0">
                    <a:pos x="101" y="872"/>
                  </a:cxn>
                  <a:cxn ang="0">
                    <a:pos x="47" y="879"/>
                  </a:cxn>
                  <a:cxn ang="0">
                    <a:pos x="0" y="864"/>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7" name="Freeform 13"/>
              <p:cNvSpPr>
                <a:spLocks/>
              </p:cNvSpPr>
              <p:nvPr/>
            </p:nvSpPr>
            <p:spPr bwMode="auto">
              <a:xfrm>
                <a:off x="531" y="356"/>
                <a:ext cx="4812" cy="3462"/>
              </a:xfrm>
              <a:custGeom>
                <a:avLst/>
                <a:gdLst/>
                <a:ahLst/>
                <a:cxnLst>
                  <a:cxn ang="0">
                    <a:pos x="444" y="348"/>
                  </a:cxn>
                  <a:cxn ang="0">
                    <a:pos x="817" y="664"/>
                  </a:cxn>
                  <a:cxn ang="0">
                    <a:pos x="1190" y="925"/>
                  </a:cxn>
                  <a:cxn ang="0">
                    <a:pos x="1614" y="1252"/>
                  </a:cxn>
                  <a:cxn ang="0">
                    <a:pos x="2058" y="1611"/>
                  </a:cxn>
                  <a:cxn ang="0">
                    <a:pos x="2421" y="1926"/>
                  </a:cxn>
                  <a:cxn ang="0">
                    <a:pos x="2673" y="2362"/>
                  </a:cxn>
                  <a:cxn ang="0">
                    <a:pos x="2249" y="2318"/>
                  </a:cxn>
                  <a:cxn ang="0">
                    <a:pos x="1815" y="2307"/>
                  </a:cxn>
                  <a:cxn ang="0">
                    <a:pos x="1311" y="2373"/>
                  </a:cxn>
                  <a:cxn ang="0">
                    <a:pos x="918" y="2318"/>
                  </a:cxn>
                  <a:cxn ang="0">
                    <a:pos x="474" y="2122"/>
                  </a:cxn>
                  <a:cxn ang="0">
                    <a:pos x="30" y="1752"/>
                  </a:cxn>
                  <a:cxn ang="0">
                    <a:pos x="403" y="2090"/>
                  </a:cxn>
                  <a:cxn ang="0">
                    <a:pos x="827" y="2296"/>
                  </a:cxn>
                  <a:cxn ang="0">
                    <a:pos x="635" y="2416"/>
                  </a:cxn>
                  <a:cxn ang="0">
                    <a:pos x="212" y="2569"/>
                  </a:cxn>
                  <a:cxn ang="0">
                    <a:pos x="252" y="2612"/>
                  </a:cxn>
                  <a:cxn ang="0">
                    <a:pos x="676" y="2438"/>
                  </a:cxn>
                  <a:cxn ang="0">
                    <a:pos x="1089" y="2405"/>
                  </a:cxn>
                  <a:cxn ang="0">
                    <a:pos x="1553" y="2569"/>
                  </a:cxn>
                  <a:cxn ang="0">
                    <a:pos x="1624" y="3004"/>
                  </a:cxn>
                  <a:cxn ang="0">
                    <a:pos x="1069" y="3189"/>
                  </a:cxn>
                  <a:cxn ang="0">
                    <a:pos x="595" y="3298"/>
                  </a:cxn>
                  <a:cxn ang="0">
                    <a:pos x="161" y="3341"/>
                  </a:cxn>
                  <a:cxn ang="0">
                    <a:pos x="292" y="3320"/>
                  </a:cxn>
                  <a:cxn ang="0">
                    <a:pos x="767" y="3298"/>
                  </a:cxn>
                  <a:cxn ang="0">
                    <a:pos x="1241" y="3189"/>
                  </a:cxn>
                  <a:cxn ang="0">
                    <a:pos x="1654" y="2982"/>
                  </a:cxn>
                  <a:cxn ang="0">
                    <a:pos x="2088" y="2917"/>
                  </a:cxn>
                  <a:cxn ang="0">
                    <a:pos x="2521" y="3058"/>
                  </a:cxn>
                  <a:cxn ang="0">
                    <a:pos x="2975" y="3200"/>
                  </a:cxn>
                  <a:cxn ang="0">
                    <a:pos x="3490" y="3309"/>
                  </a:cxn>
                  <a:cxn ang="0">
                    <a:pos x="3944" y="3385"/>
                  </a:cxn>
                  <a:cxn ang="0">
                    <a:pos x="4408" y="3450"/>
                  </a:cxn>
                  <a:cxn ang="0">
                    <a:pos x="4297" y="3439"/>
                  </a:cxn>
                  <a:cxn ang="0">
                    <a:pos x="3782" y="3330"/>
                  </a:cxn>
                  <a:cxn ang="0">
                    <a:pos x="3197" y="3200"/>
                  </a:cxn>
                  <a:cxn ang="0">
                    <a:pos x="2733" y="3124"/>
                  </a:cxn>
                  <a:cxn ang="0">
                    <a:pos x="2199" y="2884"/>
                  </a:cxn>
                  <a:cxn ang="0">
                    <a:pos x="1684" y="2677"/>
                  </a:cxn>
                  <a:cxn ang="0">
                    <a:pos x="1220" y="2471"/>
                  </a:cxn>
                  <a:cxn ang="0">
                    <a:pos x="1493" y="2394"/>
                  </a:cxn>
                  <a:cxn ang="0">
                    <a:pos x="2078" y="2318"/>
                  </a:cxn>
                  <a:cxn ang="0">
                    <a:pos x="2582" y="2362"/>
                  </a:cxn>
                  <a:cxn ang="0">
                    <a:pos x="3056" y="2569"/>
                  </a:cxn>
                  <a:cxn ang="0">
                    <a:pos x="3500" y="2743"/>
                  </a:cxn>
                  <a:cxn ang="0">
                    <a:pos x="4075" y="3004"/>
                  </a:cxn>
                  <a:cxn ang="0">
                    <a:pos x="4569" y="3243"/>
                  </a:cxn>
                  <a:cxn ang="0">
                    <a:pos x="4650" y="3265"/>
                  </a:cxn>
                  <a:cxn ang="0">
                    <a:pos x="4196" y="3015"/>
                  </a:cxn>
                  <a:cxn ang="0">
                    <a:pos x="3742" y="2764"/>
                  </a:cxn>
                  <a:cxn ang="0">
                    <a:pos x="3278" y="2634"/>
                  </a:cxn>
                  <a:cxn ang="0">
                    <a:pos x="2733" y="2362"/>
                  </a:cxn>
                  <a:cxn ang="0">
                    <a:pos x="2461" y="1959"/>
                  </a:cxn>
                  <a:cxn ang="0">
                    <a:pos x="2168" y="1600"/>
                  </a:cxn>
                  <a:cxn ang="0">
                    <a:pos x="1765" y="1317"/>
                  </a:cxn>
                  <a:cxn ang="0">
                    <a:pos x="1362" y="969"/>
                  </a:cxn>
                  <a:cxn ang="0">
                    <a:pos x="938" y="740"/>
                  </a:cxn>
                  <a:cxn ang="0">
                    <a:pos x="595" y="392"/>
                  </a:cxn>
                  <a:cxn ang="0">
                    <a:pos x="242" y="87"/>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8" name="Freeform 14"/>
              <p:cNvSpPr>
                <a:spLocks/>
              </p:cNvSpPr>
              <p:nvPr/>
            </p:nvSpPr>
            <p:spPr bwMode="auto">
              <a:xfrm>
                <a:off x="246" y="204"/>
                <a:ext cx="5271" cy="117"/>
              </a:xfrm>
              <a:custGeom>
                <a:avLst/>
                <a:gdLst/>
                <a:ahLst/>
                <a:cxnLst>
                  <a:cxn ang="0">
                    <a:pos x="0" y="0"/>
                  </a:cxn>
                  <a:cxn ang="0">
                    <a:pos x="108" y="116"/>
                  </a:cxn>
                  <a:cxn ang="0">
                    <a:pos x="5162" y="116"/>
                  </a:cxn>
                  <a:cxn ang="0">
                    <a:pos x="5270" y="0"/>
                  </a:cxn>
                  <a:cxn ang="0">
                    <a:pos x="0" y="0"/>
                  </a:cxn>
                </a:cxnLst>
                <a:rect l="0" t="0" r="r" b="b"/>
                <a:pathLst>
                  <a:path w="5271" h="117">
                    <a:moveTo>
                      <a:pt x="0" y="0"/>
                    </a:moveTo>
                    <a:lnTo>
                      <a:pt x="108" y="116"/>
                    </a:lnTo>
                    <a:lnTo>
                      <a:pt x="5162" y="116"/>
                    </a:lnTo>
                    <a:lnTo>
                      <a:pt x="5270" y="0"/>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39" name="Freeform 15"/>
              <p:cNvSpPr>
                <a:spLocks/>
              </p:cNvSpPr>
              <p:nvPr/>
            </p:nvSpPr>
            <p:spPr bwMode="auto">
              <a:xfrm>
                <a:off x="246" y="204"/>
                <a:ext cx="107" cy="3889"/>
              </a:xfrm>
              <a:custGeom>
                <a:avLst/>
                <a:gdLst/>
                <a:ahLst/>
                <a:cxnLst>
                  <a:cxn ang="0">
                    <a:pos x="0" y="0"/>
                  </a:cxn>
                  <a:cxn ang="0">
                    <a:pos x="0" y="3888"/>
                  </a:cxn>
                  <a:cxn ang="0">
                    <a:pos x="106" y="3772"/>
                  </a:cxn>
                  <a:cxn ang="0">
                    <a:pos x="106" y="116"/>
                  </a:cxn>
                  <a:cxn ang="0">
                    <a:pos x="0" y="0"/>
                  </a:cxn>
                </a:cxnLst>
                <a:rect l="0" t="0" r="r" b="b"/>
                <a:pathLst>
                  <a:path w="107" h="3889">
                    <a:moveTo>
                      <a:pt x="0" y="0"/>
                    </a:moveTo>
                    <a:lnTo>
                      <a:pt x="0" y="3888"/>
                    </a:lnTo>
                    <a:lnTo>
                      <a:pt x="106" y="3772"/>
                    </a:lnTo>
                    <a:lnTo>
                      <a:pt x="106" y="116"/>
                    </a:lnTo>
                    <a:lnTo>
                      <a:pt x="0" y="0"/>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0" name="Freeform 16"/>
              <p:cNvSpPr>
                <a:spLocks/>
              </p:cNvSpPr>
              <p:nvPr/>
            </p:nvSpPr>
            <p:spPr bwMode="auto">
              <a:xfrm>
                <a:off x="5410" y="204"/>
                <a:ext cx="107" cy="3889"/>
              </a:xfrm>
              <a:custGeom>
                <a:avLst/>
                <a:gdLst/>
                <a:ahLst/>
                <a:cxnLst>
                  <a:cxn ang="0">
                    <a:pos x="0" y="116"/>
                  </a:cxn>
                  <a:cxn ang="0">
                    <a:pos x="0" y="3772"/>
                  </a:cxn>
                  <a:cxn ang="0">
                    <a:pos x="106" y="3888"/>
                  </a:cxn>
                  <a:cxn ang="0">
                    <a:pos x="106" y="0"/>
                  </a:cxn>
                  <a:cxn ang="0">
                    <a:pos x="0" y="116"/>
                  </a:cxn>
                </a:cxnLst>
                <a:rect l="0" t="0" r="r" b="b"/>
                <a:pathLst>
                  <a:path w="107" h="3889">
                    <a:moveTo>
                      <a:pt x="0" y="116"/>
                    </a:moveTo>
                    <a:lnTo>
                      <a:pt x="0" y="3772"/>
                    </a:lnTo>
                    <a:lnTo>
                      <a:pt x="106" y="3888"/>
                    </a:lnTo>
                    <a:lnTo>
                      <a:pt x="106" y="0"/>
                    </a:lnTo>
                    <a:lnTo>
                      <a:pt x="0" y="116"/>
                    </a:lnTo>
                  </a:path>
                </a:pathLst>
              </a:custGeom>
              <a:solidFill>
                <a:srgbClr val="747474"/>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1" name="Freeform 17"/>
              <p:cNvSpPr>
                <a:spLocks/>
              </p:cNvSpPr>
              <p:nvPr/>
            </p:nvSpPr>
            <p:spPr bwMode="auto">
              <a:xfrm>
                <a:off x="246" y="3976"/>
                <a:ext cx="5271" cy="117"/>
              </a:xfrm>
              <a:custGeom>
                <a:avLst/>
                <a:gdLst/>
                <a:ahLst/>
                <a:cxnLst>
                  <a:cxn ang="0">
                    <a:pos x="108" y="0"/>
                  </a:cxn>
                  <a:cxn ang="0">
                    <a:pos x="5162" y="0"/>
                  </a:cxn>
                  <a:cxn ang="0">
                    <a:pos x="5270" y="116"/>
                  </a:cxn>
                  <a:cxn ang="0">
                    <a:pos x="0" y="116"/>
                  </a:cxn>
                  <a:cxn ang="0">
                    <a:pos x="108" y="0"/>
                  </a:cxn>
                </a:cxnLst>
                <a:rect l="0" t="0" r="r" b="b"/>
                <a:pathLst>
                  <a:path w="5271" h="117">
                    <a:moveTo>
                      <a:pt x="108" y="0"/>
                    </a:moveTo>
                    <a:lnTo>
                      <a:pt x="5162" y="0"/>
                    </a:lnTo>
                    <a:lnTo>
                      <a:pt x="5270" y="116"/>
                    </a:lnTo>
                    <a:lnTo>
                      <a:pt x="0" y="116"/>
                    </a:lnTo>
                    <a:lnTo>
                      <a:pt x="108"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2" name="Freeform 18"/>
              <p:cNvSpPr>
                <a:spLocks/>
              </p:cNvSpPr>
              <p:nvPr/>
            </p:nvSpPr>
            <p:spPr bwMode="auto">
              <a:xfrm>
                <a:off x="5410" y="320"/>
                <a:ext cx="80" cy="1873"/>
              </a:xfrm>
              <a:custGeom>
                <a:avLst/>
                <a:gdLst/>
                <a:ahLst/>
                <a:cxnLst>
                  <a:cxn ang="0">
                    <a:pos x="40" y="51"/>
                  </a:cxn>
                  <a:cxn ang="0">
                    <a:pos x="46" y="109"/>
                  </a:cxn>
                  <a:cxn ang="0">
                    <a:pos x="26" y="167"/>
                  </a:cxn>
                  <a:cxn ang="0">
                    <a:pos x="40" y="225"/>
                  </a:cxn>
                  <a:cxn ang="0">
                    <a:pos x="53" y="283"/>
                  </a:cxn>
                  <a:cxn ang="0">
                    <a:pos x="46" y="341"/>
                  </a:cxn>
                  <a:cxn ang="0">
                    <a:pos x="33" y="406"/>
                  </a:cxn>
                  <a:cxn ang="0">
                    <a:pos x="46" y="464"/>
                  </a:cxn>
                  <a:cxn ang="0">
                    <a:pos x="46" y="530"/>
                  </a:cxn>
                  <a:cxn ang="0">
                    <a:pos x="33" y="588"/>
                  </a:cxn>
                  <a:cxn ang="0">
                    <a:pos x="46" y="646"/>
                  </a:cxn>
                  <a:cxn ang="0">
                    <a:pos x="59" y="704"/>
                  </a:cxn>
                  <a:cxn ang="0">
                    <a:pos x="66" y="769"/>
                  </a:cxn>
                  <a:cxn ang="0">
                    <a:pos x="53" y="834"/>
                  </a:cxn>
                  <a:cxn ang="0">
                    <a:pos x="20" y="892"/>
                  </a:cxn>
                  <a:cxn ang="0">
                    <a:pos x="20" y="958"/>
                  </a:cxn>
                  <a:cxn ang="0">
                    <a:pos x="46" y="1016"/>
                  </a:cxn>
                  <a:cxn ang="0">
                    <a:pos x="59" y="1088"/>
                  </a:cxn>
                  <a:cxn ang="0">
                    <a:pos x="46" y="1154"/>
                  </a:cxn>
                  <a:cxn ang="0">
                    <a:pos x="53" y="1219"/>
                  </a:cxn>
                  <a:cxn ang="0">
                    <a:pos x="59" y="1277"/>
                  </a:cxn>
                  <a:cxn ang="0">
                    <a:pos x="53" y="1342"/>
                  </a:cxn>
                  <a:cxn ang="0">
                    <a:pos x="53" y="1408"/>
                  </a:cxn>
                  <a:cxn ang="0">
                    <a:pos x="53" y="1524"/>
                  </a:cxn>
                  <a:cxn ang="0">
                    <a:pos x="53" y="1582"/>
                  </a:cxn>
                  <a:cxn ang="0">
                    <a:pos x="53" y="1640"/>
                  </a:cxn>
                  <a:cxn ang="0">
                    <a:pos x="66" y="1698"/>
                  </a:cxn>
                  <a:cxn ang="0">
                    <a:pos x="53" y="1756"/>
                  </a:cxn>
                  <a:cxn ang="0">
                    <a:pos x="59" y="1814"/>
                  </a:cxn>
                  <a:cxn ang="0">
                    <a:pos x="66" y="1872"/>
                  </a:cxn>
                  <a:cxn ang="0">
                    <a:pos x="40" y="1814"/>
                  </a:cxn>
                  <a:cxn ang="0">
                    <a:pos x="46" y="1756"/>
                  </a:cxn>
                  <a:cxn ang="0">
                    <a:pos x="53" y="1698"/>
                  </a:cxn>
                  <a:cxn ang="0">
                    <a:pos x="53" y="1640"/>
                  </a:cxn>
                  <a:cxn ang="0">
                    <a:pos x="53" y="1582"/>
                  </a:cxn>
                  <a:cxn ang="0">
                    <a:pos x="46" y="1524"/>
                  </a:cxn>
                  <a:cxn ang="0">
                    <a:pos x="53" y="1458"/>
                  </a:cxn>
                  <a:cxn ang="0">
                    <a:pos x="53" y="1393"/>
                  </a:cxn>
                  <a:cxn ang="0">
                    <a:pos x="46" y="1328"/>
                  </a:cxn>
                  <a:cxn ang="0">
                    <a:pos x="53" y="1263"/>
                  </a:cxn>
                  <a:cxn ang="0">
                    <a:pos x="40" y="1204"/>
                  </a:cxn>
                  <a:cxn ang="0">
                    <a:pos x="40" y="1139"/>
                  </a:cxn>
                  <a:cxn ang="0">
                    <a:pos x="66" y="1081"/>
                  </a:cxn>
                  <a:cxn ang="0">
                    <a:pos x="40" y="1023"/>
                  </a:cxn>
                  <a:cxn ang="0">
                    <a:pos x="7" y="972"/>
                  </a:cxn>
                  <a:cxn ang="0">
                    <a:pos x="53" y="907"/>
                  </a:cxn>
                  <a:cxn ang="0">
                    <a:pos x="53" y="842"/>
                  </a:cxn>
                  <a:cxn ang="0">
                    <a:pos x="59" y="784"/>
                  </a:cxn>
                  <a:cxn ang="0">
                    <a:pos x="53" y="726"/>
                  </a:cxn>
                  <a:cxn ang="0">
                    <a:pos x="40" y="668"/>
                  </a:cxn>
                  <a:cxn ang="0">
                    <a:pos x="40" y="609"/>
                  </a:cxn>
                  <a:cxn ang="0">
                    <a:pos x="72" y="551"/>
                  </a:cxn>
                  <a:cxn ang="0">
                    <a:pos x="79" y="486"/>
                  </a:cxn>
                  <a:cxn ang="0">
                    <a:pos x="53" y="428"/>
                  </a:cxn>
                  <a:cxn ang="0">
                    <a:pos x="53" y="370"/>
                  </a:cxn>
                  <a:cxn ang="0">
                    <a:pos x="33" y="312"/>
                  </a:cxn>
                  <a:cxn ang="0">
                    <a:pos x="26" y="247"/>
                  </a:cxn>
                  <a:cxn ang="0">
                    <a:pos x="40" y="189"/>
                  </a:cxn>
                  <a:cxn ang="0">
                    <a:pos x="53" y="131"/>
                  </a:cxn>
                  <a:cxn ang="0">
                    <a:pos x="33" y="73"/>
                  </a:cxn>
                  <a:cxn ang="0">
                    <a:pos x="7" y="15"/>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3" name="Freeform 19"/>
              <p:cNvSpPr>
                <a:spLocks/>
              </p:cNvSpPr>
              <p:nvPr/>
            </p:nvSpPr>
            <p:spPr bwMode="auto">
              <a:xfrm>
                <a:off x="931" y="3992"/>
                <a:ext cx="1494" cy="80"/>
              </a:xfrm>
              <a:custGeom>
                <a:avLst/>
                <a:gdLst/>
                <a:ahLst/>
                <a:cxnLst>
                  <a:cxn ang="0">
                    <a:pos x="87" y="0"/>
                  </a:cxn>
                  <a:cxn ang="0">
                    <a:pos x="141" y="29"/>
                  </a:cxn>
                  <a:cxn ang="0">
                    <a:pos x="202" y="43"/>
                  </a:cxn>
                  <a:cxn ang="0">
                    <a:pos x="269" y="43"/>
                  </a:cxn>
                  <a:cxn ang="0">
                    <a:pos x="336" y="65"/>
                  </a:cxn>
                  <a:cxn ang="0">
                    <a:pos x="444" y="79"/>
                  </a:cxn>
                  <a:cxn ang="0">
                    <a:pos x="525" y="72"/>
                  </a:cxn>
                  <a:cxn ang="0">
                    <a:pos x="612" y="65"/>
                  </a:cxn>
                  <a:cxn ang="0">
                    <a:pos x="713" y="43"/>
                  </a:cxn>
                  <a:cxn ang="0">
                    <a:pos x="773" y="43"/>
                  </a:cxn>
                  <a:cxn ang="0">
                    <a:pos x="841" y="50"/>
                  </a:cxn>
                  <a:cxn ang="0">
                    <a:pos x="901" y="57"/>
                  </a:cxn>
                  <a:cxn ang="0">
                    <a:pos x="1002" y="43"/>
                  </a:cxn>
                  <a:cxn ang="0">
                    <a:pos x="1069" y="36"/>
                  </a:cxn>
                  <a:cxn ang="0">
                    <a:pos x="1137" y="36"/>
                  </a:cxn>
                  <a:cxn ang="0">
                    <a:pos x="1231" y="36"/>
                  </a:cxn>
                  <a:cxn ang="0">
                    <a:pos x="1311" y="29"/>
                  </a:cxn>
                  <a:cxn ang="0">
                    <a:pos x="1379" y="29"/>
                  </a:cxn>
                  <a:cxn ang="0">
                    <a:pos x="1439" y="43"/>
                  </a:cxn>
                  <a:cxn ang="0">
                    <a:pos x="1493" y="14"/>
                  </a:cxn>
                  <a:cxn ang="0">
                    <a:pos x="1439" y="29"/>
                  </a:cxn>
                  <a:cxn ang="0">
                    <a:pos x="1385" y="36"/>
                  </a:cxn>
                  <a:cxn ang="0">
                    <a:pos x="1325" y="29"/>
                  </a:cxn>
                  <a:cxn ang="0">
                    <a:pos x="1237" y="43"/>
                  </a:cxn>
                  <a:cxn ang="0">
                    <a:pos x="1170" y="72"/>
                  </a:cxn>
                  <a:cxn ang="0">
                    <a:pos x="1110" y="65"/>
                  </a:cxn>
                  <a:cxn ang="0">
                    <a:pos x="1056" y="50"/>
                  </a:cxn>
                  <a:cxn ang="0">
                    <a:pos x="962" y="36"/>
                  </a:cxn>
                  <a:cxn ang="0">
                    <a:pos x="881" y="43"/>
                  </a:cxn>
                  <a:cxn ang="0">
                    <a:pos x="827" y="57"/>
                  </a:cxn>
                  <a:cxn ang="0">
                    <a:pos x="747" y="57"/>
                  </a:cxn>
                  <a:cxn ang="0">
                    <a:pos x="659" y="57"/>
                  </a:cxn>
                  <a:cxn ang="0">
                    <a:pos x="605" y="50"/>
                  </a:cxn>
                  <a:cxn ang="0">
                    <a:pos x="551" y="57"/>
                  </a:cxn>
                  <a:cxn ang="0">
                    <a:pos x="484" y="65"/>
                  </a:cxn>
                  <a:cxn ang="0">
                    <a:pos x="417" y="57"/>
                  </a:cxn>
                  <a:cxn ang="0">
                    <a:pos x="363" y="36"/>
                  </a:cxn>
                  <a:cxn ang="0">
                    <a:pos x="309" y="57"/>
                  </a:cxn>
                  <a:cxn ang="0">
                    <a:pos x="256" y="57"/>
                  </a:cxn>
                  <a:cxn ang="0">
                    <a:pos x="195" y="50"/>
                  </a:cxn>
                  <a:cxn ang="0">
                    <a:pos x="141" y="7"/>
                  </a:cxn>
                  <a:cxn ang="0">
                    <a:pos x="81" y="22"/>
                  </a:cxn>
                  <a:cxn ang="0">
                    <a:pos x="27" y="36"/>
                  </a:cxn>
                  <a:cxn ang="0">
                    <a:pos x="13" y="43"/>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4" name="Freeform 20"/>
              <p:cNvSpPr>
                <a:spLocks/>
              </p:cNvSpPr>
              <p:nvPr/>
            </p:nvSpPr>
            <p:spPr bwMode="auto">
              <a:xfrm>
                <a:off x="2773" y="3976"/>
                <a:ext cx="1722" cy="81"/>
              </a:xfrm>
              <a:custGeom>
                <a:avLst/>
                <a:gdLst/>
                <a:ahLst/>
                <a:cxnLst>
                  <a:cxn ang="0">
                    <a:pos x="0" y="0"/>
                  </a:cxn>
                  <a:cxn ang="0">
                    <a:pos x="1721" y="0"/>
                  </a:cxn>
                  <a:cxn ang="0">
                    <a:pos x="1721" y="0"/>
                  </a:cxn>
                  <a:cxn ang="0">
                    <a:pos x="1640" y="22"/>
                  </a:cxn>
                  <a:cxn ang="0">
                    <a:pos x="1613" y="7"/>
                  </a:cxn>
                  <a:cxn ang="0">
                    <a:pos x="1587" y="0"/>
                  </a:cxn>
                  <a:cxn ang="0">
                    <a:pos x="1560" y="15"/>
                  </a:cxn>
                  <a:cxn ang="0">
                    <a:pos x="1533" y="44"/>
                  </a:cxn>
                  <a:cxn ang="0">
                    <a:pos x="1506" y="58"/>
                  </a:cxn>
                  <a:cxn ang="0">
                    <a:pos x="1479" y="73"/>
                  </a:cxn>
                  <a:cxn ang="0">
                    <a:pos x="1418" y="80"/>
                  </a:cxn>
                  <a:cxn ang="0">
                    <a:pos x="1351" y="80"/>
                  </a:cxn>
                  <a:cxn ang="0">
                    <a:pos x="1311" y="73"/>
                  </a:cxn>
                  <a:cxn ang="0">
                    <a:pos x="1284" y="65"/>
                  </a:cxn>
                  <a:cxn ang="0">
                    <a:pos x="1250" y="73"/>
                  </a:cxn>
                  <a:cxn ang="0">
                    <a:pos x="1224" y="73"/>
                  </a:cxn>
                  <a:cxn ang="0">
                    <a:pos x="1170" y="73"/>
                  </a:cxn>
                  <a:cxn ang="0">
                    <a:pos x="1123" y="65"/>
                  </a:cxn>
                  <a:cxn ang="0">
                    <a:pos x="1096" y="65"/>
                  </a:cxn>
                  <a:cxn ang="0">
                    <a:pos x="1055" y="58"/>
                  </a:cxn>
                  <a:cxn ang="0">
                    <a:pos x="1029" y="58"/>
                  </a:cxn>
                  <a:cxn ang="0">
                    <a:pos x="1002" y="36"/>
                  </a:cxn>
                  <a:cxn ang="0">
                    <a:pos x="968" y="15"/>
                  </a:cxn>
                  <a:cxn ang="0">
                    <a:pos x="934" y="15"/>
                  </a:cxn>
                  <a:cxn ang="0">
                    <a:pos x="908" y="15"/>
                  </a:cxn>
                  <a:cxn ang="0">
                    <a:pos x="881" y="15"/>
                  </a:cxn>
                  <a:cxn ang="0">
                    <a:pos x="847" y="29"/>
                  </a:cxn>
                  <a:cxn ang="0">
                    <a:pos x="787" y="44"/>
                  </a:cxn>
                  <a:cxn ang="0">
                    <a:pos x="753" y="51"/>
                  </a:cxn>
                  <a:cxn ang="0">
                    <a:pos x="726" y="51"/>
                  </a:cxn>
                  <a:cxn ang="0">
                    <a:pos x="686" y="44"/>
                  </a:cxn>
                  <a:cxn ang="0">
                    <a:pos x="659" y="29"/>
                  </a:cxn>
                  <a:cxn ang="0">
                    <a:pos x="632" y="22"/>
                  </a:cxn>
                  <a:cxn ang="0">
                    <a:pos x="598" y="22"/>
                  </a:cxn>
                  <a:cxn ang="0">
                    <a:pos x="565" y="22"/>
                  </a:cxn>
                  <a:cxn ang="0">
                    <a:pos x="531" y="29"/>
                  </a:cxn>
                  <a:cxn ang="0">
                    <a:pos x="477" y="29"/>
                  </a:cxn>
                  <a:cxn ang="0">
                    <a:pos x="437" y="36"/>
                  </a:cxn>
                  <a:cxn ang="0">
                    <a:pos x="403" y="44"/>
                  </a:cxn>
                  <a:cxn ang="0">
                    <a:pos x="376" y="44"/>
                  </a:cxn>
                  <a:cxn ang="0">
                    <a:pos x="343" y="44"/>
                  </a:cxn>
                  <a:cxn ang="0">
                    <a:pos x="282" y="44"/>
                  </a:cxn>
                  <a:cxn ang="0">
                    <a:pos x="229" y="29"/>
                  </a:cxn>
                  <a:cxn ang="0">
                    <a:pos x="195" y="22"/>
                  </a:cxn>
                  <a:cxn ang="0">
                    <a:pos x="168" y="22"/>
                  </a:cxn>
                  <a:cxn ang="0">
                    <a:pos x="141" y="15"/>
                  </a:cxn>
                  <a:cxn ang="0">
                    <a:pos x="114" y="7"/>
                  </a:cxn>
                  <a:cxn ang="0">
                    <a:pos x="87" y="7"/>
                  </a:cxn>
                  <a:cxn ang="0">
                    <a:pos x="61" y="15"/>
                  </a:cxn>
                  <a:cxn ang="0">
                    <a:pos x="34" y="22"/>
                  </a:cxn>
                  <a:cxn ang="0">
                    <a:pos x="7" y="36"/>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5" name="Freeform 21"/>
              <p:cNvSpPr>
                <a:spLocks/>
              </p:cNvSpPr>
              <p:nvPr/>
            </p:nvSpPr>
            <p:spPr bwMode="auto">
              <a:xfrm>
                <a:off x="5410" y="2003"/>
                <a:ext cx="80" cy="1366"/>
              </a:xfrm>
              <a:custGeom>
                <a:avLst/>
                <a:gdLst/>
                <a:ahLst/>
                <a:cxnLst>
                  <a:cxn ang="0">
                    <a:pos x="33" y="109"/>
                  </a:cxn>
                  <a:cxn ang="0">
                    <a:pos x="59" y="167"/>
                  </a:cxn>
                  <a:cxn ang="0">
                    <a:pos x="59" y="232"/>
                  </a:cxn>
                  <a:cxn ang="0">
                    <a:pos x="40" y="298"/>
                  </a:cxn>
                  <a:cxn ang="0">
                    <a:pos x="33" y="363"/>
                  </a:cxn>
                  <a:cxn ang="0">
                    <a:pos x="40" y="421"/>
                  </a:cxn>
                  <a:cxn ang="0">
                    <a:pos x="53" y="494"/>
                  </a:cxn>
                  <a:cxn ang="0">
                    <a:pos x="53" y="581"/>
                  </a:cxn>
                  <a:cxn ang="0">
                    <a:pos x="53" y="653"/>
                  </a:cxn>
                  <a:cxn ang="0">
                    <a:pos x="59" y="741"/>
                  </a:cxn>
                  <a:cxn ang="0">
                    <a:pos x="66" y="799"/>
                  </a:cxn>
                  <a:cxn ang="0">
                    <a:pos x="46" y="871"/>
                  </a:cxn>
                  <a:cxn ang="0">
                    <a:pos x="66" y="929"/>
                  </a:cxn>
                  <a:cxn ang="0">
                    <a:pos x="59" y="1016"/>
                  </a:cxn>
                  <a:cxn ang="0">
                    <a:pos x="53" y="1089"/>
                  </a:cxn>
                  <a:cxn ang="0">
                    <a:pos x="72" y="1147"/>
                  </a:cxn>
                  <a:cxn ang="0">
                    <a:pos x="59" y="1213"/>
                  </a:cxn>
                  <a:cxn ang="0">
                    <a:pos x="53" y="1278"/>
                  </a:cxn>
                  <a:cxn ang="0">
                    <a:pos x="72" y="1336"/>
                  </a:cxn>
                  <a:cxn ang="0">
                    <a:pos x="59" y="1300"/>
                  </a:cxn>
                  <a:cxn ang="0">
                    <a:pos x="33" y="1242"/>
                  </a:cxn>
                  <a:cxn ang="0">
                    <a:pos x="46" y="1154"/>
                  </a:cxn>
                  <a:cxn ang="0">
                    <a:pos x="59" y="1089"/>
                  </a:cxn>
                  <a:cxn ang="0">
                    <a:pos x="59" y="1031"/>
                  </a:cxn>
                  <a:cxn ang="0">
                    <a:pos x="66" y="966"/>
                  </a:cxn>
                  <a:cxn ang="0">
                    <a:pos x="66" y="864"/>
                  </a:cxn>
                  <a:cxn ang="0">
                    <a:pos x="26" y="799"/>
                  </a:cxn>
                  <a:cxn ang="0">
                    <a:pos x="26" y="726"/>
                  </a:cxn>
                  <a:cxn ang="0">
                    <a:pos x="26" y="639"/>
                  </a:cxn>
                  <a:cxn ang="0">
                    <a:pos x="26" y="581"/>
                  </a:cxn>
                  <a:cxn ang="0">
                    <a:pos x="40" y="523"/>
                  </a:cxn>
                  <a:cxn ang="0">
                    <a:pos x="46" y="450"/>
                  </a:cxn>
                  <a:cxn ang="0">
                    <a:pos x="46" y="392"/>
                  </a:cxn>
                  <a:cxn ang="0">
                    <a:pos x="46" y="319"/>
                  </a:cxn>
                  <a:cxn ang="0">
                    <a:pos x="46" y="254"/>
                  </a:cxn>
                  <a:cxn ang="0">
                    <a:pos x="53" y="196"/>
                  </a:cxn>
                  <a:cxn ang="0">
                    <a:pos x="46" y="131"/>
                  </a:cxn>
                  <a:cxn ang="0">
                    <a:pos x="13" y="73"/>
                  </a:cxn>
                  <a:cxn ang="0">
                    <a:pos x="7" y="15"/>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6" name="Freeform 22"/>
              <p:cNvSpPr>
                <a:spLocks/>
              </p:cNvSpPr>
              <p:nvPr/>
            </p:nvSpPr>
            <p:spPr bwMode="auto">
              <a:xfrm>
                <a:off x="246" y="204"/>
                <a:ext cx="107" cy="2135"/>
              </a:xfrm>
              <a:custGeom>
                <a:avLst/>
                <a:gdLst/>
                <a:ahLst/>
                <a:cxnLst>
                  <a:cxn ang="0">
                    <a:pos x="0" y="0"/>
                  </a:cxn>
                  <a:cxn ang="0">
                    <a:pos x="106" y="116"/>
                  </a:cxn>
                  <a:cxn ang="0">
                    <a:pos x="106" y="987"/>
                  </a:cxn>
                  <a:cxn ang="0">
                    <a:pos x="53" y="1045"/>
                  </a:cxn>
                  <a:cxn ang="0">
                    <a:pos x="53" y="1161"/>
                  </a:cxn>
                  <a:cxn ang="0">
                    <a:pos x="66" y="1219"/>
                  </a:cxn>
                  <a:cxn ang="0">
                    <a:pos x="40" y="1277"/>
                  </a:cxn>
                  <a:cxn ang="0">
                    <a:pos x="40" y="1336"/>
                  </a:cxn>
                  <a:cxn ang="0">
                    <a:pos x="27" y="1394"/>
                  </a:cxn>
                  <a:cxn ang="0">
                    <a:pos x="40" y="1452"/>
                  </a:cxn>
                  <a:cxn ang="0">
                    <a:pos x="53" y="1510"/>
                  </a:cxn>
                  <a:cxn ang="0">
                    <a:pos x="53" y="1568"/>
                  </a:cxn>
                  <a:cxn ang="0">
                    <a:pos x="66" y="1626"/>
                  </a:cxn>
                  <a:cxn ang="0">
                    <a:pos x="40" y="1684"/>
                  </a:cxn>
                  <a:cxn ang="0">
                    <a:pos x="27" y="1742"/>
                  </a:cxn>
                  <a:cxn ang="0">
                    <a:pos x="27" y="1800"/>
                  </a:cxn>
                  <a:cxn ang="0">
                    <a:pos x="40" y="1873"/>
                  </a:cxn>
                  <a:cxn ang="0">
                    <a:pos x="40" y="1945"/>
                  </a:cxn>
                  <a:cxn ang="0">
                    <a:pos x="27" y="2018"/>
                  </a:cxn>
                  <a:cxn ang="0">
                    <a:pos x="40" y="2076"/>
                  </a:cxn>
                  <a:cxn ang="0">
                    <a:pos x="53" y="2134"/>
                  </a:cxn>
                  <a:cxn ang="0">
                    <a:pos x="13" y="2061"/>
                  </a:cxn>
                  <a:cxn ang="0">
                    <a:pos x="13" y="1974"/>
                  </a:cxn>
                  <a:cxn ang="0">
                    <a:pos x="13" y="1916"/>
                  </a:cxn>
                  <a:cxn ang="0">
                    <a:pos x="27" y="1858"/>
                  </a:cxn>
                  <a:cxn ang="0">
                    <a:pos x="40" y="1800"/>
                  </a:cxn>
                  <a:cxn ang="0">
                    <a:pos x="40" y="1684"/>
                  </a:cxn>
                  <a:cxn ang="0">
                    <a:pos x="40" y="1597"/>
                  </a:cxn>
                  <a:cxn ang="0">
                    <a:pos x="40" y="1539"/>
                  </a:cxn>
                  <a:cxn ang="0">
                    <a:pos x="40" y="1481"/>
                  </a:cxn>
                  <a:cxn ang="0">
                    <a:pos x="53" y="1423"/>
                  </a:cxn>
                  <a:cxn ang="0">
                    <a:pos x="53" y="1350"/>
                  </a:cxn>
                  <a:cxn ang="0">
                    <a:pos x="53" y="1292"/>
                  </a:cxn>
                  <a:cxn ang="0">
                    <a:pos x="40" y="1234"/>
                  </a:cxn>
                  <a:cxn ang="0">
                    <a:pos x="40" y="1176"/>
                  </a:cxn>
                  <a:cxn ang="0">
                    <a:pos x="53" y="1118"/>
                  </a:cxn>
                  <a:cxn ang="0">
                    <a:pos x="66" y="1060"/>
                  </a:cxn>
                  <a:cxn ang="0">
                    <a:pos x="66" y="987"/>
                  </a:cxn>
                  <a:cxn ang="0">
                    <a:pos x="66" y="929"/>
                  </a:cxn>
                  <a:cxn ang="0">
                    <a:pos x="66" y="871"/>
                  </a:cxn>
                  <a:cxn ang="0">
                    <a:pos x="66" y="798"/>
                  </a:cxn>
                  <a:cxn ang="0">
                    <a:pos x="66" y="726"/>
                  </a:cxn>
                  <a:cxn ang="0">
                    <a:pos x="66" y="668"/>
                  </a:cxn>
                  <a:cxn ang="0">
                    <a:pos x="66" y="552"/>
                  </a:cxn>
                  <a:cxn ang="0">
                    <a:pos x="53" y="494"/>
                  </a:cxn>
                  <a:cxn ang="0">
                    <a:pos x="53" y="436"/>
                  </a:cxn>
                  <a:cxn ang="0">
                    <a:pos x="53" y="377"/>
                  </a:cxn>
                  <a:cxn ang="0">
                    <a:pos x="53" y="319"/>
                  </a:cxn>
                  <a:cxn ang="0">
                    <a:pos x="53" y="261"/>
                  </a:cxn>
                  <a:cxn ang="0">
                    <a:pos x="53" y="203"/>
                  </a:cxn>
                  <a:cxn ang="0">
                    <a:pos x="53" y="145"/>
                  </a:cxn>
                  <a:cxn ang="0">
                    <a:pos x="27" y="87"/>
                  </a:cxn>
                  <a:cxn ang="0">
                    <a:pos x="0" y="0"/>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7" name="Freeform 23"/>
              <p:cNvSpPr>
                <a:spLocks/>
              </p:cNvSpPr>
              <p:nvPr/>
            </p:nvSpPr>
            <p:spPr bwMode="auto">
              <a:xfrm>
                <a:off x="260" y="437"/>
                <a:ext cx="93" cy="1699"/>
              </a:xfrm>
              <a:custGeom>
                <a:avLst/>
                <a:gdLst/>
                <a:ahLst/>
                <a:cxnLst>
                  <a:cxn ang="0">
                    <a:pos x="92" y="0"/>
                  </a:cxn>
                  <a:cxn ang="0">
                    <a:pos x="79" y="73"/>
                  </a:cxn>
                  <a:cxn ang="0">
                    <a:pos x="79" y="131"/>
                  </a:cxn>
                  <a:cxn ang="0">
                    <a:pos x="66" y="189"/>
                  </a:cxn>
                  <a:cxn ang="0">
                    <a:pos x="26" y="247"/>
                  </a:cxn>
                  <a:cxn ang="0">
                    <a:pos x="26" y="305"/>
                  </a:cxn>
                  <a:cxn ang="0">
                    <a:pos x="26" y="363"/>
                  </a:cxn>
                  <a:cxn ang="0">
                    <a:pos x="39" y="421"/>
                  </a:cxn>
                  <a:cxn ang="0">
                    <a:pos x="53" y="479"/>
                  </a:cxn>
                  <a:cxn ang="0">
                    <a:pos x="53" y="537"/>
                  </a:cxn>
                  <a:cxn ang="0">
                    <a:pos x="39" y="610"/>
                  </a:cxn>
                  <a:cxn ang="0">
                    <a:pos x="39" y="668"/>
                  </a:cxn>
                  <a:cxn ang="0">
                    <a:pos x="39" y="726"/>
                  </a:cxn>
                  <a:cxn ang="0">
                    <a:pos x="39" y="784"/>
                  </a:cxn>
                  <a:cxn ang="0">
                    <a:pos x="13" y="856"/>
                  </a:cxn>
                  <a:cxn ang="0">
                    <a:pos x="0" y="914"/>
                  </a:cxn>
                  <a:cxn ang="0">
                    <a:pos x="0" y="972"/>
                  </a:cxn>
                  <a:cxn ang="0">
                    <a:pos x="26" y="1030"/>
                  </a:cxn>
                  <a:cxn ang="0">
                    <a:pos x="26" y="1103"/>
                  </a:cxn>
                  <a:cxn ang="0">
                    <a:pos x="13" y="1176"/>
                  </a:cxn>
                  <a:cxn ang="0">
                    <a:pos x="13" y="1234"/>
                  </a:cxn>
                  <a:cxn ang="0">
                    <a:pos x="13" y="1292"/>
                  </a:cxn>
                  <a:cxn ang="0">
                    <a:pos x="13" y="1350"/>
                  </a:cxn>
                  <a:cxn ang="0">
                    <a:pos x="0" y="1408"/>
                  </a:cxn>
                  <a:cxn ang="0">
                    <a:pos x="0" y="1466"/>
                  </a:cxn>
                  <a:cxn ang="0">
                    <a:pos x="13" y="1524"/>
                  </a:cxn>
                  <a:cxn ang="0">
                    <a:pos x="53" y="1582"/>
                  </a:cxn>
                  <a:cxn ang="0">
                    <a:pos x="53" y="1640"/>
                  </a:cxn>
                  <a:cxn ang="0">
                    <a:pos x="26" y="1698"/>
                  </a:cxn>
                  <a:cxn ang="0">
                    <a:pos x="53" y="1640"/>
                  </a:cxn>
                  <a:cxn ang="0">
                    <a:pos x="39" y="1567"/>
                  </a:cxn>
                  <a:cxn ang="0">
                    <a:pos x="26" y="1509"/>
                  </a:cxn>
                  <a:cxn ang="0">
                    <a:pos x="26" y="1437"/>
                  </a:cxn>
                  <a:cxn ang="0">
                    <a:pos x="26" y="1379"/>
                  </a:cxn>
                  <a:cxn ang="0">
                    <a:pos x="26" y="1321"/>
                  </a:cxn>
                  <a:cxn ang="0">
                    <a:pos x="26" y="1263"/>
                  </a:cxn>
                  <a:cxn ang="0">
                    <a:pos x="26" y="1205"/>
                  </a:cxn>
                  <a:cxn ang="0">
                    <a:pos x="53" y="1147"/>
                  </a:cxn>
                  <a:cxn ang="0">
                    <a:pos x="66" y="1088"/>
                  </a:cxn>
                  <a:cxn ang="0">
                    <a:pos x="39" y="1030"/>
                  </a:cxn>
                  <a:cxn ang="0">
                    <a:pos x="13" y="972"/>
                  </a:cxn>
                  <a:cxn ang="0">
                    <a:pos x="13" y="914"/>
                  </a:cxn>
                  <a:cxn ang="0">
                    <a:pos x="26" y="856"/>
                  </a:cxn>
                  <a:cxn ang="0">
                    <a:pos x="39" y="798"/>
                  </a:cxn>
                  <a:cxn ang="0">
                    <a:pos x="39" y="740"/>
                  </a:cxn>
                  <a:cxn ang="0">
                    <a:pos x="53" y="682"/>
                  </a:cxn>
                  <a:cxn ang="0">
                    <a:pos x="66" y="624"/>
                  </a:cxn>
                  <a:cxn ang="0">
                    <a:pos x="66" y="566"/>
                  </a:cxn>
                  <a:cxn ang="0">
                    <a:pos x="53" y="508"/>
                  </a:cxn>
                  <a:cxn ang="0">
                    <a:pos x="39" y="450"/>
                  </a:cxn>
                  <a:cxn ang="0">
                    <a:pos x="26" y="392"/>
                  </a:cxn>
                  <a:cxn ang="0">
                    <a:pos x="26" y="334"/>
                  </a:cxn>
                  <a:cxn ang="0">
                    <a:pos x="26" y="276"/>
                  </a:cxn>
                  <a:cxn ang="0">
                    <a:pos x="66" y="218"/>
                  </a:cxn>
                  <a:cxn ang="0">
                    <a:pos x="66" y="160"/>
                  </a:cxn>
                  <a:cxn ang="0">
                    <a:pos x="66" y="102"/>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8" name="Freeform 24"/>
              <p:cNvSpPr>
                <a:spLocks/>
              </p:cNvSpPr>
              <p:nvPr/>
            </p:nvSpPr>
            <p:spPr bwMode="auto">
              <a:xfrm>
                <a:off x="1161" y="204"/>
                <a:ext cx="2527" cy="117"/>
              </a:xfrm>
              <a:custGeom>
                <a:avLst/>
                <a:gdLst/>
                <a:ahLst/>
                <a:cxnLst>
                  <a:cxn ang="0">
                    <a:pos x="81" y="73"/>
                  </a:cxn>
                  <a:cxn ang="0">
                    <a:pos x="188" y="44"/>
                  </a:cxn>
                  <a:cxn ang="0">
                    <a:pos x="296" y="58"/>
                  </a:cxn>
                  <a:cxn ang="0">
                    <a:pos x="417" y="87"/>
                  </a:cxn>
                  <a:cxn ang="0">
                    <a:pos x="524" y="87"/>
                  </a:cxn>
                  <a:cxn ang="0">
                    <a:pos x="645" y="73"/>
                  </a:cxn>
                  <a:cxn ang="0">
                    <a:pos x="833" y="58"/>
                  </a:cxn>
                  <a:cxn ang="0">
                    <a:pos x="941" y="44"/>
                  </a:cxn>
                  <a:cxn ang="0">
                    <a:pos x="1061" y="58"/>
                  </a:cxn>
                  <a:cxn ang="0">
                    <a:pos x="1209" y="58"/>
                  </a:cxn>
                  <a:cxn ang="0">
                    <a:pos x="1344" y="44"/>
                  </a:cxn>
                  <a:cxn ang="0">
                    <a:pos x="1451" y="44"/>
                  </a:cxn>
                  <a:cxn ang="0">
                    <a:pos x="1559" y="0"/>
                  </a:cxn>
                  <a:cxn ang="0">
                    <a:pos x="2472" y="0"/>
                  </a:cxn>
                  <a:cxn ang="0">
                    <a:pos x="2472" y="58"/>
                  </a:cxn>
                  <a:cxn ang="0">
                    <a:pos x="2351" y="58"/>
                  </a:cxn>
                  <a:cxn ang="0">
                    <a:pos x="2244" y="58"/>
                  </a:cxn>
                  <a:cxn ang="0">
                    <a:pos x="2123" y="73"/>
                  </a:cxn>
                  <a:cxn ang="0">
                    <a:pos x="2015" y="87"/>
                  </a:cxn>
                  <a:cxn ang="0">
                    <a:pos x="1868" y="73"/>
                  </a:cxn>
                  <a:cxn ang="0">
                    <a:pos x="1760" y="58"/>
                  </a:cxn>
                  <a:cxn ang="0">
                    <a:pos x="1639" y="58"/>
                  </a:cxn>
                  <a:cxn ang="0">
                    <a:pos x="1532" y="73"/>
                  </a:cxn>
                  <a:cxn ang="0">
                    <a:pos x="1424" y="73"/>
                  </a:cxn>
                  <a:cxn ang="0">
                    <a:pos x="1317" y="58"/>
                  </a:cxn>
                  <a:cxn ang="0">
                    <a:pos x="1088" y="73"/>
                  </a:cxn>
                  <a:cxn ang="0">
                    <a:pos x="967" y="73"/>
                  </a:cxn>
                  <a:cxn ang="0">
                    <a:pos x="846" y="87"/>
                  </a:cxn>
                  <a:cxn ang="0">
                    <a:pos x="726" y="73"/>
                  </a:cxn>
                  <a:cxn ang="0">
                    <a:pos x="591" y="73"/>
                  </a:cxn>
                  <a:cxn ang="0">
                    <a:pos x="470" y="73"/>
                  </a:cxn>
                  <a:cxn ang="0">
                    <a:pos x="363" y="73"/>
                  </a:cxn>
                  <a:cxn ang="0">
                    <a:pos x="255" y="44"/>
                  </a:cxn>
                  <a:cxn ang="0">
                    <a:pos x="148" y="73"/>
                  </a:cxn>
                  <a:cxn ang="0">
                    <a:pos x="0" y="116"/>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1049" name="Freeform 25"/>
              <p:cNvSpPr>
                <a:spLocks/>
              </p:cNvSpPr>
              <p:nvPr/>
            </p:nvSpPr>
            <p:spPr bwMode="auto">
              <a:xfrm>
                <a:off x="3070" y="204"/>
                <a:ext cx="1763" cy="75"/>
              </a:xfrm>
              <a:custGeom>
                <a:avLst/>
                <a:gdLst/>
                <a:ahLst/>
                <a:cxnLst>
                  <a:cxn ang="0">
                    <a:pos x="188" y="0"/>
                  </a:cxn>
                  <a:cxn ang="0">
                    <a:pos x="363" y="74"/>
                  </a:cxn>
                  <a:cxn ang="0">
                    <a:pos x="444" y="74"/>
                  </a:cxn>
                  <a:cxn ang="0">
                    <a:pos x="565" y="74"/>
                  </a:cxn>
                  <a:cxn ang="0">
                    <a:pos x="619" y="74"/>
                  </a:cxn>
                  <a:cxn ang="0">
                    <a:pos x="699" y="59"/>
                  </a:cxn>
                  <a:cxn ang="0">
                    <a:pos x="753" y="59"/>
                  </a:cxn>
                  <a:cxn ang="0">
                    <a:pos x="807" y="44"/>
                  </a:cxn>
                  <a:cxn ang="0">
                    <a:pos x="874" y="44"/>
                  </a:cxn>
                  <a:cxn ang="0">
                    <a:pos x="928" y="44"/>
                  </a:cxn>
                  <a:cxn ang="0">
                    <a:pos x="995" y="74"/>
                  </a:cxn>
                  <a:cxn ang="0">
                    <a:pos x="1103" y="74"/>
                  </a:cxn>
                  <a:cxn ang="0">
                    <a:pos x="1157" y="74"/>
                  </a:cxn>
                  <a:cxn ang="0">
                    <a:pos x="1211" y="74"/>
                  </a:cxn>
                  <a:cxn ang="0">
                    <a:pos x="1332" y="74"/>
                  </a:cxn>
                  <a:cxn ang="0">
                    <a:pos x="1399" y="59"/>
                  </a:cxn>
                  <a:cxn ang="0">
                    <a:pos x="1453" y="44"/>
                  </a:cxn>
                  <a:cxn ang="0">
                    <a:pos x="1506" y="44"/>
                  </a:cxn>
                  <a:cxn ang="0">
                    <a:pos x="1560" y="30"/>
                  </a:cxn>
                  <a:cxn ang="0">
                    <a:pos x="1654" y="30"/>
                  </a:cxn>
                  <a:cxn ang="0">
                    <a:pos x="1708" y="30"/>
                  </a:cxn>
                  <a:cxn ang="0">
                    <a:pos x="1762" y="30"/>
                  </a:cxn>
                  <a:cxn ang="0">
                    <a:pos x="1708" y="30"/>
                  </a:cxn>
                  <a:cxn ang="0">
                    <a:pos x="1654" y="44"/>
                  </a:cxn>
                  <a:cxn ang="0">
                    <a:pos x="1601" y="74"/>
                  </a:cxn>
                  <a:cxn ang="0">
                    <a:pos x="1547" y="74"/>
                  </a:cxn>
                  <a:cxn ang="0">
                    <a:pos x="1493" y="74"/>
                  </a:cxn>
                  <a:cxn ang="0">
                    <a:pos x="1426" y="59"/>
                  </a:cxn>
                  <a:cxn ang="0">
                    <a:pos x="1372" y="59"/>
                  </a:cxn>
                  <a:cxn ang="0">
                    <a:pos x="1251" y="59"/>
                  </a:cxn>
                  <a:cxn ang="0">
                    <a:pos x="1184" y="59"/>
                  </a:cxn>
                  <a:cxn ang="0">
                    <a:pos x="1116" y="59"/>
                  </a:cxn>
                  <a:cxn ang="0">
                    <a:pos x="1009" y="59"/>
                  </a:cxn>
                  <a:cxn ang="0">
                    <a:pos x="955" y="59"/>
                  </a:cxn>
                  <a:cxn ang="0">
                    <a:pos x="888" y="59"/>
                  </a:cxn>
                  <a:cxn ang="0">
                    <a:pos x="820" y="74"/>
                  </a:cxn>
                  <a:cxn ang="0">
                    <a:pos x="767" y="74"/>
                  </a:cxn>
                  <a:cxn ang="0">
                    <a:pos x="699" y="59"/>
                  </a:cxn>
                  <a:cxn ang="0">
                    <a:pos x="646" y="44"/>
                  </a:cxn>
                  <a:cxn ang="0">
                    <a:pos x="592" y="44"/>
                  </a:cxn>
                  <a:cxn ang="0">
                    <a:pos x="538" y="44"/>
                  </a:cxn>
                  <a:cxn ang="0">
                    <a:pos x="484" y="59"/>
                  </a:cxn>
                  <a:cxn ang="0">
                    <a:pos x="430" y="59"/>
                  </a:cxn>
                  <a:cxn ang="0">
                    <a:pos x="377" y="30"/>
                  </a:cxn>
                  <a:cxn ang="0">
                    <a:pos x="323" y="15"/>
                  </a:cxn>
                  <a:cxn ang="0">
                    <a:pos x="269" y="15"/>
                  </a:cxn>
                  <a:cxn ang="0">
                    <a:pos x="215" y="15"/>
                  </a:cxn>
                  <a:cxn ang="0">
                    <a:pos x="161" y="15"/>
                  </a:cxn>
                  <a:cxn ang="0">
                    <a:pos x="108" y="30"/>
                  </a:cxn>
                  <a:cxn ang="0">
                    <a:pos x="54" y="44"/>
                  </a:cxn>
                  <a:cxn ang="0">
                    <a:pos x="0" y="59"/>
                  </a:cxn>
                  <a:cxn ang="0">
                    <a:pos x="54" y="59"/>
                  </a:cxn>
                  <a:cxn ang="0">
                    <a:pos x="108" y="30"/>
                  </a:cxn>
                  <a:cxn ang="0">
                    <a:pos x="161" y="30"/>
                  </a:cxn>
                  <a:cxn ang="0">
                    <a:pos x="188" y="0"/>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grpSp>
        <p:grpSp>
          <p:nvGrpSpPr>
            <p:cNvPr id="2055" name="Group 30"/>
            <p:cNvGrpSpPr>
              <a:grpSpLocks/>
            </p:cNvGrpSpPr>
            <p:nvPr/>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1052" name="Rectangle 28"/>
              <p:cNvSpPr>
                <a:spLocks noChangeArrowheads="1"/>
              </p:cNvSpPr>
              <p:nvPr/>
            </p:nvSpPr>
            <p:spPr bwMode="auto">
              <a:xfrm>
                <a:off x="246" y="202"/>
                <a:ext cx="1000" cy="1030"/>
              </a:xfrm>
              <a:prstGeom prst="rect">
                <a:avLst/>
              </a:prstGeom>
              <a:solidFill>
                <a:srgbClr val="474747"/>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w="12700">
                <a:noFill/>
                <a:miter lim="800000"/>
                <a:headEnd/>
                <a:tailEnd/>
              </a:ln>
              <a:effectLst/>
            </p:spPr>
            <p:txBody>
              <a:bodyPr wrap="none" anchor="ctr"/>
              <a:lstStyle/>
              <a:p>
                <a:pPr>
                  <a:defRPr/>
                </a:pPr>
                <a:endParaRPr lang="en-US">
                  <a:latin typeface="Arial" pitchFamily="-107" charset="0"/>
                  <a:ea typeface="+mn-ea"/>
                </a:endParaRPr>
              </a:p>
            </p:txBody>
          </p:sp>
        </p:grpSp>
      </p:grpSp>
      <p:sp>
        <p:nvSpPr>
          <p:cNvPr id="1027" name="Text Box 40"/>
          <p:cNvSpPr txBox="1">
            <a:spLocks noChangeArrowheads="1"/>
          </p:cNvSpPr>
          <p:nvPr userDrawn="1"/>
        </p:nvSpPr>
        <p:spPr bwMode="auto">
          <a:xfrm>
            <a:off x="449263" y="6537325"/>
            <a:ext cx="976312" cy="244475"/>
          </a:xfrm>
          <a:prstGeom prst="rect">
            <a:avLst/>
          </a:prstGeom>
          <a:noFill/>
          <a:ln>
            <a:noFill/>
          </a:ln>
        </p:spPr>
        <p:txBody>
          <a:bodyPr wrap="none" anchor="ctr">
            <a:spAutoFit/>
          </a:bodyPr>
          <a:lstStyle/>
          <a:p>
            <a:pPr>
              <a:spcBef>
                <a:spcPct val="50000"/>
              </a:spcBef>
              <a:defRPr/>
            </a:pPr>
            <a:r>
              <a:rPr lang="en-US" sz="900" b="1">
                <a:solidFill>
                  <a:srgbClr val="FFFFFF"/>
                </a:solidFill>
                <a:effectLst/>
              </a:rPr>
              <a:t>© </a:t>
            </a:r>
            <a:r>
              <a:rPr lang="en-US" sz="1000" b="1">
                <a:solidFill>
                  <a:srgbClr val="FFFFFF"/>
                </a:solidFill>
                <a:effectLst/>
              </a:rPr>
              <a:t>2006</a:t>
            </a:r>
            <a:r>
              <a:rPr lang="en-US" sz="900" b="1">
                <a:solidFill>
                  <a:srgbClr val="FFFFFF"/>
                </a:solidFill>
                <a:effectLst/>
              </a:rPr>
              <a:t> TBBMI</a:t>
            </a:r>
          </a:p>
        </p:txBody>
      </p:sp>
      <p:sp>
        <p:nvSpPr>
          <p:cNvPr id="1065" name="Rectangle 41"/>
          <p:cNvSpPr>
            <a:spLocks noChangeArrowheads="1"/>
          </p:cNvSpPr>
          <p:nvPr userDrawn="1"/>
        </p:nvSpPr>
        <p:spPr bwMode="auto">
          <a:xfrm>
            <a:off x="7513638" y="6526213"/>
            <a:ext cx="808037"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9.65.03a.</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dissolv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pitchFamily="-84" charset="2"/>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rgbClr val="000000">
                    <a:alpha val="74997"/>
                  </a:srgbClr>
                </a:outerShdw>
              </a:effectLst>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defRPr/>
                </a:pPr>
                <a:endParaRPr lang="en-US" sz="900">
                  <a:solidFill>
                    <a:srgbClr val="FFA27C"/>
                  </a:solidFill>
                  <a:effectLst/>
                  <a:latin typeface="Arial" pitchFamily="-107"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endParaRPr lang="en-US" sz="900">
                  <a:solidFill>
                    <a:srgbClr val="FFA27C"/>
                  </a:solidFill>
                  <a:effectLst/>
                  <a:latin typeface="Arial"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900">
                  <a:solidFill>
                    <a:srgbClr val="FFA27C"/>
                  </a:solidFill>
                  <a:effectLst/>
                  <a:latin typeface="Arial" charset="0"/>
                  <a:ea typeface="ＭＳ Ｐゴシック" charset="0"/>
                  <a:cs typeface="ＭＳ Ｐゴシック" charset="0"/>
                </a:endParaRPr>
              </a:p>
            </p:txBody>
          </p:sp>
        </p:grpSp>
      </p:grpSp>
      <p:sp>
        <p:nvSpPr>
          <p:cNvPr id="1027" name="Text Box 34"/>
          <p:cNvSpPr txBox="1">
            <a:spLocks noChangeArrowheads="1"/>
          </p:cNvSpPr>
          <p:nvPr userDrawn="1"/>
        </p:nvSpPr>
        <p:spPr bwMode="auto">
          <a:xfrm>
            <a:off x="282575" y="6519863"/>
            <a:ext cx="996950" cy="244475"/>
          </a:xfrm>
          <a:prstGeom prst="rect">
            <a:avLst/>
          </a:prstGeom>
          <a:noFill/>
          <a:ln>
            <a:noFill/>
          </a:ln>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1000" b="1">
                <a:solidFill>
                  <a:srgbClr val="FFFFFF"/>
                </a:solidFill>
                <a:effectLst/>
              </a:rPr>
              <a:t>©2006 TBBMI</a:t>
            </a:r>
          </a:p>
        </p:txBody>
      </p:sp>
      <p:sp>
        <p:nvSpPr>
          <p:cNvPr id="1028" name="Rectangle 35"/>
          <p:cNvSpPr>
            <a:spLocks noChangeArrowheads="1"/>
          </p:cNvSpPr>
          <p:nvPr userDrawn="1"/>
        </p:nvSpPr>
        <p:spPr bwMode="auto">
          <a:xfrm>
            <a:off x="7602538" y="6519863"/>
            <a:ext cx="647700" cy="24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r>
              <a:rPr lang="en-US" sz="1000" b="1">
                <a:solidFill>
                  <a:srgbClr val="FFFFFF"/>
                </a:solidFill>
                <a:effectLst/>
                <a:latin typeface="Arial" charset="0"/>
                <a:ea typeface="ＭＳ Ｐゴシック" charset="0"/>
                <a:cs typeface="Arial" charset="0"/>
              </a:rPr>
              <a:t>9.65.01.</a:t>
            </a:r>
          </a:p>
        </p:txBody>
      </p:sp>
    </p:spTree>
    <p:extLst>
      <p:ext uri="{BB962C8B-B14F-4D97-AF65-F5344CB8AC3E}">
        <p14:creationId xmlns:p14="http://schemas.microsoft.com/office/powerpoint/2010/main" val="2958084486"/>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1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notesSlide" Target="../notesSlides/notesSlide12.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5" Type="http://schemas.openxmlformats.org/officeDocument/2006/relationships/image" Target="../media/image1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4.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487" name="Rectangle 111"/>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a:ln>
                <a:noFill/>
              </a:ln>
              <a:solidFill>
                <a:srgbClr val="00DFCA"/>
              </a:solidFill>
              <a:effectLst>
                <a:outerShdw blurRad="38100" dist="38100" dir="2700000" algn="tl">
                  <a:srgbClr val="000000">
                    <a:alpha val="43137"/>
                  </a:srgbClr>
                </a:outerShdw>
              </a:effectLst>
              <a:uLnTx/>
              <a:uFillTx/>
              <a:latin typeface="Arial" pitchFamily="-107" charset="0"/>
              <a:ea typeface="ＭＳ Ｐゴシック" pitchFamily="34" charset="-128"/>
              <a:cs typeface="+mn-cs"/>
            </a:endParaRPr>
          </a:p>
        </p:txBody>
      </p:sp>
      <p:pic>
        <p:nvPicPr>
          <p:cNvPr id="18435" name="Picture 112"/>
          <p:cNvPicPr>
            <a:picLocks noChangeArrowheads="1"/>
          </p:cNvPicPr>
          <p:nvPr/>
        </p:nvPicPr>
        <p:blipFill>
          <a:blip r:embed="rId3"/>
          <a:srcRect r="8611"/>
          <a:stretch>
            <a:fillRect/>
          </a:stretch>
        </p:blipFill>
        <p:spPr bwMode="auto">
          <a:xfrm>
            <a:off x="436563" y="38100"/>
            <a:ext cx="7581900" cy="6819900"/>
          </a:xfrm>
          <a:prstGeom prst="rect">
            <a:avLst/>
          </a:prstGeom>
          <a:noFill/>
          <a:ln w="12700">
            <a:noFill/>
            <a:miter lim="800000"/>
            <a:headEnd/>
            <a:tailEnd/>
          </a:ln>
        </p:spPr>
      </p:pic>
      <p:sp>
        <p:nvSpPr>
          <p:cNvPr id="741445"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107" charset="0"/>
              <a:ea typeface="ＭＳ Ｐゴシック" pitchFamily="34" charset="-128"/>
              <a:cs typeface="+mn-cs"/>
            </a:endParaRPr>
          </a:p>
        </p:txBody>
      </p:sp>
      <p:sp>
        <p:nvSpPr>
          <p:cNvPr id="18437" name="Text Box 73"/>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endParaRPr kumimoji="0" lang="en-US" sz="2000" b="0" i="0" u="none" strike="noStrike" kern="1200" cap="none" spc="0" normalizeH="0" baseline="0" noProof="0">
              <a:ln>
                <a:noFill/>
              </a:ln>
              <a:solidFill>
                <a:srgbClr val="FFA27C"/>
              </a:solidFill>
              <a:effectLst/>
              <a:uLnTx/>
              <a:uFillTx/>
              <a:latin typeface="B VAG Rounded Bold" charset="0"/>
              <a:ea typeface="ＭＳ Ｐゴシック" pitchFamily="34" charset="-128"/>
              <a:cs typeface="+mn-cs"/>
            </a:endParaRPr>
          </a:p>
        </p:txBody>
      </p:sp>
      <p:sp>
        <p:nvSpPr>
          <p:cNvPr id="741489" name="Text Box 113"/>
          <p:cNvSpPr txBox="1">
            <a:spLocks noChangeArrowheads="1"/>
          </p:cNvSpPr>
          <p:nvPr/>
        </p:nvSpPr>
        <p:spPr bwMode="auto">
          <a:xfrm>
            <a:off x="0" y="3009900"/>
            <a:ext cx="9143999" cy="1569660"/>
          </a:xfrm>
          <a:prstGeom prst="rect">
            <a:avLst/>
          </a:prstGeom>
          <a:noFill/>
          <a:ln w="9525">
            <a:noFill/>
            <a:miter lim="800000"/>
            <a:headEnd/>
            <a:tailEnd/>
          </a:ln>
          <a:effectLst/>
        </p:spPr>
        <p:txBody>
          <a:bodyPr wrap="square">
            <a:spAutoFit/>
          </a:bodyPr>
          <a:lstStyle/>
          <a:p>
            <a:pPr lvl="0">
              <a:spcBef>
                <a:spcPct val="50000"/>
              </a:spcBef>
              <a:defRPr/>
            </a:pPr>
            <a:r>
              <a:rPr lang="si-LK" altLang="ja-JP" sz="9600" b="1" i="1" dirty="0">
                <a:solidFill>
                  <a:srgbClr val="FFFF00"/>
                </a:solidFill>
                <a:effectLst>
                  <a:outerShdw blurRad="38100" dist="38100" dir="2700000" algn="tl">
                    <a:srgbClr val="000000"/>
                  </a:outerShdw>
                </a:effectLst>
                <a:latin typeface="Kosher-Normal" pitchFamily="-84" charset="0"/>
              </a:rPr>
              <a:t>මැවීම</a:t>
            </a:r>
            <a:endParaRPr kumimoji="0" lang="en-US" sz="9600" b="1" i="1" u="none" strike="noStrike" kern="1200" cap="none" spc="0" normalizeH="0" baseline="0" noProof="0" dirty="0">
              <a:ln>
                <a:noFill/>
              </a:ln>
              <a:solidFill>
                <a:srgbClr val="FFFF00"/>
              </a:solidFill>
              <a:effectLst>
                <a:outerShdw blurRad="38100" dist="38100" dir="2700000" algn="tl">
                  <a:srgbClr val="000000"/>
                </a:outerShdw>
              </a:effectLst>
              <a:uLnTx/>
              <a:uFillTx/>
              <a:latin typeface="Kosher-Normal" pitchFamily="-84" charset="0"/>
            </a:endParaRPr>
          </a:p>
        </p:txBody>
      </p:sp>
      <p:sp>
        <p:nvSpPr>
          <p:cNvPr id="741485" name="Rectangle 109"/>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17</a:t>
            </a:r>
          </a:p>
        </p:txBody>
      </p:sp>
      <p:sp>
        <p:nvSpPr>
          <p:cNvPr id="18443" name="Text Box 128"/>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34" charset="0"/>
                <a:ea typeface="ＭＳ Ｐゴシック" pitchFamily="34" charset="-128"/>
                <a:cs typeface="+mn-cs"/>
              </a:rPr>
              <a:t>©2006 TBBMI</a:t>
            </a:r>
          </a:p>
        </p:txBody>
      </p:sp>
      <p:sp>
        <p:nvSpPr>
          <p:cNvPr id="741505" name="Rectangle 129"/>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8.0.03a.</a:t>
            </a:r>
          </a:p>
        </p:txBody>
      </p:sp>
    </p:spTree>
    <p:extLst>
      <p:ext uri="{BB962C8B-B14F-4D97-AF65-F5344CB8AC3E}">
        <p14:creationId xmlns:p14="http://schemas.microsoft.com/office/powerpoint/2010/main" val="633835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1" fill="hold" grpId="0" nodeType="afterEffect">
                                  <p:stCondLst>
                                    <p:cond delay="0"/>
                                  </p:stCondLst>
                                  <p:iterate type="lt">
                                    <p:tmPct val="100000"/>
                                  </p:iterate>
                                  <p:childTnLst>
                                    <p:set>
                                      <p:cBhvr>
                                        <p:cTn id="6" dur="1" fill="hold">
                                          <p:stCondLst>
                                            <p:cond delay="0"/>
                                          </p:stCondLst>
                                        </p:cTn>
                                        <p:tgtEl>
                                          <p:spTgt spid="741489">
                                            <p:txEl>
                                              <p:pRg st="0" end="0"/>
                                            </p:txEl>
                                          </p:spTgt>
                                        </p:tgtEl>
                                        <p:attrNameLst>
                                          <p:attrName>style.visibility</p:attrName>
                                        </p:attrNameLst>
                                      </p:cBhvr>
                                      <p:to>
                                        <p:strVal val="visible"/>
                                      </p:to>
                                    </p:set>
                                    <p:animEffect transition="in" filter="wipe(up)">
                                      <p:cBhvr>
                                        <p:cTn id="7" dur="75"/>
                                        <p:tgtEl>
                                          <p:spTgt spid="741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489"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76"/>
          <p:cNvPicPr>
            <a:picLocks noChangeAspect="1" noChangeArrowheads="1"/>
          </p:cNvPicPr>
          <p:nvPr/>
        </p:nvPicPr>
        <p:blipFill>
          <a:blip r:embed="rId3"/>
          <a:srcRect l="13074" t="9052" r="12152" b="8820"/>
          <a:stretch>
            <a:fillRect/>
          </a:stretch>
        </p:blipFill>
        <p:spPr bwMode="auto">
          <a:xfrm>
            <a:off x="1282700" y="611188"/>
            <a:ext cx="6837363" cy="5632450"/>
          </a:xfrm>
          <a:prstGeom prst="rect">
            <a:avLst/>
          </a:prstGeom>
          <a:noFill/>
          <a:ln w="9525">
            <a:noFill/>
            <a:miter lim="800000"/>
            <a:headEnd/>
            <a:tailEnd/>
          </a:ln>
        </p:spPr>
      </p:pic>
      <p:sp>
        <p:nvSpPr>
          <p:cNvPr id="560131" name="Text Box 3"/>
          <p:cNvSpPr txBox="1">
            <a:spLocks noChangeArrowheads="1"/>
          </p:cNvSpPr>
          <p:nvPr/>
        </p:nvSpPr>
        <p:spPr bwMode="auto">
          <a:xfrm>
            <a:off x="457200" y="3205163"/>
            <a:ext cx="8137525" cy="522387"/>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3600" b="1" dirty="0">
                <a:solidFill>
                  <a:srgbClr val="DCF210"/>
                </a:solidFill>
                <a:effectLst>
                  <a:outerShdw blurRad="38100" dist="38100" dir="2700000" algn="tl">
                    <a:srgbClr val="000000"/>
                  </a:outerShdw>
                </a:effectLst>
                <a:latin typeface="Comic Sans MS" pitchFamily="66" charset="0"/>
              </a:rPr>
              <a:t>•</a:t>
            </a:r>
            <a:r>
              <a:rPr lang="si-LK" sz="3600" b="1" dirty="0">
                <a:solidFill>
                  <a:srgbClr val="DCF210"/>
                </a:solidFill>
                <a:effectLst>
                  <a:outerShdw blurRad="38100" dist="38100" dir="2700000" algn="tl">
                    <a:srgbClr val="000000"/>
                  </a:outerShdw>
                </a:effectLst>
                <a:latin typeface="Comic Sans MS" pitchFamily="66" charset="0"/>
              </a:rPr>
              <a:t>අප මනස තුළ</a:t>
            </a:r>
            <a:r>
              <a:rPr lang="en-AU" sz="3600" b="1" dirty="0">
                <a:solidFill>
                  <a:srgbClr val="DCF210"/>
                </a:solidFill>
                <a:effectLst>
                  <a:outerShdw blurRad="38100" dist="38100" dir="2700000" algn="tl">
                    <a:srgbClr val="000000"/>
                  </a:outerShdw>
                </a:effectLst>
                <a:latin typeface="Comic Sans MS" pitchFamily="66" charset="0"/>
              </a:rPr>
              <a:t> </a:t>
            </a:r>
            <a:r>
              <a:rPr lang="si-LK" sz="3600" b="1" dirty="0">
                <a:solidFill>
                  <a:srgbClr val="DCF210"/>
                </a:solidFill>
                <a:effectLst>
                  <a:outerShdw blurRad="38100" dist="38100" dir="2700000" algn="tl">
                    <a:srgbClr val="000000"/>
                  </a:outerShdw>
                </a:effectLst>
                <a:latin typeface="Comic Sans MS" pitchFamily="66" charset="0"/>
              </a:rPr>
              <a:t>රටාවක් ගොඩනගන්නෙමු!</a:t>
            </a:r>
            <a:endParaRPr lang="en-US" sz="3600" b="1" dirty="0">
              <a:solidFill>
                <a:srgbClr val="DCF210"/>
              </a:solidFill>
              <a:effectLst>
                <a:outerShdw blurRad="38100" dist="38100" dir="2700000" algn="tl">
                  <a:srgbClr val="000000"/>
                </a:outerShdw>
              </a:effectLst>
              <a:latin typeface="Comic Sans MS" pitchFamily="66" charset="0"/>
            </a:endParaRPr>
          </a:p>
        </p:txBody>
      </p:sp>
      <p:sp>
        <p:nvSpPr>
          <p:cNvPr id="560196" name="Text Box 68"/>
          <p:cNvSpPr txBox="1">
            <a:spLocks noChangeArrowheads="1"/>
          </p:cNvSpPr>
          <p:nvPr/>
        </p:nvSpPr>
        <p:spPr bwMode="auto">
          <a:xfrm>
            <a:off x="406400" y="3916363"/>
            <a:ext cx="8137525" cy="581025"/>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4000" b="1" dirty="0">
                <a:solidFill>
                  <a:srgbClr val="DCF210"/>
                </a:solidFill>
                <a:effectLst>
                  <a:outerShdw blurRad="38100" dist="38100" dir="2700000" algn="tl">
                    <a:srgbClr val="000000"/>
                  </a:outerShdw>
                </a:effectLst>
                <a:latin typeface="Comic Sans MS" pitchFamily="66" charset="0"/>
              </a:rPr>
              <a:t>•</a:t>
            </a:r>
            <a:r>
              <a:rPr lang="si-LK" sz="4000" b="1" dirty="0">
                <a:solidFill>
                  <a:srgbClr val="DCF210"/>
                </a:solidFill>
                <a:effectLst>
                  <a:outerShdw blurRad="38100" dist="38100" dir="2700000" algn="tl">
                    <a:srgbClr val="000000"/>
                  </a:outerShdw>
                </a:effectLst>
                <a:latin typeface="Comic Sans MS" pitchFamily="66" charset="0"/>
              </a:rPr>
              <a:t>අප එකිනෙක කරුණු නොව </a:t>
            </a:r>
            <a:endParaRPr lang="en-US" sz="4000" b="1" dirty="0">
              <a:solidFill>
                <a:srgbClr val="DCF210"/>
              </a:solidFill>
              <a:effectLst>
                <a:outerShdw blurRad="38100" dist="38100" dir="2700000" algn="tl">
                  <a:srgbClr val="000000"/>
                </a:outerShdw>
              </a:effectLst>
              <a:latin typeface="Comic Sans MS" pitchFamily="66" charset="0"/>
            </a:endParaRPr>
          </a:p>
        </p:txBody>
      </p:sp>
      <p:sp>
        <p:nvSpPr>
          <p:cNvPr id="560197" name="Text Box 69"/>
          <p:cNvSpPr txBox="1">
            <a:spLocks noChangeArrowheads="1"/>
          </p:cNvSpPr>
          <p:nvPr/>
        </p:nvSpPr>
        <p:spPr bwMode="auto">
          <a:xfrm>
            <a:off x="533400" y="4572000"/>
            <a:ext cx="8137525" cy="581025"/>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4000" b="1" dirty="0">
                <a:solidFill>
                  <a:srgbClr val="DCF210"/>
                </a:solidFill>
                <a:effectLst>
                  <a:outerShdw blurRad="38100" dist="38100" dir="2700000" algn="tl">
                    <a:srgbClr val="000000"/>
                  </a:outerShdw>
                </a:effectLst>
                <a:latin typeface="Comic Sans MS" pitchFamily="66" charset="0"/>
              </a:rPr>
              <a:t>•</a:t>
            </a:r>
            <a:r>
              <a:rPr lang="si-LK" sz="4000" b="1" dirty="0">
                <a:solidFill>
                  <a:srgbClr val="DCF210"/>
                </a:solidFill>
                <a:effectLst>
                  <a:outerShdw blurRad="38100" dist="38100" dir="2700000" algn="tl">
                    <a:srgbClr val="000000"/>
                  </a:outerShdw>
                </a:effectLst>
                <a:latin typeface="Comic Sans MS" pitchFamily="66" charset="0"/>
              </a:rPr>
              <a:t>විශාල පිංතූරය ඉගෙනගනිමු</a:t>
            </a:r>
            <a:endParaRPr lang="en-US" sz="4000" b="1" dirty="0">
              <a:solidFill>
                <a:srgbClr val="DCF210"/>
              </a:solidFill>
              <a:effectLst>
                <a:outerShdw blurRad="38100" dist="38100" dir="2700000" algn="tl">
                  <a:srgbClr val="000000"/>
                </a:outerShdw>
              </a:effectLst>
              <a:latin typeface="Comic Sans MS" pitchFamily="66" charset="0"/>
            </a:endParaRPr>
          </a:p>
        </p:txBody>
      </p:sp>
      <p:sp>
        <p:nvSpPr>
          <p:cNvPr id="560198" name="Text Box 70"/>
          <p:cNvSpPr txBox="1">
            <a:spLocks noChangeArrowheads="1"/>
          </p:cNvSpPr>
          <p:nvPr/>
        </p:nvSpPr>
        <p:spPr bwMode="auto">
          <a:xfrm>
            <a:off x="482600" y="5338763"/>
            <a:ext cx="8137525" cy="581025"/>
          </a:xfrm>
          <a:prstGeom prst="rect">
            <a:avLst/>
          </a:prstGeom>
          <a:noFill/>
          <a:ln w="12700">
            <a:noFill/>
            <a:miter lim="800000"/>
            <a:headEnd/>
            <a:tailEnd/>
          </a:ln>
          <a:effectLst/>
        </p:spPr>
        <p:txBody>
          <a:bodyPr anchor="ctr">
            <a:spAutoFit/>
          </a:bodyPr>
          <a:lstStyle/>
          <a:p>
            <a:pPr>
              <a:lnSpc>
                <a:spcPct val="75000"/>
              </a:lnSpc>
              <a:spcBef>
                <a:spcPct val="50000"/>
              </a:spcBef>
              <a:defRPr/>
            </a:pPr>
            <a:r>
              <a:rPr lang="en-US" sz="4000" b="1" dirty="0">
                <a:solidFill>
                  <a:srgbClr val="DCF210"/>
                </a:solidFill>
                <a:effectLst>
                  <a:outerShdw blurRad="38100" dist="38100" dir="2700000" algn="tl">
                    <a:srgbClr val="000000"/>
                  </a:outerShdw>
                </a:effectLst>
                <a:latin typeface="Comic Sans MS" pitchFamily="66" charset="0"/>
              </a:rPr>
              <a:t>•</a:t>
            </a:r>
            <a:r>
              <a:rPr lang="si-LK" sz="4000" b="1" dirty="0">
                <a:solidFill>
                  <a:srgbClr val="DCF210"/>
                </a:solidFill>
                <a:effectLst>
                  <a:outerShdw blurRad="38100" dist="38100" dir="2700000" algn="tl">
                    <a:srgbClr val="000000"/>
                  </a:outerShdw>
                </a:effectLst>
                <a:latin typeface="Comic Sans MS" pitchFamily="66" charset="0"/>
              </a:rPr>
              <a:t>බයිබලයේ පොදු සැකිල්ල</a:t>
            </a:r>
            <a:endParaRPr lang="en-US" sz="4000" b="1" dirty="0">
              <a:solidFill>
                <a:srgbClr val="DCF210"/>
              </a:solidFill>
              <a:effectLst>
                <a:outerShdw blurRad="38100" dist="38100" dir="2700000" algn="tl">
                  <a:srgbClr val="000000"/>
                </a:outerShdw>
              </a:effectLst>
              <a:latin typeface="Comic Sans MS" pitchFamily="66" charset="0"/>
            </a:endParaRPr>
          </a:p>
        </p:txBody>
      </p:sp>
      <p:sp>
        <p:nvSpPr>
          <p:cNvPr id="11272" name="Text Box 145"/>
          <p:cNvSpPr txBox="1">
            <a:spLocks noChangeArrowheads="1"/>
          </p:cNvSpPr>
          <p:nvPr/>
        </p:nvSpPr>
        <p:spPr bwMode="auto">
          <a:xfrm>
            <a:off x="8589963" y="6450013"/>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4</a:t>
            </a:r>
            <a:endParaRPr lang="en-US" sz="2000" b="1">
              <a:solidFill>
                <a:srgbClr val="FFA27C"/>
              </a:solidFill>
              <a:effectLst/>
              <a:latin typeface="Comic Sans MS" pitchFamily="66" charset="0"/>
            </a:endParaRPr>
          </a:p>
        </p:txBody>
      </p:sp>
      <p:sp>
        <p:nvSpPr>
          <p:cNvPr id="560284" name="Rectangle 15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09</a:t>
            </a:r>
          </a:p>
        </p:txBody>
      </p:sp>
      <p:grpSp>
        <p:nvGrpSpPr>
          <p:cNvPr id="11274" name="Group 160"/>
          <p:cNvGrpSpPr>
            <a:grpSpLocks/>
          </p:cNvGrpSpPr>
          <p:nvPr/>
        </p:nvGrpSpPr>
        <p:grpSpPr bwMode="auto">
          <a:xfrm>
            <a:off x="519113" y="7938"/>
            <a:ext cx="854075" cy="1704975"/>
            <a:chOff x="327" y="5"/>
            <a:chExt cx="538" cy="1074"/>
          </a:xfrm>
        </p:grpSpPr>
        <p:sp>
          <p:nvSpPr>
            <p:cNvPr id="560289" name="Rectangle 16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560290" name="Line 16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grpSp>
        <p:nvGrpSpPr>
          <p:cNvPr id="2" name="Group 1"/>
          <p:cNvGrpSpPr/>
          <p:nvPr/>
        </p:nvGrpSpPr>
        <p:grpSpPr>
          <a:xfrm>
            <a:off x="4917907" y="1225550"/>
            <a:ext cx="2020303" cy="1875924"/>
            <a:chOff x="2458118" y="1225550"/>
            <a:chExt cx="5226050" cy="4462463"/>
          </a:xfrm>
        </p:grpSpPr>
        <p:grpSp>
          <p:nvGrpSpPr>
            <p:cNvPr id="78" name="Group 392"/>
            <p:cNvGrpSpPr>
              <a:grpSpLocks/>
            </p:cNvGrpSpPr>
            <p:nvPr/>
          </p:nvGrpSpPr>
          <p:grpSpPr bwMode="auto">
            <a:xfrm>
              <a:off x="2458118" y="1225550"/>
              <a:ext cx="5226050" cy="4462463"/>
              <a:chOff x="1540" y="772"/>
              <a:chExt cx="3292" cy="2811"/>
            </a:xfrm>
          </p:grpSpPr>
          <p:grpSp>
            <p:nvGrpSpPr>
              <p:cNvPr id="79" name="Group 393"/>
              <p:cNvGrpSpPr>
                <a:grpSpLocks/>
              </p:cNvGrpSpPr>
              <p:nvPr/>
            </p:nvGrpSpPr>
            <p:grpSpPr bwMode="auto">
              <a:xfrm>
                <a:off x="1540" y="772"/>
                <a:ext cx="1741" cy="846"/>
                <a:chOff x="2412" y="2052"/>
                <a:chExt cx="1741" cy="846"/>
              </a:xfrm>
            </p:grpSpPr>
            <p:sp>
              <p:nvSpPr>
                <p:cNvPr id="135" name="Rectangle 39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36" name="AutoShape 39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37" name="Rectangle 39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38" name="Rectangle 397"/>
                <p:cNvSpPr>
                  <a:spLocks noChangeArrowheads="1"/>
                </p:cNvSpPr>
                <p:nvPr/>
              </p:nvSpPr>
              <p:spPr bwMode="auto">
                <a:xfrm>
                  <a:off x="2528" y="2078"/>
                  <a:ext cx="465"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මැවිල්ල </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39" name="Line 39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0" name="Group 399"/>
              <p:cNvGrpSpPr>
                <a:grpSpLocks/>
              </p:cNvGrpSpPr>
              <p:nvPr/>
            </p:nvGrpSpPr>
            <p:grpSpPr bwMode="auto">
              <a:xfrm>
                <a:off x="1692" y="996"/>
                <a:ext cx="1741" cy="846"/>
                <a:chOff x="2412" y="2052"/>
                <a:chExt cx="1741" cy="846"/>
              </a:xfrm>
            </p:grpSpPr>
            <p:sp>
              <p:nvSpPr>
                <p:cNvPr id="130" name="Rectangle 40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31" name="AutoShape 40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32" name="Rectangle 40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33" name="Rectangle 403"/>
                <p:cNvSpPr>
                  <a:spLocks noChangeArrowheads="1"/>
                </p:cNvSpPr>
                <p:nvPr/>
              </p:nvSpPr>
              <p:spPr bwMode="auto">
                <a:xfrm>
                  <a:off x="2539" y="2078"/>
                  <a:ext cx="569" cy="215"/>
                </a:xfrm>
                <a:prstGeom prst="rect">
                  <a:avLst/>
                </a:prstGeom>
                <a:noFill/>
                <a:ln w="9525">
                  <a:noFill/>
                  <a:miter lim="800000"/>
                  <a:headEnd/>
                  <a:tailEnd/>
                </a:ln>
              </p:spPr>
              <p:txBody>
                <a:bodyPr wrap="none" lIns="0" tIns="0" rIns="0" bIns="0">
                  <a:spAutoFit/>
                </a:bodyPr>
                <a:lstStyle/>
                <a:p>
                  <a:pPr>
                    <a:spcBef>
                      <a:spcPct val="50000"/>
                    </a:spcBef>
                  </a:pPr>
                  <a:r>
                    <a:rPr lang="si-LK" sz="700" dirty="0">
                      <a:solidFill>
                        <a:schemeClr val="accent2">
                          <a:lumMod val="75000"/>
                        </a:schemeClr>
                      </a:solidFill>
                      <a:latin typeface="Arial Black" pitchFamily="34" charset="0"/>
                    </a:rPr>
                    <a:t>ආබ්‍රහම්</a:t>
                  </a:r>
                  <a:endParaRPr lang="en-US" sz="700" i="0" dirty="0">
                    <a:solidFill>
                      <a:schemeClr val="accent2">
                        <a:lumMod val="75000"/>
                      </a:schemeClr>
                    </a:solidFill>
                    <a:latin typeface="Arial Black" pitchFamily="34" charset="0"/>
                  </a:endParaRPr>
                </a:p>
              </p:txBody>
            </p:sp>
            <p:sp>
              <p:nvSpPr>
                <p:cNvPr id="134" name="Line 40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1" name="Group 405"/>
              <p:cNvGrpSpPr>
                <a:grpSpLocks/>
              </p:cNvGrpSpPr>
              <p:nvPr/>
            </p:nvGrpSpPr>
            <p:grpSpPr bwMode="auto">
              <a:xfrm>
                <a:off x="1868" y="1212"/>
                <a:ext cx="1741" cy="846"/>
                <a:chOff x="2412" y="2052"/>
                <a:chExt cx="1741" cy="846"/>
              </a:xfrm>
            </p:grpSpPr>
            <p:sp>
              <p:nvSpPr>
                <p:cNvPr id="125" name="Rectangle 40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26" name="AutoShape 40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27" name="Rectangle 40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28" name="Rectangle 409"/>
                <p:cNvSpPr>
                  <a:spLocks noChangeArrowheads="1"/>
                </p:cNvSpPr>
                <p:nvPr/>
              </p:nvSpPr>
              <p:spPr bwMode="auto">
                <a:xfrm>
                  <a:off x="2520" y="2078"/>
                  <a:ext cx="488"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යොසෙප්</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9" name="Line 41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2" name="Group 411"/>
              <p:cNvGrpSpPr>
                <a:grpSpLocks/>
              </p:cNvGrpSpPr>
              <p:nvPr/>
            </p:nvGrpSpPr>
            <p:grpSpPr bwMode="auto">
              <a:xfrm>
                <a:off x="2052" y="1412"/>
                <a:ext cx="1741" cy="846"/>
                <a:chOff x="2412" y="2052"/>
                <a:chExt cx="1741" cy="846"/>
              </a:xfrm>
            </p:grpSpPr>
            <p:sp>
              <p:nvSpPr>
                <p:cNvPr id="120" name="Rectangle 41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21" name="AutoShape 41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22" name="Rectangle 41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23" name="Rectangle 415"/>
                <p:cNvSpPr>
                  <a:spLocks noChangeArrowheads="1"/>
                </p:cNvSpPr>
                <p:nvPr/>
              </p:nvSpPr>
              <p:spPr bwMode="auto">
                <a:xfrm>
                  <a:off x="2553" y="2078"/>
                  <a:ext cx="504"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මෝසෙස්</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4" name="Line 41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3" name="Group 417"/>
              <p:cNvGrpSpPr>
                <a:grpSpLocks/>
              </p:cNvGrpSpPr>
              <p:nvPr/>
            </p:nvGrpSpPr>
            <p:grpSpPr bwMode="auto">
              <a:xfrm>
                <a:off x="2220" y="1604"/>
                <a:ext cx="1741" cy="846"/>
                <a:chOff x="2412" y="2052"/>
                <a:chExt cx="1741" cy="846"/>
              </a:xfrm>
            </p:grpSpPr>
            <p:sp>
              <p:nvSpPr>
                <p:cNvPr id="115" name="Rectangle 41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16" name="AutoShape 41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17" name="Rectangle 42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18" name="Rectangle 421"/>
                <p:cNvSpPr>
                  <a:spLocks noChangeArrowheads="1"/>
                </p:cNvSpPr>
                <p:nvPr/>
              </p:nvSpPr>
              <p:spPr bwMode="auto">
                <a:xfrm>
                  <a:off x="2524" y="2078"/>
                  <a:ext cx="451"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යොෂුවා </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9" name="Line 42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4" name="Group 423"/>
              <p:cNvGrpSpPr>
                <a:grpSpLocks/>
              </p:cNvGrpSpPr>
              <p:nvPr/>
            </p:nvGrpSpPr>
            <p:grpSpPr bwMode="auto">
              <a:xfrm>
                <a:off x="2396" y="1796"/>
                <a:ext cx="1741" cy="846"/>
                <a:chOff x="2412" y="2052"/>
                <a:chExt cx="1741" cy="846"/>
              </a:xfrm>
            </p:grpSpPr>
            <p:sp>
              <p:nvSpPr>
                <p:cNvPr id="110" name="Rectangle 42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11" name="AutoShape 42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12" name="Rectangle 42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13" name="Rectangle 427"/>
                <p:cNvSpPr>
                  <a:spLocks noChangeArrowheads="1"/>
                </p:cNvSpPr>
                <p:nvPr/>
              </p:nvSpPr>
              <p:spPr bwMode="auto">
                <a:xfrm>
                  <a:off x="2537" y="2078"/>
                  <a:ext cx="441"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අරාජික</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4" name="Line 42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5" name="Group 429"/>
              <p:cNvGrpSpPr>
                <a:grpSpLocks/>
              </p:cNvGrpSpPr>
              <p:nvPr/>
            </p:nvGrpSpPr>
            <p:grpSpPr bwMode="auto">
              <a:xfrm>
                <a:off x="2580" y="1996"/>
                <a:ext cx="1741" cy="846"/>
                <a:chOff x="2412" y="2052"/>
                <a:chExt cx="1741" cy="846"/>
              </a:xfrm>
            </p:grpSpPr>
            <p:sp>
              <p:nvSpPr>
                <p:cNvPr id="105" name="Rectangle 43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06" name="AutoShape 43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07" name="Rectangle 43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08" name="Rectangle 433"/>
                <p:cNvSpPr>
                  <a:spLocks noChangeArrowheads="1"/>
                </p:cNvSpPr>
                <p:nvPr/>
              </p:nvSpPr>
              <p:spPr bwMode="auto">
                <a:xfrm>
                  <a:off x="2522" y="2078"/>
                  <a:ext cx="448"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රාජකීය</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9" name="Line 43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6" name="Group 435"/>
              <p:cNvGrpSpPr>
                <a:grpSpLocks/>
              </p:cNvGrpSpPr>
              <p:nvPr/>
            </p:nvGrpSpPr>
            <p:grpSpPr bwMode="auto">
              <a:xfrm>
                <a:off x="2732" y="2220"/>
                <a:ext cx="1741" cy="846"/>
                <a:chOff x="2412" y="2052"/>
                <a:chExt cx="1741" cy="846"/>
              </a:xfrm>
            </p:grpSpPr>
            <p:sp>
              <p:nvSpPr>
                <p:cNvPr id="101" name="Rectangle 43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102" name="AutoShape 43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103" name="Rectangle 43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04" name="Line 44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nvGrpSpPr>
              <p:cNvPr id="87" name="Group 441"/>
              <p:cNvGrpSpPr>
                <a:grpSpLocks/>
              </p:cNvGrpSpPr>
              <p:nvPr/>
            </p:nvGrpSpPr>
            <p:grpSpPr bwMode="auto">
              <a:xfrm>
                <a:off x="2924" y="2431"/>
                <a:ext cx="1739" cy="840"/>
                <a:chOff x="2652" y="2271"/>
                <a:chExt cx="1739" cy="840"/>
              </a:xfrm>
            </p:grpSpPr>
            <p:sp>
              <p:nvSpPr>
                <p:cNvPr id="97" name="Rectangle 44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98" name="AutoShape 44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99" name="Rectangle 44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sp>
              <p:nvSpPr>
                <p:cNvPr id="100" name="Rectangle 445"/>
                <p:cNvSpPr>
                  <a:spLocks noChangeArrowheads="1"/>
                </p:cNvSpPr>
                <p:nvPr/>
              </p:nvSpPr>
              <p:spPr bwMode="auto">
                <a:xfrm>
                  <a:off x="2777" y="2298"/>
                  <a:ext cx="732" cy="215"/>
                </a:xfrm>
                <a:prstGeom prst="rect">
                  <a:avLst/>
                </a:prstGeom>
                <a:noFill/>
                <a:ln w="9525">
                  <a:noFill/>
                  <a:miter lim="800000"/>
                  <a:headEnd/>
                  <a:tailEnd/>
                </a:ln>
              </p:spPr>
              <p:txBody>
                <a:bodyPr wrap="none" lIns="0" tIns="0" rIns="0" bIns="0">
                  <a:spAutoFit/>
                </a:bodyPr>
                <a:lstStyle/>
                <a:p>
                  <a:pPr>
                    <a:defRPr/>
                  </a:pPr>
                  <a:r>
                    <a:rPr lang="si-LK" sz="700" b="1" dirty="0">
                      <a:solidFill>
                        <a:srgbClr val="790015"/>
                      </a:solidFill>
                      <a:latin typeface="Helvetica" charset="0"/>
                      <a:ea typeface="ＭＳ Ｐゴシック" charset="0"/>
                      <a:cs typeface="ＭＳ Ｐゴシック" charset="0"/>
                    </a:rPr>
                    <a:t>නිහඬකාලය</a:t>
                  </a:r>
                  <a:endParaRPr lang="en-US" sz="7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grpSp>
            <p:nvGrpSpPr>
              <p:cNvPr id="88" name="Group 446"/>
              <p:cNvGrpSpPr>
                <a:grpSpLocks/>
              </p:cNvGrpSpPr>
              <p:nvPr/>
            </p:nvGrpSpPr>
            <p:grpSpPr bwMode="auto">
              <a:xfrm>
                <a:off x="3092" y="2651"/>
                <a:ext cx="1740" cy="932"/>
                <a:chOff x="3948" y="107"/>
                <a:chExt cx="1740" cy="932"/>
              </a:xfrm>
            </p:grpSpPr>
            <p:sp>
              <p:nvSpPr>
                <p:cNvPr id="89" name="Rectangle 447"/>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sz="1000">
                    <a:latin typeface="Arial" pitchFamily="-107" charset="0"/>
                    <a:ea typeface="+mn-ea"/>
                  </a:endParaRPr>
                </a:p>
              </p:txBody>
            </p:sp>
            <p:sp>
              <p:nvSpPr>
                <p:cNvPr id="90" name="AutoShape 448"/>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sz="1000">
                    <a:latin typeface="Arial" pitchFamily="-107" charset="0"/>
                    <a:ea typeface="+mn-ea"/>
                  </a:endParaRPr>
                </a:p>
              </p:txBody>
            </p:sp>
            <p:sp>
              <p:nvSpPr>
                <p:cNvPr id="91" name="Rectangle 449"/>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sz="1000">
                    <a:latin typeface="Arial" pitchFamily="-107" charset="0"/>
                    <a:ea typeface="+mn-ea"/>
                  </a:endParaRPr>
                </a:p>
              </p:txBody>
            </p:sp>
            <p:grpSp>
              <p:nvGrpSpPr>
                <p:cNvPr id="92" name="Group 450"/>
                <p:cNvGrpSpPr>
                  <a:grpSpLocks/>
                </p:cNvGrpSpPr>
                <p:nvPr/>
              </p:nvGrpSpPr>
              <p:grpSpPr bwMode="auto">
                <a:xfrm>
                  <a:off x="4056" y="121"/>
                  <a:ext cx="795" cy="322"/>
                  <a:chOff x="3087" y="3101"/>
                  <a:chExt cx="624" cy="268"/>
                </a:xfrm>
              </p:grpSpPr>
              <p:sp>
                <p:nvSpPr>
                  <p:cNvPr id="95" name="Rectangle 451"/>
                  <p:cNvSpPr>
                    <a:spLocks noChangeArrowheads="1"/>
                  </p:cNvSpPr>
                  <p:nvPr/>
                </p:nvSpPr>
                <p:spPr bwMode="auto">
                  <a:xfrm>
                    <a:off x="3156" y="3113"/>
                    <a:ext cx="0" cy="256"/>
                  </a:xfrm>
                  <a:prstGeom prst="rect">
                    <a:avLst/>
                  </a:prstGeom>
                  <a:noFill/>
                  <a:ln w="9525">
                    <a:noFill/>
                    <a:miter lim="800000"/>
                    <a:headEnd/>
                    <a:tailEnd/>
                  </a:ln>
                </p:spPr>
                <p:txBody>
                  <a:bodyPr wrap="none" lIns="0" tIns="0" rIns="0" bIns="0">
                    <a:spAutoFit/>
                  </a:bodyPr>
                  <a:lstStyle/>
                  <a:p>
                    <a:pPr>
                      <a:defRPr/>
                    </a:pPr>
                    <a:r>
                      <a:rPr lang="en-US" sz="1000" b="1">
                        <a:solidFill>
                          <a:srgbClr val="790015"/>
                        </a:solidFill>
                        <a:effectLst/>
                        <a:latin typeface="Helvetica" charset="0"/>
                        <a:ea typeface="ＭＳ Ｐゴシック" charset="0"/>
                        <a:cs typeface="ＭＳ Ｐゴシック" charset="0"/>
                      </a:rPr>
                      <a:t>   </a:t>
                    </a:r>
                    <a:endParaRPr lang="en-US" sz="12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96" name="Rectangle 452"/>
                  <p:cNvSpPr>
                    <a:spLocks noChangeArrowheads="1"/>
                  </p:cNvSpPr>
                  <p:nvPr/>
                </p:nvSpPr>
                <p:spPr bwMode="auto">
                  <a:xfrm>
                    <a:off x="3087" y="3101"/>
                    <a:ext cx="624" cy="153"/>
                  </a:xfrm>
                  <a:prstGeom prst="rect">
                    <a:avLst/>
                  </a:prstGeom>
                  <a:noFill/>
                  <a:ln w="9525">
                    <a:noFill/>
                    <a:miter lim="800000"/>
                    <a:headEnd/>
                    <a:tailEnd/>
                  </a:ln>
                </p:spPr>
                <p:txBody>
                  <a:bodyPr wrap="none" lIns="0" tIns="0" rIns="0" bIns="0">
                    <a:spAutoFit/>
                  </a:bodyPr>
                  <a:lstStyle/>
                  <a:p>
                    <a:pPr>
                      <a:defRPr/>
                    </a:pPr>
                    <a:r>
                      <a:rPr lang="si-LK" sz="600" b="1" dirty="0">
                        <a:solidFill>
                          <a:srgbClr val="790015"/>
                        </a:solidFill>
                        <a:latin typeface="Helvetica" charset="0"/>
                        <a:ea typeface="ＭＳ Ｐゴシック" charset="0"/>
                        <a:cs typeface="ＭＳ Ｐゴシック" charset="0"/>
                      </a:rPr>
                      <a:t>යේසුස් වහන්සේ</a:t>
                    </a:r>
                    <a:endParaRPr lang="en-US" sz="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93" name="Line 45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sp>
              <p:nvSpPr>
                <p:cNvPr id="94" name="Line 45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sz="1000">
                    <a:latin typeface="Arial" pitchFamily="-107" charset="0"/>
                    <a:ea typeface="+mn-ea"/>
                  </a:endParaRPr>
                </a:p>
              </p:txBody>
            </p:sp>
          </p:grpSp>
        </p:grpSp>
        <p:sp>
          <p:nvSpPr>
            <p:cNvPr id="140" name="Rectangle 92"/>
            <p:cNvSpPr>
              <a:spLocks noChangeArrowheads="1"/>
            </p:cNvSpPr>
            <p:nvPr/>
          </p:nvSpPr>
          <p:spPr bwMode="auto">
            <a:xfrm>
              <a:off x="4541882" y="3559278"/>
              <a:ext cx="852217" cy="341403"/>
            </a:xfrm>
            <a:prstGeom prst="rect">
              <a:avLst/>
            </a:prstGeom>
            <a:noFill/>
            <a:ln w="9525">
              <a:noFill/>
              <a:miter lim="800000"/>
              <a:headEnd/>
              <a:tailEnd/>
            </a:ln>
          </p:spPr>
          <p:txBody>
            <a:bodyPr wrap="none" lIns="0" tIns="0" rIns="0" bIns="0">
              <a:spAutoFit/>
            </a:bodyPr>
            <a:lstStyle/>
            <a:p>
              <a:pPr>
                <a:spcBef>
                  <a:spcPct val="50000"/>
                </a:spcBef>
              </a:pPr>
              <a:r>
                <a:rPr lang="si-LK" sz="700" b="1" dirty="0">
                  <a:solidFill>
                    <a:schemeClr val="accent2">
                      <a:lumMod val="75000"/>
                    </a:schemeClr>
                  </a:solidFill>
                  <a:effectLst/>
                  <a:latin typeface="Arial Black" pitchFamily="34" charset="0"/>
                </a:rPr>
                <a:t>විප්‍රවාස</a:t>
              </a:r>
              <a:endParaRPr lang="en-US" sz="700" b="1" i="0" dirty="0">
                <a:solidFill>
                  <a:schemeClr val="accent2">
                    <a:lumMod val="75000"/>
                  </a:schemeClr>
                </a:solidFill>
                <a:effectLst/>
                <a:latin typeface="Arial Black"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560131">
                                            <p:txEl>
                                              <p:pRg st="0" end="0"/>
                                            </p:txEl>
                                          </p:spTgt>
                                        </p:tgtEl>
                                        <p:attrNameLst>
                                          <p:attrName>style.visibility</p:attrName>
                                        </p:attrNameLst>
                                      </p:cBhvr>
                                      <p:to>
                                        <p:strVal val="visible"/>
                                      </p:to>
                                    </p:set>
                                    <p:animEffect transition="in" filter="box(out)">
                                      <p:cBhvr>
                                        <p:cTn id="7" dur="500"/>
                                        <p:tgtEl>
                                          <p:spTgt spid="5601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560196">
                                            <p:txEl>
                                              <p:pRg st="0" end="0"/>
                                            </p:txEl>
                                          </p:spTgt>
                                        </p:tgtEl>
                                        <p:attrNameLst>
                                          <p:attrName>style.visibility</p:attrName>
                                        </p:attrNameLst>
                                      </p:cBhvr>
                                      <p:to>
                                        <p:strVal val="visible"/>
                                      </p:to>
                                    </p:set>
                                    <p:animEffect transition="in" filter="box(out)">
                                      <p:cBhvr>
                                        <p:cTn id="12" dur="500"/>
                                        <p:tgtEl>
                                          <p:spTgt spid="5601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560197">
                                            <p:txEl>
                                              <p:pRg st="0" end="0"/>
                                            </p:txEl>
                                          </p:spTgt>
                                        </p:tgtEl>
                                        <p:attrNameLst>
                                          <p:attrName>style.visibility</p:attrName>
                                        </p:attrNameLst>
                                      </p:cBhvr>
                                      <p:to>
                                        <p:strVal val="visible"/>
                                      </p:to>
                                    </p:set>
                                    <p:animEffect transition="in" filter="box(out)">
                                      <p:cBhvr>
                                        <p:cTn id="17" dur="500"/>
                                        <p:tgtEl>
                                          <p:spTgt spid="5601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560198">
                                            <p:txEl>
                                              <p:pRg st="0" end="0"/>
                                            </p:txEl>
                                          </p:spTgt>
                                        </p:tgtEl>
                                        <p:attrNameLst>
                                          <p:attrName>style.visibility</p:attrName>
                                        </p:attrNameLst>
                                      </p:cBhvr>
                                      <p:to>
                                        <p:strVal val="visible"/>
                                      </p:to>
                                    </p:set>
                                    <p:animEffect transition="in" filter="box(out)">
                                      <p:cBhvr>
                                        <p:cTn id="22" dur="500"/>
                                        <p:tgtEl>
                                          <p:spTgt spid="5601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1" grpId="0" build="p" autoUpdateAnimBg="0"/>
      <p:bldP spid="560196" grpId="0" build="p" autoUpdateAnimBg="0"/>
      <p:bldP spid="560197" grpId="0" build="p" autoUpdateAnimBg="0"/>
      <p:bldP spid="560198"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17"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101600" cmpd="thinThick">
            <a:noFill/>
            <a:miter lim="800000"/>
            <a:headEnd/>
            <a:tailEnd/>
          </a:ln>
        </p:spPr>
      </p:pic>
      <p:pic>
        <p:nvPicPr>
          <p:cNvPr id="758786" name="Picture 2"/>
          <p:cNvPicPr>
            <a:picLocks noChangeAspect="1" noChangeArrowheads="1"/>
          </p:cNvPicPr>
          <p:nvPr/>
        </p:nvPicPr>
        <p:blipFill>
          <a:blip r:embed="rId5"/>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58787" name="Picture 3"/>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58792" name="Picture 8"/>
          <p:cNvPicPr>
            <a:picLocks noChangeAspect="1" noChangeArrowheads="1"/>
          </p:cNvPicPr>
          <p:nvPr/>
        </p:nvPicPr>
        <p:blipFill>
          <a:blip r:embed="rId7"/>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58793" name="Picture 9"/>
          <p:cNvPicPr>
            <a:picLocks noChangeAspect="1" noChangeArrowheads="1"/>
          </p:cNvPicPr>
          <p:nvPr/>
        </p:nvPicPr>
        <p:blipFill>
          <a:blip r:embed="rId8"/>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58794" name="Picture 10"/>
          <p:cNvPicPr>
            <a:picLocks noChangeAspect="1" noChangeArrowheads="1"/>
          </p:cNvPicPr>
          <p:nvPr/>
        </p:nvPicPr>
        <p:blipFill>
          <a:blip r:embed="rId9"/>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58795" name="Picture 11"/>
          <p:cNvPicPr>
            <a:picLocks noChangeAspect="1" noChangeArrowheads="1"/>
          </p:cNvPicPr>
          <p:nvPr/>
        </p:nvPicPr>
        <p:blipFill>
          <a:blip r:embed="rId10"/>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58797" name="Picture 13"/>
          <p:cNvPicPr>
            <a:picLocks noChangeAspect="1" noChangeArrowheads="1"/>
          </p:cNvPicPr>
          <p:nvPr/>
        </p:nvPicPr>
        <p:blipFill>
          <a:blip r:embed="rId11"/>
          <a:srcRect l="13368" t="14844" r="13542" b="3645"/>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p:spPr>
      </p:pic>
      <p:pic>
        <p:nvPicPr>
          <p:cNvPr id="758798" name="Picture 14"/>
          <p:cNvPicPr>
            <a:picLocks noChangeAspect="1" noChangeArrowheads="1"/>
          </p:cNvPicPr>
          <p:nvPr/>
        </p:nvPicPr>
        <p:blipFill>
          <a:blip r:embed="rId12"/>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58800"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10</a:t>
            </a:r>
          </a:p>
        </p:txBody>
      </p:sp>
      <p:pic>
        <p:nvPicPr>
          <p:cNvPr id="758791" name="Picture 7"/>
          <p:cNvPicPr>
            <a:picLocks noChangeAspect="1" noChangeArrowheads="1"/>
          </p:cNvPicPr>
          <p:nvPr/>
        </p:nvPicPr>
        <p:blipFill>
          <a:blip r:embed="rId13"/>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58802" name="Picture 18"/>
          <p:cNvPicPr>
            <a:picLocks noChangeAspect="1" noChangeArrowheads="1"/>
          </p:cNvPicPr>
          <p:nvPr/>
        </p:nvPicPr>
        <p:blipFill>
          <a:blip r:embed="rId14"/>
          <a:srcRect l="23999" t="19121" r="22188" b="14470"/>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58789" name="Picture 5"/>
          <p:cNvPicPr>
            <a:picLocks noChangeAspect="1" noChangeArrowheads="1"/>
          </p:cNvPicPr>
          <p:nvPr/>
        </p:nvPicPr>
        <p:blipFill>
          <a:blip r:embed="rId15"/>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withEffect">
                                  <p:stCondLst>
                                    <p:cond delay="0"/>
                                  </p:stCondLst>
                                  <p:childTnLst>
                                    <p:set>
                                      <p:cBhvr>
                                        <p:cTn id="6" dur="1" fill="hold">
                                          <p:stCondLst>
                                            <p:cond delay="0"/>
                                          </p:stCondLst>
                                        </p:cTn>
                                        <p:tgtEl>
                                          <p:spTgt spid="758792"/>
                                        </p:tgtEl>
                                        <p:attrNameLst>
                                          <p:attrName>style.visibility</p:attrName>
                                        </p:attrNameLst>
                                      </p:cBhvr>
                                      <p:to>
                                        <p:strVal val="visible"/>
                                      </p:to>
                                    </p:set>
                                    <p:anim calcmode="lin" valueType="num">
                                      <p:cBhvr>
                                        <p:cTn id="7" dur="500" fill="hold"/>
                                        <p:tgtEl>
                                          <p:spTgt spid="758792"/>
                                        </p:tgtEl>
                                        <p:attrNameLst>
                                          <p:attrName>ppt_w</p:attrName>
                                        </p:attrNameLst>
                                      </p:cBhvr>
                                      <p:tavLst>
                                        <p:tav tm="0">
                                          <p:val>
                                            <p:fltVal val="0"/>
                                          </p:val>
                                        </p:tav>
                                        <p:tav tm="100000">
                                          <p:val>
                                            <p:strVal val="#ppt_w"/>
                                          </p:val>
                                        </p:tav>
                                      </p:tavLst>
                                    </p:anim>
                                    <p:anim calcmode="lin" valueType="num">
                                      <p:cBhvr>
                                        <p:cTn id="8" dur="500" fill="hold"/>
                                        <p:tgtEl>
                                          <p:spTgt spid="758792"/>
                                        </p:tgtEl>
                                        <p:attrNameLst>
                                          <p:attrName>ppt_h</p:attrName>
                                        </p:attrNameLst>
                                      </p:cBhvr>
                                      <p:tavLst>
                                        <p:tav tm="0">
                                          <p:val>
                                            <p:fltVal val="0"/>
                                          </p:val>
                                        </p:tav>
                                        <p:tav tm="100000">
                                          <p:val>
                                            <p:strVal val="#ppt_h"/>
                                          </p:val>
                                        </p:tav>
                                      </p:tavLst>
                                    </p:anim>
                                    <p:anim calcmode="lin" valueType="num">
                                      <p:cBhvr>
                                        <p:cTn id="9" dur="500" fill="hold"/>
                                        <p:tgtEl>
                                          <p:spTgt spid="758792"/>
                                        </p:tgtEl>
                                        <p:attrNameLst>
                                          <p:attrName>ppt_x</p:attrName>
                                        </p:attrNameLst>
                                      </p:cBhvr>
                                      <p:tavLst>
                                        <p:tav tm="0">
                                          <p:val>
                                            <p:fltVal val="0.5"/>
                                          </p:val>
                                        </p:tav>
                                        <p:tav tm="100000">
                                          <p:val>
                                            <p:strVal val="#ppt_x"/>
                                          </p:val>
                                        </p:tav>
                                      </p:tavLst>
                                    </p:anim>
                                    <p:anim calcmode="lin" valueType="num">
                                      <p:cBhvr>
                                        <p:cTn id="10" dur="500" fill="hold"/>
                                        <p:tgtEl>
                                          <p:spTgt spid="758792"/>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758787"/>
                                        </p:tgtEl>
                                        <p:attrNameLst>
                                          <p:attrName>style.visibility</p:attrName>
                                        </p:attrNameLst>
                                      </p:cBhvr>
                                      <p:to>
                                        <p:strVal val="visible"/>
                                      </p:to>
                                    </p:set>
                                    <p:anim calcmode="lin" valueType="num">
                                      <p:cBhvr>
                                        <p:cTn id="14" dur="500" fill="hold"/>
                                        <p:tgtEl>
                                          <p:spTgt spid="758787"/>
                                        </p:tgtEl>
                                        <p:attrNameLst>
                                          <p:attrName>ppt_w</p:attrName>
                                        </p:attrNameLst>
                                      </p:cBhvr>
                                      <p:tavLst>
                                        <p:tav tm="0">
                                          <p:val>
                                            <p:fltVal val="0"/>
                                          </p:val>
                                        </p:tav>
                                        <p:tav tm="100000">
                                          <p:val>
                                            <p:strVal val="#ppt_w"/>
                                          </p:val>
                                        </p:tav>
                                      </p:tavLst>
                                    </p:anim>
                                    <p:anim calcmode="lin" valueType="num">
                                      <p:cBhvr>
                                        <p:cTn id="15" dur="500" fill="hold"/>
                                        <p:tgtEl>
                                          <p:spTgt spid="758787"/>
                                        </p:tgtEl>
                                        <p:attrNameLst>
                                          <p:attrName>ppt_h</p:attrName>
                                        </p:attrNameLst>
                                      </p:cBhvr>
                                      <p:tavLst>
                                        <p:tav tm="0">
                                          <p:val>
                                            <p:fltVal val="0"/>
                                          </p:val>
                                        </p:tav>
                                        <p:tav tm="100000">
                                          <p:val>
                                            <p:strVal val="#ppt_h"/>
                                          </p:val>
                                        </p:tav>
                                      </p:tavLst>
                                    </p:anim>
                                    <p:anim calcmode="lin" valueType="num">
                                      <p:cBhvr>
                                        <p:cTn id="16" dur="500" fill="hold"/>
                                        <p:tgtEl>
                                          <p:spTgt spid="758787"/>
                                        </p:tgtEl>
                                        <p:attrNameLst>
                                          <p:attrName>ppt_x</p:attrName>
                                        </p:attrNameLst>
                                      </p:cBhvr>
                                      <p:tavLst>
                                        <p:tav tm="0">
                                          <p:val>
                                            <p:fltVal val="0.5"/>
                                          </p:val>
                                        </p:tav>
                                        <p:tav tm="100000">
                                          <p:val>
                                            <p:strVal val="#ppt_x"/>
                                          </p:val>
                                        </p:tav>
                                      </p:tavLst>
                                    </p:anim>
                                    <p:anim calcmode="lin" valueType="num">
                                      <p:cBhvr>
                                        <p:cTn id="17" dur="500" fill="hold"/>
                                        <p:tgtEl>
                                          <p:spTgt spid="75878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nodeType="afterEffect">
                                  <p:stCondLst>
                                    <p:cond delay="0"/>
                                  </p:stCondLst>
                                  <p:childTnLst>
                                    <p:set>
                                      <p:cBhvr>
                                        <p:cTn id="20" dur="1" fill="hold">
                                          <p:stCondLst>
                                            <p:cond delay="0"/>
                                          </p:stCondLst>
                                        </p:cTn>
                                        <p:tgtEl>
                                          <p:spTgt spid="758789"/>
                                        </p:tgtEl>
                                        <p:attrNameLst>
                                          <p:attrName>style.visibility</p:attrName>
                                        </p:attrNameLst>
                                      </p:cBhvr>
                                      <p:to>
                                        <p:strVal val="visible"/>
                                      </p:to>
                                    </p:set>
                                    <p:anim calcmode="lin" valueType="num">
                                      <p:cBhvr>
                                        <p:cTn id="21" dur="500" fill="hold"/>
                                        <p:tgtEl>
                                          <p:spTgt spid="758789"/>
                                        </p:tgtEl>
                                        <p:attrNameLst>
                                          <p:attrName>ppt_w</p:attrName>
                                        </p:attrNameLst>
                                      </p:cBhvr>
                                      <p:tavLst>
                                        <p:tav tm="0">
                                          <p:val>
                                            <p:fltVal val="0"/>
                                          </p:val>
                                        </p:tav>
                                        <p:tav tm="100000">
                                          <p:val>
                                            <p:strVal val="#ppt_w"/>
                                          </p:val>
                                        </p:tav>
                                      </p:tavLst>
                                    </p:anim>
                                    <p:anim calcmode="lin" valueType="num">
                                      <p:cBhvr>
                                        <p:cTn id="22" dur="500" fill="hold"/>
                                        <p:tgtEl>
                                          <p:spTgt spid="758789"/>
                                        </p:tgtEl>
                                        <p:attrNameLst>
                                          <p:attrName>ppt_h</p:attrName>
                                        </p:attrNameLst>
                                      </p:cBhvr>
                                      <p:tavLst>
                                        <p:tav tm="0">
                                          <p:val>
                                            <p:fltVal val="0"/>
                                          </p:val>
                                        </p:tav>
                                        <p:tav tm="100000">
                                          <p:val>
                                            <p:strVal val="#ppt_h"/>
                                          </p:val>
                                        </p:tav>
                                      </p:tavLst>
                                    </p:anim>
                                    <p:anim calcmode="lin" valueType="num">
                                      <p:cBhvr>
                                        <p:cTn id="23" dur="500" fill="hold"/>
                                        <p:tgtEl>
                                          <p:spTgt spid="758789"/>
                                        </p:tgtEl>
                                        <p:attrNameLst>
                                          <p:attrName>ppt_x</p:attrName>
                                        </p:attrNameLst>
                                      </p:cBhvr>
                                      <p:tavLst>
                                        <p:tav tm="0">
                                          <p:val>
                                            <p:fltVal val="0.5"/>
                                          </p:val>
                                        </p:tav>
                                        <p:tav tm="100000">
                                          <p:val>
                                            <p:strVal val="#ppt_x"/>
                                          </p:val>
                                        </p:tav>
                                      </p:tavLst>
                                    </p:anim>
                                    <p:anim calcmode="lin" valueType="num">
                                      <p:cBhvr>
                                        <p:cTn id="24" dur="500" fill="hold"/>
                                        <p:tgtEl>
                                          <p:spTgt spid="758789"/>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nodeType="afterEffect">
                                  <p:stCondLst>
                                    <p:cond delay="0"/>
                                  </p:stCondLst>
                                  <p:childTnLst>
                                    <p:set>
                                      <p:cBhvr>
                                        <p:cTn id="27" dur="1" fill="hold">
                                          <p:stCondLst>
                                            <p:cond delay="0"/>
                                          </p:stCondLst>
                                        </p:cTn>
                                        <p:tgtEl>
                                          <p:spTgt spid="758791"/>
                                        </p:tgtEl>
                                        <p:attrNameLst>
                                          <p:attrName>style.visibility</p:attrName>
                                        </p:attrNameLst>
                                      </p:cBhvr>
                                      <p:to>
                                        <p:strVal val="visible"/>
                                      </p:to>
                                    </p:set>
                                    <p:anim calcmode="lin" valueType="num">
                                      <p:cBhvr>
                                        <p:cTn id="28" dur="500" fill="hold"/>
                                        <p:tgtEl>
                                          <p:spTgt spid="758791"/>
                                        </p:tgtEl>
                                        <p:attrNameLst>
                                          <p:attrName>ppt_w</p:attrName>
                                        </p:attrNameLst>
                                      </p:cBhvr>
                                      <p:tavLst>
                                        <p:tav tm="0">
                                          <p:val>
                                            <p:fltVal val="0"/>
                                          </p:val>
                                        </p:tav>
                                        <p:tav tm="100000">
                                          <p:val>
                                            <p:strVal val="#ppt_w"/>
                                          </p:val>
                                        </p:tav>
                                      </p:tavLst>
                                    </p:anim>
                                    <p:anim calcmode="lin" valueType="num">
                                      <p:cBhvr>
                                        <p:cTn id="29" dur="500" fill="hold"/>
                                        <p:tgtEl>
                                          <p:spTgt spid="758791"/>
                                        </p:tgtEl>
                                        <p:attrNameLst>
                                          <p:attrName>ppt_h</p:attrName>
                                        </p:attrNameLst>
                                      </p:cBhvr>
                                      <p:tavLst>
                                        <p:tav tm="0">
                                          <p:val>
                                            <p:fltVal val="0"/>
                                          </p:val>
                                        </p:tav>
                                        <p:tav tm="100000">
                                          <p:val>
                                            <p:strVal val="#ppt_h"/>
                                          </p:val>
                                        </p:tav>
                                      </p:tavLst>
                                    </p:anim>
                                    <p:anim calcmode="lin" valueType="num">
                                      <p:cBhvr>
                                        <p:cTn id="30" dur="500" fill="hold"/>
                                        <p:tgtEl>
                                          <p:spTgt spid="758791"/>
                                        </p:tgtEl>
                                        <p:attrNameLst>
                                          <p:attrName>ppt_x</p:attrName>
                                        </p:attrNameLst>
                                      </p:cBhvr>
                                      <p:tavLst>
                                        <p:tav tm="0">
                                          <p:val>
                                            <p:fltVal val="0.5"/>
                                          </p:val>
                                        </p:tav>
                                        <p:tav tm="100000">
                                          <p:val>
                                            <p:strVal val="#ppt_x"/>
                                          </p:val>
                                        </p:tav>
                                      </p:tavLst>
                                    </p:anim>
                                    <p:anim calcmode="lin" valueType="num">
                                      <p:cBhvr>
                                        <p:cTn id="31" dur="500" fill="hold"/>
                                        <p:tgtEl>
                                          <p:spTgt spid="758791"/>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nodeType="afterEffect">
                                  <p:stCondLst>
                                    <p:cond delay="0"/>
                                  </p:stCondLst>
                                  <p:childTnLst>
                                    <p:set>
                                      <p:cBhvr>
                                        <p:cTn id="34" dur="1" fill="hold">
                                          <p:stCondLst>
                                            <p:cond delay="0"/>
                                          </p:stCondLst>
                                        </p:cTn>
                                        <p:tgtEl>
                                          <p:spTgt spid="758786"/>
                                        </p:tgtEl>
                                        <p:attrNameLst>
                                          <p:attrName>style.visibility</p:attrName>
                                        </p:attrNameLst>
                                      </p:cBhvr>
                                      <p:to>
                                        <p:strVal val="visible"/>
                                      </p:to>
                                    </p:set>
                                    <p:anim calcmode="lin" valueType="num">
                                      <p:cBhvr>
                                        <p:cTn id="35" dur="500" fill="hold"/>
                                        <p:tgtEl>
                                          <p:spTgt spid="758786"/>
                                        </p:tgtEl>
                                        <p:attrNameLst>
                                          <p:attrName>ppt_w</p:attrName>
                                        </p:attrNameLst>
                                      </p:cBhvr>
                                      <p:tavLst>
                                        <p:tav tm="0">
                                          <p:val>
                                            <p:fltVal val="0"/>
                                          </p:val>
                                        </p:tav>
                                        <p:tav tm="100000">
                                          <p:val>
                                            <p:strVal val="#ppt_w"/>
                                          </p:val>
                                        </p:tav>
                                      </p:tavLst>
                                    </p:anim>
                                    <p:anim calcmode="lin" valueType="num">
                                      <p:cBhvr>
                                        <p:cTn id="36" dur="500" fill="hold"/>
                                        <p:tgtEl>
                                          <p:spTgt spid="758786"/>
                                        </p:tgtEl>
                                        <p:attrNameLst>
                                          <p:attrName>ppt_h</p:attrName>
                                        </p:attrNameLst>
                                      </p:cBhvr>
                                      <p:tavLst>
                                        <p:tav tm="0">
                                          <p:val>
                                            <p:fltVal val="0"/>
                                          </p:val>
                                        </p:tav>
                                        <p:tav tm="100000">
                                          <p:val>
                                            <p:strVal val="#ppt_h"/>
                                          </p:val>
                                        </p:tav>
                                      </p:tavLst>
                                    </p:anim>
                                    <p:anim calcmode="lin" valueType="num">
                                      <p:cBhvr>
                                        <p:cTn id="37" dur="500" fill="hold"/>
                                        <p:tgtEl>
                                          <p:spTgt spid="758786"/>
                                        </p:tgtEl>
                                        <p:attrNameLst>
                                          <p:attrName>ppt_x</p:attrName>
                                        </p:attrNameLst>
                                      </p:cBhvr>
                                      <p:tavLst>
                                        <p:tav tm="0">
                                          <p:val>
                                            <p:fltVal val="0.5"/>
                                          </p:val>
                                        </p:tav>
                                        <p:tav tm="100000">
                                          <p:val>
                                            <p:strVal val="#ppt_x"/>
                                          </p:val>
                                        </p:tav>
                                      </p:tavLst>
                                    </p:anim>
                                    <p:anim calcmode="lin" valueType="num">
                                      <p:cBhvr>
                                        <p:cTn id="38" dur="500" fill="hold"/>
                                        <p:tgtEl>
                                          <p:spTgt spid="758786"/>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nodeType="afterEffect">
                                  <p:stCondLst>
                                    <p:cond delay="0"/>
                                  </p:stCondLst>
                                  <p:childTnLst>
                                    <p:set>
                                      <p:cBhvr>
                                        <p:cTn id="41" dur="1" fill="hold">
                                          <p:stCondLst>
                                            <p:cond delay="0"/>
                                          </p:stCondLst>
                                        </p:cTn>
                                        <p:tgtEl>
                                          <p:spTgt spid="758798"/>
                                        </p:tgtEl>
                                        <p:attrNameLst>
                                          <p:attrName>style.visibility</p:attrName>
                                        </p:attrNameLst>
                                      </p:cBhvr>
                                      <p:to>
                                        <p:strVal val="visible"/>
                                      </p:to>
                                    </p:set>
                                    <p:anim calcmode="lin" valueType="num">
                                      <p:cBhvr>
                                        <p:cTn id="42" dur="500" fill="hold"/>
                                        <p:tgtEl>
                                          <p:spTgt spid="758798"/>
                                        </p:tgtEl>
                                        <p:attrNameLst>
                                          <p:attrName>ppt_w</p:attrName>
                                        </p:attrNameLst>
                                      </p:cBhvr>
                                      <p:tavLst>
                                        <p:tav tm="0">
                                          <p:val>
                                            <p:fltVal val="0"/>
                                          </p:val>
                                        </p:tav>
                                        <p:tav tm="100000">
                                          <p:val>
                                            <p:strVal val="#ppt_w"/>
                                          </p:val>
                                        </p:tav>
                                      </p:tavLst>
                                    </p:anim>
                                    <p:anim calcmode="lin" valueType="num">
                                      <p:cBhvr>
                                        <p:cTn id="43" dur="500" fill="hold"/>
                                        <p:tgtEl>
                                          <p:spTgt spid="758798"/>
                                        </p:tgtEl>
                                        <p:attrNameLst>
                                          <p:attrName>ppt_h</p:attrName>
                                        </p:attrNameLst>
                                      </p:cBhvr>
                                      <p:tavLst>
                                        <p:tav tm="0">
                                          <p:val>
                                            <p:fltVal val="0"/>
                                          </p:val>
                                        </p:tav>
                                        <p:tav tm="100000">
                                          <p:val>
                                            <p:strVal val="#ppt_h"/>
                                          </p:val>
                                        </p:tav>
                                      </p:tavLst>
                                    </p:anim>
                                    <p:anim calcmode="lin" valueType="num">
                                      <p:cBhvr>
                                        <p:cTn id="44" dur="500" fill="hold"/>
                                        <p:tgtEl>
                                          <p:spTgt spid="758798"/>
                                        </p:tgtEl>
                                        <p:attrNameLst>
                                          <p:attrName>ppt_x</p:attrName>
                                        </p:attrNameLst>
                                      </p:cBhvr>
                                      <p:tavLst>
                                        <p:tav tm="0">
                                          <p:val>
                                            <p:fltVal val="0.5"/>
                                          </p:val>
                                        </p:tav>
                                        <p:tav tm="100000">
                                          <p:val>
                                            <p:strVal val="#ppt_x"/>
                                          </p:val>
                                        </p:tav>
                                      </p:tavLst>
                                    </p:anim>
                                    <p:anim calcmode="lin" valueType="num">
                                      <p:cBhvr>
                                        <p:cTn id="45" dur="500" fill="hold"/>
                                        <p:tgtEl>
                                          <p:spTgt spid="758798"/>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nodeType="afterEffect">
                                  <p:stCondLst>
                                    <p:cond delay="0"/>
                                  </p:stCondLst>
                                  <p:childTnLst>
                                    <p:set>
                                      <p:cBhvr>
                                        <p:cTn id="48" dur="1" fill="hold">
                                          <p:stCondLst>
                                            <p:cond delay="0"/>
                                          </p:stCondLst>
                                        </p:cTn>
                                        <p:tgtEl>
                                          <p:spTgt spid="758793"/>
                                        </p:tgtEl>
                                        <p:attrNameLst>
                                          <p:attrName>style.visibility</p:attrName>
                                        </p:attrNameLst>
                                      </p:cBhvr>
                                      <p:to>
                                        <p:strVal val="visible"/>
                                      </p:to>
                                    </p:set>
                                    <p:anim calcmode="lin" valueType="num">
                                      <p:cBhvr>
                                        <p:cTn id="49" dur="500" fill="hold"/>
                                        <p:tgtEl>
                                          <p:spTgt spid="758793"/>
                                        </p:tgtEl>
                                        <p:attrNameLst>
                                          <p:attrName>ppt_w</p:attrName>
                                        </p:attrNameLst>
                                      </p:cBhvr>
                                      <p:tavLst>
                                        <p:tav tm="0">
                                          <p:val>
                                            <p:fltVal val="0"/>
                                          </p:val>
                                        </p:tav>
                                        <p:tav tm="100000">
                                          <p:val>
                                            <p:strVal val="#ppt_w"/>
                                          </p:val>
                                        </p:tav>
                                      </p:tavLst>
                                    </p:anim>
                                    <p:anim calcmode="lin" valueType="num">
                                      <p:cBhvr>
                                        <p:cTn id="50" dur="500" fill="hold"/>
                                        <p:tgtEl>
                                          <p:spTgt spid="758793"/>
                                        </p:tgtEl>
                                        <p:attrNameLst>
                                          <p:attrName>ppt_h</p:attrName>
                                        </p:attrNameLst>
                                      </p:cBhvr>
                                      <p:tavLst>
                                        <p:tav tm="0">
                                          <p:val>
                                            <p:fltVal val="0"/>
                                          </p:val>
                                        </p:tav>
                                        <p:tav tm="100000">
                                          <p:val>
                                            <p:strVal val="#ppt_h"/>
                                          </p:val>
                                        </p:tav>
                                      </p:tavLst>
                                    </p:anim>
                                    <p:anim calcmode="lin" valueType="num">
                                      <p:cBhvr>
                                        <p:cTn id="51" dur="500" fill="hold"/>
                                        <p:tgtEl>
                                          <p:spTgt spid="758793"/>
                                        </p:tgtEl>
                                        <p:attrNameLst>
                                          <p:attrName>ppt_x</p:attrName>
                                        </p:attrNameLst>
                                      </p:cBhvr>
                                      <p:tavLst>
                                        <p:tav tm="0">
                                          <p:val>
                                            <p:fltVal val="0.5"/>
                                          </p:val>
                                        </p:tav>
                                        <p:tav tm="100000">
                                          <p:val>
                                            <p:strVal val="#ppt_x"/>
                                          </p:val>
                                        </p:tav>
                                      </p:tavLst>
                                    </p:anim>
                                    <p:anim calcmode="lin" valueType="num">
                                      <p:cBhvr>
                                        <p:cTn id="52" dur="500" fill="hold"/>
                                        <p:tgtEl>
                                          <p:spTgt spid="758793"/>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nodeType="afterEffect">
                                  <p:stCondLst>
                                    <p:cond delay="0"/>
                                  </p:stCondLst>
                                  <p:childTnLst>
                                    <p:set>
                                      <p:cBhvr>
                                        <p:cTn id="55" dur="1" fill="hold">
                                          <p:stCondLst>
                                            <p:cond delay="0"/>
                                          </p:stCondLst>
                                        </p:cTn>
                                        <p:tgtEl>
                                          <p:spTgt spid="758794"/>
                                        </p:tgtEl>
                                        <p:attrNameLst>
                                          <p:attrName>style.visibility</p:attrName>
                                        </p:attrNameLst>
                                      </p:cBhvr>
                                      <p:to>
                                        <p:strVal val="visible"/>
                                      </p:to>
                                    </p:set>
                                    <p:anim calcmode="lin" valueType="num">
                                      <p:cBhvr>
                                        <p:cTn id="56" dur="500" fill="hold"/>
                                        <p:tgtEl>
                                          <p:spTgt spid="758794"/>
                                        </p:tgtEl>
                                        <p:attrNameLst>
                                          <p:attrName>ppt_w</p:attrName>
                                        </p:attrNameLst>
                                      </p:cBhvr>
                                      <p:tavLst>
                                        <p:tav tm="0">
                                          <p:val>
                                            <p:fltVal val="0"/>
                                          </p:val>
                                        </p:tav>
                                        <p:tav tm="100000">
                                          <p:val>
                                            <p:strVal val="#ppt_w"/>
                                          </p:val>
                                        </p:tav>
                                      </p:tavLst>
                                    </p:anim>
                                    <p:anim calcmode="lin" valueType="num">
                                      <p:cBhvr>
                                        <p:cTn id="57" dur="500" fill="hold"/>
                                        <p:tgtEl>
                                          <p:spTgt spid="758794"/>
                                        </p:tgtEl>
                                        <p:attrNameLst>
                                          <p:attrName>ppt_h</p:attrName>
                                        </p:attrNameLst>
                                      </p:cBhvr>
                                      <p:tavLst>
                                        <p:tav tm="0">
                                          <p:val>
                                            <p:fltVal val="0"/>
                                          </p:val>
                                        </p:tav>
                                        <p:tav tm="100000">
                                          <p:val>
                                            <p:strVal val="#ppt_h"/>
                                          </p:val>
                                        </p:tav>
                                      </p:tavLst>
                                    </p:anim>
                                    <p:anim calcmode="lin" valueType="num">
                                      <p:cBhvr>
                                        <p:cTn id="58" dur="500" fill="hold"/>
                                        <p:tgtEl>
                                          <p:spTgt spid="758794"/>
                                        </p:tgtEl>
                                        <p:attrNameLst>
                                          <p:attrName>ppt_x</p:attrName>
                                        </p:attrNameLst>
                                      </p:cBhvr>
                                      <p:tavLst>
                                        <p:tav tm="0">
                                          <p:val>
                                            <p:fltVal val="0.5"/>
                                          </p:val>
                                        </p:tav>
                                        <p:tav tm="100000">
                                          <p:val>
                                            <p:strVal val="#ppt_x"/>
                                          </p:val>
                                        </p:tav>
                                      </p:tavLst>
                                    </p:anim>
                                    <p:anim calcmode="lin" valueType="num">
                                      <p:cBhvr>
                                        <p:cTn id="59" dur="500" fill="hold"/>
                                        <p:tgtEl>
                                          <p:spTgt spid="758794"/>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nodeType="afterEffect">
                                  <p:stCondLst>
                                    <p:cond delay="0"/>
                                  </p:stCondLst>
                                  <p:childTnLst>
                                    <p:set>
                                      <p:cBhvr>
                                        <p:cTn id="62" dur="1" fill="hold">
                                          <p:stCondLst>
                                            <p:cond delay="0"/>
                                          </p:stCondLst>
                                        </p:cTn>
                                        <p:tgtEl>
                                          <p:spTgt spid="758795"/>
                                        </p:tgtEl>
                                        <p:attrNameLst>
                                          <p:attrName>style.visibility</p:attrName>
                                        </p:attrNameLst>
                                      </p:cBhvr>
                                      <p:to>
                                        <p:strVal val="visible"/>
                                      </p:to>
                                    </p:set>
                                    <p:anim calcmode="lin" valueType="num">
                                      <p:cBhvr>
                                        <p:cTn id="63" dur="500" fill="hold"/>
                                        <p:tgtEl>
                                          <p:spTgt spid="758795"/>
                                        </p:tgtEl>
                                        <p:attrNameLst>
                                          <p:attrName>ppt_w</p:attrName>
                                        </p:attrNameLst>
                                      </p:cBhvr>
                                      <p:tavLst>
                                        <p:tav tm="0">
                                          <p:val>
                                            <p:fltVal val="0"/>
                                          </p:val>
                                        </p:tav>
                                        <p:tav tm="100000">
                                          <p:val>
                                            <p:strVal val="#ppt_w"/>
                                          </p:val>
                                        </p:tav>
                                      </p:tavLst>
                                    </p:anim>
                                    <p:anim calcmode="lin" valueType="num">
                                      <p:cBhvr>
                                        <p:cTn id="64" dur="500" fill="hold"/>
                                        <p:tgtEl>
                                          <p:spTgt spid="758795"/>
                                        </p:tgtEl>
                                        <p:attrNameLst>
                                          <p:attrName>ppt_h</p:attrName>
                                        </p:attrNameLst>
                                      </p:cBhvr>
                                      <p:tavLst>
                                        <p:tav tm="0">
                                          <p:val>
                                            <p:fltVal val="0"/>
                                          </p:val>
                                        </p:tav>
                                        <p:tav tm="100000">
                                          <p:val>
                                            <p:strVal val="#ppt_h"/>
                                          </p:val>
                                        </p:tav>
                                      </p:tavLst>
                                    </p:anim>
                                    <p:anim calcmode="lin" valueType="num">
                                      <p:cBhvr>
                                        <p:cTn id="65" dur="500" fill="hold"/>
                                        <p:tgtEl>
                                          <p:spTgt spid="758795"/>
                                        </p:tgtEl>
                                        <p:attrNameLst>
                                          <p:attrName>ppt_x</p:attrName>
                                        </p:attrNameLst>
                                      </p:cBhvr>
                                      <p:tavLst>
                                        <p:tav tm="0">
                                          <p:val>
                                            <p:fltVal val="0.5"/>
                                          </p:val>
                                        </p:tav>
                                        <p:tav tm="100000">
                                          <p:val>
                                            <p:strVal val="#ppt_x"/>
                                          </p:val>
                                        </p:tav>
                                      </p:tavLst>
                                    </p:anim>
                                    <p:anim calcmode="lin" valueType="num">
                                      <p:cBhvr>
                                        <p:cTn id="66" dur="500" fill="hold"/>
                                        <p:tgtEl>
                                          <p:spTgt spid="758795"/>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nodeType="afterEffect">
                                  <p:stCondLst>
                                    <p:cond delay="0"/>
                                  </p:stCondLst>
                                  <p:childTnLst>
                                    <p:set>
                                      <p:cBhvr>
                                        <p:cTn id="69" dur="1" fill="hold">
                                          <p:stCondLst>
                                            <p:cond delay="0"/>
                                          </p:stCondLst>
                                        </p:cTn>
                                        <p:tgtEl>
                                          <p:spTgt spid="758797"/>
                                        </p:tgtEl>
                                        <p:attrNameLst>
                                          <p:attrName>style.visibility</p:attrName>
                                        </p:attrNameLst>
                                      </p:cBhvr>
                                      <p:to>
                                        <p:strVal val="visible"/>
                                      </p:to>
                                    </p:set>
                                    <p:anim calcmode="lin" valueType="num">
                                      <p:cBhvr>
                                        <p:cTn id="70" dur="500" fill="hold"/>
                                        <p:tgtEl>
                                          <p:spTgt spid="758797"/>
                                        </p:tgtEl>
                                        <p:attrNameLst>
                                          <p:attrName>ppt_w</p:attrName>
                                        </p:attrNameLst>
                                      </p:cBhvr>
                                      <p:tavLst>
                                        <p:tav tm="0">
                                          <p:val>
                                            <p:fltVal val="0"/>
                                          </p:val>
                                        </p:tav>
                                        <p:tav tm="100000">
                                          <p:val>
                                            <p:strVal val="#ppt_w"/>
                                          </p:val>
                                        </p:tav>
                                      </p:tavLst>
                                    </p:anim>
                                    <p:anim calcmode="lin" valueType="num">
                                      <p:cBhvr>
                                        <p:cTn id="71" dur="500" fill="hold"/>
                                        <p:tgtEl>
                                          <p:spTgt spid="758797"/>
                                        </p:tgtEl>
                                        <p:attrNameLst>
                                          <p:attrName>ppt_h</p:attrName>
                                        </p:attrNameLst>
                                      </p:cBhvr>
                                      <p:tavLst>
                                        <p:tav tm="0">
                                          <p:val>
                                            <p:fltVal val="0"/>
                                          </p:val>
                                        </p:tav>
                                        <p:tav tm="100000">
                                          <p:val>
                                            <p:strVal val="#ppt_h"/>
                                          </p:val>
                                        </p:tav>
                                      </p:tavLst>
                                    </p:anim>
                                    <p:anim calcmode="lin" valueType="num">
                                      <p:cBhvr>
                                        <p:cTn id="72" dur="500" fill="hold"/>
                                        <p:tgtEl>
                                          <p:spTgt spid="758797"/>
                                        </p:tgtEl>
                                        <p:attrNameLst>
                                          <p:attrName>ppt_x</p:attrName>
                                        </p:attrNameLst>
                                      </p:cBhvr>
                                      <p:tavLst>
                                        <p:tav tm="0">
                                          <p:val>
                                            <p:fltVal val="0.5"/>
                                          </p:val>
                                        </p:tav>
                                        <p:tav tm="100000">
                                          <p:val>
                                            <p:strVal val="#ppt_x"/>
                                          </p:val>
                                        </p:tav>
                                      </p:tavLst>
                                    </p:anim>
                                    <p:anim calcmode="lin" valueType="num">
                                      <p:cBhvr>
                                        <p:cTn id="73" dur="500" fill="hold"/>
                                        <p:tgtEl>
                                          <p:spTgt spid="758797"/>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nodeType="afterEffect">
                                  <p:stCondLst>
                                    <p:cond delay="0"/>
                                  </p:stCondLst>
                                  <p:childTnLst>
                                    <p:set>
                                      <p:cBhvr>
                                        <p:cTn id="76" dur="1" fill="hold">
                                          <p:stCondLst>
                                            <p:cond delay="0"/>
                                          </p:stCondLst>
                                        </p:cTn>
                                        <p:tgtEl>
                                          <p:spTgt spid="758802"/>
                                        </p:tgtEl>
                                        <p:attrNameLst>
                                          <p:attrName>style.visibility</p:attrName>
                                        </p:attrNameLst>
                                      </p:cBhvr>
                                      <p:to>
                                        <p:strVal val="visible"/>
                                      </p:to>
                                    </p:set>
                                    <p:anim calcmode="lin" valueType="num">
                                      <p:cBhvr>
                                        <p:cTn id="77" dur="500" fill="hold"/>
                                        <p:tgtEl>
                                          <p:spTgt spid="758802"/>
                                        </p:tgtEl>
                                        <p:attrNameLst>
                                          <p:attrName>ppt_w</p:attrName>
                                        </p:attrNameLst>
                                      </p:cBhvr>
                                      <p:tavLst>
                                        <p:tav tm="0">
                                          <p:val>
                                            <p:fltVal val="0"/>
                                          </p:val>
                                        </p:tav>
                                        <p:tav tm="100000">
                                          <p:val>
                                            <p:strVal val="#ppt_w"/>
                                          </p:val>
                                        </p:tav>
                                      </p:tavLst>
                                    </p:anim>
                                    <p:anim calcmode="lin" valueType="num">
                                      <p:cBhvr>
                                        <p:cTn id="78" dur="500" fill="hold"/>
                                        <p:tgtEl>
                                          <p:spTgt spid="758802"/>
                                        </p:tgtEl>
                                        <p:attrNameLst>
                                          <p:attrName>ppt_h</p:attrName>
                                        </p:attrNameLst>
                                      </p:cBhvr>
                                      <p:tavLst>
                                        <p:tav tm="0">
                                          <p:val>
                                            <p:fltVal val="0"/>
                                          </p:val>
                                        </p:tav>
                                        <p:tav tm="100000">
                                          <p:val>
                                            <p:strVal val="#ppt_h"/>
                                          </p:val>
                                        </p:tav>
                                      </p:tavLst>
                                    </p:anim>
                                    <p:anim calcmode="lin" valueType="num">
                                      <p:cBhvr>
                                        <p:cTn id="79" dur="500" fill="hold"/>
                                        <p:tgtEl>
                                          <p:spTgt spid="758802"/>
                                        </p:tgtEl>
                                        <p:attrNameLst>
                                          <p:attrName>ppt_x</p:attrName>
                                        </p:attrNameLst>
                                      </p:cBhvr>
                                      <p:tavLst>
                                        <p:tav tm="0">
                                          <p:val>
                                            <p:fltVal val="0.5"/>
                                          </p:val>
                                        </p:tav>
                                        <p:tav tm="100000">
                                          <p:val>
                                            <p:strVal val="#ppt_x"/>
                                          </p:val>
                                        </p:tav>
                                      </p:tavLst>
                                    </p:anim>
                                    <p:anim calcmode="lin" valueType="num">
                                      <p:cBhvr>
                                        <p:cTn id="80" dur="500" fill="hold"/>
                                        <p:tgtEl>
                                          <p:spTgt spid="75880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Nahal Iyon first waterfall, tb n040400 sr"/>
          <p:cNvPicPr preferRelativeResize="0">
            <a:picLocks noChangeAspect="1" noChangeArrowheads="1"/>
          </p:cNvPicPr>
          <p:nvPr>
            <p:custDataLst>
              <p:tags r:id="rId1"/>
            </p:custDataLst>
          </p:nvPr>
        </p:nvPicPr>
        <p:blipFill>
          <a:blip r:embed="rId4"/>
          <a:srcRect/>
          <a:stretch>
            <a:fillRect/>
          </a:stretch>
        </p:blipFill>
        <p:spPr bwMode="auto">
          <a:xfrm>
            <a:off x="608013" y="487363"/>
            <a:ext cx="7885112" cy="5794375"/>
          </a:xfrm>
          <a:prstGeom prst="rect">
            <a:avLst/>
          </a:prstGeom>
          <a:noFill/>
          <a:ln w="101600" cmpd="thinThick">
            <a:noFill/>
            <a:miter lim="800000"/>
            <a:headEnd/>
            <a:tailEnd/>
          </a:ln>
        </p:spPr>
      </p:pic>
      <p:pic>
        <p:nvPicPr>
          <p:cNvPr id="777219" name="Picture 3"/>
          <p:cNvPicPr>
            <a:picLocks noChangeAspect="1" noChangeArrowheads="1"/>
          </p:cNvPicPr>
          <p:nvPr/>
        </p:nvPicPr>
        <p:blipFill>
          <a:blip r:embed="rId5"/>
          <a:srcRect l="10938" t="14928" r="21034" b="8594"/>
          <a:stretch>
            <a:fillRect/>
          </a:stretch>
        </p:blipFill>
        <p:spPr bwMode="auto">
          <a:xfrm>
            <a:off x="6196013" y="479425"/>
            <a:ext cx="2327275" cy="1744663"/>
          </a:xfrm>
          <a:prstGeom prst="rect">
            <a:avLst/>
          </a:prstGeom>
          <a:noFill/>
          <a:effectLst>
            <a:outerShdw blurRad="63500" dist="89803" dir="2700000" algn="ctr" rotWithShape="0">
              <a:schemeClr val="bg2">
                <a:alpha val="74998"/>
              </a:schemeClr>
            </a:outerShdw>
          </a:effectLst>
        </p:spPr>
      </p:pic>
      <p:pic>
        <p:nvPicPr>
          <p:cNvPr id="777220" name="Picture 4"/>
          <p:cNvPicPr>
            <a:picLocks noChangeAspect="1" noChangeArrowheads="1"/>
          </p:cNvPicPr>
          <p:nvPr/>
        </p:nvPicPr>
        <p:blipFill>
          <a:blip r:embed="rId6"/>
          <a:srcRect l="20549" t="14844" r="9143" b="6250"/>
          <a:stretch>
            <a:fillRect/>
          </a:stretch>
        </p:blipFill>
        <p:spPr bwMode="auto">
          <a:xfrm>
            <a:off x="3117850" y="212725"/>
            <a:ext cx="2905125" cy="2173288"/>
          </a:xfrm>
          <a:prstGeom prst="rect">
            <a:avLst/>
          </a:prstGeom>
          <a:noFill/>
          <a:effectLst>
            <a:outerShdw blurRad="63500" dist="89803" dir="2700000" algn="ctr" rotWithShape="0">
              <a:schemeClr val="bg2">
                <a:alpha val="74998"/>
              </a:schemeClr>
            </a:outerShdw>
          </a:effectLst>
        </p:spPr>
      </p:pic>
      <p:pic>
        <p:nvPicPr>
          <p:cNvPr id="777221" name="Picture 5"/>
          <p:cNvPicPr>
            <a:picLocks noChangeAspect="1" noChangeArrowheads="1"/>
          </p:cNvPicPr>
          <p:nvPr/>
        </p:nvPicPr>
        <p:blipFill>
          <a:blip r:embed="rId7"/>
          <a:srcRect l="20901" t="14005" r="10628" b="5632"/>
          <a:stretch>
            <a:fillRect/>
          </a:stretch>
        </p:blipFill>
        <p:spPr bwMode="auto">
          <a:xfrm>
            <a:off x="5032375" y="1836738"/>
            <a:ext cx="2425700" cy="1897062"/>
          </a:xfrm>
          <a:prstGeom prst="rect">
            <a:avLst/>
          </a:prstGeom>
          <a:noFill/>
          <a:effectLst>
            <a:outerShdw blurRad="63500" dist="89803" dir="2700000" algn="ctr" rotWithShape="0">
              <a:schemeClr val="bg2">
                <a:alpha val="74998"/>
              </a:schemeClr>
            </a:outerShdw>
          </a:effectLst>
        </p:spPr>
      </p:pic>
      <p:pic>
        <p:nvPicPr>
          <p:cNvPr id="777222" name="Picture 6"/>
          <p:cNvPicPr>
            <a:picLocks noChangeAspect="1" noChangeArrowheads="1"/>
          </p:cNvPicPr>
          <p:nvPr/>
        </p:nvPicPr>
        <p:blipFill>
          <a:blip r:embed="rId8"/>
          <a:srcRect l="20021" t="14525" r="14063" b="9120"/>
          <a:stretch>
            <a:fillRect/>
          </a:stretch>
        </p:blipFill>
        <p:spPr bwMode="auto">
          <a:xfrm>
            <a:off x="804863" y="2149475"/>
            <a:ext cx="2212975" cy="1708150"/>
          </a:xfrm>
          <a:prstGeom prst="rect">
            <a:avLst/>
          </a:prstGeom>
          <a:noFill/>
          <a:effectLst>
            <a:outerShdw blurRad="63500" dist="89803" dir="2700000" algn="ctr" rotWithShape="0">
              <a:schemeClr val="bg2">
                <a:alpha val="74998"/>
              </a:schemeClr>
            </a:outerShdw>
          </a:effectLst>
        </p:spPr>
      </p:pic>
      <p:pic>
        <p:nvPicPr>
          <p:cNvPr id="777223" name="Picture 7"/>
          <p:cNvPicPr>
            <a:picLocks noChangeAspect="1" noChangeArrowheads="1"/>
          </p:cNvPicPr>
          <p:nvPr/>
        </p:nvPicPr>
        <p:blipFill>
          <a:blip r:embed="rId9"/>
          <a:srcRect l="23639" t="14844" r="9895" b="10156"/>
          <a:stretch>
            <a:fillRect/>
          </a:stretch>
        </p:blipFill>
        <p:spPr bwMode="auto">
          <a:xfrm>
            <a:off x="6299200" y="2722563"/>
            <a:ext cx="2628900" cy="1978025"/>
          </a:xfrm>
          <a:prstGeom prst="rect">
            <a:avLst/>
          </a:prstGeom>
          <a:noFill/>
          <a:effectLst>
            <a:outerShdw blurRad="63500" dist="89803" dir="2700000" algn="ctr" rotWithShape="0">
              <a:schemeClr val="bg2">
                <a:alpha val="74998"/>
              </a:schemeClr>
            </a:outerShdw>
          </a:effectLst>
        </p:spPr>
      </p:pic>
      <p:pic>
        <p:nvPicPr>
          <p:cNvPr id="777224" name="Picture 8"/>
          <p:cNvPicPr>
            <a:picLocks noChangeAspect="1" noChangeArrowheads="1"/>
          </p:cNvPicPr>
          <p:nvPr/>
        </p:nvPicPr>
        <p:blipFill>
          <a:blip r:embed="rId10"/>
          <a:srcRect l="21594" t="14844" r="11299" b="10036"/>
          <a:stretch>
            <a:fillRect/>
          </a:stretch>
        </p:blipFill>
        <p:spPr bwMode="auto">
          <a:xfrm>
            <a:off x="3979863" y="4210050"/>
            <a:ext cx="2560637" cy="1909763"/>
          </a:xfrm>
          <a:prstGeom prst="rect">
            <a:avLst/>
          </a:prstGeom>
          <a:noFill/>
          <a:effectLst>
            <a:outerShdw blurRad="63500" dist="81320" dir="2319588" algn="ctr" rotWithShape="0">
              <a:schemeClr val="bg2">
                <a:alpha val="74998"/>
              </a:schemeClr>
            </a:outerShdw>
          </a:effectLst>
        </p:spPr>
      </p:pic>
      <p:pic>
        <p:nvPicPr>
          <p:cNvPr id="777225" name="Picture 9"/>
          <p:cNvPicPr>
            <a:picLocks noChangeAspect="1" noChangeArrowheads="1"/>
          </p:cNvPicPr>
          <p:nvPr/>
        </p:nvPicPr>
        <p:blipFill>
          <a:blip r:embed="rId11"/>
          <a:srcRect l="13368" t="14844" r="13542" b="3645"/>
          <a:stretch>
            <a:fillRect/>
          </a:stretch>
        </p:blipFill>
        <p:spPr bwMode="auto">
          <a:xfrm>
            <a:off x="328613" y="249238"/>
            <a:ext cx="2128837" cy="1582737"/>
          </a:xfrm>
          <a:prstGeom prst="rect">
            <a:avLst/>
          </a:prstGeom>
          <a:noFill/>
          <a:effectLst>
            <a:outerShdw blurRad="63500" dist="57501" dir="3723739" algn="ctr" rotWithShape="0">
              <a:schemeClr val="bg2">
                <a:alpha val="74998"/>
              </a:schemeClr>
            </a:outerShdw>
          </a:effectLst>
        </p:spPr>
      </p:pic>
      <p:pic>
        <p:nvPicPr>
          <p:cNvPr id="777226" name="Picture 10"/>
          <p:cNvPicPr>
            <a:picLocks noChangeAspect="1" noChangeArrowheads="1"/>
          </p:cNvPicPr>
          <p:nvPr/>
        </p:nvPicPr>
        <p:blipFill>
          <a:blip r:embed="rId12"/>
          <a:srcRect l="18750" t="14844" r="14931" b="10156"/>
          <a:stretch>
            <a:fillRect/>
          </a:stretch>
        </p:blipFill>
        <p:spPr bwMode="auto">
          <a:xfrm>
            <a:off x="6831013" y="4876800"/>
            <a:ext cx="1906587" cy="1438275"/>
          </a:xfrm>
          <a:prstGeom prst="rect">
            <a:avLst/>
          </a:prstGeom>
          <a:noFill/>
          <a:effectLst>
            <a:outerShdw blurRad="63500" dist="71842" dir="2700000" algn="ctr" rotWithShape="0">
              <a:schemeClr val="bg2">
                <a:alpha val="74998"/>
              </a:schemeClr>
            </a:outerShdw>
          </a:effectLst>
        </p:spPr>
      </p:pic>
      <p:sp>
        <p:nvSpPr>
          <p:cNvPr id="777227" name="Rectangle 11"/>
          <p:cNvSpPr>
            <a:spLocks noChangeArrowheads="1"/>
          </p:cNvSpPr>
          <p:nvPr/>
        </p:nvSpPr>
        <p:spPr bwMode="auto">
          <a:xfrm>
            <a:off x="812165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11</a:t>
            </a:r>
          </a:p>
        </p:txBody>
      </p:sp>
      <p:pic>
        <p:nvPicPr>
          <p:cNvPr id="777228" name="Picture 12"/>
          <p:cNvPicPr>
            <a:picLocks noChangeAspect="1" noChangeArrowheads="1"/>
          </p:cNvPicPr>
          <p:nvPr/>
        </p:nvPicPr>
        <p:blipFill>
          <a:blip r:embed="rId13"/>
          <a:srcRect l="19577" t="14844" r="9895" b="4688"/>
          <a:stretch>
            <a:fillRect/>
          </a:stretch>
        </p:blipFill>
        <p:spPr bwMode="auto">
          <a:xfrm>
            <a:off x="1800225" y="788988"/>
            <a:ext cx="2005013" cy="1527175"/>
          </a:xfrm>
          <a:prstGeom prst="rect">
            <a:avLst/>
          </a:prstGeom>
          <a:noFill/>
          <a:effectLst>
            <a:outerShdw blurRad="63500" dist="89803" dir="2700000" algn="ctr" rotWithShape="0">
              <a:schemeClr val="bg2">
                <a:alpha val="74998"/>
              </a:schemeClr>
            </a:outerShdw>
          </a:effectLst>
        </p:spPr>
      </p:pic>
      <p:pic>
        <p:nvPicPr>
          <p:cNvPr id="777229" name="Picture 13"/>
          <p:cNvPicPr>
            <a:picLocks noChangeAspect="1" noChangeArrowheads="1"/>
          </p:cNvPicPr>
          <p:nvPr/>
        </p:nvPicPr>
        <p:blipFill>
          <a:blip r:embed="rId14"/>
          <a:srcRect l="23999" t="19121" r="22188" b="14470"/>
          <a:stretch>
            <a:fillRect/>
          </a:stretch>
        </p:blipFill>
        <p:spPr bwMode="auto">
          <a:xfrm>
            <a:off x="474663" y="4008438"/>
            <a:ext cx="2865437" cy="2138362"/>
          </a:xfrm>
          <a:prstGeom prst="rect">
            <a:avLst/>
          </a:prstGeom>
          <a:noFill/>
          <a:ln w="9525">
            <a:noFill/>
            <a:miter lim="800000"/>
            <a:headEnd/>
            <a:tailEnd/>
          </a:ln>
          <a:effectLst>
            <a:outerShdw blurRad="63500" dist="53882" dir="2700000" algn="ctr" rotWithShape="0">
              <a:schemeClr val="bg2">
                <a:alpha val="74998"/>
              </a:schemeClr>
            </a:outerShdw>
          </a:effectLst>
        </p:spPr>
      </p:pic>
      <p:pic>
        <p:nvPicPr>
          <p:cNvPr id="777230" name="Picture 14"/>
          <p:cNvPicPr>
            <a:picLocks noChangeAspect="1" noChangeArrowheads="1"/>
          </p:cNvPicPr>
          <p:nvPr/>
        </p:nvPicPr>
        <p:blipFill>
          <a:blip r:embed="rId15"/>
          <a:srcRect l="14537" t="14844" r="19319" b="10512"/>
          <a:stretch>
            <a:fillRect/>
          </a:stretch>
        </p:blipFill>
        <p:spPr bwMode="auto">
          <a:xfrm>
            <a:off x="2463800" y="2149475"/>
            <a:ext cx="3200400" cy="2406650"/>
          </a:xfrm>
          <a:prstGeom prst="rect">
            <a:avLst/>
          </a:prstGeom>
          <a:noFill/>
          <a:effectLst>
            <a:outerShdw blurRad="63500" dist="89803" dir="2700000" algn="ctr" rotWithShape="0">
              <a:schemeClr val="bg2">
                <a:alpha val="74998"/>
              </a:schemeClr>
            </a:outerShdw>
          </a:effectLst>
        </p:spPr>
      </p:pic>
      <p:sp>
        <p:nvSpPr>
          <p:cNvPr id="777232" name="Rectangle 16"/>
          <p:cNvSpPr>
            <a:spLocks noChangeArrowheads="1"/>
          </p:cNvSpPr>
          <p:nvPr/>
        </p:nvSpPr>
        <p:spPr bwMode="auto">
          <a:xfrm>
            <a:off x="0" y="0"/>
            <a:ext cx="9144000" cy="6858000"/>
          </a:xfrm>
          <a:prstGeom prst="rect">
            <a:avLst/>
          </a:prstGeom>
          <a:solidFill>
            <a:srgbClr val="1A0004">
              <a:alpha val="47000"/>
            </a:srgbClr>
          </a:solidFill>
          <a:ln w="9525">
            <a:solidFill>
              <a:srgbClr val="000000"/>
            </a:solidFill>
            <a:miter lim="800000"/>
            <a:headEnd/>
            <a:tailEnd/>
          </a:ln>
          <a:effectLst/>
        </p:spPr>
        <p:txBody>
          <a:bodyPr wrap="none" anchor="ctr"/>
          <a:lstStyle/>
          <a:p>
            <a:pPr>
              <a:defRPr/>
            </a:pPr>
            <a:endParaRPr lang="en-US">
              <a:latin typeface="Arial" pitchFamily="-107" charset="0"/>
              <a:ea typeface="+mn-ea"/>
            </a:endParaRPr>
          </a:p>
        </p:txBody>
      </p:sp>
      <p:grpSp>
        <p:nvGrpSpPr>
          <p:cNvPr id="2" name="Group 17"/>
          <p:cNvGrpSpPr>
            <a:grpSpLocks/>
          </p:cNvGrpSpPr>
          <p:nvPr/>
        </p:nvGrpSpPr>
        <p:grpSpPr bwMode="auto">
          <a:xfrm>
            <a:off x="2335879" y="1112838"/>
            <a:ext cx="4972971" cy="4221162"/>
            <a:chOff x="1528" y="965"/>
            <a:chExt cx="2748" cy="2267"/>
          </a:xfrm>
        </p:grpSpPr>
        <p:sp>
          <p:nvSpPr>
            <p:cNvPr id="777234" name="Rectangle 18"/>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35" name="Rectangle 19"/>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77236" name="Rectangle 20"/>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37" name="AutoShape 21"/>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38" name="Rectangle 22"/>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39" name="Rectangle 23"/>
            <p:cNvSpPr>
              <a:spLocks noChangeArrowheads="1"/>
            </p:cNvSpPr>
            <p:nvPr/>
          </p:nvSpPr>
          <p:spPr bwMode="auto">
            <a:xfrm>
              <a:off x="1615" y="967"/>
              <a:ext cx="428"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40" name="Line 24"/>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41" name="Line 25"/>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42" name="Rectangle 26"/>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43" name="Rectangle 27"/>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77244" name="Rectangle 28"/>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45" name="AutoShape 29"/>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46" name="Rectangle 30"/>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47" name="Rectangle 31"/>
            <p:cNvSpPr>
              <a:spLocks noChangeArrowheads="1"/>
            </p:cNvSpPr>
            <p:nvPr/>
          </p:nvSpPr>
          <p:spPr bwMode="auto">
            <a:xfrm>
              <a:off x="1858" y="1141"/>
              <a:ext cx="361" cy="149"/>
            </a:xfrm>
            <a:prstGeom prst="rect">
              <a:avLst/>
            </a:prstGeom>
            <a:noFill/>
            <a:ln w="9525">
              <a:noFill/>
              <a:miter lim="800000"/>
              <a:headEnd/>
              <a:tailEnd/>
            </a:ln>
          </p:spPr>
          <p:txBody>
            <a:bodyPr wrap="none" lIns="0" tIns="0" rIns="0" bIns="0">
              <a:spAutoFit/>
            </a:bodyPr>
            <a:lstStyle/>
            <a:p>
              <a:pPr>
                <a:spcBef>
                  <a:spcPct val="50000"/>
                </a:spcBef>
              </a:pPr>
              <a:r>
                <a:rPr lang="si-LK" sz="1800" i="0" dirty="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777248" name="Line 32"/>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49" name="Line 33"/>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50" name="Rectangle 34"/>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51" name="Rectangle 35"/>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77252" name="Rectangle 36"/>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53" name="AutoShape 37"/>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54" name="Rectangle 38"/>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55" name="Rectangle 39"/>
            <p:cNvSpPr>
              <a:spLocks noChangeArrowheads="1"/>
            </p:cNvSpPr>
            <p:nvPr/>
          </p:nvSpPr>
          <p:spPr bwMode="auto">
            <a:xfrm>
              <a:off x="1855" y="1303"/>
              <a:ext cx="448"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56" name="Line 40"/>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57" name="Line 41"/>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58" name="Rectangle 42"/>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59" name="AutoShape 43"/>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60" name="Rectangle 44"/>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61" name="Rectangle 45"/>
            <p:cNvSpPr>
              <a:spLocks noChangeArrowheads="1"/>
            </p:cNvSpPr>
            <p:nvPr/>
          </p:nvSpPr>
          <p:spPr bwMode="auto">
            <a:xfrm>
              <a:off x="2065" y="1464"/>
              <a:ext cx="454"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62" name="Line 46"/>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63" name="Rectangle 47"/>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64" name="AutoShape 48"/>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65" name="Rectangle 49"/>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66" name="Rectangle 50"/>
            <p:cNvSpPr>
              <a:spLocks noChangeArrowheads="1"/>
            </p:cNvSpPr>
            <p:nvPr/>
          </p:nvSpPr>
          <p:spPr bwMode="auto">
            <a:xfrm>
              <a:off x="2232" y="1639"/>
              <a:ext cx="430"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67" name="Line 51"/>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68" name="Rectangle 52"/>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69" name="AutoShape 53"/>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70" name="Rectangle 54"/>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71" name="Rectangle 55"/>
            <p:cNvSpPr>
              <a:spLocks noChangeArrowheads="1"/>
            </p:cNvSpPr>
            <p:nvPr/>
          </p:nvSpPr>
          <p:spPr bwMode="auto">
            <a:xfrm>
              <a:off x="2397" y="1801"/>
              <a:ext cx="361"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72" name="Line 56"/>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73" name="Rectangle 57"/>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74" name="AutoShape 58"/>
            <p:cNvSpPr>
              <a:spLocks noChangeArrowheads="1"/>
            </p:cNvSpPr>
            <p:nvPr/>
          </p:nvSpPr>
          <p:spPr bwMode="auto">
            <a:xfrm>
              <a:off x="2416" y="1983"/>
              <a:ext cx="832"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75" name="Rectangle 59"/>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76" name="Rectangle 60"/>
            <p:cNvSpPr>
              <a:spLocks noChangeArrowheads="1"/>
            </p:cNvSpPr>
            <p:nvPr/>
          </p:nvSpPr>
          <p:spPr bwMode="auto">
            <a:xfrm>
              <a:off x="2540" y="1984"/>
              <a:ext cx="372"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77" name="Line 61"/>
            <p:cNvSpPr>
              <a:spLocks noChangeShapeType="1"/>
            </p:cNvSpPr>
            <p:nvPr/>
          </p:nvSpPr>
          <p:spPr bwMode="auto">
            <a:xfrm>
              <a:off x="2416" y="2161"/>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78" name="Rectangle 62"/>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79" name="AutoShape 63"/>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80" name="Rectangle 64"/>
            <p:cNvSpPr>
              <a:spLocks noChangeArrowheads="1"/>
            </p:cNvSpPr>
            <p:nvPr/>
          </p:nvSpPr>
          <p:spPr bwMode="auto">
            <a:xfrm>
              <a:off x="2566" y="2384"/>
              <a:ext cx="9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82" name="Line 66"/>
            <p:cNvSpPr>
              <a:spLocks noChangeShapeType="1"/>
            </p:cNvSpPr>
            <p:nvPr/>
          </p:nvSpPr>
          <p:spPr bwMode="auto">
            <a:xfrm>
              <a:off x="2566" y="234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83" name="Line 67"/>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84" name="Rectangle 68"/>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85" name="AutoShape 69"/>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86" name="Rectangle 70"/>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77287" name="Rectangle 71"/>
            <p:cNvSpPr>
              <a:spLocks noChangeArrowheads="1"/>
            </p:cNvSpPr>
            <p:nvPr/>
          </p:nvSpPr>
          <p:spPr bwMode="auto">
            <a:xfrm>
              <a:off x="2769" y="2345"/>
              <a:ext cx="727" cy="132"/>
            </a:xfrm>
            <a:prstGeom prst="rect">
              <a:avLst/>
            </a:prstGeom>
            <a:noFill/>
            <a:ln w="9525">
              <a:noFill/>
              <a:miter lim="800000"/>
              <a:headEnd/>
              <a:tailEnd/>
            </a:ln>
          </p:spPr>
          <p:txBody>
            <a:bodyPr wrap="none" lIns="0" tIns="0" rIns="0" bIns="0">
              <a:spAutoFit/>
            </a:bodyPr>
            <a:lstStyle/>
            <a:p>
              <a:pPr>
                <a:defRPr/>
              </a:pPr>
              <a:r>
                <a:rPr lang="si-LK" sz="1600" b="1" dirty="0">
                  <a:solidFill>
                    <a:srgbClr val="790015"/>
                  </a:solidFill>
                  <a:latin typeface="Helvetica" charset="0"/>
                  <a:ea typeface="ＭＳ Ｐゴシック" charset="0"/>
                  <a:cs typeface="ＭＳ Ｐゴシック" charset="0"/>
                </a:rPr>
                <a:t>නිහඬකාලය</a:t>
              </a:r>
              <a:endParaRPr lang="en-US" sz="16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88" name="Line 72"/>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89" name="Line 73"/>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90" name="Rectangle 74"/>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77291" name="AutoShape 75"/>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77292" name="Rectangle 76"/>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3388" name="Group 77"/>
            <p:cNvGrpSpPr>
              <a:grpSpLocks/>
            </p:cNvGrpSpPr>
            <p:nvPr/>
          </p:nvGrpSpPr>
          <p:grpSpPr bwMode="auto">
            <a:xfrm>
              <a:off x="2972" y="2533"/>
              <a:ext cx="622" cy="240"/>
              <a:chOff x="3044" y="3101"/>
              <a:chExt cx="622" cy="240"/>
            </a:xfrm>
          </p:grpSpPr>
          <p:sp>
            <p:nvSpPr>
              <p:cNvPr id="777294" name="Rectangle 78"/>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defRPr/>
                </a:pPr>
                <a:r>
                  <a:rPr lang="en-US" b="1" dirty="0">
                    <a:solidFill>
                      <a:schemeClr val="accent1"/>
                    </a:solidFill>
                    <a:effectLst/>
                    <a:latin typeface="Helvetica" charset="0"/>
                    <a:ea typeface="ＭＳ Ｐゴシック" charset="0"/>
                    <a:cs typeface="ＭＳ Ｐゴシック" charset="0"/>
                  </a:rPr>
                  <a:t>   </a:t>
                </a:r>
                <a:endParaRPr lang="en-US" sz="4000" b="1" dirty="0">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77295" name="Rectangle 79"/>
              <p:cNvSpPr>
                <a:spLocks noChangeArrowheads="1"/>
              </p:cNvSpPr>
              <p:nvPr/>
            </p:nvSpPr>
            <p:spPr bwMode="auto">
              <a:xfrm>
                <a:off x="3044" y="3101"/>
                <a:ext cx="622" cy="116"/>
              </a:xfrm>
              <a:prstGeom prst="rect">
                <a:avLst/>
              </a:prstGeom>
              <a:noFill/>
              <a:ln w="9525">
                <a:noFill/>
                <a:miter lim="800000"/>
                <a:headEnd/>
                <a:tailEnd/>
              </a:ln>
            </p:spPr>
            <p:txBody>
              <a:bodyPr wrap="none" lIns="0" tIns="0" rIns="0" bIns="0">
                <a:spAutoFit/>
              </a:bodyPr>
              <a:lstStyle/>
              <a:p>
                <a:pPr>
                  <a:defRPr/>
                </a:pPr>
                <a:r>
                  <a:rPr lang="si-LK" sz="1400" b="1" dirty="0">
                    <a:solidFill>
                      <a:srgbClr val="790015"/>
                    </a:solidFill>
                    <a:latin typeface="Helvetica" charset="0"/>
                    <a:ea typeface="ＭＳ Ｐゴシック" charset="0"/>
                    <a:cs typeface="ＭＳ Ｐゴシック" charset="0"/>
                  </a:rPr>
                  <a:t>යේසුස් වහන්සේ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777296" name="Line 80"/>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777297" name="Line 81"/>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81" name="Rectangle 92"/>
          <p:cNvSpPr>
            <a:spLocks noChangeArrowheads="1"/>
          </p:cNvSpPr>
          <p:nvPr/>
        </p:nvSpPr>
        <p:spPr bwMode="auto">
          <a:xfrm>
            <a:off x="4335133" y="3370617"/>
            <a:ext cx="1078571"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a:solidFill>
                  <a:schemeClr val="accent2">
                    <a:lumMod val="75000"/>
                  </a:schemeClr>
                </a:solidFill>
                <a:effectLst/>
                <a:latin typeface="Arial Black" pitchFamily="34" charset="0"/>
              </a:rPr>
              <a:t>විප්‍රවාස</a:t>
            </a:r>
            <a:endParaRPr lang="en-US" sz="1800" b="1" i="0" dirty="0">
              <a:solidFill>
                <a:schemeClr val="accent2">
                  <a:lumMod val="75000"/>
                </a:schemeClr>
              </a:solidFill>
              <a:effectLst/>
              <a:latin typeface="Arial Black"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77232"/>
                                        </p:tgtEl>
                                        <p:attrNameLst>
                                          <p:attrName>style.visibility</p:attrName>
                                        </p:attrNameLst>
                                      </p:cBhvr>
                                      <p:to>
                                        <p:strVal val="visible"/>
                                      </p:to>
                                    </p:set>
                                    <p:animEffect transition="in" filter="fade">
                                      <p:cBhvr>
                                        <p:cTn id="7" dur="500"/>
                                        <p:tgtEl>
                                          <p:spTgt spid="777232"/>
                                        </p:tgtEl>
                                      </p:cBhvr>
                                    </p:animEffect>
                                  </p:childTnLst>
                                </p:cTn>
                              </p:par>
                            </p:childTnLst>
                          </p:cTn>
                        </p:par>
                        <p:par>
                          <p:cTn id="8" fill="hold" nodeType="afterGroup">
                            <p:stCondLst>
                              <p:cond delay="500"/>
                            </p:stCondLst>
                            <p:childTnLst>
                              <p:par>
                                <p:cTn id="9" presetID="2" presetClass="entr" presetSubtype="4" fill="hold" nodeType="afterEffect">
                                  <p:stCondLst>
                                    <p:cond delay="1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10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7232" grpId="0" animBg="1"/>
      <p:bldP spid="8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75571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75571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pic>
        <p:nvPicPr>
          <p:cNvPr id="14341" name="Picture 9"/>
          <p:cNvPicPr>
            <a:picLocks noChangeArrowheads="1"/>
          </p:cNvPicPr>
          <p:nvPr/>
        </p:nvPicPr>
        <p:blipFill>
          <a:blip r:embed="rId3"/>
          <a:srcRect/>
          <a:stretch>
            <a:fillRect/>
          </a:stretch>
        </p:blipFill>
        <p:spPr bwMode="auto">
          <a:xfrm>
            <a:off x="2212975" y="642938"/>
            <a:ext cx="5702300" cy="5478462"/>
          </a:xfrm>
          <a:prstGeom prst="rect">
            <a:avLst/>
          </a:prstGeom>
          <a:noFill/>
          <a:ln w="12700">
            <a:noFill/>
            <a:miter lim="800000"/>
            <a:headEnd/>
            <a:tailEnd/>
          </a:ln>
        </p:spPr>
      </p:pic>
      <p:sp>
        <p:nvSpPr>
          <p:cNvPr id="755722" name="Rectangle 10"/>
          <p:cNvSpPr>
            <a:spLocks noChangeArrowheads="1"/>
          </p:cNvSpPr>
          <p:nvPr/>
        </p:nvSpPr>
        <p:spPr bwMode="auto">
          <a:xfrm>
            <a:off x="2222500" y="622300"/>
            <a:ext cx="5715000" cy="5529263"/>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07" charset="0"/>
              <a:ea typeface="+mn-ea"/>
            </a:endParaRPr>
          </a:p>
        </p:txBody>
      </p:sp>
      <p:sp>
        <p:nvSpPr>
          <p:cNvPr id="75572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p>
            <a:pPr>
              <a:spcBef>
                <a:spcPct val="50000"/>
              </a:spcBef>
              <a:defRPr/>
            </a:pPr>
            <a:r>
              <a:rPr lang="en-US" sz="2000" b="1">
                <a:solidFill>
                  <a:schemeClr val="hlink"/>
                </a:solidFill>
                <a:effectLst>
                  <a:outerShdw blurRad="38100" dist="38100" dir="2700000" algn="tl">
                    <a:srgbClr val="000000"/>
                  </a:outerShdw>
                </a:effectLst>
                <a:latin typeface="Comic Sans MS" pitchFamily="66" charset="0"/>
              </a:rPr>
              <a:t> </a:t>
            </a:r>
          </a:p>
        </p:txBody>
      </p:sp>
      <p:sp>
        <p:nvSpPr>
          <p:cNvPr id="14344" name="Text Box 74"/>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55787" name="Text Box 75"/>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55788" name="Rectangle 7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12</a:t>
            </a:r>
          </a:p>
        </p:txBody>
      </p:sp>
      <p:grpSp>
        <p:nvGrpSpPr>
          <p:cNvPr id="14349" name="Group 146"/>
          <p:cNvGrpSpPr>
            <a:grpSpLocks/>
          </p:cNvGrpSpPr>
          <p:nvPr/>
        </p:nvGrpSpPr>
        <p:grpSpPr bwMode="auto">
          <a:xfrm>
            <a:off x="519113" y="7938"/>
            <a:ext cx="854075" cy="1704975"/>
            <a:chOff x="327" y="5"/>
            <a:chExt cx="538" cy="1074"/>
          </a:xfrm>
        </p:grpSpPr>
        <p:sp>
          <p:nvSpPr>
            <p:cNvPr id="755859" name="Rectangle 147"/>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755860" name="Line 148"/>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grpSp>
        <p:nvGrpSpPr>
          <p:cNvPr id="81" name="Group 17"/>
          <p:cNvGrpSpPr>
            <a:grpSpLocks/>
          </p:cNvGrpSpPr>
          <p:nvPr/>
        </p:nvGrpSpPr>
        <p:grpSpPr bwMode="auto">
          <a:xfrm>
            <a:off x="2335879" y="1112838"/>
            <a:ext cx="4972971" cy="4221162"/>
            <a:chOff x="1528" y="965"/>
            <a:chExt cx="2748" cy="2267"/>
          </a:xfrm>
        </p:grpSpPr>
        <p:sp>
          <p:nvSpPr>
            <p:cNvPr id="82" name="Rectangle 18"/>
            <p:cNvSpPr>
              <a:spLocks noChangeArrowheads="1"/>
            </p:cNvSpPr>
            <p:nvPr/>
          </p:nvSpPr>
          <p:spPr bwMode="auto">
            <a:xfrm>
              <a:off x="1528" y="1181"/>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83" name="Rectangle 19"/>
            <p:cNvSpPr>
              <a:spLocks noChangeArrowheads="1"/>
            </p:cNvSpPr>
            <p:nvPr/>
          </p:nvSpPr>
          <p:spPr bwMode="auto">
            <a:xfrm>
              <a:off x="1653" y="999"/>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84" name="Rectangle 20"/>
            <p:cNvSpPr>
              <a:spLocks noChangeArrowheads="1"/>
            </p:cNvSpPr>
            <p:nvPr/>
          </p:nvSpPr>
          <p:spPr bwMode="auto">
            <a:xfrm>
              <a:off x="1528" y="1181"/>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85" name="AutoShape 21"/>
            <p:cNvSpPr>
              <a:spLocks noChangeArrowheads="1"/>
            </p:cNvSpPr>
            <p:nvPr/>
          </p:nvSpPr>
          <p:spPr bwMode="auto">
            <a:xfrm>
              <a:off x="1528" y="965"/>
              <a:ext cx="80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86" name="Rectangle 22"/>
            <p:cNvSpPr>
              <a:spLocks noChangeArrowheads="1"/>
            </p:cNvSpPr>
            <p:nvPr/>
          </p:nvSpPr>
          <p:spPr bwMode="auto">
            <a:xfrm>
              <a:off x="1528" y="1181"/>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87" name="Rectangle 23"/>
            <p:cNvSpPr>
              <a:spLocks noChangeArrowheads="1"/>
            </p:cNvSpPr>
            <p:nvPr/>
          </p:nvSpPr>
          <p:spPr bwMode="auto">
            <a:xfrm>
              <a:off x="1615" y="967"/>
              <a:ext cx="428"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88" name="Line 24"/>
            <p:cNvSpPr>
              <a:spLocks noChangeShapeType="1"/>
            </p:cNvSpPr>
            <p:nvPr/>
          </p:nvSpPr>
          <p:spPr bwMode="auto">
            <a:xfrm>
              <a:off x="1528" y="1127"/>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89" name="Line 25"/>
            <p:cNvSpPr>
              <a:spLocks noChangeShapeType="1"/>
            </p:cNvSpPr>
            <p:nvPr/>
          </p:nvSpPr>
          <p:spPr bwMode="auto">
            <a:xfrm>
              <a:off x="2317" y="1181"/>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90" name="Rectangle 26"/>
            <p:cNvSpPr>
              <a:spLocks noChangeArrowheads="1"/>
            </p:cNvSpPr>
            <p:nvPr/>
          </p:nvSpPr>
          <p:spPr bwMode="auto">
            <a:xfrm>
              <a:off x="1675" y="1342"/>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91" name="Rectangle 27"/>
            <p:cNvSpPr>
              <a:spLocks noChangeArrowheads="1"/>
            </p:cNvSpPr>
            <p:nvPr/>
          </p:nvSpPr>
          <p:spPr bwMode="auto">
            <a:xfrm>
              <a:off x="1796" y="1174"/>
              <a:ext cx="646" cy="147"/>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92" name="Rectangle 28"/>
            <p:cNvSpPr>
              <a:spLocks noChangeArrowheads="1"/>
            </p:cNvSpPr>
            <p:nvPr/>
          </p:nvSpPr>
          <p:spPr bwMode="auto">
            <a:xfrm>
              <a:off x="1675" y="134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93" name="AutoShape 29"/>
            <p:cNvSpPr>
              <a:spLocks noChangeArrowheads="1"/>
            </p:cNvSpPr>
            <p:nvPr/>
          </p:nvSpPr>
          <p:spPr bwMode="auto">
            <a:xfrm>
              <a:off x="1675" y="1127"/>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94" name="Rectangle 30"/>
            <p:cNvSpPr>
              <a:spLocks noChangeArrowheads="1"/>
            </p:cNvSpPr>
            <p:nvPr/>
          </p:nvSpPr>
          <p:spPr bwMode="auto">
            <a:xfrm>
              <a:off x="1675" y="1342"/>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95" name="Rectangle 31"/>
            <p:cNvSpPr>
              <a:spLocks noChangeArrowheads="1"/>
            </p:cNvSpPr>
            <p:nvPr/>
          </p:nvSpPr>
          <p:spPr bwMode="auto">
            <a:xfrm>
              <a:off x="1858" y="1141"/>
              <a:ext cx="361" cy="149"/>
            </a:xfrm>
            <a:prstGeom prst="rect">
              <a:avLst/>
            </a:prstGeom>
            <a:noFill/>
            <a:ln w="9525">
              <a:noFill/>
              <a:miter lim="800000"/>
              <a:headEnd/>
              <a:tailEnd/>
            </a:ln>
          </p:spPr>
          <p:txBody>
            <a:bodyPr wrap="none" lIns="0" tIns="0" rIns="0" bIns="0">
              <a:spAutoFit/>
            </a:bodyPr>
            <a:lstStyle/>
            <a:p>
              <a:pPr>
                <a:spcBef>
                  <a:spcPct val="50000"/>
                </a:spcBef>
              </a:pPr>
              <a:r>
                <a:rPr lang="si-LK" sz="1800" i="0" dirty="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96" name="Line 32"/>
            <p:cNvSpPr>
              <a:spLocks noChangeShapeType="1"/>
            </p:cNvSpPr>
            <p:nvPr/>
          </p:nvSpPr>
          <p:spPr bwMode="auto">
            <a:xfrm>
              <a:off x="1675" y="1302"/>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97" name="Line 33"/>
            <p:cNvSpPr>
              <a:spLocks noChangeShapeType="1"/>
            </p:cNvSpPr>
            <p:nvPr/>
          </p:nvSpPr>
          <p:spPr bwMode="auto">
            <a:xfrm>
              <a:off x="2464" y="1342"/>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98" name="Rectangle 34"/>
            <p:cNvSpPr>
              <a:spLocks noChangeArrowheads="1"/>
            </p:cNvSpPr>
            <p:nvPr/>
          </p:nvSpPr>
          <p:spPr bwMode="auto">
            <a:xfrm>
              <a:off x="1822" y="1517"/>
              <a:ext cx="961" cy="41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99" name="Rectangle 35"/>
            <p:cNvSpPr>
              <a:spLocks noChangeArrowheads="1"/>
            </p:cNvSpPr>
            <p:nvPr/>
          </p:nvSpPr>
          <p:spPr bwMode="auto">
            <a:xfrm>
              <a:off x="1939" y="1335"/>
              <a:ext cx="646" cy="148"/>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100" name="Rectangle 36"/>
            <p:cNvSpPr>
              <a:spLocks noChangeArrowheads="1"/>
            </p:cNvSpPr>
            <p:nvPr/>
          </p:nvSpPr>
          <p:spPr bwMode="auto">
            <a:xfrm>
              <a:off x="1822" y="1517"/>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01" name="AutoShape 37"/>
            <p:cNvSpPr>
              <a:spLocks noChangeArrowheads="1"/>
            </p:cNvSpPr>
            <p:nvPr/>
          </p:nvSpPr>
          <p:spPr bwMode="auto">
            <a:xfrm>
              <a:off x="1822" y="1302"/>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02" name="Rectangle 38"/>
            <p:cNvSpPr>
              <a:spLocks noChangeArrowheads="1"/>
            </p:cNvSpPr>
            <p:nvPr/>
          </p:nvSpPr>
          <p:spPr bwMode="auto">
            <a:xfrm>
              <a:off x="1822" y="1517"/>
              <a:ext cx="961"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03" name="Rectangle 39"/>
            <p:cNvSpPr>
              <a:spLocks noChangeArrowheads="1"/>
            </p:cNvSpPr>
            <p:nvPr/>
          </p:nvSpPr>
          <p:spPr bwMode="auto">
            <a:xfrm>
              <a:off x="1855" y="1303"/>
              <a:ext cx="448"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04" name="Line 40"/>
            <p:cNvSpPr>
              <a:spLocks noChangeShapeType="1"/>
            </p:cNvSpPr>
            <p:nvPr/>
          </p:nvSpPr>
          <p:spPr bwMode="auto">
            <a:xfrm>
              <a:off x="1822" y="1463"/>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05" name="Line 41"/>
            <p:cNvSpPr>
              <a:spLocks noChangeShapeType="1"/>
            </p:cNvSpPr>
            <p:nvPr/>
          </p:nvSpPr>
          <p:spPr bwMode="auto">
            <a:xfrm>
              <a:off x="2598" y="1517"/>
              <a:ext cx="442"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06" name="Rectangle 42"/>
            <p:cNvSpPr>
              <a:spLocks noChangeArrowheads="1"/>
            </p:cNvSpPr>
            <p:nvPr/>
          </p:nvSpPr>
          <p:spPr bwMode="auto">
            <a:xfrm>
              <a:off x="1996" y="1678"/>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07" name="AutoShape 43"/>
            <p:cNvSpPr>
              <a:spLocks noChangeArrowheads="1"/>
            </p:cNvSpPr>
            <p:nvPr/>
          </p:nvSpPr>
          <p:spPr bwMode="auto">
            <a:xfrm>
              <a:off x="1996" y="1463"/>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08" name="Rectangle 44"/>
            <p:cNvSpPr>
              <a:spLocks noChangeArrowheads="1"/>
            </p:cNvSpPr>
            <p:nvPr/>
          </p:nvSpPr>
          <p:spPr bwMode="auto">
            <a:xfrm>
              <a:off x="2012" y="1678"/>
              <a:ext cx="961"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09" name="Rectangle 45"/>
            <p:cNvSpPr>
              <a:spLocks noChangeArrowheads="1"/>
            </p:cNvSpPr>
            <p:nvPr/>
          </p:nvSpPr>
          <p:spPr bwMode="auto">
            <a:xfrm>
              <a:off x="2065" y="1464"/>
              <a:ext cx="454"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0" name="Line 46"/>
            <p:cNvSpPr>
              <a:spLocks noChangeShapeType="1"/>
            </p:cNvSpPr>
            <p:nvPr/>
          </p:nvSpPr>
          <p:spPr bwMode="auto">
            <a:xfrm>
              <a:off x="2786" y="1678"/>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11" name="Rectangle 47"/>
            <p:cNvSpPr>
              <a:spLocks noChangeArrowheads="1"/>
            </p:cNvSpPr>
            <p:nvPr/>
          </p:nvSpPr>
          <p:spPr bwMode="auto">
            <a:xfrm>
              <a:off x="2143" y="1840"/>
              <a:ext cx="1368"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12" name="AutoShape 48"/>
            <p:cNvSpPr>
              <a:spLocks noChangeArrowheads="1"/>
            </p:cNvSpPr>
            <p:nvPr/>
          </p:nvSpPr>
          <p:spPr bwMode="auto">
            <a:xfrm>
              <a:off x="2143" y="1638"/>
              <a:ext cx="790"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13" name="Rectangle 49"/>
            <p:cNvSpPr>
              <a:spLocks noChangeArrowheads="1"/>
            </p:cNvSpPr>
            <p:nvPr/>
          </p:nvSpPr>
          <p:spPr bwMode="auto">
            <a:xfrm>
              <a:off x="2143" y="1840"/>
              <a:ext cx="8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14" name="Rectangle 50"/>
            <p:cNvSpPr>
              <a:spLocks noChangeArrowheads="1"/>
            </p:cNvSpPr>
            <p:nvPr/>
          </p:nvSpPr>
          <p:spPr bwMode="auto">
            <a:xfrm>
              <a:off x="2232" y="1639"/>
              <a:ext cx="430"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15" name="Line 51"/>
            <p:cNvSpPr>
              <a:spLocks noChangeShapeType="1"/>
            </p:cNvSpPr>
            <p:nvPr/>
          </p:nvSpPr>
          <p:spPr bwMode="auto">
            <a:xfrm>
              <a:off x="2143" y="1800"/>
              <a:ext cx="4"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16" name="Rectangle 52"/>
            <p:cNvSpPr>
              <a:spLocks noChangeArrowheads="1"/>
            </p:cNvSpPr>
            <p:nvPr/>
          </p:nvSpPr>
          <p:spPr bwMode="auto">
            <a:xfrm>
              <a:off x="2277" y="2023"/>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17" name="AutoShape 53"/>
            <p:cNvSpPr>
              <a:spLocks noChangeArrowheads="1"/>
            </p:cNvSpPr>
            <p:nvPr/>
          </p:nvSpPr>
          <p:spPr bwMode="auto">
            <a:xfrm>
              <a:off x="2277" y="1800"/>
              <a:ext cx="819" cy="593"/>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18" name="Rectangle 54"/>
            <p:cNvSpPr>
              <a:spLocks noChangeArrowheads="1"/>
            </p:cNvSpPr>
            <p:nvPr/>
          </p:nvSpPr>
          <p:spPr bwMode="auto">
            <a:xfrm>
              <a:off x="2277" y="2023"/>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19" name="Rectangle 55"/>
            <p:cNvSpPr>
              <a:spLocks noChangeArrowheads="1"/>
            </p:cNvSpPr>
            <p:nvPr/>
          </p:nvSpPr>
          <p:spPr bwMode="auto">
            <a:xfrm>
              <a:off x="2397" y="1801"/>
              <a:ext cx="361"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0" name="Line 56"/>
            <p:cNvSpPr>
              <a:spLocks noChangeShapeType="1"/>
            </p:cNvSpPr>
            <p:nvPr/>
          </p:nvSpPr>
          <p:spPr bwMode="auto">
            <a:xfrm>
              <a:off x="2277" y="198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21" name="Rectangle 57"/>
            <p:cNvSpPr>
              <a:spLocks noChangeArrowheads="1"/>
            </p:cNvSpPr>
            <p:nvPr/>
          </p:nvSpPr>
          <p:spPr bwMode="auto">
            <a:xfrm>
              <a:off x="2416" y="2210"/>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22" name="AutoShape 58"/>
            <p:cNvSpPr>
              <a:spLocks noChangeArrowheads="1"/>
            </p:cNvSpPr>
            <p:nvPr/>
          </p:nvSpPr>
          <p:spPr bwMode="auto">
            <a:xfrm>
              <a:off x="2416" y="1983"/>
              <a:ext cx="832"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23" name="Rectangle 59"/>
            <p:cNvSpPr>
              <a:spLocks noChangeArrowheads="1"/>
            </p:cNvSpPr>
            <p:nvPr/>
          </p:nvSpPr>
          <p:spPr bwMode="auto">
            <a:xfrm>
              <a:off x="2416" y="2214"/>
              <a:ext cx="93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24" name="Rectangle 60"/>
            <p:cNvSpPr>
              <a:spLocks noChangeArrowheads="1"/>
            </p:cNvSpPr>
            <p:nvPr/>
          </p:nvSpPr>
          <p:spPr bwMode="auto">
            <a:xfrm>
              <a:off x="2540" y="1984"/>
              <a:ext cx="372" cy="149"/>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25" name="Line 61"/>
            <p:cNvSpPr>
              <a:spLocks noChangeShapeType="1"/>
            </p:cNvSpPr>
            <p:nvPr/>
          </p:nvSpPr>
          <p:spPr bwMode="auto">
            <a:xfrm>
              <a:off x="2416" y="2161"/>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26" name="Rectangle 62"/>
            <p:cNvSpPr>
              <a:spLocks noChangeArrowheads="1"/>
            </p:cNvSpPr>
            <p:nvPr/>
          </p:nvSpPr>
          <p:spPr bwMode="auto">
            <a:xfrm>
              <a:off x="2566" y="238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27" name="AutoShape 63"/>
            <p:cNvSpPr>
              <a:spLocks noChangeArrowheads="1"/>
            </p:cNvSpPr>
            <p:nvPr/>
          </p:nvSpPr>
          <p:spPr bwMode="auto">
            <a:xfrm>
              <a:off x="2566" y="2161"/>
              <a:ext cx="803" cy="604"/>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28" name="Rectangle 64"/>
            <p:cNvSpPr>
              <a:spLocks noChangeArrowheads="1"/>
            </p:cNvSpPr>
            <p:nvPr/>
          </p:nvSpPr>
          <p:spPr bwMode="auto">
            <a:xfrm>
              <a:off x="2566" y="2384"/>
              <a:ext cx="97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29" name="Line 66"/>
            <p:cNvSpPr>
              <a:spLocks noChangeShapeType="1"/>
            </p:cNvSpPr>
            <p:nvPr/>
          </p:nvSpPr>
          <p:spPr bwMode="auto">
            <a:xfrm>
              <a:off x="2566" y="234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0" name="Line 67"/>
            <p:cNvSpPr>
              <a:spLocks noChangeShapeType="1"/>
            </p:cNvSpPr>
            <p:nvPr/>
          </p:nvSpPr>
          <p:spPr bwMode="auto">
            <a:xfrm>
              <a:off x="3356" y="2384"/>
              <a:ext cx="428" cy="3"/>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1" name="Rectangle 68"/>
            <p:cNvSpPr>
              <a:spLocks noChangeArrowheads="1"/>
            </p:cNvSpPr>
            <p:nvPr/>
          </p:nvSpPr>
          <p:spPr bwMode="auto">
            <a:xfrm>
              <a:off x="2738" y="2559"/>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32" name="AutoShape 69"/>
            <p:cNvSpPr>
              <a:spLocks noChangeArrowheads="1"/>
            </p:cNvSpPr>
            <p:nvPr/>
          </p:nvSpPr>
          <p:spPr bwMode="auto">
            <a:xfrm>
              <a:off x="2738" y="2344"/>
              <a:ext cx="789" cy="593"/>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33" name="Rectangle 70"/>
            <p:cNvSpPr>
              <a:spLocks noChangeArrowheads="1"/>
            </p:cNvSpPr>
            <p:nvPr/>
          </p:nvSpPr>
          <p:spPr bwMode="auto">
            <a:xfrm>
              <a:off x="2738" y="2559"/>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134" name="Rectangle 71"/>
            <p:cNvSpPr>
              <a:spLocks noChangeArrowheads="1"/>
            </p:cNvSpPr>
            <p:nvPr/>
          </p:nvSpPr>
          <p:spPr bwMode="auto">
            <a:xfrm>
              <a:off x="2769" y="2345"/>
              <a:ext cx="727" cy="132"/>
            </a:xfrm>
            <a:prstGeom prst="rect">
              <a:avLst/>
            </a:prstGeom>
            <a:noFill/>
            <a:ln w="9525">
              <a:noFill/>
              <a:miter lim="800000"/>
              <a:headEnd/>
              <a:tailEnd/>
            </a:ln>
          </p:spPr>
          <p:txBody>
            <a:bodyPr wrap="none" lIns="0" tIns="0" rIns="0" bIns="0">
              <a:spAutoFit/>
            </a:bodyPr>
            <a:lstStyle/>
            <a:p>
              <a:pPr>
                <a:defRPr/>
              </a:pPr>
              <a:r>
                <a:rPr lang="si-LK" sz="1600" b="1" dirty="0">
                  <a:solidFill>
                    <a:srgbClr val="790015"/>
                  </a:solidFill>
                  <a:latin typeface="Helvetica" charset="0"/>
                  <a:ea typeface="ＭＳ Ｐゴシック" charset="0"/>
                  <a:cs typeface="ＭＳ Ｐゴシック" charset="0"/>
                </a:rPr>
                <a:t>නිහඬකාලය</a:t>
              </a:r>
              <a:endParaRPr lang="en-US" sz="16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35" name="Line 72"/>
            <p:cNvSpPr>
              <a:spLocks noChangeShapeType="1"/>
            </p:cNvSpPr>
            <p:nvPr/>
          </p:nvSpPr>
          <p:spPr bwMode="auto">
            <a:xfrm>
              <a:off x="2738" y="2519"/>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6" name="Line 73"/>
            <p:cNvSpPr>
              <a:spLocks noChangeShapeType="1"/>
            </p:cNvSpPr>
            <p:nvPr/>
          </p:nvSpPr>
          <p:spPr bwMode="auto">
            <a:xfrm>
              <a:off x="3527" y="2559"/>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37" name="Rectangle 74"/>
            <p:cNvSpPr>
              <a:spLocks noChangeArrowheads="1"/>
            </p:cNvSpPr>
            <p:nvPr/>
          </p:nvSpPr>
          <p:spPr bwMode="auto">
            <a:xfrm>
              <a:off x="2911" y="2769"/>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138" name="AutoShape 75"/>
            <p:cNvSpPr>
              <a:spLocks noChangeArrowheads="1"/>
            </p:cNvSpPr>
            <p:nvPr/>
          </p:nvSpPr>
          <p:spPr bwMode="auto">
            <a:xfrm>
              <a:off x="2911" y="2519"/>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139" name="Rectangle 76"/>
            <p:cNvSpPr>
              <a:spLocks noChangeArrowheads="1"/>
            </p:cNvSpPr>
            <p:nvPr/>
          </p:nvSpPr>
          <p:spPr bwMode="auto">
            <a:xfrm>
              <a:off x="2911" y="2789"/>
              <a:ext cx="865" cy="37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40" name="Group 77"/>
            <p:cNvGrpSpPr>
              <a:grpSpLocks/>
            </p:cNvGrpSpPr>
            <p:nvPr/>
          </p:nvGrpSpPr>
          <p:grpSpPr bwMode="auto">
            <a:xfrm>
              <a:off x="2972" y="2533"/>
              <a:ext cx="622" cy="240"/>
              <a:chOff x="3044" y="3101"/>
              <a:chExt cx="622" cy="240"/>
            </a:xfrm>
          </p:grpSpPr>
          <p:sp>
            <p:nvSpPr>
              <p:cNvPr id="143" name="Rectangle 78"/>
              <p:cNvSpPr>
                <a:spLocks noChangeArrowheads="1"/>
              </p:cNvSpPr>
              <p:nvPr/>
            </p:nvSpPr>
            <p:spPr bwMode="auto">
              <a:xfrm>
                <a:off x="3073" y="3112"/>
                <a:ext cx="164" cy="229"/>
              </a:xfrm>
              <a:prstGeom prst="rect">
                <a:avLst/>
              </a:prstGeom>
              <a:noFill/>
              <a:ln w="9525">
                <a:noFill/>
                <a:miter lim="800000"/>
                <a:headEnd/>
                <a:tailEnd/>
              </a:ln>
            </p:spPr>
            <p:txBody>
              <a:bodyPr wrap="none" lIns="0" tIns="0" rIns="0" bIns="0">
                <a:spAutoFit/>
              </a:bodyPr>
              <a:lstStyle/>
              <a:p>
                <a:pPr>
                  <a:defRPr/>
                </a:pPr>
                <a:r>
                  <a:rPr lang="en-US" b="1" dirty="0">
                    <a:solidFill>
                      <a:schemeClr val="accent1"/>
                    </a:solidFill>
                    <a:effectLst/>
                    <a:latin typeface="Helvetica" charset="0"/>
                    <a:ea typeface="ＭＳ Ｐゴシック" charset="0"/>
                    <a:cs typeface="ＭＳ Ｐゴシック" charset="0"/>
                  </a:rPr>
                  <a:t>   </a:t>
                </a:r>
                <a:endParaRPr lang="en-US" sz="4000" b="1" dirty="0">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144" name="Rectangle 79"/>
              <p:cNvSpPr>
                <a:spLocks noChangeArrowheads="1"/>
              </p:cNvSpPr>
              <p:nvPr/>
            </p:nvSpPr>
            <p:spPr bwMode="auto">
              <a:xfrm>
                <a:off x="3044" y="3101"/>
                <a:ext cx="622" cy="116"/>
              </a:xfrm>
              <a:prstGeom prst="rect">
                <a:avLst/>
              </a:prstGeom>
              <a:noFill/>
              <a:ln w="9525">
                <a:noFill/>
                <a:miter lim="800000"/>
                <a:headEnd/>
                <a:tailEnd/>
              </a:ln>
            </p:spPr>
            <p:txBody>
              <a:bodyPr wrap="none" lIns="0" tIns="0" rIns="0" bIns="0">
                <a:spAutoFit/>
              </a:bodyPr>
              <a:lstStyle/>
              <a:p>
                <a:pPr>
                  <a:defRPr/>
                </a:pPr>
                <a:r>
                  <a:rPr lang="si-LK" sz="1400" b="1" dirty="0">
                    <a:solidFill>
                      <a:srgbClr val="790015"/>
                    </a:solidFill>
                    <a:latin typeface="Helvetica" charset="0"/>
                    <a:ea typeface="ＭＳ Ｐゴシック" charset="0"/>
                    <a:cs typeface="ＭＳ Ｐゴシック" charset="0"/>
                  </a:rPr>
                  <a:t>යේසුස් වහන්සේ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141" name="Line 80"/>
            <p:cNvSpPr>
              <a:spLocks noChangeShapeType="1"/>
            </p:cNvSpPr>
            <p:nvPr/>
          </p:nvSpPr>
          <p:spPr bwMode="auto">
            <a:xfrm>
              <a:off x="2911" y="272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142" name="Line 81"/>
            <p:cNvSpPr>
              <a:spLocks noChangeShapeType="1"/>
            </p:cNvSpPr>
            <p:nvPr/>
          </p:nvSpPr>
          <p:spPr bwMode="auto">
            <a:xfrm>
              <a:off x="1996" y="1638"/>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755789" name="AutoShape 77"/>
          <p:cNvSpPr>
            <a:spLocks noChangeArrowheads="1"/>
          </p:cNvSpPr>
          <p:nvPr/>
        </p:nvSpPr>
        <p:spPr bwMode="auto">
          <a:xfrm rot="20160000">
            <a:off x="1069975" y="1349375"/>
            <a:ext cx="1517650" cy="660400"/>
          </a:xfrm>
          <a:prstGeom prst="rightArrow">
            <a:avLst>
              <a:gd name="adj1" fmla="val 75000"/>
              <a:gd name="adj2" fmla="val 114914"/>
            </a:avLst>
          </a:prstGeom>
          <a:gradFill rotWithShape="0">
            <a:gsLst>
              <a:gs pos="0">
                <a:srgbClr val="00FF00">
                  <a:gamma/>
                  <a:shade val="29804"/>
                  <a:invGamma/>
                </a:srgbClr>
              </a:gs>
              <a:gs pos="50000">
                <a:srgbClr val="00FF00"/>
              </a:gs>
              <a:gs pos="100000">
                <a:srgbClr val="00FF00">
                  <a:gamma/>
                  <a:shade val="29804"/>
                  <a:invGamma/>
                </a:srgbClr>
              </a:gs>
            </a:gsLst>
            <a:lin ang="5400000" scaled="1"/>
          </a:gradFill>
          <a:ln w="50800">
            <a:solidFill>
              <a:schemeClr val="bg2"/>
            </a:solidFill>
            <a:miter lim="800000"/>
            <a:headEnd/>
            <a:tailEnd/>
          </a:ln>
          <a:effectLst/>
        </p:spPr>
        <p:txBody>
          <a:bodyPr wrap="none" anchor="ctr"/>
          <a:lstStyle/>
          <a:p>
            <a:pPr>
              <a:defRPr/>
            </a:pPr>
            <a:endParaRPr lang="en-US">
              <a:latin typeface="Arial" pitchFamily="-107" charset="0"/>
              <a:ea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755789"/>
                                        </p:tgtEl>
                                        <p:attrNameLst>
                                          <p:attrName>style.visibility</p:attrName>
                                        </p:attrNameLst>
                                      </p:cBhvr>
                                      <p:to>
                                        <p:strVal val="visible"/>
                                      </p:to>
                                    </p:set>
                                    <p:anim calcmode="lin" valueType="num">
                                      <p:cBhvr additive="base">
                                        <p:cTn id="7" dur="500" fill="hold"/>
                                        <p:tgtEl>
                                          <p:spTgt spid="755789"/>
                                        </p:tgtEl>
                                        <p:attrNameLst>
                                          <p:attrName>ppt_x</p:attrName>
                                        </p:attrNameLst>
                                      </p:cBhvr>
                                      <p:tavLst>
                                        <p:tav tm="0">
                                          <p:val>
                                            <p:strVal val="0-#ppt_w/2"/>
                                          </p:val>
                                        </p:tav>
                                        <p:tav tm="100000">
                                          <p:val>
                                            <p:strVal val="#ppt_x"/>
                                          </p:val>
                                        </p:tav>
                                      </p:tavLst>
                                    </p:anim>
                                    <p:anim calcmode="lin" valueType="num">
                                      <p:cBhvr additive="base">
                                        <p:cTn id="8" dur="500" fill="hold"/>
                                        <p:tgtEl>
                                          <p:spTgt spid="7557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578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13"/>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p:spPr>
      </p:pic>
      <p:grpSp>
        <p:nvGrpSpPr>
          <p:cNvPr id="15363" name="Group 2"/>
          <p:cNvGrpSpPr>
            <a:grpSpLocks/>
          </p:cNvGrpSpPr>
          <p:nvPr/>
        </p:nvGrpSpPr>
        <p:grpSpPr bwMode="auto">
          <a:xfrm>
            <a:off x="2339975" y="1531938"/>
            <a:ext cx="4448175" cy="3598862"/>
            <a:chOff x="1458" y="1397"/>
            <a:chExt cx="2802" cy="2267"/>
          </a:xfrm>
        </p:grpSpPr>
        <p:sp>
          <p:nvSpPr>
            <p:cNvPr id="692227" name="Rectangle 3"/>
            <p:cNvSpPr>
              <a:spLocks noChangeArrowheads="1"/>
            </p:cNvSpPr>
            <p:nvPr/>
          </p:nvSpPr>
          <p:spPr bwMode="auto">
            <a:xfrm>
              <a:off x="1512" y="161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28" name="Rectangle 4"/>
            <p:cNvSpPr>
              <a:spLocks noChangeArrowheads="1"/>
            </p:cNvSpPr>
            <p:nvPr/>
          </p:nvSpPr>
          <p:spPr bwMode="auto">
            <a:xfrm>
              <a:off x="1592" y="1431"/>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92229" name="Rectangle 5"/>
            <p:cNvSpPr>
              <a:spLocks noChangeArrowheads="1"/>
            </p:cNvSpPr>
            <p:nvPr/>
          </p:nvSpPr>
          <p:spPr bwMode="auto">
            <a:xfrm>
              <a:off x="1512" y="161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30" name="AutoShape 6"/>
            <p:cNvSpPr>
              <a:spLocks noChangeArrowheads="1"/>
            </p:cNvSpPr>
            <p:nvPr/>
          </p:nvSpPr>
          <p:spPr bwMode="auto">
            <a:xfrm>
              <a:off x="1512" y="1397"/>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31" name="Rectangle 7"/>
            <p:cNvSpPr>
              <a:spLocks noChangeArrowheads="1"/>
            </p:cNvSpPr>
            <p:nvPr/>
          </p:nvSpPr>
          <p:spPr bwMode="auto">
            <a:xfrm>
              <a:off x="1512" y="1613"/>
              <a:ext cx="977" cy="376"/>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32" name="Rectangle 8"/>
            <p:cNvSpPr>
              <a:spLocks noChangeArrowheads="1"/>
            </p:cNvSpPr>
            <p:nvPr/>
          </p:nvSpPr>
          <p:spPr bwMode="auto">
            <a:xfrm>
              <a:off x="1458" y="1399"/>
              <a:ext cx="83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CREATION</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33" name="Line 9"/>
            <p:cNvSpPr>
              <a:spLocks noChangeShapeType="1"/>
            </p:cNvSpPr>
            <p:nvPr/>
          </p:nvSpPr>
          <p:spPr bwMode="auto">
            <a:xfrm>
              <a:off x="1512" y="1559"/>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34" name="Line 10"/>
            <p:cNvSpPr>
              <a:spLocks noChangeShapeType="1"/>
            </p:cNvSpPr>
            <p:nvPr/>
          </p:nvSpPr>
          <p:spPr bwMode="auto">
            <a:xfrm>
              <a:off x="2301" y="1613"/>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35" name="Rectangle 11"/>
            <p:cNvSpPr>
              <a:spLocks noChangeArrowheads="1"/>
            </p:cNvSpPr>
            <p:nvPr/>
          </p:nvSpPr>
          <p:spPr bwMode="auto">
            <a:xfrm>
              <a:off x="1659" y="1774"/>
              <a:ext cx="977" cy="431"/>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36" name="Rectangle 12"/>
            <p:cNvSpPr>
              <a:spLocks noChangeArrowheads="1"/>
            </p:cNvSpPr>
            <p:nvPr/>
          </p:nvSpPr>
          <p:spPr bwMode="auto">
            <a:xfrm>
              <a:off x="1735" y="160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92237" name="Rectangle 13"/>
            <p:cNvSpPr>
              <a:spLocks noChangeArrowheads="1"/>
            </p:cNvSpPr>
            <p:nvPr/>
          </p:nvSpPr>
          <p:spPr bwMode="auto">
            <a:xfrm>
              <a:off x="1659" y="1774"/>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38" name="AutoShape 14"/>
            <p:cNvSpPr>
              <a:spLocks noChangeArrowheads="1"/>
            </p:cNvSpPr>
            <p:nvPr/>
          </p:nvSpPr>
          <p:spPr bwMode="auto">
            <a:xfrm>
              <a:off x="1659" y="1559"/>
              <a:ext cx="789"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39" name="Rectangle 15"/>
            <p:cNvSpPr>
              <a:spLocks noChangeArrowheads="1"/>
            </p:cNvSpPr>
            <p:nvPr/>
          </p:nvSpPr>
          <p:spPr bwMode="auto">
            <a:xfrm>
              <a:off x="1659" y="1774"/>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40" name="Rectangle 16"/>
            <p:cNvSpPr>
              <a:spLocks noChangeArrowheads="1"/>
            </p:cNvSpPr>
            <p:nvPr/>
          </p:nvSpPr>
          <p:spPr bwMode="auto">
            <a:xfrm>
              <a:off x="1599" y="1566"/>
              <a:ext cx="82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ABRAHAM</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41" name="Line 17"/>
            <p:cNvSpPr>
              <a:spLocks noChangeShapeType="1"/>
            </p:cNvSpPr>
            <p:nvPr/>
          </p:nvSpPr>
          <p:spPr bwMode="auto">
            <a:xfrm>
              <a:off x="1659" y="1734"/>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42" name="Line 18"/>
            <p:cNvSpPr>
              <a:spLocks noChangeShapeType="1"/>
            </p:cNvSpPr>
            <p:nvPr/>
          </p:nvSpPr>
          <p:spPr bwMode="auto">
            <a:xfrm>
              <a:off x="2448" y="1774"/>
              <a:ext cx="429"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43" name="Rectangle 19"/>
            <p:cNvSpPr>
              <a:spLocks noChangeArrowheads="1"/>
            </p:cNvSpPr>
            <p:nvPr/>
          </p:nvSpPr>
          <p:spPr bwMode="auto">
            <a:xfrm>
              <a:off x="1806" y="1949"/>
              <a:ext cx="964"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44" name="Rectangle 20"/>
            <p:cNvSpPr>
              <a:spLocks noChangeArrowheads="1"/>
            </p:cNvSpPr>
            <p:nvPr/>
          </p:nvSpPr>
          <p:spPr bwMode="auto">
            <a:xfrm>
              <a:off x="1878" y="1767"/>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692245" name="Rectangle 21"/>
            <p:cNvSpPr>
              <a:spLocks noChangeArrowheads="1"/>
            </p:cNvSpPr>
            <p:nvPr/>
          </p:nvSpPr>
          <p:spPr bwMode="auto">
            <a:xfrm>
              <a:off x="1806" y="1949"/>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46" name="AutoShape 22"/>
            <p:cNvSpPr>
              <a:spLocks noChangeArrowheads="1"/>
            </p:cNvSpPr>
            <p:nvPr/>
          </p:nvSpPr>
          <p:spPr bwMode="auto">
            <a:xfrm>
              <a:off x="1806" y="1734"/>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47" name="Rectangle 23"/>
            <p:cNvSpPr>
              <a:spLocks noChangeArrowheads="1"/>
            </p:cNvSpPr>
            <p:nvPr/>
          </p:nvSpPr>
          <p:spPr bwMode="auto">
            <a:xfrm>
              <a:off x="1806" y="1949"/>
              <a:ext cx="964"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48" name="Rectangle 24"/>
            <p:cNvSpPr>
              <a:spLocks noChangeArrowheads="1"/>
            </p:cNvSpPr>
            <p:nvPr/>
          </p:nvSpPr>
          <p:spPr bwMode="auto">
            <a:xfrm>
              <a:off x="1795" y="1735"/>
              <a:ext cx="70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JOSEPH</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49" name="Line 25"/>
            <p:cNvSpPr>
              <a:spLocks noChangeShapeType="1"/>
            </p:cNvSpPr>
            <p:nvPr/>
          </p:nvSpPr>
          <p:spPr bwMode="auto">
            <a:xfrm>
              <a:off x="1806" y="1895"/>
              <a:ext cx="1" cy="47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0" name="Line 26"/>
            <p:cNvSpPr>
              <a:spLocks noChangeShapeType="1"/>
            </p:cNvSpPr>
            <p:nvPr/>
          </p:nvSpPr>
          <p:spPr bwMode="auto">
            <a:xfrm>
              <a:off x="2582" y="1949"/>
              <a:ext cx="442"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1" name="Rectangle 27"/>
            <p:cNvSpPr>
              <a:spLocks noChangeArrowheads="1"/>
            </p:cNvSpPr>
            <p:nvPr/>
          </p:nvSpPr>
          <p:spPr bwMode="auto">
            <a:xfrm>
              <a:off x="1980" y="2110"/>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52" name="AutoShape 28"/>
            <p:cNvSpPr>
              <a:spLocks noChangeArrowheads="1"/>
            </p:cNvSpPr>
            <p:nvPr/>
          </p:nvSpPr>
          <p:spPr bwMode="auto">
            <a:xfrm>
              <a:off x="1980" y="1895"/>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53" name="Rectangle 29"/>
            <p:cNvSpPr>
              <a:spLocks noChangeArrowheads="1"/>
            </p:cNvSpPr>
            <p:nvPr/>
          </p:nvSpPr>
          <p:spPr bwMode="auto">
            <a:xfrm>
              <a:off x="1980" y="2110"/>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54" name="Rectangle 30"/>
            <p:cNvSpPr>
              <a:spLocks noChangeArrowheads="1"/>
            </p:cNvSpPr>
            <p:nvPr/>
          </p:nvSpPr>
          <p:spPr bwMode="auto">
            <a:xfrm>
              <a:off x="2010" y="1896"/>
              <a:ext cx="6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MOSES</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55" name="Line 31"/>
            <p:cNvSpPr>
              <a:spLocks noChangeShapeType="1"/>
            </p:cNvSpPr>
            <p:nvPr/>
          </p:nvSpPr>
          <p:spPr bwMode="auto">
            <a:xfrm>
              <a:off x="1980" y="2070"/>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6" name="Line 32"/>
            <p:cNvSpPr>
              <a:spLocks noChangeShapeType="1"/>
            </p:cNvSpPr>
            <p:nvPr/>
          </p:nvSpPr>
          <p:spPr bwMode="auto">
            <a:xfrm>
              <a:off x="2770" y="2110"/>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57" name="Rectangle 33"/>
            <p:cNvSpPr>
              <a:spLocks noChangeArrowheads="1"/>
            </p:cNvSpPr>
            <p:nvPr/>
          </p:nvSpPr>
          <p:spPr bwMode="auto">
            <a:xfrm>
              <a:off x="2127" y="2272"/>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58" name="AutoShape 34"/>
            <p:cNvSpPr>
              <a:spLocks noChangeArrowheads="1"/>
            </p:cNvSpPr>
            <p:nvPr/>
          </p:nvSpPr>
          <p:spPr bwMode="auto">
            <a:xfrm>
              <a:off x="2127" y="2070"/>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59" name="Rectangle 35"/>
            <p:cNvSpPr>
              <a:spLocks noChangeArrowheads="1"/>
            </p:cNvSpPr>
            <p:nvPr/>
          </p:nvSpPr>
          <p:spPr bwMode="auto">
            <a:xfrm>
              <a:off x="2127" y="2272"/>
              <a:ext cx="872"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60" name="Rectangle 36"/>
            <p:cNvSpPr>
              <a:spLocks noChangeArrowheads="1"/>
            </p:cNvSpPr>
            <p:nvPr/>
          </p:nvSpPr>
          <p:spPr bwMode="auto">
            <a:xfrm>
              <a:off x="2100" y="2071"/>
              <a:ext cx="72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JOSHUA</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61" name="Line 37"/>
            <p:cNvSpPr>
              <a:spLocks noChangeShapeType="1"/>
            </p:cNvSpPr>
            <p:nvPr/>
          </p:nvSpPr>
          <p:spPr bwMode="auto">
            <a:xfrm>
              <a:off x="2127" y="2232"/>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62" name="Rectangle 38"/>
            <p:cNvSpPr>
              <a:spLocks noChangeArrowheads="1"/>
            </p:cNvSpPr>
            <p:nvPr/>
          </p:nvSpPr>
          <p:spPr bwMode="auto">
            <a:xfrm>
              <a:off x="2261" y="2455"/>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63" name="AutoShape 39"/>
            <p:cNvSpPr>
              <a:spLocks noChangeArrowheads="1"/>
            </p:cNvSpPr>
            <p:nvPr/>
          </p:nvSpPr>
          <p:spPr bwMode="auto">
            <a:xfrm>
              <a:off x="2261" y="2232"/>
              <a:ext cx="819" cy="591"/>
            </a:xfrm>
            <a:prstGeom prst="roundRect">
              <a:avLst>
                <a:gd name="adj" fmla="val 1074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64" name="Rectangle 40"/>
            <p:cNvSpPr>
              <a:spLocks noChangeArrowheads="1"/>
            </p:cNvSpPr>
            <p:nvPr/>
          </p:nvSpPr>
          <p:spPr bwMode="auto">
            <a:xfrm>
              <a:off x="2261" y="2455"/>
              <a:ext cx="965"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65" name="Rectangle 41"/>
            <p:cNvSpPr>
              <a:spLocks noChangeArrowheads="1"/>
            </p:cNvSpPr>
            <p:nvPr/>
          </p:nvSpPr>
          <p:spPr bwMode="auto">
            <a:xfrm>
              <a:off x="2178" y="2233"/>
              <a:ext cx="840"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ANARCHY</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66" name="Line 42"/>
            <p:cNvSpPr>
              <a:spLocks noChangeShapeType="1"/>
            </p:cNvSpPr>
            <p:nvPr/>
          </p:nvSpPr>
          <p:spPr bwMode="auto">
            <a:xfrm>
              <a:off x="2261" y="2415"/>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67" name="Rectangle 43"/>
            <p:cNvSpPr>
              <a:spLocks noChangeArrowheads="1"/>
            </p:cNvSpPr>
            <p:nvPr/>
          </p:nvSpPr>
          <p:spPr bwMode="auto">
            <a:xfrm>
              <a:off x="2400" y="2642"/>
              <a:ext cx="1365" cy="466"/>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68" name="AutoShape 44"/>
            <p:cNvSpPr>
              <a:spLocks noChangeArrowheads="1"/>
            </p:cNvSpPr>
            <p:nvPr/>
          </p:nvSpPr>
          <p:spPr bwMode="auto">
            <a:xfrm>
              <a:off x="2400" y="2415"/>
              <a:ext cx="834"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69" name="Rectangle 45"/>
            <p:cNvSpPr>
              <a:spLocks noChangeArrowheads="1"/>
            </p:cNvSpPr>
            <p:nvPr/>
          </p:nvSpPr>
          <p:spPr bwMode="auto">
            <a:xfrm>
              <a:off x="2400" y="2646"/>
              <a:ext cx="977"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70" name="Rectangle 46"/>
            <p:cNvSpPr>
              <a:spLocks noChangeArrowheads="1"/>
            </p:cNvSpPr>
            <p:nvPr/>
          </p:nvSpPr>
          <p:spPr bwMode="auto">
            <a:xfrm>
              <a:off x="2352" y="2416"/>
              <a:ext cx="808"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ROYALTY</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71" name="Line 47"/>
            <p:cNvSpPr>
              <a:spLocks noChangeShapeType="1"/>
            </p:cNvSpPr>
            <p:nvPr/>
          </p:nvSpPr>
          <p:spPr bwMode="auto">
            <a:xfrm>
              <a:off x="2400" y="2593"/>
              <a:ext cx="1" cy="47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72" name="Rectangle 48"/>
            <p:cNvSpPr>
              <a:spLocks noChangeArrowheads="1"/>
            </p:cNvSpPr>
            <p:nvPr/>
          </p:nvSpPr>
          <p:spPr bwMode="auto">
            <a:xfrm>
              <a:off x="2550" y="2816"/>
              <a:ext cx="1365" cy="471"/>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73" name="AutoShape 49"/>
            <p:cNvSpPr>
              <a:spLocks noChangeArrowheads="1"/>
            </p:cNvSpPr>
            <p:nvPr/>
          </p:nvSpPr>
          <p:spPr bwMode="auto">
            <a:xfrm>
              <a:off x="2550" y="2593"/>
              <a:ext cx="803" cy="605"/>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74" name="Rectangle 50"/>
            <p:cNvSpPr>
              <a:spLocks noChangeArrowheads="1"/>
            </p:cNvSpPr>
            <p:nvPr/>
          </p:nvSpPr>
          <p:spPr bwMode="auto">
            <a:xfrm>
              <a:off x="2550" y="2816"/>
              <a:ext cx="977" cy="39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75" name="Rectangle 51"/>
            <p:cNvSpPr>
              <a:spLocks noChangeArrowheads="1"/>
            </p:cNvSpPr>
            <p:nvPr/>
          </p:nvSpPr>
          <p:spPr bwMode="auto">
            <a:xfrm>
              <a:off x="2445" y="2591"/>
              <a:ext cx="872"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CAPTIVITY</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76" name="Line 52"/>
            <p:cNvSpPr>
              <a:spLocks noChangeShapeType="1"/>
            </p:cNvSpPr>
            <p:nvPr/>
          </p:nvSpPr>
          <p:spPr bwMode="auto">
            <a:xfrm>
              <a:off x="2550" y="2776"/>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77" name="Line 53"/>
            <p:cNvSpPr>
              <a:spLocks noChangeShapeType="1"/>
            </p:cNvSpPr>
            <p:nvPr/>
          </p:nvSpPr>
          <p:spPr bwMode="auto">
            <a:xfrm>
              <a:off x="3340" y="2816"/>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78" name="Rectangle 54"/>
            <p:cNvSpPr>
              <a:spLocks noChangeArrowheads="1"/>
            </p:cNvSpPr>
            <p:nvPr/>
          </p:nvSpPr>
          <p:spPr bwMode="auto">
            <a:xfrm>
              <a:off x="2722" y="2991"/>
              <a:ext cx="1364" cy="458"/>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79" name="AutoShape 55"/>
            <p:cNvSpPr>
              <a:spLocks noChangeArrowheads="1"/>
            </p:cNvSpPr>
            <p:nvPr/>
          </p:nvSpPr>
          <p:spPr bwMode="auto">
            <a:xfrm>
              <a:off x="2722" y="2776"/>
              <a:ext cx="789"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80" name="Rectangle 56"/>
            <p:cNvSpPr>
              <a:spLocks noChangeArrowheads="1"/>
            </p:cNvSpPr>
            <p:nvPr/>
          </p:nvSpPr>
          <p:spPr bwMode="auto">
            <a:xfrm>
              <a:off x="2722" y="2991"/>
              <a:ext cx="963" cy="37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92281" name="Rectangle 57"/>
            <p:cNvSpPr>
              <a:spLocks noChangeArrowheads="1"/>
            </p:cNvSpPr>
            <p:nvPr/>
          </p:nvSpPr>
          <p:spPr bwMode="auto">
            <a:xfrm>
              <a:off x="2681" y="2777"/>
              <a:ext cx="744" cy="173"/>
            </a:xfrm>
            <a:prstGeom prst="rect">
              <a:avLst/>
            </a:prstGeom>
            <a:noFill/>
            <a:ln w="9525">
              <a:noFill/>
              <a:miter lim="800000"/>
              <a:headEnd/>
              <a:tailEnd/>
            </a:ln>
          </p:spPr>
          <p:txBody>
            <a:bodyPr wrap="none" lIns="0" tIns="0" rIns="0" bIns="0">
              <a:spAutoFit/>
            </a:bodyPr>
            <a:lstStyle/>
            <a:p>
              <a:pPr>
                <a:defRPr/>
              </a:pPr>
              <a:r>
                <a:rPr lang="en-US" sz="1800" b="1">
                  <a:solidFill>
                    <a:srgbClr val="790015"/>
                  </a:solidFill>
                  <a:effectLst/>
                  <a:latin typeface="Helvetica" charset="0"/>
                  <a:ea typeface="ＭＳ Ｐゴシック" charset="0"/>
                  <a:cs typeface="ＭＳ Ｐゴシック" charset="0"/>
                </a:rPr>
                <a:t>   SILENCE</a:t>
              </a:r>
              <a:endParaRPr lang="en-US"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82" name="Line 58"/>
            <p:cNvSpPr>
              <a:spLocks noChangeShapeType="1"/>
            </p:cNvSpPr>
            <p:nvPr/>
          </p:nvSpPr>
          <p:spPr bwMode="auto">
            <a:xfrm>
              <a:off x="2722" y="2951"/>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83" name="Line 59"/>
            <p:cNvSpPr>
              <a:spLocks noChangeShapeType="1"/>
            </p:cNvSpPr>
            <p:nvPr/>
          </p:nvSpPr>
          <p:spPr bwMode="auto">
            <a:xfrm>
              <a:off x="3511" y="2991"/>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84" name="Rectangle 60"/>
            <p:cNvSpPr>
              <a:spLocks noChangeArrowheads="1"/>
            </p:cNvSpPr>
            <p:nvPr/>
          </p:nvSpPr>
          <p:spPr bwMode="auto">
            <a:xfrm>
              <a:off x="2895" y="3201"/>
              <a:ext cx="1365" cy="463"/>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92285" name="AutoShape 61"/>
            <p:cNvSpPr>
              <a:spLocks noChangeArrowheads="1"/>
            </p:cNvSpPr>
            <p:nvPr/>
          </p:nvSpPr>
          <p:spPr bwMode="auto">
            <a:xfrm>
              <a:off x="2895" y="2951"/>
              <a:ext cx="790"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92286" name="Rectangle 62"/>
            <p:cNvSpPr>
              <a:spLocks noChangeArrowheads="1"/>
            </p:cNvSpPr>
            <p:nvPr/>
          </p:nvSpPr>
          <p:spPr bwMode="auto">
            <a:xfrm>
              <a:off x="2895" y="3221"/>
              <a:ext cx="865" cy="378"/>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5451" name="Group 63"/>
            <p:cNvGrpSpPr>
              <a:grpSpLocks/>
            </p:cNvGrpSpPr>
            <p:nvPr/>
          </p:nvGrpSpPr>
          <p:grpSpPr bwMode="auto">
            <a:xfrm>
              <a:off x="2909" y="2965"/>
              <a:ext cx="761" cy="280"/>
              <a:chOff x="2997" y="3101"/>
              <a:chExt cx="761" cy="280"/>
            </a:xfrm>
          </p:grpSpPr>
          <p:sp>
            <p:nvSpPr>
              <p:cNvPr id="692288" name="Rectangle 64"/>
              <p:cNvSpPr>
                <a:spLocks noChangeArrowheads="1"/>
              </p:cNvSpPr>
              <p:nvPr/>
            </p:nvSpPr>
            <p:spPr bwMode="auto">
              <a:xfrm>
                <a:off x="3062" y="3112"/>
                <a:ext cx="187" cy="269"/>
              </a:xfrm>
              <a:prstGeom prst="rect">
                <a:avLst/>
              </a:prstGeom>
              <a:noFill/>
              <a:ln w="9525">
                <a:noFill/>
                <a:miter lim="800000"/>
                <a:headEnd/>
                <a:tailEnd/>
              </a:ln>
            </p:spPr>
            <p:txBody>
              <a:bodyPr wrap="none" lIns="0" tIns="0" rIns="0" bIns="0">
                <a:spAutoFit/>
              </a:bodyPr>
              <a:lstStyle/>
              <a:p>
                <a:pPr>
                  <a:defRPr/>
                </a:pPr>
                <a:r>
                  <a:rPr lang="en-US" b="1">
                    <a:solidFill>
                      <a:schemeClr val="accent1"/>
                    </a:solidFill>
                    <a:effectLst/>
                    <a:latin typeface="Helvetica" charset="0"/>
                    <a:ea typeface="ＭＳ Ｐゴシック" charset="0"/>
                    <a:cs typeface="ＭＳ Ｐゴシック" charset="0"/>
                  </a:rPr>
                  <a:t>   </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92289" name="Rectangle 65"/>
              <p:cNvSpPr>
                <a:spLocks noChangeArrowheads="1"/>
              </p:cNvSpPr>
              <p:nvPr/>
            </p:nvSpPr>
            <p:spPr bwMode="auto">
              <a:xfrm>
                <a:off x="2997" y="3101"/>
                <a:ext cx="761" cy="278"/>
              </a:xfrm>
              <a:prstGeom prst="rect">
                <a:avLst/>
              </a:prstGeom>
              <a:noFill/>
              <a:ln w="9525">
                <a:noFill/>
                <a:miter lim="800000"/>
                <a:headEnd/>
                <a:tailEnd/>
              </a:ln>
            </p:spPr>
            <p:txBody>
              <a:bodyPr wrap="none" lIns="0" tIns="0" rIns="0" bIns="0">
                <a:spAutoFit/>
              </a:bodyPr>
              <a:lstStyle/>
              <a:p>
                <a:pPr>
                  <a:defRPr/>
                </a:pPr>
                <a:r>
                  <a:rPr lang="en-US" sz="2900" b="1">
                    <a:solidFill>
                      <a:schemeClr val="accent1"/>
                    </a:solidFill>
                    <a:effectLst/>
                    <a:latin typeface="Helvetica" charset="0"/>
                    <a:ea typeface="ＭＳ Ｐゴシック" charset="0"/>
                    <a:cs typeface="ＭＳ Ｐゴシック" charset="0"/>
                  </a:rPr>
                  <a:t>JESUS</a:t>
                </a:r>
                <a:endParaRPr lang="en-US" sz="4000" b="1">
                  <a:solidFill>
                    <a:schemeClr val="accent1"/>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692290" name="Line 66"/>
            <p:cNvSpPr>
              <a:spLocks noChangeShapeType="1"/>
            </p:cNvSpPr>
            <p:nvPr/>
          </p:nvSpPr>
          <p:spPr bwMode="auto">
            <a:xfrm>
              <a:off x="2895" y="3153"/>
              <a:ext cx="1" cy="457"/>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92291" name="Line 67"/>
            <p:cNvSpPr>
              <a:spLocks noChangeShapeType="1"/>
            </p:cNvSpPr>
            <p:nvPr/>
          </p:nvSpPr>
          <p:spPr bwMode="auto">
            <a:xfrm flipV="1">
              <a:off x="3354" y="2645"/>
              <a:ext cx="158" cy="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692293"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5365" name="Text Box 73"/>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92312" name="Text Box 8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pic>
        <p:nvPicPr>
          <p:cNvPr id="692316" name="Picture 92"/>
          <p:cNvPicPr>
            <a:picLocks noChangeAspect="1" noChangeArrowheads="1"/>
          </p:cNvPicPr>
          <p:nvPr/>
        </p:nvPicPr>
        <p:blipFill>
          <a:blip r:embed="rId4"/>
          <a:srcRect l="32727" t="14844" r="25092" b="6509"/>
          <a:stretch>
            <a:fillRect/>
          </a:stretch>
        </p:blipFill>
        <p:spPr bwMode="auto">
          <a:xfrm>
            <a:off x="2135188" y="433388"/>
            <a:ext cx="4868862" cy="6051550"/>
          </a:xfrm>
          <a:prstGeom prst="rect">
            <a:avLst/>
          </a:prstGeom>
          <a:noFill/>
          <a:effectLst>
            <a:outerShdw blurRad="63500" dist="144802" dir="3127501" algn="ctr" rotWithShape="0">
              <a:schemeClr val="bg2">
                <a:alpha val="74998"/>
              </a:schemeClr>
            </a:outerShdw>
          </a:effectLst>
        </p:spPr>
      </p:pic>
      <p:sp>
        <p:nvSpPr>
          <p:cNvPr id="692313" name="Text Box 89"/>
          <p:cNvSpPr txBox="1">
            <a:spLocks noChangeArrowheads="1"/>
          </p:cNvSpPr>
          <p:nvPr/>
        </p:nvSpPr>
        <p:spPr bwMode="auto">
          <a:xfrm>
            <a:off x="249238" y="5900738"/>
            <a:ext cx="4359275" cy="636587"/>
          </a:xfrm>
          <a:prstGeom prst="rect">
            <a:avLst/>
          </a:prstGeom>
          <a:solidFill>
            <a:schemeClr val="accent1"/>
          </a:solidFill>
          <a:ln w="57150">
            <a:solidFill>
              <a:srgbClr val="FFFF00"/>
            </a:solidFill>
            <a:miter lim="800000"/>
            <a:headEnd/>
            <a:tailEnd/>
          </a:ln>
          <a:effectLst>
            <a:outerShdw blurRad="63500" dist="71842" dir="2700000" algn="ctr" rotWithShape="0">
              <a:schemeClr val="bg2">
                <a:alpha val="74998"/>
              </a:schemeClr>
            </a:outerShdw>
          </a:effectLst>
        </p:spPr>
        <p:txBody>
          <a:bodyPr anchor="ctr">
            <a:spAutoFit/>
          </a:bodyPr>
          <a:lstStyle/>
          <a:p>
            <a:pPr>
              <a:spcBef>
                <a:spcPct val="50000"/>
              </a:spcBef>
              <a:defRPr/>
            </a:pPr>
            <a:r>
              <a:rPr lang="en-US" sz="3200" b="1" dirty="0">
                <a:solidFill>
                  <a:srgbClr val="FFFF00"/>
                </a:solidFill>
                <a:effectLst/>
                <a:latin typeface="Comic Sans MS" pitchFamily="-107" charset="0"/>
                <a:ea typeface="+mn-ea"/>
              </a:rPr>
              <a:t>STUDY HELP  #04</a:t>
            </a:r>
          </a:p>
        </p:txBody>
      </p:sp>
      <p:sp>
        <p:nvSpPr>
          <p:cNvPr id="692317" name="Rectangle 93"/>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13</a:t>
            </a:r>
          </a:p>
        </p:txBody>
      </p:sp>
      <p:sp>
        <p:nvSpPr>
          <p:cNvPr id="15370" name="Text Box 95"/>
          <p:cNvSpPr txBox="1">
            <a:spLocks noChangeArrowheads="1"/>
          </p:cNvSpPr>
          <p:nvPr/>
        </p:nvSpPr>
        <p:spPr bwMode="auto">
          <a:xfrm>
            <a:off x="1789113" y="0"/>
            <a:ext cx="2184400" cy="336550"/>
          </a:xfrm>
          <a:prstGeom prst="rect">
            <a:avLst/>
          </a:prstGeom>
          <a:noFill/>
          <a:ln w="12700">
            <a:noFill/>
            <a:miter lim="800000"/>
            <a:headEnd/>
            <a:tailEnd/>
          </a:ln>
        </p:spPr>
        <p:txBody>
          <a:bodyPr>
            <a:spAutoFit/>
          </a:bodyPr>
          <a:lstStyle/>
          <a:p>
            <a:pPr algn="l">
              <a:spcBef>
                <a:spcPct val="50000"/>
              </a:spcBef>
            </a:pPr>
            <a:r>
              <a:rPr lang="en-US" sz="1600" b="1">
                <a:solidFill>
                  <a:schemeClr val="tx1"/>
                </a:solidFill>
                <a:effectLst/>
                <a:latin typeface="Comic Sans MS" pitchFamily="66" charset="0"/>
              </a:rPr>
              <a:t>Gen. 1 through 11</a:t>
            </a:r>
          </a:p>
        </p:txBody>
      </p:sp>
      <p:grpSp>
        <p:nvGrpSpPr>
          <p:cNvPr id="4" name="Group 96"/>
          <p:cNvGrpSpPr>
            <a:grpSpLocks/>
          </p:cNvGrpSpPr>
          <p:nvPr/>
        </p:nvGrpSpPr>
        <p:grpSpPr bwMode="auto">
          <a:xfrm>
            <a:off x="5724525" y="1735138"/>
            <a:ext cx="3149600" cy="4554537"/>
            <a:chOff x="1919" y="583"/>
            <a:chExt cx="1984" cy="2869"/>
          </a:xfrm>
        </p:grpSpPr>
        <p:grpSp>
          <p:nvGrpSpPr>
            <p:cNvPr id="15377" name="Group 97"/>
            <p:cNvGrpSpPr>
              <a:grpSpLocks/>
            </p:cNvGrpSpPr>
            <p:nvPr/>
          </p:nvGrpSpPr>
          <p:grpSpPr bwMode="auto">
            <a:xfrm>
              <a:off x="1919" y="583"/>
              <a:ext cx="1984" cy="2869"/>
              <a:chOff x="1919" y="583"/>
              <a:chExt cx="1984" cy="2869"/>
            </a:xfrm>
          </p:grpSpPr>
          <p:sp>
            <p:nvSpPr>
              <p:cNvPr id="692322" name="Rectangle 98"/>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692323" name="AutoShape 99"/>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endParaRPr>
              </a:p>
            </p:txBody>
          </p:sp>
          <p:sp>
            <p:nvSpPr>
              <p:cNvPr id="692324" name="Rectangle 100"/>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endParaRPr>
              </a:p>
            </p:txBody>
          </p:sp>
          <p:sp>
            <p:nvSpPr>
              <p:cNvPr id="15382" name="Rectangle 101"/>
              <p:cNvSpPr>
                <a:spLocks noChangeArrowheads="1"/>
              </p:cNvSpPr>
              <p:nvPr/>
            </p:nvSpPr>
            <p:spPr bwMode="auto">
              <a:xfrm>
                <a:off x="1919" y="583"/>
                <a:ext cx="114" cy="286"/>
              </a:xfrm>
              <a:prstGeom prst="rect">
                <a:avLst/>
              </a:prstGeom>
              <a:noFill/>
              <a:ln w="12700">
                <a:noFill/>
                <a:miter lim="800000"/>
                <a:headEnd/>
                <a:tailEnd/>
              </a:ln>
            </p:spPr>
            <p:txBody>
              <a:bodyPr wrap="none" lIns="90487" tIns="44450" rIns="90487" bIns="44450">
                <a:spAutoFit/>
              </a:bodyPr>
              <a:lstStyle/>
              <a:p>
                <a:pPr algn="l"/>
                <a:endParaRPr lang="en-US" sz="2400" b="1">
                  <a:solidFill>
                    <a:schemeClr val="accent2"/>
                  </a:solidFill>
                  <a:effectLst/>
                  <a:latin typeface="Times" pitchFamily="-84" charset="0"/>
                </a:endParaRPr>
              </a:p>
            </p:txBody>
          </p:sp>
          <p:sp>
            <p:nvSpPr>
              <p:cNvPr id="692326" name="Rectangle 102"/>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692327" name="Line 103"/>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28" name="Line 104"/>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29" name="Line 105"/>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0" name="Line 106"/>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1" name="Line 107"/>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2" name="Line 108"/>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2333" name="Line 109"/>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grpSp>
        <p:sp>
          <p:nvSpPr>
            <p:cNvPr id="15378" name="Rectangle 110"/>
            <p:cNvSpPr>
              <a:spLocks noChangeArrowheads="1"/>
            </p:cNvSpPr>
            <p:nvPr/>
          </p:nvSpPr>
          <p:spPr bwMode="auto">
            <a:xfrm>
              <a:off x="1921" y="644"/>
              <a:ext cx="1083" cy="291"/>
            </a:xfrm>
            <a:prstGeom prst="rect">
              <a:avLst/>
            </a:prstGeom>
            <a:noFill/>
            <a:ln w="9525">
              <a:noFill/>
              <a:miter lim="800000"/>
              <a:headEnd/>
              <a:tailEnd/>
            </a:ln>
          </p:spPr>
          <p:txBody>
            <a:bodyPr wrap="square">
              <a:spAutoFit/>
            </a:bodyPr>
            <a:lstStyle/>
            <a:p>
              <a:r>
                <a:rPr lang="si-LK" sz="2400" b="1" dirty="0">
                  <a:solidFill>
                    <a:schemeClr val="accent2"/>
                  </a:solidFill>
                  <a:effectLst/>
                </a:rPr>
                <a:t>මැවිල්ල</a:t>
              </a:r>
              <a:endParaRPr lang="en-US" sz="2400" b="1" dirty="0">
                <a:solidFill>
                  <a:schemeClr val="accent2"/>
                </a:solidFill>
                <a:effectLst/>
              </a:endParaRPr>
            </a:p>
          </p:txBody>
        </p:sp>
      </p:grpSp>
      <p:sp>
        <p:nvSpPr>
          <p:cNvPr id="692335" name="AutoShape 111"/>
          <p:cNvSpPr>
            <a:spLocks noChangeArrowheads="1"/>
          </p:cNvSpPr>
          <p:nvPr/>
        </p:nvSpPr>
        <p:spPr bwMode="auto">
          <a:xfrm>
            <a:off x="3298825" y="1155700"/>
            <a:ext cx="1233488" cy="1295400"/>
          </a:xfrm>
          <a:prstGeom prst="roundRect">
            <a:avLst>
              <a:gd name="adj" fmla="val 16667"/>
            </a:avLst>
          </a:prstGeom>
          <a:noFill/>
          <a:ln w="57150">
            <a:solidFill>
              <a:srgbClr val="B8001E"/>
            </a:solidFill>
            <a:round/>
            <a:headEnd/>
            <a:tailEnd/>
          </a:ln>
          <a:effectLst>
            <a:outerShdw blurRad="63500" dist="5388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15373" name="Text Box 112"/>
          <p:cNvSpPr txBox="1">
            <a:spLocks noChangeArrowheads="1"/>
          </p:cNvSpPr>
          <p:nvPr/>
        </p:nvSpPr>
        <p:spPr bwMode="auto">
          <a:xfrm>
            <a:off x="8637588" y="6442075"/>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15374" name="Group 117"/>
          <p:cNvGrpSpPr>
            <a:grpSpLocks/>
          </p:cNvGrpSpPr>
          <p:nvPr/>
        </p:nvGrpSpPr>
        <p:grpSpPr bwMode="auto">
          <a:xfrm>
            <a:off x="519113" y="7938"/>
            <a:ext cx="854075" cy="1704975"/>
            <a:chOff x="327" y="5"/>
            <a:chExt cx="538" cy="1074"/>
          </a:xfrm>
        </p:grpSpPr>
        <p:sp>
          <p:nvSpPr>
            <p:cNvPr id="692342" name="Rectangle 118"/>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692343" name="Line 119"/>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withEffect">
                                  <p:stCondLst>
                                    <p:cond delay="0"/>
                                  </p:stCondLst>
                                  <p:childTnLst>
                                    <p:set>
                                      <p:cBhvr>
                                        <p:cTn id="6" dur="1" fill="hold">
                                          <p:stCondLst>
                                            <p:cond delay="0"/>
                                          </p:stCondLst>
                                        </p:cTn>
                                        <p:tgtEl>
                                          <p:spTgt spid="692313"/>
                                        </p:tgtEl>
                                        <p:attrNameLst>
                                          <p:attrName>style.visibility</p:attrName>
                                        </p:attrNameLst>
                                      </p:cBhvr>
                                      <p:to>
                                        <p:strVal val="visible"/>
                                      </p:to>
                                    </p:set>
                                    <p:anim calcmode="lin" valueType="num">
                                      <p:cBhvr additive="base">
                                        <p:cTn id="7" dur="500" fill="hold"/>
                                        <p:tgtEl>
                                          <p:spTgt spid="692313"/>
                                        </p:tgtEl>
                                        <p:attrNameLst>
                                          <p:attrName>ppt_x</p:attrName>
                                        </p:attrNameLst>
                                      </p:cBhvr>
                                      <p:tavLst>
                                        <p:tav tm="0">
                                          <p:val>
                                            <p:strVal val="#ppt_x"/>
                                          </p:val>
                                        </p:tav>
                                        <p:tav tm="100000">
                                          <p:val>
                                            <p:strVal val="#ppt_x"/>
                                          </p:val>
                                        </p:tav>
                                      </p:tavLst>
                                    </p:anim>
                                    <p:anim calcmode="lin" valueType="num">
                                      <p:cBhvr additive="base">
                                        <p:cTn id="8" dur="500" fill="hold"/>
                                        <p:tgtEl>
                                          <p:spTgt spid="692313"/>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692335"/>
                                        </p:tgtEl>
                                        <p:attrNameLst>
                                          <p:attrName>style.visibility</p:attrName>
                                        </p:attrNameLst>
                                      </p:cBhvr>
                                      <p:to>
                                        <p:strVal val="visible"/>
                                      </p:to>
                                    </p:set>
                                    <p:anim calcmode="lin" valueType="num">
                                      <p:cBhvr>
                                        <p:cTn id="12" dur="500" fill="hold"/>
                                        <p:tgtEl>
                                          <p:spTgt spid="692335"/>
                                        </p:tgtEl>
                                        <p:attrNameLst>
                                          <p:attrName>ppt_w</p:attrName>
                                        </p:attrNameLst>
                                      </p:cBhvr>
                                      <p:tavLst>
                                        <p:tav tm="0">
                                          <p:val>
                                            <p:fltVal val="0"/>
                                          </p:val>
                                        </p:tav>
                                        <p:tav tm="100000">
                                          <p:val>
                                            <p:strVal val="#ppt_w"/>
                                          </p:val>
                                        </p:tav>
                                      </p:tavLst>
                                    </p:anim>
                                    <p:anim calcmode="lin" valueType="num">
                                      <p:cBhvr>
                                        <p:cTn id="13" dur="500" fill="hold"/>
                                        <p:tgtEl>
                                          <p:spTgt spid="692335"/>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xit" presetSubtype="0" fill="hold" grpId="1" nodeType="clickEffect">
                                  <p:stCondLst>
                                    <p:cond delay="0"/>
                                  </p:stCondLst>
                                  <p:childTnLst>
                                    <p:animEffect transition="out" filter="dissolve">
                                      <p:cBhvr>
                                        <p:cTn id="17" dur="500"/>
                                        <p:tgtEl>
                                          <p:spTgt spid="692335"/>
                                        </p:tgtEl>
                                      </p:cBhvr>
                                    </p:animEffect>
                                    <p:set>
                                      <p:cBhvr>
                                        <p:cTn id="18" dur="1" fill="hold">
                                          <p:stCondLst>
                                            <p:cond delay="499"/>
                                          </p:stCondLst>
                                        </p:cTn>
                                        <p:tgtEl>
                                          <p:spTgt spid="692335"/>
                                        </p:tgtEl>
                                        <p:attrNameLst>
                                          <p:attrName>style.visibility</p:attrName>
                                        </p:attrNameLst>
                                      </p:cBhvr>
                                      <p:to>
                                        <p:strVal val="hidden"/>
                                      </p:to>
                                    </p:set>
                                  </p:childTnLst>
                                </p:cTn>
                              </p:par>
                            </p:childTnLst>
                          </p:cTn>
                        </p:par>
                        <p:par>
                          <p:cTn id="19" fill="hold" nodeType="afterGroup">
                            <p:stCondLst>
                              <p:cond delay="500"/>
                            </p:stCondLst>
                            <p:childTnLst>
                              <p:par>
                                <p:cTn id="20" presetID="9" presetClass="exit" presetSubtype="0" fill="hold" nodeType="afterEffect">
                                  <p:stCondLst>
                                    <p:cond delay="0"/>
                                  </p:stCondLst>
                                  <p:childTnLst>
                                    <p:animEffect transition="out" filter="dissolve">
                                      <p:cBhvr>
                                        <p:cTn id="21" dur="500"/>
                                        <p:tgtEl>
                                          <p:spTgt spid="692316"/>
                                        </p:tgtEl>
                                      </p:cBhvr>
                                    </p:animEffect>
                                    <p:set>
                                      <p:cBhvr>
                                        <p:cTn id="22" dur="1" fill="hold">
                                          <p:stCondLst>
                                            <p:cond delay="499"/>
                                          </p:stCondLst>
                                        </p:cTn>
                                        <p:tgtEl>
                                          <p:spTgt spid="692316"/>
                                        </p:tgtEl>
                                        <p:attrNameLst>
                                          <p:attrName>style.visibility</p:attrName>
                                        </p:attrNameLst>
                                      </p:cBhvr>
                                      <p:to>
                                        <p:strVal val="hidden"/>
                                      </p:to>
                                    </p:set>
                                  </p:childTnLst>
                                </p:cTn>
                              </p:par>
                            </p:childTnLst>
                          </p:cTn>
                        </p:par>
                        <p:par>
                          <p:cTn id="23" fill="hold" nodeType="afterGroup">
                            <p:stCondLst>
                              <p:cond delay="1000"/>
                            </p:stCondLst>
                            <p:childTnLst>
                              <p:par>
                                <p:cTn id="24" presetID="9" presetClass="exit" presetSubtype="0" fill="hold" nodeType="afterEffect">
                                  <p:stCondLst>
                                    <p:cond delay="0"/>
                                  </p:stCondLst>
                                  <p:childTnLst>
                                    <p:animEffect transition="out" filter="dissolv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par>
                          <p:cTn id="27" fill="hold" nodeType="afterGroup">
                            <p:stCondLst>
                              <p:cond delay="1500"/>
                            </p:stCondLst>
                            <p:childTnLst>
                              <p:par>
                                <p:cTn id="28" presetID="23" presetClass="entr" presetSubtype="16"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2313" grpId="0" animBg="1" autoUpdateAnimBg="0"/>
      <p:bldP spid="692335" grpId="0" animBg="1"/>
      <p:bldP spid="69233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ChangeArrowheads="1"/>
          </p:cNvSpPr>
          <p:nvPr/>
        </p:nvSpPr>
        <p:spPr bwMode="auto">
          <a:xfrm>
            <a:off x="1033463" y="1023938"/>
            <a:ext cx="6908800" cy="4843462"/>
          </a:xfrm>
          <a:prstGeom prst="rect">
            <a:avLst/>
          </a:prstGeom>
          <a:noFill/>
          <a:ln w="50800">
            <a:noFill/>
            <a:miter lim="800000"/>
            <a:headEnd/>
            <a:tailEnd/>
          </a:ln>
          <a:effectLst/>
        </p:spPr>
        <p:txBody>
          <a:bodyPr wrap="none" anchor="ctr"/>
          <a:lstStyle/>
          <a:p>
            <a:pPr>
              <a:defRPr/>
            </a:pPr>
            <a:endParaRPr lang="en-US">
              <a:latin typeface="Arial" pitchFamily="-107" charset="0"/>
              <a:ea typeface="+mn-ea"/>
            </a:endParaRPr>
          </a:p>
        </p:txBody>
      </p:sp>
      <p:pic>
        <p:nvPicPr>
          <p:cNvPr id="16387" name="Picture 2"/>
          <p:cNvPicPr>
            <a:picLocks noChangeArrowheads="1"/>
          </p:cNvPicPr>
          <p:nvPr/>
        </p:nvPicPr>
        <p:blipFill>
          <a:blip r:embed="rId3"/>
          <a:srcRect/>
          <a:stretch>
            <a:fillRect/>
          </a:stretch>
        </p:blipFill>
        <p:spPr bwMode="auto">
          <a:xfrm>
            <a:off x="1085850" y="1049338"/>
            <a:ext cx="6892925" cy="4892675"/>
          </a:xfrm>
          <a:prstGeom prst="rect">
            <a:avLst/>
          </a:prstGeom>
          <a:noFill/>
          <a:ln w="76200">
            <a:solidFill>
              <a:schemeClr val="accent2"/>
            </a:solidFill>
            <a:miter lim="800000"/>
            <a:headEnd/>
            <a:tailEnd/>
          </a:ln>
        </p:spPr>
      </p:pic>
      <p:grpSp>
        <p:nvGrpSpPr>
          <p:cNvPr id="16388" name="Group 13"/>
          <p:cNvGrpSpPr>
            <a:grpSpLocks/>
          </p:cNvGrpSpPr>
          <p:nvPr/>
        </p:nvGrpSpPr>
        <p:grpSpPr bwMode="auto">
          <a:xfrm>
            <a:off x="692150" y="1778000"/>
            <a:ext cx="7645400" cy="812800"/>
            <a:chOff x="400" y="1120"/>
            <a:chExt cx="4816" cy="512"/>
          </a:xfrm>
        </p:grpSpPr>
        <p:sp>
          <p:nvSpPr>
            <p:cNvPr id="18437" name="Rectangle 5"/>
            <p:cNvSpPr>
              <a:spLocks noChangeArrowheads="1"/>
            </p:cNvSpPr>
            <p:nvPr/>
          </p:nvSpPr>
          <p:spPr bwMode="auto">
            <a:xfrm>
              <a:off x="400" y="1120"/>
              <a:ext cx="4816" cy="512"/>
            </a:xfrm>
            <a:prstGeom prst="rect">
              <a:avLst/>
            </a:prstGeom>
            <a:solidFill>
              <a:srgbClr val="006B61"/>
            </a:solidFill>
            <a:ln w="50800">
              <a:solidFill>
                <a:srgbClr val="003E00"/>
              </a:solidFill>
              <a:miter lim="800000"/>
              <a:headEnd/>
              <a:tailEnd/>
            </a:ln>
            <a:effectLst/>
          </p:spPr>
          <p:txBody>
            <a:bodyPr wrap="none" anchor="ctr"/>
            <a:lstStyle/>
            <a:p>
              <a:pPr>
                <a:defRPr/>
              </a:pPr>
              <a:endParaRPr lang="en-US">
                <a:latin typeface="Arial" pitchFamily="-107" charset="0"/>
                <a:ea typeface="+mn-ea"/>
              </a:endParaRPr>
            </a:p>
          </p:txBody>
        </p:sp>
        <p:sp>
          <p:nvSpPr>
            <p:cNvPr id="18444" name="Rectangle 12"/>
            <p:cNvSpPr>
              <a:spLocks noChangeArrowheads="1"/>
            </p:cNvSpPr>
            <p:nvPr/>
          </p:nvSpPr>
          <p:spPr bwMode="auto">
            <a:xfrm>
              <a:off x="488" y="1168"/>
              <a:ext cx="4619" cy="36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defRPr/>
              </a:pPr>
              <a:r>
                <a:rPr lang="si-LK" sz="3200" dirty="0">
                  <a:solidFill>
                    <a:srgbClr val="FAFD00"/>
                  </a:solidFill>
                  <a:effectLst/>
                  <a:latin typeface="Helvetica" pitchFamily="-84" charset="0"/>
                </a:rPr>
                <a:t>උත්පත්ති 1-11: සදාකාලික අතීතය</a:t>
              </a:r>
              <a:endParaRPr lang="en-US" sz="3200" i="1" dirty="0">
                <a:solidFill>
                  <a:srgbClr val="FAFD00"/>
                </a:solidFill>
                <a:effectLst/>
                <a:latin typeface="Helvetica" pitchFamily="-84" charset="0"/>
              </a:endParaRPr>
            </a:p>
          </p:txBody>
        </p:sp>
      </p:grpSp>
      <p:sp>
        <p:nvSpPr>
          <p:cNvPr id="18439" name="Oval 7"/>
          <p:cNvSpPr>
            <a:spLocks noChangeArrowheads="1"/>
          </p:cNvSpPr>
          <p:nvPr/>
        </p:nvSpPr>
        <p:spPr bwMode="auto">
          <a:xfrm>
            <a:off x="1193800" y="3867150"/>
            <a:ext cx="4003675" cy="1141413"/>
          </a:xfrm>
          <a:prstGeom prst="ellipse">
            <a:avLst/>
          </a:prstGeom>
          <a:noFill/>
          <a:ln w="76200">
            <a:solidFill>
              <a:srgbClr val="EEFF4B"/>
            </a:solidFill>
            <a:round/>
            <a:headEnd/>
            <a:tailEnd/>
          </a:ln>
          <a:effectLst>
            <a:outerShdw blurRad="63500" dist="109250" dir="2132261"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16390" name="Text Box 14"/>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16391" name="Text Box 15"/>
          <p:cNvSpPr txBox="1">
            <a:spLocks noChangeArrowheads="1"/>
          </p:cNvSpPr>
          <p:nvPr/>
        </p:nvSpPr>
        <p:spPr bwMode="auto">
          <a:xfrm>
            <a:off x="8885238"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18449" name="Text Box 17"/>
          <p:cNvSpPr txBox="1">
            <a:spLocks noChangeArrowheads="1"/>
          </p:cNvSpPr>
          <p:nvPr/>
        </p:nvSpPr>
        <p:spPr bwMode="auto">
          <a:xfrm>
            <a:off x="7510463" y="6173788"/>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8454" name="Rectangle 22"/>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14</a:t>
            </a:r>
          </a:p>
        </p:txBody>
      </p:sp>
      <p:sp>
        <p:nvSpPr>
          <p:cNvPr id="16394" name="Text Box 23"/>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sp>
        <p:nvSpPr>
          <p:cNvPr id="16395" name="Text Box 26"/>
          <p:cNvSpPr txBox="1">
            <a:spLocks noChangeArrowheads="1"/>
          </p:cNvSpPr>
          <p:nvPr/>
        </p:nvSpPr>
        <p:spPr bwMode="auto">
          <a:xfrm>
            <a:off x="8637588" y="6430963"/>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16396" name="Group 30"/>
          <p:cNvGrpSpPr>
            <a:grpSpLocks/>
          </p:cNvGrpSpPr>
          <p:nvPr/>
        </p:nvGrpSpPr>
        <p:grpSpPr bwMode="auto">
          <a:xfrm>
            <a:off x="519113" y="7938"/>
            <a:ext cx="854075" cy="1704975"/>
            <a:chOff x="327" y="5"/>
            <a:chExt cx="538" cy="1074"/>
          </a:xfrm>
        </p:grpSpPr>
        <p:sp>
          <p:nvSpPr>
            <p:cNvPr id="18463" name="Rectangle 31"/>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18464" name="Line 32"/>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16397" name="Text Box 23"/>
          <p:cNvSpPr txBox="1">
            <a:spLocks noChangeArrowheads="1"/>
          </p:cNvSpPr>
          <p:nvPr/>
        </p:nvSpPr>
        <p:spPr bwMode="auto">
          <a:xfrm>
            <a:off x="2184400" y="4324350"/>
            <a:ext cx="1470274" cy="215444"/>
          </a:xfrm>
          <a:prstGeom prst="rect">
            <a:avLst/>
          </a:prstGeom>
          <a:solidFill>
            <a:schemeClr val="tx1"/>
          </a:solidFill>
          <a:ln w="9525">
            <a:noFill/>
            <a:miter lim="800000"/>
            <a:headEnd/>
            <a:tailEnd/>
          </a:ln>
        </p:spPr>
        <p:txBody>
          <a:bodyPr wrap="none" tIns="0" bIns="0" anchor="ctr">
            <a:spAutoFit/>
          </a:bodyPr>
          <a:lstStyle/>
          <a:p>
            <a:pPr>
              <a:spcBef>
                <a:spcPct val="50000"/>
              </a:spcBef>
            </a:pPr>
            <a:r>
              <a:rPr lang="si-LK" sz="1400" b="1" dirty="0">
                <a:solidFill>
                  <a:srgbClr val="000000"/>
                </a:solidFill>
                <a:effectLst/>
              </a:rPr>
              <a:t> සදාකාලික අතීතය</a:t>
            </a:r>
            <a:endParaRPr lang="en-US" sz="1400" b="1" dirty="0">
              <a:solidFill>
                <a:srgbClr val="000000"/>
              </a:solidFill>
              <a:effectLst/>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18439"/>
                                        </p:tgtEl>
                                        <p:attrNameLst>
                                          <p:attrName>style.visibility</p:attrName>
                                        </p:attrNameLst>
                                      </p:cBhvr>
                                      <p:to>
                                        <p:strVal val="visible"/>
                                      </p:to>
                                    </p:set>
                                    <p:anim calcmode="lin" valueType="num">
                                      <p:cBhvr>
                                        <p:cTn id="7" dur="500" fill="hold"/>
                                        <p:tgtEl>
                                          <p:spTgt spid="18439"/>
                                        </p:tgtEl>
                                        <p:attrNameLst>
                                          <p:attrName>ppt_w</p:attrName>
                                        </p:attrNameLst>
                                      </p:cBhvr>
                                      <p:tavLst>
                                        <p:tav tm="0">
                                          <p:val>
                                            <p:strVal val="(6*min(max(#ppt_w*#ppt_h,.3),1)-7.4)/-.7*#ppt_w"/>
                                          </p:val>
                                        </p:tav>
                                        <p:tav tm="100000">
                                          <p:val>
                                            <p:strVal val="#ppt_w"/>
                                          </p:val>
                                        </p:tav>
                                      </p:tavLst>
                                    </p:anim>
                                    <p:anim calcmode="lin" valueType="num">
                                      <p:cBhvr>
                                        <p:cTn id="8" dur="500" fill="hold"/>
                                        <p:tgtEl>
                                          <p:spTgt spid="18439"/>
                                        </p:tgtEl>
                                        <p:attrNameLst>
                                          <p:attrName>ppt_h</p:attrName>
                                        </p:attrNameLst>
                                      </p:cBhvr>
                                      <p:tavLst>
                                        <p:tav tm="0">
                                          <p:val>
                                            <p:strVal val="(6*min(max(#ppt_w*#ppt_h,.3),1)-7.4)/-.7*#ppt_h"/>
                                          </p:val>
                                        </p:tav>
                                        <p:tav tm="100000">
                                          <p:val>
                                            <p:strVal val="#ppt_h"/>
                                          </p:val>
                                        </p:tav>
                                      </p:tavLst>
                                    </p:anim>
                                    <p:anim calcmode="lin" valueType="num">
                                      <p:cBhvr>
                                        <p:cTn id="9" dur="500" fill="hold"/>
                                        <p:tgtEl>
                                          <p:spTgt spid="18439"/>
                                        </p:tgtEl>
                                        <p:attrNameLst>
                                          <p:attrName>ppt_x</p:attrName>
                                        </p:attrNameLst>
                                      </p:cBhvr>
                                      <p:tavLst>
                                        <p:tav tm="0">
                                          <p:val>
                                            <p:fltVal val="0.5"/>
                                          </p:val>
                                        </p:tav>
                                        <p:tav tm="100000">
                                          <p:val>
                                            <p:strVal val="#ppt_x"/>
                                          </p:val>
                                        </p:tav>
                                      </p:tavLst>
                                    </p:anim>
                                    <p:anim calcmode="lin" valueType="num">
                                      <p:cBhvr>
                                        <p:cTn id="10" dur="500" fill="hold"/>
                                        <p:tgtEl>
                                          <p:spTgt spid="1843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rrowheads="1"/>
          </p:cNvPicPr>
          <p:nvPr/>
        </p:nvPicPr>
        <p:blipFill>
          <a:blip r:embed="rId3"/>
          <a:srcRect/>
          <a:stretch>
            <a:fillRect/>
          </a:stretch>
        </p:blipFill>
        <p:spPr bwMode="auto">
          <a:xfrm>
            <a:off x="727075" y="502557"/>
            <a:ext cx="7985125" cy="5715000"/>
          </a:xfrm>
          <a:prstGeom prst="rect">
            <a:avLst/>
          </a:prstGeom>
          <a:noFill/>
          <a:ln w="12700">
            <a:noFill/>
            <a:miter lim="800000"/>
            <a:headEnd/>
            <a:tailEnd/>
          </a:ln>
        </p:spPr>
      </p:pic>
      <p:sp>
        <p:nvSpPr>
          <p:cNvPr id="695299" name="Rectangle 3"/>
          <p:cNvSpPr>
            <a:spLocks noChangeArrowheads="1"/>
          </p:cNvSpPr>
          <p:nvPr/>
        </p:nvSpPr>
        <p:spPr bwMode="auto">
          <a:xfrm>
            <a:off x="571500" y="533400"/>
            <a:ext cx="8001000" cy="5740400"/>
          </a:xfrm>
          <a:prstGeom prst="rect">
            <a:avLst/>
          </a:prstGeom>
          <a:noFill/>
          <a:ln w="76200">
            <a:solidFill>
              <a:schemeClr val="accent2"/>
            </a:solidFill>
            <a:miter lim="800000"/>
            <a:headEnd/>
            <a:tailEnd/>
          </a:ln>
          <a:effectLst/>
        </p:spPr>
        <p:txBody>
          <a:bodyPr wrap="none" anchor="ctr"/>
          <a:lstStyle/>
          <a:p>
            <a:pPr>
              <a:defRPr/>
            </a:pPr>
            <a:endParaRPr lang="en-US">
              <a:latin typeface="Arial" pitchFamily="-107" charset="0"/>
              <a:ea typeface="+mn-ea"/>
            </a:endParaRPr>
          </a:p>
        </p:txBody>
      </p:sp>
      <p:sp>
        <p:nvSpPr>
          <p:cNvPr id="695300" name="Text Box 4"/>
          <p:cNvSpPr txBox="1">
            <a:spLocks noChangeArrowheads="1"/>
          </p:cNvSpPr>
          <p:nvPr/>
        </p:nvSpPr>
        <p:spPr bwMode="auto">
          <a:xfrm>
            <a:off x="7664450" y="6199188"/>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7413" name="Text Box 5"/>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17414" name="Text Box 6"/>
          <p:cNvSpPr txBox="1">
            <a:spLocks noChangeArrowheads="1"/>
          </p:cNvSpPr>
          <p:nvPr/>
        </p:nvSpPr>
        <p:spPr bwMode="auto">
          <a:xfrm>
            <a:off x="8886825"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95306" name="Rectangle 10"/>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15</a:t>
            </a:r>
          </a:p>
        </p:txBody>
      </p:sp>
      <p:sp>
        <p:nvSpPr>
          <p:cNvPr id="17416" name="Text Box 11"/>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sp>
        <p:nvSpPr>
          <p:cNvPr id="695308" name="Text Box 12"/>
          <p:cNvSpPr txBox="1">
            <a:spLocks noChangeArrowheads="1"/>
          </p:cNvSpPr>
          <p:nvPr/>
        </p:nvSpPr>
        <p:spPr bwMode="auto">
          <a:xfrm>
            <a:off x="722313" y="5681663"/>
            <a:ext cx="7726362" cy="646331"/>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si-LK" sz="3600" b="1" dirty="0">
                <a:solidFill>
                  <a:schemeClr val="tx1"/>
                </a:solidFill>
                <a:effectLst/>
                <a:latin typeface="Comic Sans MS" pitchFamily="66" charset="0"/>
              </a:rPr>
              <a:t>සදාකාලික අතීතය දෙස දුරේක්ෂයකින්...</a:t>
            </a:r>
            <a:endParaRPr lang="en-US" sz="3600" b="1" dirty="0">
              <a:solidFill>
                <a:schemeClr val="tx1"/>
              </a:solidFill>
              <a:effectLst/>
              <a:latin typeface="Comic Sans MS" pitchFamily="66"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2" fill="hold" grpId="0" nodeType="withEffect">
                                  <p:stCondLst>
                                    <p:cond delay="0"/>
                                  </p:stCondLst>
                                  <p:childTnLst>
                                    <p:set>
                                      <p:cBhvr>
                                        <p:cTn id="6" dur="1" fill="hold">
                                          <p:stCondLst>
                                            <p:cond delay="0"/>
                                          </p:stCondLst>
                                        </p:cTn>
                                        <p:tgtEl>
                                          <p:spTgt spid="695308"/>
                                        </p:tgtEl>
                                        <p:attrNameLst>
                                          <p:attrName>style.visibility</p:attrName>
                                        </p:attrNameLst>
                                      </p:cBhvr>
                                      <p:to>
                                        <p:strVal val="visible"/>
                                      </p:to>
                                    </p:set>
                                    <p:anim calcmode="lin" valueType="num">
                                      <p:cBhvr>
                                        <p:cTn id="7" dur="500" fill="hold"/>
                                        <p:tgtEl>
                                          <p:spTgt spid="695308"/>
                                        </p:tgtEl>
                                        <p:attrNameLst>
                                          <p:attrName>ppt_x</p:attrName>
                                        </p:attrNameLst>
                                      </p:cBhvr>
                                      <p:tavLst>
                                        <p:tav tm="0">
                                          <p:val>
                                            <p:strVal val="#ppt_x+#ppt_w/2"/>
                                          </p:val>
                                        </p:tav>
                                        <p:tav tm="100000">
                                          <p:val>
                                            <p:strVal val="#ppt_x"/>
                                          </p:val>
                                        </p:tav>
                                      </p:tavLst>
                                    </p:anim>
                                    <p:anim calcmode="lin" valueType="num">
                                      <p:cBhvr>
                                        <p:cTn id="8" dur="500" fill="hold"/>
                                        <p:tgtEl>
                                          <p:spTgt spid="695308"/>
                                        </p:tgtEl>
                                        <p:attrNameLst>
                                          <p:attrName>ppt_y</p:attrName>
                                        </p:attrNameLst>
                                      </p:cBhvr>
                                      <p:tavLst>
                                        <p:tav tm="0">
                                          <p:val>
                                            <p:strVal val="#ppt_y"/>
                                          </p:val>
                                        </p:tav>
                                        <p:tav tm="100000">
                                          <p:val>
                                            <p:strVal val="#ppt_y"/>
                                          </p:val>
                                        </p:tav>
                                      </p:tavLst>
                                    </p:anim>
                                    <p:anim calcmode="lin" valueType="num">
                                      <p:cBhvr>
                                        <p:cTn id="9" dur="500" fill="hold"/>
                                        <p:tgtEl>
                                          <p:spTgt spid="695308"/>
                                        </p:tgtEl>
                                        <p:attrNameLst>
                                          <p:attrName>ppt_w</p:attrName>
                                        </p:attrNameLst>
                                      </p:cBhvr>
                                      <p:tavLst>
                                        <p:tav tm="0">
                                          <p:val>
                                            <p:fltVal val="0"/>
                                          </p:val>
                                        </p:tav>
                                        <p:tav tm="100000">
                                          <p:val>
                                            <p:strVal val="#ppt_w"/>
                                          </p:val>
                                        </p:tav>
                                      </p:tavLst>
                                    </p:anim>
                                    <p:anim calcmode="lin" valueType="num">
                                      <p:cBhvr>
                                        <p:cTn id="10" dur="500" fill="hold"/>
                                        <p:tgtEl>
                                          <p:spTgt spid="69530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5308"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2" name="Text Box 2"/>
          <p:cNvSpPr txBox="1">
            <a:spLocks noChangeArrowheads="1"/>
          </p:cNvSpPr>
          <p:nvPr/>
        </p:nvSpPr>
        <p:spPr bwMode="auto">
          <a:xfrm>
            <a:off x="7672388" y="6184900"/>
            <a:ext cx="12509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028" name="Text Box 3"/>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pic>
        <p:nvPicPr>
          <p:cNvPr id="1029" name="Picture 5"/>
          <p:cNvPicPr>
            <a:picLocks noChangeAspect="1" noChangeArrowheads="1"/>
          </p:cNvPicPr>
          <p:nvPr/>
        </p:nvPicPr>
        <p:blipFill>
          <a:blip r:embed="rId3"/>
          <a:srcRect l="4562" t="4564" r="5324" b="5312"/>
          <a:stretch>
            <a:fillRect/>
          </a:stretch>
        </p:blipFill>
        <p:spPr bwMode="auto">
          <a:xfrm>
            <a:off x="593725" y="549275"/>
            <a:ext cx="7977188" cy="5757863"/>
          </a:xfrm>
          <a:prstGeom prst="rect">
            <a:avLst/>
          </a:prstGeom>
          <a:noFill/>
          <a:ln w="76200">
            <a:solidFill>
              <a:schemeClr val="accent2"/>
            </a:solidFill>
            <a:miter lim="800000"/>
            <a:headEnd/>
            <a:tailEnd/>
          </a:ln>
        </p:spPr>
      </p:pic>
      <p:sp>
        <p:nvSpPr>
          <p:cNvPr id="696329" name="Rectangle 9"/>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16</a:t>
            </a:r>
          </a:p>
        </p:txBody>
      </p:sp>
      <p:sp>
        <p:nvSpPr>
          <p:cNvPr id="1031" name="Text Box 10"/>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sp>
        <p:nvSpPr>
          <p:cNvPr id="696331" name="Text Box 11"/>
          <p:cNvSpPr txBox="1">
            <a:spLocks noChangeArrowheads="1"/>
          </p:cNvSpPr>
          <p:nvPr/>
        </p:nvSpPr>
        <p:spPr bwMode="auto">
          <a:xfrm>
            <a:off x="0" y="5540553"/>
            <a:ext cx="9144000" cy="707886"/>
          </a:xfrm>
          <a:prstGeom prst="rect">
            <a:avLst/>
          </a:prstGeom>
          <a:noFill/>
          <a:ln w="12700">
            <a:noFill/>
            <a:miter lim="800000"/>
            <a:headEnd/>
            <a:tailEnd/>
          </a:ln>
          <a:effectLst/>
        </p:spPr>
        <p:txBody>
          <a:bodyPr wrap="square">
            <a:spAutoFit/>
          </a:bodyPr>
          <a:lstStyle>
            <a:defPPr>
              <a:defRPr lang="en-US"/>
            </a:defPPr>
            <a:lvl1pPr algn="l">
              <a:spcBef>
                <a:spcPct val="50000"/>
              </a:spcBef>
              <a:defRPr b="1">
                <a:solidFill>
                  <a:schemeClr val="tx1"/>
                </a:solidFill>
                <a:effectLst>
                  <a:glow rad="203200">
                    <a:schemeClr val="bg2"/>
                  </a:glow>
                </a:effectLst>
                <a:latin typeface="Comic Sans MS" pitchFamily="-107" charset="0"/>
                <a:ea typeface="+mn-ea"/>
              </a:defRPr>
            </a:lvl1pPr>
            <a:lvl2pPr>
              <a:defRPr>
                <a:latin typeface="Arial" charset="0"/>
                <a:ea typeface="ＭＳ Ｐゴシック" charset="0"/>
                <a:cs typeface="ＭＳ Ｐゴシック" charset="0"/>
              </a:defRPr>
            </a:lvl2pPr>
            <a:lvl3pPr>
              <a:defRPr>
                <a:latin typeface="Arial" charset="0"/>
                <a:ea typeface="ＭＳ Ｐゴシック" charset="0"/>
                <a:cs typeface="ＭＳ Ｐゴシック" charset="0"/>
              </a:defRPr>
            </a:lvl3pPr>
            <a:lvl4pPr>
              <a:defRPr>
                <a:latin typeface="Arial" charset="0"/>
                <a:ea typeface="ＭＳ Ｐゴシック" charset="0"/>
                <a:cs typeface="ＭＳ Ｐゴシック" charset="0"/>
              </a:defRPr>
            </a:lvl4pPr>
            <a:lvl5pPr>
              <a:defRPr>
                <a:latin typeface="Arial" charset="0"/>
                <a:ea typeface="ＭＳ Ｐゴシック" charset="0"/>
                <a:cs typeface="ＭＳ Ｐゴシック" charset="0"/>
              </a:defRPr>
            </a:lvl5pPr>
            <a:lvl6pPr defTabSz="457200">
              <a:defRPr>
                <a:latin typeface="Arial" charset="0"/>
                <a:ea typeface="ＭＳ Ｐゴシック" charset="0"/>
                <a:cs typeface="ＭＳ Ｐゴシック" charset="0"/>
              </a:defRPr>
            </a:lvl6pPr>
            <a:lvl7pPr defTabSz="457200">
              <a:defRPr>
                <a:latin typeface="Arial" charset="0"/>
                <a:ea typeface="ＭＳ Ｐゴシック" charset="0"/>
                <a:cs typeface="ＭＳ Ｐゴシック" charset="0"/>
              </a:defRPr>
            </a:lvl7pPr>
            <a:lvl8pPr defTabSz="457200">
              <a:defRPr>
                <a:latin typeface="Arial" charset="0"/>
                <a:ea typeface="ＭＳ Ｐゴシック" charset="0"/>
                <a:cs typeface="ＭＳ Ｐゴシック" charset="0"/>
              </a:defRPr>
            </a:lvl8pPr>
            <a:lvl9pPr defTabSz="457200">
              <a:defRPr>
                <a:latin typeface="Arial" charset="0"/>
                <a:ea typeface="ＭＳ Ｐゴシック" charset="0"/>
                <a:cs typeface="ＭＳ Ｐゴシック" charset="0"/>
              </a:defRPr>
            </a:lvl9pPr>
          </a:lstStyle>
          <a:p>
            <a:pPr algn="ctr"/>
            <a:r>
              <a:rPr lang="si-LK" sz="4000" dirty="0"/>
              <a:t>සදාකාලික අතීතය දෙස දුරේක්ෂයකින්...</a:t>
            </a:r>
            <a:endParaRPr lang="en-US" sz="4000" dirty="0"/>
          </a:p>
        </p:txBody>
      </p:sp>
      <p:graphicFrame>
        <p:nvGraphicFramePr>
          <p:cNvPr id="696332" name="Object 2"/>
          <p:cNvGraphicFramePr>
            <a:graphicFrameLocks noChangeAspect="1"/>
          </p:cNvGraphicFramePr>
          <p:nvPr/>
        </p:nvGraphicFramePr>
        <p:xfrm>
          <a:off x="676275" y="3306763"/>
          <a:ext cx="3803650" cy="755650"/>
        </p:xfrm>
        <a:graphic>
          <a:graphicData uri="http://schemas.openxmlformats.org/presentationml/2006/ole">
            <mc:AlternateContent xmlns:mc="http://schemas.openxmlformats.org/markup-compatibility/2006">
              <mc:Choice xmlns:v="urn:schemas-microsoft-com:vml" Requires="v">
                <p:oleObj name="Clip" r:id="rId4" imgW="5769000" imgH="4105080" progId="">
                  <p:embed/>
                </p:oleObj>
              </mc:Choice>
              <mc:Fallback>
                <p:oleObj name="Clip" r:id="rId4" imgW="5769000" imgH="4105080" progId="">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275" y="3306763"/>
                        <a:ext cx="3803650" cy="755650"/>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33" name="Text Box 13"/>
          <p:cNvSpPr txBox="1">
            <a:spLocks noChangeArrowheads="1"/>
          </p:cNvSpPr>
          <p:nvPr/>
        </p:nvSpPr>
        <p:spPr bwMode="auto">
          <a:xfrm>
            <a:off x="8605838" y="6403975"/>
            <a:ext cx="325437" cy="396875"/>
          </a:xfrm>
          <a:prstGeom prst="rect">
            <a:avLst/>
          </a:prstGeom>
          <a:noFill/>
          <a:ln w="12700">
            <a:noFill/>
            <a:miter lim="800000"/>
            <a:headEnd/>
            <a:tailEnd/>
          </a:ln>
        </p:spPr>
        <p:txBody>
          <a:bodyPr>
            <a:spAutoFit/>
          </a:bodyPr>
          <a:lstStyle/>
          <a:p>
            <a:pPr algn="l">
              <a:spcBef>
                <a:spcPct val="50000"/>
              </a:spcBef>
            </a:pPr>
            <a:r>
              <a:rPr lang="en-US" sz="2000" b="1">
                <a:solidFill>
                  <a:schemeClr val="tx1"/>
                </a:solidFill>
                <a:effectLst/>
                <a:latin typeface="Comic Sans MS" pitchFamily="66" charset="0"/>
              </a:rPr>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696332"/>
                                        </p:tgtEl>
                                        <p:attrNameLst>
                                          <p:attrName>style.visibility</p:attrName>
                                        </p:attrNameLst>
                                      </p:cBhvr>
                                      <p:to>
                                        <p:strVal val="visible"/>
                                      </p:to>
                                    </p:set>
                                    <p:anim calcmode="lin" valueType="num">
                                      <p:cBhvr>
                                        <p:cTn id="7" dur="5000" fill="hold"/>
                                        <p:tgtEl>
                                          <p:spTgt spid="696332"/>
                                        </p:tgtEl>
                                        <p:attrNameLst>
                                          <p:attrName>ppt_w</p:attrName>
                                        </p:attrNameLst>
                                      </p:cBhvr>
                                      <p:tavLst>
                                        <p:tav tm="0" fmla="#ppt_w*sin(2.5*pi*$)">
                                          <p:val>
                                            <p:fltVal val="0"/>
                                          </p:val>
                                        </p:tav>
                                        <p:tav tm="100000">
                                          <p:val>
                                            <p:fltVal val="1"/>
                                          </p:val>
                                        </p:tav>
                                      </p:tavLst>
                                    </p:anim>
                                    <p:anim calcmode="lin" valueType="num">
                                      <p:cBhvr>
                                        <p:cTn id="8" dur="5000" fill="hold"/>
                                        <p:tgtEl>
                                          <p:spTgt spid="6963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487" name="Rectangle 111"/>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endParaRPr>
          </a:p>
        </p:txBody>
      </p:sp>
      <p:pic>
        <p:nvPicPr>
          <p:cNvPr id="18435" name="Picture 112"/>
          <p:cNvPicPr>
            <a:picLocks noChangeArrowheads="1"/>
          </p:cNvPicPr>
          <p:nvPr/>
        </p:nvPicPr>
        <p:blipFill>
          <a:blip r:embed="rId3"/>
          <a:srcRect r="8611"/>
          <a:stretch>
            <a:fillRect/>
          </a:stretch>
        </p:blipFill>
        <p:spPr bwMode="auto">
          <a:xfrm>
            <a:off x="436563" y="38100"/>
            <a:ext cx="7581900" cy="6819900"/>
          </a:xfrm>
          <a:prstGeom prst="rect">
            <a:avLst/>
          </a:prstGeom>
          <a:noFill/>
          <a:ln w="12700">
            <a:noFill/>
            <a:miter lim="800000"/>
            <a:headEnd/>
            <a:tailEnd/>
          </a:ln>
        </p:spPr>
      </p:pic>
      <p:sp>
        <p:nvSpPr>
          <p:cNvPr id="741445" name="Text Box 69"/>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18437" name="Text Box 73"/>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41507" name="Rectangle 131"/>
          <p:cNvSpPr>
            <a:spLocks noChangeArrowheads="1"/>
          </p:cNvSpPr>
          <p:nvPr/>
        </p:nvSpPr>
        <p:spPr bwMode="auto">
          <a:xfrm>
            <a:off x="0" y="0"/>
            <a:ext cx="9144000" cy="6858000"/>
          </a:xfrm>
          <a:prstGeom prst="rect">
            <a:avLst/>
          </a:prstGeom>
          <a:solidFill>
            <a:schemeClr val="bg2">
              <a:alpha val="50000"/>
            </a:schemeClr>
          </a:solidFill>
          <a:ln w="9525">
            <a:noFill/>
            <a:miter lim="800000"/>
            <a:headEnd/>
            <a:tailEnd/>
          </a:ln>
          <a:effectLst/>
        </p:spPr>
        <p:txBody>
          <a:bodyPr wrap="none" anchor="ctr"/>
          <a:lstStyle/>
          <a:p>
            <a:pPr>
              <a:defRPr/>
            </a:pPr>
            <a:endParaRPr lang="en-US">
              <a:latin typeface="Arial" pitchFamily="-107" charset="0"/>
              <a:ea typeface="+mn-ea"/>
            </a:endParaRPr>
          </a:p>
        </p:txBody>
      </p:sp>
      <p:sp>
        <p:nvSpPr>
          <p:cNvPr id="741489" name="Text Box 113"/>
          <p:cNvSpPr txBox="1">
            <a:spLocks noChangeArrowheads="1"/>
          </p:cNvSpPr>
          <p:nvPr/>
        </p:nvSpPr>
        <p:spPr bwMode="auto">
          <a:xfrm>
            <a:off x="0" y="3009900"/>
            <a:ext cx="9143999" cy="1200329"/>
          </a:xfrm>
          <a:prstGeom prst="rect">
            <a:avLst/>
          </a:prstGeom>
          <a:noFill/>
          <a:ln w="9525">
            <a:noFill/>
            <a:miter lim="800000"/>
            <a:headEnd/>
            <a:tailEnd/>
          </a:ln>
          <a:effectLst/>
        </p:spPr>
        <p:txBody>
          <a:bodyPr wrap="square">
            <a:spAutoFit/>
          </a:bodyPr>
          <a:lstStyle/>
          <a:p>
            <a:pPr>
              <a:spcBef>
                <a:spcPct val="50000"/>
              </a:spcBef>
              <a:defRPr/>
            </a:pPr>
            <a:r>
              <a:rPr lang="si-LK" altLang="ja-JP" sz="7200" b="1" i="1" dirty="0">
                <a:solidFill>
                  <a:srgbClr val="FFFF00"/>
                </a:solidFill>
                <a:effectLst>
                  <a:outerShdw blurRad="38100" dist="38100" dir="2700000" algn="tl">
                    <a:srgbClr val="000000"/>
                  </a:outerShdw>
                </a:effectLst>
                <a:latin typeface="Kosher-Normal" pitchFamily="-84" charset="0"/>
              </a:rPr>
              <a:t>"පටන්ගැන්මේදී..."</a:t>
            </a:r>
            <a:endParaRPr lang="en-US" sz="7200" b="1" i="1" dirty="0">
              <a:solidFill>
                <a:srgbClr val="FFFF00"/>
              </a:solidFill>
              <a:effectLst>
                <a:outerShdw blurRad="38100" dist="38100" dir="2700000" algn="tl">
                  <a:srgbClr val="000000"/>
                </a:outerShdw>
              </a:effectLst>
              <a:latin typeface="Kosher-Normal" pitchFamily="-84" charset="0"/>
            </a:endParaRPr>
          </a:p>
        </p:txBody>
      </p:sp>
      <p:sp>
        <p:nvSpPr>
          <p:cNvPr id="18440" name="Text Box 92"/>
          <p:cNvSpPr txBox="1">
            <a:spLocks noChangeArrowheads="1"/>
          </p:cNvSpPr>
          <p:nvPr/>
        </p:nvSpPr>
        <p:spPr bwMode="auto">
          <a:xfrm>
            <a:off x="1787525" y="0"/>
            <a:ext cx="1993900" cy="336550"/>
          </a:xfrm>
          <a:prstGeom prst="rect">
            <a:avLst/>
          </a:prstGeom>
          <a:noFill/>
          <a:ln w="12700">
            <a:noFill/>
            <a:miter lim="800000"/>
            <a:headEnd/>
            <a:tailEnd/>
          </a:ln>
        </p:spPr>
        <p:txBody>
          <a:bodyPr>
            <a:spAutoFit/>
          </a:bodyPr>
          <a:lstStyle/>
          <a:p>
            <a:pPr algn="l">
              <a:spcBef>
                <a:spcPct val="50000"/>
              </a:spcBef>
            </a:pPr>
            <a:r>
              <a:rPr lang="si-LK" sz="1600" b="1" dirty="0">
                <a:solidFill>
                  <a:schemeClr val="tx1"/>
                </a:solidFill>
                <a:effectLst/>
                <a:latin typeface="Comic Sans MS" pitchFamily="66" charset="0"/>
              </a:rPr>
              <a:t>උත්: 1:1</a:t>
            </a:r>
            <a:endParaRPr lang="en-US" sz="1600" b="1" dirty="0">
              <a:solidFill>
                <a:schemeClr val="tx1"/>
              </a:solidFill>
              <a:effectLst/>
              <a:latin typeface="Comic Sans MS" pitchFamily="66" charset="0"/>
            </a:endParaRPr>
          </a:p>
        </p:txBody>
      </p:sp>
      <p:sp>
        <p:nvSpPr>
          <p:cNvPr id="741469" name="Oval 93"/>
          <p:cNvSpPr>
            <a:spLocks noChangeArrowheads="1"/>
          </p:cNvSpPr>
          <p:nvPr/>
        </p:nvSpPr>
        <p:spPr bwMode="auto">
          <a:xfrm>
            <a:off x="1587500" y="0"/>
            <a:ext cx="1760538" cy="360363"/>
          </a:xfrm>
          <a:prstGeom prst="ellipse">
            <a:avLst/>
          </a:prstGeom>
          <a:noFill/>
          <a:ln w="57150">
            <a:solidFill>
              <a:srgbClr val="FFE957"/>
            </a:solidFill>
            <a:round/>
            <a:headEnd/>
            <a:tailEnd/>
          </a:ln>
          <a:effectLst>
            <a:outerShdw blurRad="63500" dist="99190" dir="3011666"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1485" name="Rectangle 109"/>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17</a:t>
            </a:r>
          </a:p>
        </p:txBody>
      </p:sp>
      <p:sp>
        <p:nvSpPr>
          <p:cNvPr id="18443" name="Text Box 128"/>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41505" name="Rectangle 129"/>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18445" name="Text Box 133"/>
          <p:cNvSpPr txBox="1">
            <a:spLocks noChangeArrowheads="1"/>
          </p:cNvSpPr>
          <p:nvPr/>
        </p:nvSpPr>
        <p:spPr bwMode="auto">
          <a:xfrm>
            <a:off x="8637588" y="6430963"/>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741469"/>
                                        </p:tgtEl>
                                        <p:attrNameLst>
                                          <p:attrName>style.visibility</p:attrName>
                                        </p:attrNameLst>
                                      </p:cBhvr>
                                      <p:to>
                                        <p:strVal val="visible"/>
                                      </p:to>
                                    </p:set>
                                    <p:anim calcmode="lin" valueType="num">
                                      <p:cBhvr>
                                        <p:cTn id="7" dur="500" fill="hold"/>
                                        <p:tgtEl>
                                          <p:spTgt spid="741469"/>
                                        </p:tgtEl>
                                        <p:attrNameLst>
                                          <p:attrName>ppt_w</p:attrName>
                                        </p:attrNameLst>
                                      </p:cBhvr>
                                      <p:tavLst>
                                        <p:tav tm="0">
                                          <p:val>
                                            <p:fltVal val="0"/>
                                          </p:val>
                                        </p:tav>
                                        <p:tav tm="100000">
                                          <p:val>
                                            <p:strVal val="#ppt_w"/>
                                          </p:val>
                                        </p:tav>
                                      </p:tavLst>
                                    </p:anim>
                                    <p:anim calcmode="lin" valueType="num">
                                      <p:cBhvr>
                                        <p:cTn id="8" dur="500" fill="hold"/>
                                        <p:tgtEl>
                                          <p:spTgt spid="741469"/>
                                        </p:tgtEl>
                                        <p:attrNameLst>
                                          <p:attrName>ppt_h</p:attrName>
                                        </p:attrNameLst>
                                      </p:cBhvr>
                                      <p:tavLst>
                                        <p:tav tm="0">
                                          <p:val>
                                            <p:fltVal val="0"/>
                                          </p:val>
                                        </p:tav>
                                        <p:tav tm="100000">
                                          <p:val>
                                            <p:strVal val="#ppt_h"/>
                                          </p:val>
                                        </p:tav>
                                      </p:tavLst>
                                    </p:anim>
                                    <p:anim calcmode="lin" valueType="num">
                                      <p:cBhvr>
                                        <p:cTn id="9" dur="500" fill="hold"/>
                                        <p:tgtEl>
                                          <p:spTgt spid="741469"/>
                                        </p:tgtEl>
                                        <p:attrNameLst>
                                          <p:attrName>ppt_x</p:attrName>
                                        </p:attrNameLst>
                                      </p:cBhvr>
                                      <p:tavLst>
                                        <p:tav tm="0">
                                          <p:val>
                                            <p:fltVal val="0.5"/>
                                          </p:val>
                                        </p:tav>
                                        <p:tav tm="100000">
                                          <p:val>
                                            <p:strVal val="#ppt_x"/>
                                          </p:val>
                                        </p:tav>
                                      </p:tavLst>
                                    </p:anim>
                                    <p:anim calcmode="lin" valueType="num">
                                      <p:cBhvr>
                                        <p:cTn id="10" dur="500" fill="hold"/>
                                        <p:tgtEl>
                                          <p:spTgt spid="741469"/>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1507"/>
                                        </p:tgtEl>
                                        <p:attrNameLst>
                                          <p:attrName>style.visibility</p:attrName>
                                        </p:attrNameLst>
                                      </p:cBhvr>
                                      <p:to>
                                        <p:strVal val="visible"/>
                                      </p:to>
                                    </p:set>
                                    <p:animEffect transition="in" filter="fade">
                                      <p:cBhvr>
                                        <p:cTn id="15" dur="1000"/>
                                        <p:tgtEl>
                                          <p:spTgt spid="741507"/>
                                        </p:tgtEl>
                                      </p:cBhvr>
                                    </p:animEffect>
                                  </p:childTnLst>
                                </p:cTn>
                              </p:par>
                            </p:childTnLst>
                          </p:cTn>
                        </p:par>
                        <p:par>
                          <p:cTn id="16" fill="hold" nodeType="afterGroup">
                            <p:stCondLst>
                              <p:cond delay="1000"/>
                            </p:stCondLst>
                            <p:childTnLst>
                              <p:par>
                                <p:cTn id="17" presetID="22" presetClass="entr" presetSubtype="1" fill="hold" grpId="0" nodeType="afterEffect">
                                  <p:stCondLst>
                                    <p:cond delay="0"/>
                                  </p:stCondLst>
                                  <p:iterate type="lt">
                                    <p:tmPct val="100000"/>
                                  </p:iterate>
                                  <p:childTnLst>
                                    <p:set>
                                      <p:cBhvr>
                                        <p:cTn id="18" dur="1" fill="hold">
                                          <p:stCondLst>
                                            <p:cond delay="0"/>
                                          </p:stCondLst>
                                        </p:cTn>
                                        <p:tgtEl>
                                          <p:spTgt spid="741489">
                                            <p:txEl>
                                              <p:pRg st="0" end="0"/>
                                            </p:txEl>
                                          </p:spTgt>
                                        </p:tgtEl>
                                        <p:attrNameLst>
                                          <p:attrName>style.visibility</p:attrName>
                                        </p:attrNameLst>
                                      </p:cBhvr>
                                      <p:to>
                                        <p:strVal val="visible"/>
                                      </p:to>
                                    </p:set>
                                    <p:animEffect transition="in" filter="wipe(up)">
                                      <p:cBhvr>
                                        <p:cTn id="19" dur="75"/>
                                        <p:tgtEl>
                                          <p:spTgt spid="7414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507" grpId="0" animBg="1"/>
      <p:bldP spid="741489" grpId="0" build="p" autoUpdateAnimBg="0" advAuto="0"/>
      <p:bldP spid="74146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a:stretch>
            <a:fillRect/>
          </a:stretch>
        </p:blipFill>
        <p:spPr bwMode="auto">
          <a:xfrm>
            <a:off x="-130175" y="-31750"/>
            <a:ext cx="9299575" cy="6972300"/>
          </a:xfrm>
          <a:prstGeom prst="rect">
            <a:avLst/>
          </a:prstGeom>
          <a:noFill/>
          <a:ln w="9525">
            <a:noFill/>
            <a:miter lim="800000"/>
            <a:headEnd/>
            <a:tailEnd/>
          </a:ln>
        </p:spPr>
      </p:pic>
      <p:sp>
        <p:nvSpPr>
          <p:cNvPr id="19459"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48548"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48549"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18</a:t>
            </a:r>
          </a:p>
        </p:txBody>
      </p:sp>
      <p:sp>
        <p:nvSpPr>
          <p:cNvPr id="748552"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748553"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spd="med" advTm="200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748553"/>
                                        </p:tgtEl>
                                        <p:attrNameLst>
                                          <p:attrName>style.visibility</p:attrName>
                                        </p:attrNameLst>
                                      </p:cBhvr>
                                      <p:to>
                                        <p:strVal val="visible"/>
                                      </p:to>
                                    </p:set>
                                    <p:animEffect transition="in" filter="dissolve">
                                      <p:cBhvr>
                                        <p:cTn id="7" dur="500"/>
                                        <p:tgtEl>
                                          <p:spTgt spid="74855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748552"/>
                                        </p:tgtEl>
                                        <p:attrNameLst>
                                          <p:attrName>style.visibility</p:attrName>
                                        </p:attrNameLst>
                                      </p:cBhvr>
                                      <p:to>
                                        <p:strVal val="visible"/>
                                      </p:to>
                                    </p:set>
                                    <p:animEffect transition="in" filter="fade">
                                      <p:cBhvr>
                                        <p:cTn id="11" dur="2000"/>
                                        <p:tgtEl>
                                          <p:spTgt spid="7485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2" grpId="0" autoUpdateAnimBg="0"/>
      <p:bldP spid="748553"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pSp>
        <p:nvGrpSpPr>
          <p:cNvPr id="5122" name="Group 3"/>
          <p:cNvGrpSpPr>
            <a:grpSpLocks/>
          </p:cNvGrpSpPr>
          <p:nvPr/>
        </p:nvGrpSpPr>
        <p:grpSpPr bwMode="auto">
          <a:xfrm>
            <a:off x="76200" y="5211763"/>
            <a:ext cx="8596313" cy="1346200"/>
            <a:chOff x="48" y="3424"/>
            <a:chExt cx="5415" cy="848"/>
          </a:xfrm>
        </p:grpSpPr>
        <p:sp>
          <p:nvSpPr>
            <p:cNvPr id="338948" name="Text Box 4"/>
            <p:cNvSpPr txBox="1">
              <a:spLocks noChangeArrowheads="1"/>
            </p:cNvSpPr>
            <p:nvPr/>
          </p:nvSpPr>
          <p:spPr bwMode="auto">
            <a:xfrm>
              <a:off x="48" y="4099"/>
              <a:ext cx="1017" cy="173"/>
            </a:xfrm>
            <a:prstGeom prst="rect">
              <a:avLst/>
            </a:prstGeom>
            <a:noFill/>
            <a:ln w="12700">
              <a:noFill/>
              <a:miter lim="800000"/>
              <a:headEnd/>
              <a:tailEnd/>
            </a:ln>
            <a:effectLst>
              <a:outerShdw blurRad="63500" dist="85194" dir="1593903" algn="ctr" rotWithShape="0">
                <a:schemeClr val="bg2">
                  <a:alpha val="74998"/>
                </a:schemeClr>
              </a:outerShdw>
            </a:effectLst>
          </p:spPr>
          <p:txBody>
            <a:bodyPr anchor="ctr">
              <a:spAutoFit/>
            </a:bodyPr>
            <a:lstStyle/>
            <a:p>
              <a:pPr>
                <a:spcBef>
                  <a:spcPct val="50000"/>
                </a:spcBef>
                <a:defRPr/>
              </a:pPr>
              <a:endParaRPr lang="en-US" sz="1200" b="1">
                <a:solidFill>
                  <a:srgbClr val="FFFFFF"/>
                </a:solidFill>
                <a:effectLst>
                  <a:outerShdw blurRad="38100" dist="38100" dir="2700000" algn="tl">
                    <a:srgbClr val="000000"/>
                  </a:outerShdw>
                </a:effectLst>
                <a:latin typeface="Times New Roman" pitchFamily="-107" charset="0"/>
                <a:ea typeface="ＭＳ Ｐゴシック" charset="0"/>
                <a:cs typeface="ＭＳ Ｐゴシック" charset="0"/>
              </a:endParaRPr>
            </a:p>
          </p:txBody>
        </p:sp>
        <p:sp>
          <p:nvSpPr>
            <p:cNvPr id="338949" name="Text Box 5"/>
            <p:cNvSpPr txBox="1">
              <a:spLocks noChangeArrowheads="1"/>
            </p:cNvSpPr>
            <p:nvPr/>
          </p:nvSpPr>
          <p:spPr bwMode="auto">
            <a:xfrm>
              <a:off x="409" y="3424"/>
              <a:ext cx="5054" cy="543"/>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2000" b="1" i="1">
                  <a:solidFill>
                    <a:srgbClr val="FAFD00"/>
                  </a:solidFill>
                  <a:effectLst/>
                  <a:latin typeface="Times New Roman" charset="0"/>
                </a:rPr>
                <a:t>A Presentation of The Bible…Basically Ministries International Inc.</a:t>
              </a:r>
            </a:p>
            <a:p>
              <a:pPr>
                <a:spcBef>
                  <a:spcPct val="50000"/>
                </a:spcBef>
                <a:defRPr/>
              </a:pPr>
              <a:r>
                <a:rPr lang="en-US" sz="2000" b="1" i="1">
                  <a:solidFill>
                    <a:srgbClr val="FAFD00"/>
                  </a:solidFill>
                  <a:effectLst/>
                  <a:latin typeface="Times New Roman" charset="0"/>
                </a:rPr>
                <a:t>Fort Worth, Texas</a:t>
              </a:r>
              <a:endParaRPr lang="en-US" sz="1800" b="1">
                <a:solidFill>
                  <a:srgbClr val="FAFD00"/>
                </a:solidFill>
                <a:effectLst/>
                <a:latin typeface="Times New Roman" charset="0"/>
              </a:endParaRPr>
            </a:p>
          </p:txBody>
        </p:sp>
        <p:sp>
          <p:nvSpPr>
            <p:cNvPr id="338950" name="Text Box 6"/>
            <p:cNvSpPr txBox="1">
              <a:spLocks noChangeArrowheads="1"/>
            </p:cNvSpPr>
            <p:nvPr/>
          </p:nvSpPr>
          <p:spPr bwMode="auto">
            <a:xfrm>
              <a:off x="1957" y="3866"/>
              <a:ext cx="1871" cy="250"/>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a:solidFill>
                    <a:srgbClr val="FFFB0C"/>
                  </a:solidFill>
                  <a:effectLst/>
                  <a:latin typeface="Helvetica" pitchFamily="-107" charset="0"/>
                  <a:ea typeface="ＭＳ Ｐゴシック" charset="0"/>
                  <a:cs typeface="ＭＳ Ｐゴシック" charset="0"/>
                </a:rPr>
                <a:t>www.biblebasically.com</a:t>
              </a:r>
            </a:p>
          </p:txBody>
        </p:sp>
      </p:grpSp>
      <p:sp>
        <p:nvSpPr>
          <p:cNvPr id="5123" name="Text Box 7"/>
          <p:cNvSpPr txBox="1">
            <a:spLocks noChangeArrowheads="1"/>
          </p:cNvSpPr>
          <p:nvPr/>
        </p:nvSpPr>
        <p:spPr bwMode="auto">
          <a:xfrm>
            <a:off x="8832850" y="5961063"/>
            <a:ext cx="18415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endParaRPr lang="en-US" sz="2000">
              <a:solidFill>
                <a:srgbClr val="FFFFFF"/>
              </a:solidFill>
              <a:effectLst/>
            </a:endParaRPr>
          </a:p>
        </p:txBody>
      </p:sp>
      <p:sp>
        <p:nvSpPr>
          <p:cNvPr id="5124" name="Text Box 8"/>
          <p:cNvSpPr txBox="1">
            <a:spLocks noChangeArrowheads="1"/>
          </p:cNvSpPr>
          <p:nvPr/>
        </p:nvSpPr>
        <p:spPr bwMode="auto">
          <a:xfrm>
            <a:off x="481013" y="6321425"/>
            <a:ext cx="915987"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b="1">
                <a:solidFill>
                  <a:srgbClr val="FFFFFF"/>
                </a:solidFill>
                <a:effectLst/>
              </a:rPr>
              <a:t>©2006 TBBMI</a:t>
            </a:r>
          </a:p>
        </p:txBody>
      </p:sp>
      <p:sp>
        <p:nvSpPr>
          <p:cNvPr id="338955" name="Text Box 11"/>
          <p:cNvSpPr txBox="1">
            <a:spLocks noChangeArrowheads="1"/>
          </p:cNvSpPr>
          <p:nvPr/>
        </p:nvSpPr>
        <p:spPr bwMode="auto">
          <a:xfrm>
            <a:off x="2155825" y="-25400"/>
            <a:ext cx="4718050" cy="366713"/>
          </a:xfrm>
          <a:prstGeom prst="rect">
            <a:avLst/>
          </a:prstGeom>
          <a:noFill/>
          <a:ln w="12700">
            <a:noFill/>
            <a:miter lim="800000"/>
            <a:headEnd/>
            <a:tailEnd/>
          </a:ln>
          <a:effectLst>
            <a:outerShdw blurRad="63500" dist="50800" algn="ctr" rotWithShape="0">
              <a:schemeClr val="bg2">
                <a:alpha val="74998"/>
              </a:schemeClr>
            </a:outerShdw>
          </a:effectLst>
        </p:spPr>
        <p:txBody>
          <a:bodyPr>
            <a:spAutoFit/>
          </a:bodyPr>
          <a:lstStyle/>
          <a:p>
            <a:pPr>
              <a:spcBef>
                <a:spcPct val="50000"/>
              </a:spcBef>
              <a:defRPr/>
            </a:pPr>
            <a:r>
              <a:rPr lang="en-US" sz="1800" b="1" dirty="0">
                <a:solidFill>
                  <a:srgbClr val="FFFF00"/>
                </a:solidFill>
                <a:effectLst/>
                <a:latin typeface="Arial" pitchFamily="-107" charset="0"/>
                <a:ea typeface="ＭＳ Ｐゴシック" charset="0"/>
                <a:cs typeface="ＭＳ Ｐゴシック" charset="0"/>
              </a:rPr>
              <a:t>VERSION 9.65</a:t>
            </a:r>
          </a:p>
        </p:txBody>
      </p:sp>
      <p:sp>
        <p:nvSpPr>
          <p:cNvPr id="11" name="Rectangle 30"/>
          <p:cNvSpPr>
            <a:spLocks noChangeArrowheads="1"/>
          </p:cNvSpPr>
          <p:nvPr/>
        </p:nvSpPr>
        <p:spPr bwMode="auto">
          <a:xfrm>
            <a:off x="7583488" y="6302375"/>
            <a:ext cx="736600" cy="244475"/>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9.65.01.</a:t>
            </a:r>
          </a:p>
        </p:txBody>
      </p:sp>
      <p:sp>
        <p:nvSpPr>
          <p:cNvPr id="12" name="Rectangle 31"/>
          <p:cNvSpPr>
            <a:spLocks noChangeArrowheads="1"/>
          </p:cNvSpPr>
          <p:nvPr/>
        </p:nvSpPr>
        <p:spPr bwMode="auto">
          <a:xfrm>
            <a:off x="8129588" y="6299200"/>
            <a:ext cx="339725" cy="247650"/>
          </a:xfrm>
          <a:prstGeom prst="rect">
            <a:avLst/>
          </a:prstGeom>
          <a:noFill/>
          <a:ln w="12700">
            <a:noFill/>
            <a:miter lim="800000"/>
            <a:headEnd/>
            <a:tailEnd/>
          </a:ln>
          <a:effectLst/>
        </p:spPr>
        <p:txBody>
          <a:bodyPr wrap="none" anchor="ctr">
            <a:spAutoFit/>
          </a:bodyPr>
          <a:lstStyle/>
          <a:p>
            <a:pPr>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01</a:t>
            </a:r>
          </a:p>
        </p:txBody>
      </p:sp>
      <p:pic>
        <p:nvPicPr>
          <p:cNvPr id="5128" name="Picture 2" descr="BACKG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3338"/>
            <a:ext cx="9144000"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9" name="Text Box 8"/>
          <p:cNvSpPr txBox="1">
            <a:spLocks noChangeArrowheads="1"/>
          </p:cNvSpPr>
          <p:nvPr/>
        </p:nvSpPr>
        <p:spPr bwMode="auto">
          <a:xfrm>
            <a:off x="0" y="6405563"/>
            <a:ext cx="915988"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b="1">
                <a:solidFill>
                  <a:srgbClr val="FFFFFF"/>
                </a:solidFill>
                <a:effectLst/>
                <a:ea typeface="Gulim" charset="0"/>
                <a:cs typeface="Gulim" charset="0"/>
              </a:rPr>
              <a:t>©2004 TBBMI</a:t>
            </a:r>
          </a:p>
        </p:txBody>
      </p:sp>
      <p:sp>
        <p:nvSpPr>
          <p:cNvPr id="22" name="Text Box 11"/>
          <p:cNvSpPr txBox="1">
            <a:spLocks noChangeArrowheads="1"/>
          </p:cNvSpPr>
          <p:nvPr/>
        </p:nvSpPr>
        <p:spPr bwMode="auto">
          <a:xfrm>
            <a:off x="-6350" y="1712913"/>
            <a:ext cx="9144000" cy="2554287"/>
          </a:xfrm>
          <a:prstGeom prst="rect">
            <a:avLst/>
          </a:prstGeom>
          <a:noFill/>
          <a:ln w="9525">
            <a:noFill/>
            <a:miter lim="800000"/>
            <a:headEnd/>
            <a:tailEnd/>
          </a:ln>
          <a:effectLst>
            <a:outerShdw dist="35921" dir="2700000" algn="ctr" rotWithShape="0">
              <a:srgbClr val="808080">
                <a:alpha val="74997"/>
              </a:srgb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defRPr/>
            </a:pPr>
            <a:r>
              <a:rPr lang="en-US" sz="8000" b="1" dirty="0">
                <a:solidFill>
                  <a:srgbClr val="FFFF00"/>
                </a:solidFill>
                <a:effectLst>
                  <a:outerShdw blurRad="38100" dist="38100" dir="2700000" algn="tl">
                    <a:srgbClr val="000000"/>
                  </a:outerShdw>
                </a:effectLst>
                <a:latin typeface="Radhika-PC" charset="0"/>
              </a:rPr>
              <a:t>මූලික ලෙසට </a:t>
            </a:r>
          </a:p>
          <a:p>
            <a:pPr>
              <a:defRPr/>
            </a:pPr>
            <a:r>
              <a:rPr lang="en-US" sz="8000" b="1" dirty="0">
                <a:solidFill>
                  <a:srgbClr val="FFFF00"/>
                </a:solidFill>
                <a:effectLst>
                  <a:outerShdw blurRad="38100" dist="38100" dir="2700000" algn="tl">
                    <a:srgbClr val="000000"/>
                  </a:outerShdw>
                </a:effectLst>
                <a:latin typeface="Radhika-PC" charset="0"/>
              </a:rPr>
              <a:t>බයිබලය</a:t>
            </a:r>
            <a:endParaRPr lang="en-US" sz="16600" b="1" dirty="0">
              <a:solidFill>
                <a:srgbClr val="FFFF00"/>
              </a:solidFill>
              <a:effectLst>
                <a:outerShdw blurRad="38100" dist="38100" dir="2700000" algn="tl">
                  <a:srgbClr val="000000"/>
                </a:outerShdw>
              </a:effectLst>
              <a:latin typeface="Kosher-Normal" charset="0"/>
            </a:endParaRPr>
          </a:p>
        </p:txBody>
      </p:sp>
      <p:sp>
        <p:nvSpPr>
          <p:cNvPr id="5131" name="Text Box 10"/>
          <p:cNvSpPr txBox="1">
            <a:spLocks noChangeArrowheads="1"/>
          </p:cNvSpPr>
          <p:nvPr/>
        </p:nvSpPr>
        <p:spPr bwMode="auto">
          <a:xfrm>
            <a:off x="17305338" y="6323013"/>
            <a:ext cx="328612"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pPr>
            <a:r>
              <a:rPr lang="en-US" altLang="ko-KR" sz="1000" b="1">
                <a:solidFill>
                  <a:srgbClr val="FFFFFF"/>
                </a:solidFill>
                <a:effectLst/>
                <a:ea typeface="Gulim" charset="0"/>
                <a:cs typeface="Gulim" charset="0"/>
              </a:rPr>
              <a:t>01</a:t>
            </a:r>
          </a:p>
        </p:txBody>
      </p:sp>
      <p:sp>
        <p:nvSpPr>
          <p:cNvPr id="21" name="Text Box 5"/>
          <p:cNvSpPr txBox="1">
            <a:spLocks noChangeArrowheads="1"/>
          </p:cNvSpPr>
          <p:nvPr/>
        </p:nvSpPr>
        <p:spPr bwMode="auto">
          <a:xfrm>
            <a:off x="649288" y="5211763"/>
            <a:ext cx="8023225" cy="701675"/>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lvl1pPr>
              <a:defRPr sz="900">
                <a:solidFill>
                  <a:srgbClr val="FFA27C"/>
                </a:solidFill>
                <a:latin typeface="Arial" charset="0"/>
                <a:ea typeface="ＭＳ Ｐゴシック" charset="0"/>
                <a:cs typeface="ＭＳ Ｐゴシック" charset="0"/>
              </a:defRPr>
            </a:lvl1pPr>
            <a:lvl2pPr marL="742950" indent="-285750">
              <a:defRPr sz="900">
                <a:solidFill>
                  <a:srgbClr val="FFA27C"/>
                </a:solidFill>
                <a:latin typeface="Arial" charset="0"/>
                <a:ea typeface="ＭＳ Ｐゴシック" charset="0"/>
              </a:defRPr>
            </a:lvl2pPr>
            <a:lvl3pPr marL="1143000" indent="-228600">
              <a:defRPr sz="900">
                <a:solidFill>
                  <a:srgbClr val="FFA27C"/>
                </a:solidFill>
                <a:latin typeface="Arial" charset="0"/>
                <a:ea typeface="ＭＳ Ｐゴシック" charset="0"/>
              </a:defRPr>
            </a:lvl3pPr>
            <a:lvl4pPr marL="1600200" indent="-228600">
              <a:defRPr sz="900">
                <a:solidFill>
                  <a:srgbClr val="FFA27C"/>
                </a:solidFill>
                <a:latin typeface="Arial" charset="0"/>
                <a:ea typeface="ＭＳ Ｐゴシック" charset="0"/>
              </a:defRPr>
            </a:lvl4pPr>
            <a:lvl5pPr marL="2057400" indent="-228600">
              <a:defRPr sz="900">
                <a:solidFill>
                  <a:srgbClr val="FFA27C"/>
                </a:solidFill>
                <a:latin typeface="Arial" charset="0"/>
                <a:ea typeface="ＭＳ Ｐゴシック" charset="0"/>
              </a:defRPr>
            </a:lvl5pPr>
            <a:lvl6pPr marL="2514600" indent="-228600" algn="ctr" eaLnBrk="0" fontAlgn="base" hangingPunct="0">
              <a:spcBef>
                <a:spcPct val="0"/>
              </a:spcBef>
              <a:spcAft>
                <a:spcPct val="0"/>
              </a:spcAft>
              <a:defRPr sz="900">
                <a:solidFill>
                  <a:srgbClr val="FFA27C"/>
                </a:solidFill>
                <a:latin typeface="Arial" charset="0"/>
                <a:ea typeface="ＭＳ Ｐゴシック" charset="0"/>
              </a:defRPr>
            </a:lvl6pPr>
            <a:lvl7pPr marL="2971800" indent="-228600" algn="ctr" eaLnBrk="0" fontAlgn="base" hangingPunct="0">
              <a:spcBef>
                <a:spcPct val="0"/>
              </a:spcBef>
              <a:spcAft>
                <a:spcPct val="0"/>
              </a:spcAft>
              <a:defRPr sz="900">
                <a:solidFill>
                  <a:srgbClr val="FFA27C"/>
                </a:solidFill>
                <a:latin typeface="Arial" charset="0"/>
                <a:ea typeface="ＭＳ Ｐゴシック" charset="0"/>
              </a:defRPr>
            </a:lvl7pPr>
            <a:lvl8pPr marL="3429000" indent="-228600" algn="ctr" eaLnBrk="0" fontAlgn="base" hangingPunct="0">
              <a:spcBef>
                <a:spcPct val="0"/>
              </a:spcBef>
              <a:spcAft>
                <a:spcPct val="0"/>
              </a:spcAft>
              <a:defRPr sz="900">
                <a:solidFill>
                  <a:srgbClr val="FFA27C"/>
                </a:solidFill>
                <a:latin typeface="Arial" charset="0"/>
                <a:ea typeface="ＭＳ Ｐゴシック" charset="0"/>
              </a:defRPr>
            </a:lvl8pPr>
            <a:lvl9pPr marL="3886200" indent="-228600" algn="ctr" eaLnBrk="0" fontAlgn="base" hangingPunct="0">
              <a:spcBef>
                <a:spcPct val="0"/>
              </a:spcBef>
              <a:spcAft>
                <a:spcPct val="0"/>
              </a:spcAft>
              <a:defRPr sz="900">
                <a:solidFill>
                  <a:srgbClr val="FFA27C"/>
                </a:solidFill>
                <a:latin typeface="Arial" charset="0"/>
                <a:ea typeface="ＭＳ Ｐゴシック" charset="0"/>
              </a:defRPr>
            </a:lvl9pPr>
          </a:lstStyle>
          <a:p>
            <a:pPr>
              <a:spcBef>
                <a:spcPct val="50000"/>
              </a:spcBef>
              <a:defRPr/>
            </a:pPr>
            <a:r>
              <a:rPr lang="en-US" sz="2000" b="1" i="1">
                <a:solidFill>
                  <a:srgbClr val="FAFD00"/>
                </a:solidFill>
                <a:effectLst/>
                <a:latin typeface="Times New Roman" charset="0"/>
              </a:rPr>
              <a:t>A Presentation of The Bible…Basically Ministries International Inc.                Fort Worth, Texas</a:t>
            </a:r>
            <a:endParaRPr lang="en-US" sz="1800" b="1">
              <a:solidFill>
                <a:srgbClr val="FAFD00"/>
              </a:solidFill>
              <a:effectLst/>
              <a:latin typeface="Times New Roman" charset="0"/>
            </a:endParaRPr>
          </a:p>
        </p:txBody>
      </p:sp>
      <p:sp>
        <p:nvSpPr>
          <p:cNvPr id="23" name="Text Box 6"/>
          <p:cNvSpPr txBox="1">
            <a:spLocks noChangeArrowheads="1"/>
          </p:cNvSpPr>
          <p:nvPr/>
        </p:nvSpPr>
        <p:spPr bwMode="auto">
          <a:xfrm>
            <a:off x="3259138" y="6065838"/>
            <a:ext cx="3081337" cy="396875"/>
          </a:xfrm>
          <a:prstGeom prst="rect">
            <a:avLst/>
          </a:prstGeom>
          <a:noFill/>
          <a:ln w="9525">
            <a:noFill/>
            <a:miter lim="800000"/>
            <a:headEnd/>
            <a:tailEnd/>
          </a:ln>
          <a:effectLst>
            <a:outerShdw blurRad="63500" dist="53882" dir="2700000" algn="ctr" rotWithShape="0">
              <a:srgbClr val="080435">
                <a:alpha val="74998"/>
              </a:srgbClr>
            </a:outerShdw>
          </a:effectLst>
        </p:spPr>
        <p:txBody>
          <a:bodyPr>
            <a:spAutoFit/>
          </a:bodyPr>
          <a:lstStyle/>
          <a:p>
            <a:pPr algn="l">
              <a:spcBef>
                <a:spcPct val="50000"/>
              </a:spcBef>
              <a:defRPr/>
            </a:pPr>
            <a:r>
              <a:rPr lang="en-US" sz="2000" dirty="0">
                <a:solidFill>
                  <a:srgbClr val="FFFB0C"/>
                </a:solidFill>
                <a:effectLst/>
                <a:latin typeface="Helvetica" pitchFamily="-107" charset="0"/>
                <a:ea typeface="ＭＳ Ｐゴシック" charset="0"/>
                <a:cs typeface="ＭＳ Ｐゴシック" charset="0"/>
              </a:rPr>
              <a:t>www.biblebasically.com</a:t>
            </a:r>
          </a:p>
        </p:txBody>
      </p:sp>
      <p:sp>
        <p:nvSpPr>
          <p:cNvPr id="5134" name="Rectangle 9"/>
          <p:cNvSpPr>
            <a:spLocks noChangeArrowheads="1"/>
          </p:cNvSpPr>
          <p:nvPr/>
        </p:nvSpPr>
        <p:spPr bwMode="auto">
          <a:xfrm>
            <a:off x="8157051" y="6388021"/>
            <a:ext cx="669449"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r">
              <a:spcBef>
                <a:spcPct val="50000"/>
              </a:spcBef>
            </a:pPr>
            <a:r>
              <a:rPr lang="en-US" altLang="ko-KR" sz="1000" b="1" dirty="0">
                <a:solidFill>
                  <a:srgbClr val="FFFFFF"/>
                </a:solidFill>
                <a:effectLst/>
                <a:latin typeface="Arial" charset="0"/>
                <a:ea typeface="Gulim" charset="0"/>
                <a:cs typeface="Gulim" charset="0"/>
              </a:rPr>
              <a:t>9.65.3A.</a:t>
            </a:r>
          </a:p>
        </p:txBody>
      </p:sp>
      <p:sp>
        <p:nvSpPr>
          <p:cNvPr id="5135" name="Rectangle 9"/>
          <p:cNvSpPr>
            <a:spLocks noChangeArrowheads="1"/>
          </p:cNvSpPr>
          <p:nvPr/>
        </p:nvSpPr>
        <p:spPr bwMode="auto">
          <a:xfrm>
            <a:off x="8637588" y="6388100"/>
            <a:ext cx="327025"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p>
            <a:pPr algn="l">
              <a:spcBef>
                <a:spcPct val="50000"/>
              </a:spcBef>
            </a:pPr>
            <a:r>
              <a:rPr lang="en-US" altLang="ko-KR" sz="1000" b="1">
                <a:solidFill>
                  <a:srgbClr val="FFFFFF"/>
                </a:solidFill>
                <a:effectLst/>
                <a:latin typeface="Arial" charset="0"/>
                <a:ea typeface="Gulim" charset="0"/>
                <a:cs typeface="Gulim" charset="0"/>
              </a:rPr>
              <a:t>01</a:t>
            </a:r>
          </a:p>
        </p:txBody>
      </p:sp>
    </p:spTree>
    <p:extLst>
      <p:ext uri="{BB962C8B-B14F-4D97-AF65-F5344CB8AC3E}">
        <p14:creationId xmlns:p14="http://schemas.microsoft.com/office/powerpoint/2010/main" val="2447540777"/>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srcRect t="2715"/>
          <a:stretch>
            <a:fillRect/>
          </a:stretch>
        </p:blipFill>
        <p:spPr bwMode="auto">
          <a:xfrm>
            <a:off x="0" y="0"/>
            <a:ext cx="9144000" cy="6858000"/>
          </a:xfrm>
          <a:prstGeom prst="rect">
            <a:avLst/>
          </a:prstGeom>
          <a:noFill/>
          <a:ln w="9525">
            <a:noFill/>
            <a:miter lim="800000"/>
            <a:headEnd/>
            <a:tailEnd/>
          </a:ln>
        </p:spPr>
      </p:pic>
      <p:sp>
        <p:nvSpPr>
          <p:cNvPr id="20483"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50596"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50597"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19</a:t>
            </a:r>
          </a:p>
        </p:txBody>
      </p:sp>
      <p:sp>
        <p:nvSpPr>
          <p:cNvPr id="750598" name="Text Box 6"/>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20487" name="Text Box 7"/>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spd="med" advTm="2000">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a:srcRect l="3363" t="2930" r="3574" b="19414"/>
          <a:stretch>
            <a:fillRect/>
          </a:stretch>
        </p:blipFill>
        <p:spPr bwMode="auto">
          <a:xfrm>
            <a:off x="0" y="0"/>
            <a:ext cx="9144000" cy="6858000"/>
          </a:xfrm>
          <a:prstGeom prst="rect">
            <a:avLst/>
          </a:prstGeom>
          <a:noFill/>
          <a:ln w="9525">
            <a:noFill/>
            <a:miter lim="800000"/>
            <a:headEnd/>
            <a:tailEnd/>
          </a:ln>
        </p:spPr>
      </p:pic>
      <p:sp>
        <p:nvSpPr>
          <p:cNvPr id="21507"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49572"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49573"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20</a:t>
            </a:r>
          </a:p>
        </p:txBody>
      </p:sp>
      <p:sp>
        <p:nvSpPr>
          <p:cNvPr id="749576"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21511"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spd="med" advTm="2000">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2531"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51620"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51621"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21</a:t>
            </a:r>
          </a:p>
        </p:txBody>
      </p:sp>
      <p:sp>
        <p:nvSpPr>
          <p:cNvPr id="751624"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effectLst>
                <a:outerShdw blurRad="38100" dist="38100" dir="2700000" algn="tl">
                  <a:srgbClr val="000000"/>
                </a:outerShdw>
              </a:effectLst>
            </a:endParaRPr>
          </a:p>
        </p:txBody>
      </p:sp>
      <p:sp>
        <p:nvSpPr>
          <p:cNvPr id="22535"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Tree>
  </p:cSld>
  <p:clrMapOvr>
    <a:masterClrMapping/>
  </p:clrMapOvr>
  <p:transition spd="med" advTm="2000">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a:srcRect r="6239"/>
          <a:stretch>
            <a:fillRect/>
          </a:stretch>
        </p:blipFill>
        <p:spPr bwMode="auto">
          <a:xfrm>
            <a:off x="-28575" y="0"/>
            <a:ext cx="9170988" cy="6915150"/>
          </a:xfrm>
          <a:prstGeom prst="rect">
            <a:avLst/>
          </a:prstGeom>
          <a:noFill/>
          <a:ln w="9525">
            <a:noFill/>
            <a:miter lim="800000"/>
            <a:headEnd/>
            <a:tailEnd/>
          </a:ln>
        </p:spPr>
      </p:pic>
      <p:sp>
        <p:nvSpPr>
          <p:cNvPr id="23555" name="Text Box 3"/>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52644" name="Rectangle 4"/>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752645" name="Rectangle 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22</a:t>
            </a:r>
          </a:p>
        </p:txBody>
      </p:sp>
      <p:sp>
        <p:nvSpPr>
          <p:cNvPr id="752648" name="Text Box 8"/>
          <p:cNvSpPr txBox="1">
            <a:spLocks noChangeArrowheads="1"/>
          </p:cNvSpPr>
          <p:nvPr/>
        </p:nvSpPr>
        <p:spPr bwMode="auto">
          <a:xfrm>
            <a:off x="655638" y="932395"/>
            <a:ext cx="7870825" cy="4247317"/>
          </a:xfrm>
          <a:prstGeom prst="rect">
            <a:avLst/>
          </a:prstGeom>
          <a:noFill/>
          <a:ln w="9525">
            <a:noFill/>
            <a:miter lim="800000"/>
            <a:headEnd/>
            <a:tailEnd/>
          </a:ln>
          <a:effectLst>
            <a:outerShdw blurRad="63500" dist="89803" dir="2700000" algn="ctr" rotWithShape="0">
              <a:schemeClr val="bg2">
                <a:alpha val="74998"/>
              </a:schemeClr>
            </a:outerShdw>
          </a:effectLst>
        </p:spPr>
        <p:txBody>
          <a:bodyPr>
            <a:spAutoFit/>
          </a:bodyPr>
          <a:lstStyle/>
          <a:p>
            <a:pPr>
              <a:spcBef>
                <a:spcPct val="50000"/>
              </a:spcBef>
              <a:defRPr/>
            </a:pPr>
            <a:r>
              <a:rPr lang="si-LK" altLang="ja-JP" sz="5400" b="1" dirty="0">
                <a:solidFill>
                  <a:srgbClr val="FFFF00"/>
                </a:solidFill>
                <a:effectLst>
                  <a:outerShdw blurRad="38100" dist="38100" dir="2700000" algn="tl">
                    <a:srgbClr val="000000"/>
                  </a:outerShdw>
                </a:effectLst>
              </a:rPr>
              <a:t>"දැන් පියණෙනී, ලෝකය තිබෙන්නට පළමුවෙන් ඔබ වෙත මට තිබුණු මහිමයෙන් ඔබ වෙත මා ගෞරවයට පැමිණෙවුව මැනව."</a:t>
            </a:r>
            <a:endParaRPr lang="en-US" sz="5400" b="1" dirty="0">
              <a:solidFill>
                <a:srgbClr val="FFFF00"/>
              </a:solidFill>
              <a:effectLst>
                <a:outerShdw blurRad="38100" dist="38100" dir="2700000" algn="tl">
                  <a:srgbClr val="000000"/>
                </a:outerShdw>
              </a:effectLst>
            </a:endParaRPr>
          </a:p>
        </p:txBody>
      </p:sp>
      <p:sp>
        <p:nvSpPr>
          <p:cNvPr id="23559" name="Text Box 9"/>
          <p:cNvSpPr txBox="1">
            <a:spLocks noChangeArrowheads="1"/>
          </p:cNvSpPr>
          <p:nvPr/>
        </p:nvSpPr>
        <p:spPr bwMode="auto">
          <a:xfrm>
            <a:off x="1822450" y="88900"/>
            <a:ext cx="1993900" cy="336550"/>
          </a:xfrm>
          <a:prstGeom prst="rect">
            <a:avLst/>
          </a:prstGeom>
          <a:noFill/>
          <a:ln w="12700">
            <a:noFill/>
            <a:miter lim="800000"/>
            <a:headEnd/>
            <a:tailEnd/>
          </a:ln>
        </p:spPr>
        <p:txBody>
          <a:bodyPr>
            <a:spAutoFit/>
          </a:bodyPr>
          <a:lstStyle/>
          <a:p>
            <a:pPr algn="l">
              <a:spcBef>
                <a:spcPct val="50000"/>
              </a:spcBef>
            </a:pPr>
            <a:r>
              <a:rPr lang="si-LK" sz="1600" b="1" dirty="0">
                <a:solidFill>
                  <a:schemeClr val="tx1"/>
                </a:solidFill>
                <a:effectLst/>
                <a:latin typeface="Comic Sans MS" pitchFamily="66" charset="0"/>
              </a:rPr>
              <a:t>යොහාන් 17:5</a:t>
            </a:r>
            <a:endParaRPr lang="en-US" sz="1600" b="1" dirty="0">
              <a:solidFill>
                <a:schemeClr val="tx1"/>
              </a:solidFill>
              <a:effectLst/>
              <a:latin typeface="Comic Sans MS" pitchFamily="66" charset="0"/>
            </a:endParaRPr>
          </a:p>
        </p:txBody>
      </p:sp>
      <p:sp>
        <p:nvSpPr>
          <p:cNvPr id="752650" name="Oval 10"/>
          <p:cNvSpPr>
            <a:spLocks noChangeArrowheads="1"/>
          </p:cNvSpPr>
          <p:nvPr/>
        </p:nvSpPr>
        <p:spPr bwMode="auto">
          <a:xfrm>
            <a:off x="1890713" y="747713"/>
            <a:ext cx="182562" cy="122237"/>
          </a:xfrm>
          <a:prstGeom prst="ellipse">
            <a:avLst/>
          </a:prstGeom>
          <a:gradFill rotWithShape="0">
            <a:gsLst>
              <a:gs pos="0">
                <a:srgbClr val="FFFF00"/>
              </a:gs>
              <a:gs pos="100000">
                <a:srgbClr val="FFFF00">
                  <a:gamma/>
                  <a:tint val="96471"/>
                  <a:invGamma/>
                </a:srgbClr>
              </a:gs>
            </a:gsLst>
            <a:lin ang="5400000" scaled="1"/>
          </a:gradFill>
          <a:ln w="9525">
            <a:round/>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latin typeface="Arial" pitchFamily="-107" charset="0"/>
              <a:ea typeface="+mn-ea"/>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4" name="Rectangle 2"/>
          <p:cNvSpPr>
            <a:spLocks noChangeArrowheads="1"/>
          </p:cNvSpPr>
          <p:nvPr/>
        </p:nvSpPr>
        <p:spPr bwMode="auto">
          <a:xfrm>
            <a:off x="1588" y="0"/>
            <a:ext cx="9142412" cy="685800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24579" name="Group 3"/>
          <p:cNvGrpSpPr>
            <a:grpSpLocks/>
          </p:cNvGrpSpPr>
          <p:nvPr/>
        </p:nvGrpSpPr>
        <p:grpSpPr bwMode="auto">
          <a:xfrm>
            <a:off x="3130550" y="993775"/>
            <a:ext cx="3065463" cy="4521200"/>
            <a:chOff x="1972" y="626"/>
            <a:chExt cx="1931" cy="2848"/>
          </a:xfrm>
        </p:grpSpPr>
        <p:sp>
          <p:nvSpPr>
            <p:cNvPr id="694276" name="Rectangle 4"/>
            <p:cNvSpPr>
              <a:spLocks noChangeArrowheads="1"/>
            </p:cNvSpPr>
            <p:nvPr/>
          </p:nvSpPr>
          <p:spPr bwMode="auto">
            <a:xfrm>
              <a:off x="1972" y="868"/>
              <a:ext cx="1816" cy="2584"/>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694277" name="AutoShape 5"/>
            <p:cNvSpPr>
              <a:spLocks noChangeArrowheads="1"/>
            </p:cNvSpPr>
            <p:nvPr/>
          </p:nvSpPr>
          <p:spPr bwMode="auto">
            <a:xfrm>
              <a:off x="1972" y="628"/>
              <a:ext cx="1048" cy="664"/>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endParaRPr>
            </a:p>
          </p:txBody>
        </p:sp>
        <p:sp>
          <p:nvSpPr>
            <p:cNvPr id="694278" name="Rectangle 6"/>
            <p:cNvSpPr>
              <a:spLocks noChangeArrowheads="1"/>
            </p:cNvSpPr>
            <p:nvPr/>
          </p:nvSpPr>
          <p:spPr bwMode="auto">
            <a:xfrm>
              <a:off x="1972" y="868"/>
              <a:ext cx="1288" cy="664"/>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endParaRPr>
            </a:p>
          </p:txBody>
        </p:sp>
        <p:sp>
          <p:nvSpPr>
            <p:cNvPr id="24591" name="Rectangle 7"/>
            <p:cNvSpPr>
              <a:spLocks noChangeArrowheads="1"/>
            </p:cNvSpPr>
            <p:nvPr/>
          </p:nvSpPr>
          <p:spPr bwMode="auto">
            <a:xfrm>
              <a:off x="2009" y="628"/>
              <a:ext cx="976" cy="248"/>
            </a:xfrm>
            <a:prstGeom prst="rect">
              <a:avLst/>
            </a:prstGeom>
            <a:noFill/>
            <a:ln w="12700">
              <a:noFill/>
              <a:miter lim="800000"/>
              <a:headEnd/>
              <a:tailEnd/>
            </a:ln>
          </p:spPr>
          <p:txBody>
            <a:bodyPr wrap="none" lIns="90487" tIns="44450" rIns="90487" bIns="44450">
              <a:spAutoFit/>
            </a:bodyPr>
            <a:lstStyle/>
            <a:p>
              <a:pPr algn="l"/>
              <a:r>
                <a:rPr lang="en-US" sz="2000" b="1">
                  <a:solidFill>
                    <a:schemeClr val="bg2"/>
                  </a:solidFill>
                  <a:effectLst/>
                  <a:latin typeface="Times" pitchFamily="-84" charset="0"/>
                </a:rPr>
                <a:t>CREATION</a:t>
              </a:r>
              <a:endParaRPr lang="en-US" sz="2400" b="1">
                <a:solidFill>
                  <a:schemeClr val="accent2"/>
                </a:solidFill>
                <a:effectLst/>
                <a:latin typeface="Times" pitchFamily="-84" charset="0"/>
              </a:endParaRPr>
            </a:p>
          </p:txBody>
        </p:sp>
        <p:sp>
          <p:nvSpPr>
            <p:cNvPr id="694280" name="Rectangle 8"/>
            <p:cNvSpPr>
              <a:spLocks noChangeArrowheads="1"/>
            </p:cNvSpPr>
            <p:nvPr/>
          </p:nvSpPr>
          <p:spPr bwMode="auto">
            <a:xfrm>
              <a:off x="1990" y="1022"/>
              <a:ext cx="1913" cy="288"/>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694281" name="Line 9"/>
            <p:cNvSpPr>
              <a:spLocks noChangeShapeType="1"/>
            </p:cNvSpPr>
            <p:nvPr/>
          </p:nvSpPr>
          <p:spPr bwMode="auto">
            <a:xfrm>
              <a:off x="2106" y="2447"/>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2" name="Line 10"/>
            <p:cNvSpPr>
              <a:spLocks noChangeShapeType="1"/>
            </p:cNvSpPr>
            <p:nvPr/>
          </p:nvSpPr>
          <p:spPr bwMode="auto">
            <a:xfrm>
              <a:off x="2127" y="273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3" name="Line 11"/>
            <p:cNvSpPr>
              <a:spLocks noChangeShapeType="1"/>
            </p:cNvSpPr>
            <p:nvPr/>
          </p:nvSpPr>
          <p:spPr bwMode="auto">
            <a:xfrm>
              <a:off x="2127" y="303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4" name="Line 12"/>
            <p:cNvSpPr>
              <a:spLocks noChangeShapeType="1"/>
            </p:cNvSpPr>
            <p:nvPr/>
          </p:nvSpPr>
          <p:spPr bwMode="auto">
            <a:xfrm>
              <a:off x="2106" y="2160"/>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5" name="Line 13"/>
            <p:cNvSpPr>
              <a:spLocks noChangeShapeType="1"/>
            </p:cNvSpPr>
            <p:nvPr/>
          </p:nvSpPr>
          <p:spPr bwMode="auto">
            <a:xfrm>
              <a:off x="2106" y="1871"/>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6" name="Line 14"/>
            <p:cNvSpPr>
              <a:spLocks noChangeShapeType="1"/>
            </p:cNvSpPr>
            <p:nvPr/>
          </p:nvSpPr>
          <p:spPr bwMode="auto">
            <a:xfrm>
              <a:off x="2095" y="1584"/>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7" name="Line 15"/>
            <p:cNvSpPr>
              <a:spLocks noChangeShapeType="1"/>
            </p:cNvSpPr>
            <p:nvPr/>
          </p:nvSpPr>
          <p:spPr bwMode="auto">
            <a:xfrm>
              <a:off x="2106" y="1275"/>
              <a:ext cx="1552"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694288" name="Line 16"/>
            <p:cNvSpPr>
              <a:spLocks noChangeShapeType="1"/>
            </p:cNvSpPr>
            <p:nvPr/>
          </p:nvSpPr>
          <p:spPr bwMode="auto">
            <a:xfrm>
              <a:off x="1976"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89" name="Line 17"/>
            <p:cNvSpPr>
              <a:spLocks noChangeShapeType="1"/>
            </p:cNvSpPr>
            <p:nvPr/>
          </p:nvSpPr>
          <p:spPr bwMode="auto">
            <a:xfrm>
              <a:off x="3800" y="858"/>
              <a:ext cx="0" cy="2584"/>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90" name="Line 18"/>
            <p:cNvSpPr>
              <a:spLocks noChangeShapeType="1"/>
            </p:cNvSpPr>
            <p:nvPr/>
          </p:nvSpPr>
          <p:spPr bwMode="auto">
            <a:xfrm>
              <a:off x="2051" y="626"/>
              <a:ext cx="901"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91" name="Line 19"/>
            <p:cNvSpPr>
              <a:spLocks noChangeShapeType="1"/>
            </p:cNvSpPr>
            <p:nvPr/>
          </p:nvSpPr>
          <p:spPr bwMode="auto">
            <a:xfrm>
              <a:off x="3034" y="869"/>
              <a:ext cx="745"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694292" name="Line 20"/>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grpSp>
      <p:pic>
        <p:nvPicPr>
          <p:cNvPr id="24580" name="Picture 21"/>
          <p:cNvPicPr>
            <a:picLocks noChangeArrowheads="1"/>
          </p:cNvPicPr>
          <p:nvPr/>
        </p:nvPicPr>
        <p:blipFill>
          <a:blip r:embed="rId3"/>
          <a:srcRect r="8611"/>
          <a:stretch>
            <a:fillRect/>
          </a:stretch>
        </p:blipFill>
        <p:spPr bwMode="auto">
          <a:xfrm>
            <a:off x="436563" y="38100"/>
            <a:ext cx="7581900" cy="6819900"/>
          </a:xfrm>
          <a:prstGeom prst="rect">
            <a:avLst/>
          </a:prstGeom>
          <a:noFill/>
          <a:ln w="12700">
            <a:noFill/>
            <a:miter lim="800000"/>
            <a:headEnd/>
            <a:tailEnd/>
          </a:ln>
        </p:spPr>
      </p:pic>
      <p:sp>
        <p:nvSpPr>
          <p:cNvPr id="24581" name="Text Box 23"/>
          <p:cNvSpPr txBox="1">
            <a:spLocks noChangeArrowheads="1"/>
          </p:cNvSpPr>
          <p:nvPr/>
        </p:nvSpPr>
        <p:spPr bwMode="auto">
          <a:xfrm>
            <a:off x="1822450" y="0"/>
            <a:ext cx="1993900" cy="336550"/>
          </a:xfrm>
          <a:prstGeom prst="rect">
            <a:avLst/>
          </a:prstGeom>
          <a:noFill/>
          <a:ln w="12700">
            <a:noFill/>
            <a:miter lim="800000"/>
            <a:headEnd/>
            <a:tailEnd/>
          </a:ln>
        </p:spPr>
        <p:txBody>
          <a:bodyPr>
            <a:spAutoFit/>
          </a:bodyPr>
          <a:lstStyle/>
          <a:p>
            <a:pPr algn="l">
              <a:spcBef>
                <a:spcPct val="50000"/>
              </a:spcBef>
            </a:pPr>
            <a:r>
              <a:rPr lang="si-LK" sz="1600" b="1" dirty="0">
                <a:solidFill>
                  <a:schemeClr val="tx1"/>
                </a:solidFill>
                <a:effectLst/>
                <a:latin typeface="Comic Sans MS" pitchFamily="66" charset="0"/>
              </a:rPr>
              <a:t>යෝබ් 38:4-18 </a:t>
            </a:r>
            <a:endParaRPr lang="en-US" sz="1600" b="1" dirty="0">
              <a:solidFill>
                <a:schemeClr val="tx1"/>
              </a:solidFill>
              <a:effectLst/>
              <a:latin typeface="Comic Sans MS" pitchFamily="66" charset="0"/>
            </a:endParaRPr>
          </a:p>
        </p:txBody>
      </p:sp>
      <p:sp>
        <p:nvSpPr>
          <p:cNvPr id="24582" name="Text Box 24"/>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94310" name="Text Box 38"/>
          <p:cNvSpPr txBox="1">
            <a:spLocks noChangeArrowheads="1"/>
          </p:cNvSpPr>
          <p:nvPr/>
        </p:nvSpPr>
        <p:spPr bwMode="auto">
          <a:xfrm>
            <a:off x="523875" y="811213"/>
            <a:ext cx="8207375" cy="3785652"/>
          </a:xfrm>
          <a:prstGeom prst="rect">
            <a:avLst/>
          </a:prstGeom>
          <a:noFill/>
          <a:ln w="9525">
            <a:noFill/>
            <a:miter lim="800000"/>
            <a:headEnd/>
            <a:tailEnd/>
          </a:ln>
          <a:effectLst>
            <a:outerShdw blurRad="63500" dist="89803" dir="2700000" algn="ctr" rotWithShape="0">
              <a:schemeClr val="accent1">
                <a:alpha val="74998"/>
              </a:schemeClr>
            </a:outerShdw>
          </a:effectLst>
        </p:spPr>
        <p:txBody>
          <a:bodyPr>
            <a:spAutoFit/>
          </a:bodyPr>
          <a:lstStyle/>
          <a:p>
            <a:pPr>
              <a:spcBef>
                <a:spcPct val="50000"/>
              </a:spcBef>
              <a:defRPr/>
            </a:pPr>
            <a:r>
              <a:rPr lang="si-LK" altLang="ja-JP" sz="8000" b="1" dirty="0">
                <a:solidFill>
                  <a:srgbClr val="16F00F"/>
                </a:solidFill>
                <a:effectLst>
                  <a:outerShdw blurRad="38100" dist="38100" dir="2700000" algn="tl">
                    <a:srgbClr val="000000"/>
                  </a:outerShdw>
                </a:effectLst>
              </a:rPr>
              <a:t>මා පොළව පිහිටෙවු කල නුඹ කොතැන සිටියෙහිද ?</a:t>
            </a:r>
          </a:p>
        </p:txBody>
      </p:sp>
      <p:sp>
        <p:nvSpPr>
          <p:cNvPr id="694294" name="Text Box 22"/>
          <p:cNvSpPr txBox="1">
            <a:spLocks noChangeArrowheads="1"/>
          </p:cNvSpPr>
          <p:nvPr/>
        </p:nvSpPr>
        <p:spPr bwMode="auto">
          <a:xfrm>
            <a:off x="7578725" y="6181725"/>
            <a:ext cx="13652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24585" name="Text Box 34"/>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694307" name="Rectangle 35"/>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694308" name="Rectangle 3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94310"/>
                                        </p:tgtEl>
                                        <p:attrNameLst>
                                          <p:attrName>style.visibility</p:attrName>
                                        </p:attrNameLst>
                                      </p:cBhvr>
                                      <p:to>
                                        <p:strVal val="visible"/>
                                      </p:to>
                                    </p:set>
                                    <p:animEffect transition="in" filter="fade">
                                      <p:cBhvr>
                                        <p:cTn id="7" dur="1000"/>
                                        <p:tgtEl>
                                          <p:spTgt spid="694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4310"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p:cNvGrpSpPr>
            <a:grpSpLocks/>
          </p:cNvGrpSpPr>
          <p:nvPr/>
        </p:nvGrpSpPr>
        <p:grpSpPr bwMode="auto">
          <a:xfrm>
            <a:off x="379413" y="357188"/>
            <a:ext cx="8366125" cy="6110287"/>
            <a:chOff x="1" y="0"/>
            <a:chExt cx="5759" cy="4320"/>
          </a:xfrm>
        </p:grpSpPr>
        <p:sp>
          <p:nvSpPr>
            <p:cNvPr id="746499" name="Rectangle 3"/>
            <p:cNvSpPr>
              <a:spLocks noChangeArrowheads="1"/>
            </p:cNvSpPr>
            <p:nvPr/>
          </p:nvSpPr>
          <p:spPr bwMode="auto">
            <a:xfrm>
              <a:off x="1" y="0"/>
              <a:ext cx="5759" cy="4320"/>
            </a:xfrm>
            <a:prstGeom prst="rect">
              <a:avLst/>
            </a:prstGeom>
            <a:solidFill>
              <a:srgbClr val="040404"/>
            </a:solidFill>
            <a:ln w="12700">
              <a:noFill/>
              <a:miter lim="800000"/>
              <a:headEnd/>
              <a:tailEnd/>
            </a:ln>
            <a:effectLst/>
          </p:spPr>
          <p:txBody>
            <a:bodyPr wrap="none" anchor="ctr"/>
            <a:lstStyle/>
            <a:p>
              <a:pPr>
                <a:defRPr/>
              </a:pPr>
              <a:endParaRPr lang="en-US">
                <a:latin typeface="Arial" pitchFamily="-107" charset="0"/>
                <a:ea typeface="+mn-ea"/>
              </a:endParaRPr>
            </a:p>
          </p:txBody>
        </p:sp>
        <p:grpSp>
          <p:nvGrpSpPr>
            <p:cNvPr id="25649" name="Group 4"/>
            <p:cNvGrpSpPr>
              <a:grpSpLocks/>
            </p:cNvGrpSpPr>
            <p:nvPr/>
          </p:nvGrpSpPr>
          <p:grpSpPr bwMode="auto">
            <a:xfrm>
              <a:off x="1972" y="626"/>
              <a:ext cx="1931" cy="2848"/>
              <a:chOff x="1972" y="626"/>
              <a:chExt cx="1931" cy="2848"/>
            </a:xfrm>
          </p:grpSpPr>
          <p:sp>
            <p:nvSpPr>
              <p:cNvPr id="746501" name="Rectangle 5"/>
              <p:cNvSpPr>
                <a:spLocks noChangeArrowheads="1"/>
              </p:cNvSpPr>
              <p:nvPr/>
            </p:nvSpPr>
            <p:spPr bwMode="auto">
              <a:xfrm>
                <a:off x="1972" y="869"/>
                <a:ext cx="1816" cy="2583"/>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6502" name="AutoShape 6"/>
              <p:cNvSpPr>
                <a:spLocks noChangeArrowheads="1"/>
              </p:cNvSpPr>
              <p:nvPr/>
            </p:nvSpPr>
            <p:spPr bwMode="auto">
              <a:xfrm>
                <a:off x="1972" y="631"/>
                <a:ext cx="1048" cy="661"/>
              </a:xfrm>
              <a:prstGeom prst="roundRect">
                <a:avLst>
                  <a:gd name="adj" fmla="val 12495"/>
                </a:avLst>
              </a:prstGeom>
              <a:solidFill>
                <a:schemeClr val="tx2"/>
              </a:solidFill>
              <a:ln w="12700">
                <a:solidFill>
                  <a:schemeClr val="folHlink"/>
                </a:solidFill>
                <a:round/>
                <a:headEnd/>
                <a:tailEnd/>
              </a:ln>
              <a:effectLst/>
            </p:spPr>
            <p:txBody>
              <a:bodyPr wrap="none" anchor="ctr"/>
              <a:lstStyle/>
              <a:p>
                <a:pPr>
                  <a:defRPr/>
                </a:pPr>
                <a:endParaRPr lang="en-US">
                  <a:latin typeface="Arial" pitchFamily="-107" charset="0"/>
                  <a:ea typeface="+mn-ea"/>
                </a:endParaRPr>
              </a:p>
            </p:txBody>
          </p:sp>
          <p:sp>
            <p:nvSpPr>
              <p:cNvPr id="746503" name="Rectangle 7"/>
              <p:cNvSpPr>
                <a:spLocks noChangeArrowheads="1"/>
              </p:cNvSpPr>
              <p:nvPr/>
            </p:nvSpPr>
            <p:spPr bwMode="auto">
              <a:xfrm>
                <a:off x="1972" y="869"/>
                <a:ext cx="1288" cy="663"/>
              </a:xfrm>
              <a:prstGeom prst="rect">
                <a:avLst/>
              </a:prstGeom>
              <a:solidFill>
                <a:schemeClr val="tx2"/>
              </a:solidFill>
              <a:ln w="12700">
                <a:solidFill>
                  <a:schemeClr val="tx2"/>
                </a:solidFill>
                <a:miter lim="800000"/>
                <a:headEnd/>
                <a:tailEnd/>
              </a:ln>
              <a:effectLst/>
            </p:spPr>
            <p:txBody>
              <a:bodyPr wrap="none" anchor="ctr"/>
              <a:lstStyle/>
              <a:p>
                <a:pPr>
                  <a:defRPr/>
                </a:pPr>
                <a:endParaRPr lang="en-US">
                  <a:latin typeface="Arial" pitchFamily="-107" charset="0"/>
                  <a:ea typeface="+mn-ea"/>
                </a:endParaRPr>
              </a:p>
            </p:txBody>
          </p:sp>
          <p:sp>
            <p:nvSpPr>
              <p:cNvPr id="25654" name="Rectangle 8"/>
              <p:cNvSpPr>
                <a:spLocks noChangeArrowheads="1"/>
              </p:cNvSpPr>
              <p:nvPr/>
            </p:nvSpPr>
            <p:spPr bwMode="auto">
              <a:xfrm>
                <a:off x="2006" y="626"/>
                <a:ext cx="1067" cy="279"/>
              </a:xfrm>
              <a:prstGeom prst="rect">
                <a:avLst/>
              </a:prstGeom>
              <a:noFill/>
              <a:ln w="12700">
                <a:noFill/>
                <a:miter lim="800000"/>
                <a:headEnd/>
                <a:tailEnd/>
              </a:ln>
            </p:spPr>
            <p:txBody>
              <a:bodyPr wrap="none" lIns="90487" tIns="44450" rIns="90487" bIns="44450">
                <a:spAutoFit/>
              </a:bodyPr>
              <a:lstStyle/>
              <a:p>
                <a:pPr algn="l"/>
                <a:r>
                  <a:rPr lang="en-US" sz="2000" b="1">
                    <a:solidFill>
                      <a:schemeClr val="bg2"/>
                    </a:solidFill>
                    <a:effectLst/>
                    <a:latin typeface="Times" pitchFamily="-84" charset="0"/>
                  </a:rPr>
                  <a:t>CREATION</a:t>
                </a:r>
                <a:endParaRPr lang="en-US" sz="2400" b="1">
                  <a:solidFill>
                    <a:schemeClr val="accent2"/>
                  </a:solidFill>
                  <a:effectLst/>
                  <a:latin typeface="Times" pitchFamily="-84" charset="0"/>
                </a:endParaRPr>
              </a:p>
            </p:txBody>
          </p:sp>
          <p:sp>
            <p:nvSpPr>
              <p:cNvPr id="746505" name="Rectangle 9"/>
              <p:cNvSpPr>
                <a:spLocks noChangeArrowheads="1"/>
              </p:cNvSpPr>
              <p:nvPr/>
            </p:nvSpPr>
            <p:spPr bwMode="auto">
              <a:xfrm>
                <a:off x="1990" y="1022"/>
                <a:ext cx="1913" cy="286"/>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06" name="Line 10"/>
              <p:cNvSpPr>
                <a:spLocks noChangeShapeType="1"/>
              </p:cNvSpPr>
              <p:nvPr/>
            </p:nvSpPr>
            <p:spPr bwMode="auto">
              <a:xfrm>
                <a:off x="2108" y="2447"/>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07" name="Line 11"/>
              <p:cNvSpPr>
                <a:spLocks noChangeShapeType="1"/>
              </p:cNvSpPr>
              <p:nvPr/>
            </p:nvSpPr>
            <p:spPr bwMode="auto">
              <a:xfrm>
                <a:off x="2131" y="2735"/>
                <a:ext cx="1555"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08" name="Line 12"/>
              <p:cNvSpPr>
                <a:spLocks noChangeShapeType="1"/>
              </p:cNvSpPr>
              <p:nvPr/>
            </p:nvSpPr>
            <p:spPr bwMode="auto">
              <a:xfrm>
                <a:off x="2131" y="3029"/>
                <a:ext cx="1555"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09" name="Line 13"/>
              <p:cNvSpPr>
                <a:spLocks noChangeShapeType="1"/>
              </p:cNvSpPr>
              <p:nvPr/>
            </p:nvSpPr>
            <p:spPr bwMode="auto">
              <a:xfrm>
                <a:off x="2108" y="2159"/>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0" name="Line 14"/>
              <p:cNvSpPr>
                <a:spLocks noChangeShapeType="1"/>
              </p:cNvSpPr>
              <p:nvPr/>
            </p:nvSpPr>
            <p:spPr bwMode="auto">
              <a:xfrm>
                <a:off x="2108" y="1871"/>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1" name="Line 15"/>
              <p:cNvSpPr>
                <a:spLocks noChangeShapeType="1"/>
              </p:cNvSpPr>
              <p:nvPr/>
            </p:nvSpPr>
            <p:spPr bwMode="auto">
              <a:xfrm>
                <a:off x="2096" y="1584"/>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2" name="Line 16"/>
              <p:cNvSpPr>
                <a:spLocks noChangeShapeType="1"/>
              </p:cNvSpPr>
              <p:nvPr/>
            </p:nvSpPr>
            <p:spPr bwMode="auto">
              <a:xfrm>
                <a:off x="2108" y="1275"/>
                <a:ext cx="1554"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13" name="Line 17"/>
              <p:cNvSpPr>
                <a:spLocks noChangeShapeType="1"/>
              </p:cNvSpPr>
              <p:nvPr/>
            </p:nvSpPr>
            <p:spPr bwMode="auto">
              <a:xfrm>
                <a:off x="1978" y="688"/>
                <a:ext cx="0" cy="2786"/>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4" name="Line 18"/>
              <p:cNvSpPr>
                <a:spLocks noChangeShapeType="1"/>
              </p:cNvSpPr>
              <p:nvPr/>
            </p:nvSpPr>
            <p:spPr bwMode="auto">
              <a:xfrm>
                <a:off x="3803" y="860"/>
                <a:ext cx="0" cy="2581"/>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5" name="Line 19"/>
              <p:cNvSpPr>
                <a:spLocks noChangeShapeType="1"/>
              </p:cNvSpPr>
              <p:nvPr/>
            </p:nvSpPr>
            <p:spPr bwMode="auto">
              <a:xfrm>
                <a:off x="2051" y="626"/>
                <a:ext cx="905"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6" name="Line 20"/>
              <p:cNvSpPr>
                <a:spLocks noChangeShapeType="1"/>
              </p:cNvSpPr>
              <p:nvPr/>
            </p:nvSpPr>
            <p:spPr bwMode="auto">
              <a:xfrm>
                <a:off x="3038" y="869"/>
                <a:ext cx="742" cy="0"/>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sp>
            <p:nvSpPr>
              <p:cNvPr id="746517" name="Line 21"/>
              <p:cNvSpPr>
                <a:spLocks noChangeShapeType="1"/>
              </p:cNvSpPr>
              <p:nvPr/>
            </p:nvSpPr>
            <p:spPr bwMode="auto">
              <a:xfrm>
                <a:off x="3015" y="673"/>
                <a:ext cx="0" cy="193"/>
              </a:xfrm>
              <a:prstGeom prst="line">
                <a:avLst/>
              </a:prstGeom>
              <a:noFill/>
              <a:ln w="28575">
                <a:solidFill>
                  <a:schemeClr val="bg1"/>
                </a:solidFill>
                <a:round/>
                <a:headEnd/>
                <a:tailEnd/>
              </a:ln>
              <a:effectLst/>
            </p:spPr>
            <p:txBody>
              <a:bodyPr wrap="none" anchor="ctr"/>
              <a:lstStyle/>
              <a:p>
                <a:pPr>
                  <a:defRPr/>
                </a:pPr>
                <a:endParaRPr lang="en-US">
                  <a:latin typeface="Arial" pitchFamily="-107" charset="0"/>
                  <a:ea typeface="+mn-ea"/>
                </a:endParaRPr>
              </a:p>
            </p:txBody>
          </p:sp>
        </p:grpSp>
        <p:pic>
          <p:nvPicPr>
            <p:cNvPr id="25650" name="Picture 22"/>
            <p:cNvPicPr>
              <a:picLocks noChangeArrowheads="1"/>
            </p:cNvPicPr>
            <p:nvPr/>
          </p:nvPicPr>
          <p:blipFill>
            <a:blip r:embed="rId3"/>
            <a:srcRect r="8611"/>
            <a:stretch>
              <a:fillRect/>
            </a:stretch>
          </p:blipFill>
          <p:spPr bwMode="auto">
            <a:xfrm>
              <a:off x="275" y="24"/>
              <a:ext cx="4776" cy="4296"/>
            </a:xfrm>
            <a:prstGeom prst="rect">
              <a:avLst/>
            </a:prstGeom>
            <a:noFill/>
            <a:ln w="12700">
              <a:noFill/>
              <a:miter lim="800000"/>
              <a:headEnd/>
              <a:tailEnd/>
            </a:ln>
          </p:spPr>
        </p:pic>
      </p:grpSp>
      <p:sp>
        <p:nvSpPr>
          <p:cNvPr id="746519" name="Rectangle 23"/>
          <p:cNvSpPr>
            <a:spLocks noChangeArrowheads="1"/>
          </p:cNvSpPr>
          <p:nvPr/>
        </p:nvSpPr>
        <p:spPr bwMode="auto">
          <a:xfrm>
            <a:off x="414338" y="360363"/>
            <a:ext cx="8262937" cy="6081712"/>
          </a:xfrm>
          <a:prstGeom prst="rect">
            <a:avLst/>
          </a:prstGeom>
          <a:solidFill>
            <a:schemeClr val="bg2">
              <a:alpha val="50000"/>
            </a:schemeClr>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20" name="AutoShape 24"/>
          <p:cNvSpPr>
            <a:spLocks noChangeArrowheads="1"/>
          </p:cNvSpPr>
          <p:nvPr/>
        </p:nvSpPr>
        <p:spPr bwMode="auto">
          <a:xfrm>
            <a:off x="3155950" y="1003300"/>
            <a:ext cx="1663700" cy="1073150"/>
          </a:xfrm>
          <a:prstGeom prst="roundRect">
            <a:avLst>
              <a:gd name="adj" fmla="val 12495"/>
            </a:avLst>
          </a:prstGeom>
          <a:solidFill>
            <a:schemeClr val="tx2"/>
          </a:solidFill>
          <a:ln w="12700">
            <a:noFill/>
            <a:round/>
            <a:headEnd/>
            <a:tailEnd/>
          </a:ln>
          <a:effectLst>
            <a:outerShdw blurRad="63500" dist="96720" dir="1391915"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6521" name="Rectangle 25"/>
          <p:cNvSpPr>
            <a:spLocks noChangeArrowheads="1"/>
          </p:cNvSpPr>
          <p:nvPr/>
        </p:nvSpPr>
        <p:spPr bwMode="auto">
          <a:xfrm>
            <a:off x="3149600" y="1384300"/>
            <a:ext cx="2901950" cy="3708400"/>
          </a:xfrm>
          <a:prstGeom prst="rect">
            <a:avLst/>
          </a:prstGeom>
          <a:solidFill>
            <a:schemeClr val="tx2"/>
          </a:solid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5606" name="Rectangle 26"/>
          <p:cNvSpPr>
            <a:spLocks noChangeArrowheads="1"/>
          </p:cNvSpPr>
          <p:nvPr/>
        </p:nvSpPr>
        <p:spPr bwMode="auto">
          <a:xfrm>
            <a:off x="3109913" y="976313"/>
            <a:ext cx="1895475" cy="459100"/>
          </a:xfrm>
          <a:prstGeom prst="rect">
            <a:avLst/>
          </a:prstGeom>
          <a:noFill/>
          <a:ln w="12700">
            <a:noFill/>
            <a:miter lim="800000"/>
            <a:headEnd/>
            <a:tailEnd/>
          </a:ln>
        </p:spPr>
        <p:txBody>
          <a:bodyPr lIns="90487" tIns="44450" rIns="90487" bIns="44450">
            <a:spAutoFit/>
          </a:bodyPr>
          <a:lstStyle/>
          <a:p>
            <a:pPr>
              <a:defRPr/>
            </a:pPr>
            <a:r>
              <a:rPr lang="si-LK" sz="2400" b="1" dirty="0">
                <a:solidFill>
                  <a:srgbClr val="790015"/>
                </a:solidFill>
                <a:effectLst/>
                <a:latin typeface="Helvetica" charset="0"/>
                <a:ea typeface="ＭＳ Ｐゴシック" charset="0"/>
                <a:cs typeface="ＭＳ Ｐゴシック" charset="0"/>
              </a:rPr>
              <a:t>මැවිල්ල</a:t>
            </a:r>
            <a:endParaRPr lang="en-US" sz="36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46523" name="Rectangle 27"/>
          <p:cNvSpPr>
            <a:spLocks noChangeArrowheads="1"/>
          </p:cNvSpPr>
          <p:nvPr/>
        </p:nvSpPr>
        <p:spPr bwMode="auto">
          <a:xfrm>
            <a:off x="3108325" y="1614488"/>
            <a:ext cx="3424238" cy="519112"/>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24" name="Rectangle 28"/>
          <p:cNvSpPr>
            <a:spLocks noChangeArrowheads="1"/>
          </p:cNvSpPr>
          <p:nvPr/>
        </p:nvSpPr>
        <p:spPr bwMode="auto">
          <a:xfrm>
            <a:off x="3159125" y="1622425"/>
            <a:ext cx="3036888" cy="457200"/>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746525" name="Line 29"/>
          <p:cNvSpPr>
            <a:spLocks noChangeShapeType="1"/>
          </p:cNvSpPr>
          <p:nvPr/>
        </p:nvSpPr>
        <p:spPr bwMode="auto">
          <a:xfrm>
            <a:off x="3343275" y="38846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6" name="Line 30"/>
          <p:cNvSpPr>
            <a:spLocks noChangeShapeType="1"/>
          </p:cNvSpPr>
          <p:nvPr/>
        </p:nvSpPr>
        <p:spPr bwMode="auto">
          <a:xfrm>
            <a:off x="3376613" y="43418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7" name="Line 31"/>
          <p:cNvSpPr>
            <a:spLocks noChangeShapeType="1"/>
          </p:cNvSpPr>
          <p:nvPr/>
        </p:nvSpPr>
        <p:spPr bwMode="auto">
          <a:xfrm>
            <a:off x="3376613" y="4810125"/>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8" name="Line 32"/>
          <p:cNvSpPr>
            <a:spLocks noChangeShapeType="1"/>
          </p:cNvSpPr>
          <p:nvPr/>
        </p:nvSpPr>
        <p:spPr bwMode="auto">
          <a:xfrm>
            <a:off x="3343275" y="34290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29" name="Line 33"/>
          <p:cNvSpPr>
            <a:spLocks noChangeShapeType="1"/>
          </p:cNvSpPr>
          <p:nvPr/>
        </p:nvSpPr>
        <p:spPr bwMode="auto">
          <a:xfrm>
            <a:off x="3343275" y="2970213"/>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30" name="Line 34"/>
          <p:cNvSpPr>
            <a:spLocks noChangeShapeType="1"/>
          </p:cNvSpPr>
          <p:nvPr/>
        </p:nvSpPr>
        <p:spPr bwMode="auto">
          <a:xfrm>
            <a:off x="3325813" y="25146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31" name="Line 35"/>
          <p:cNvSpPr>
            <a:spLocks noChangeShapeType="1"/>
          </p:cNvSpPr>
          <p:nvPr/>
        </p:nvSpPr>
        <p:spPr bwMode="auto">
          <a:xfrm>
            <a:off x="3343275" y="2019300"/>
            <a:ext cx="2463800" cy="0"/>
          </a:xfrm>
          <a:prstGeom prst="line">
            <a:avLst/>
          </a:prstGeom>
          <a:noFill/>
          <a:ln w="508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746532" name="Rectangle 36"/>
          <p:cNvSpPr>
            <a:spLocks noChangeArrowheads="1"/>
          </p:cNvSpPr>
          <p:nvPr/>
        </p:nvSpPr>
        <p:spPr bwMode="auto">
          <a:xfrm>
            <a:off x="4201187" y="4359275"/>
            <a:ext cx="973723" cy="397545"/>
          </a:xfrm>
          <a:prstGeom prst="rect">
            <a:avLst/>
          </a:prstGeom>
          <a:noFill/>
          <a:ln w="12700">
            <a:noFill/>
            <a:miter lim="800000"/>
            <a:headEnd/>
            <a:tailEnd/>
          </a:ln>
        </p:spPr>
        <p:txBody>
          <a:bodyPr wrap="none" lIns="90487" tIns="44450" rIns="90487" bIns="44450">
            <a:spAutoFit/>
          </a:bodyPr>
          <a:lstStyle/>
          <a:p>
            <a:r>
              <a:rPr lang="si-LK" sz="2000" b="1" dirty="0">
                <a:solidFill>
                  <a:schemeClr val="accent2"/>
                </a:solidFill>
                <a:effectLst/>
              </a:rPr>
              <a:t>කොත</a:t>
            </a:r>
            <a:endParaRPr lang="en-US" sz="2000" b="1" dirty="0">
              <a:solidFill>
                <a:schemeClr val="accent2"/>
              </a:solidFill>
              <a:effectLst/>
            </a:endParaRPr>
          </a:p>
        </p:txBody>
      </p:sp>
      <p:sp>
        <p:nvSpPr>
          <p:cNvPr id="746534" name="Rectangle 38"/>
          <p:cNvSpPr>
            <a:spLocks noChangeArrowheads="1"/>
          </p:cNvSpPr>
          <p:nvPr/>
        </p:nvSpPr>
        <p:spPr bwMode="auto">
          <a:xfrm>
            <a:off x="3840722" y="2979738"/>
            <a:ext cx="1619484" cy="397545"/>
          </a:xfrm>
          <a:prstGeom prst="rect">
            <a:avLst/>
          </a:prstGeom>
          <a:noFill/>
          <a:ln w="12700">
            <a:noFill/>
            <a:miter lim="800000"/>
            <a:headEnd/>
            <a:tailEnd/>
          </a:ln>
        </p:spPr>
        <p:txBody>
          <a:bodyPr wrap="none" lIns="90487" tIns="44450" rIns="90487" bIns="44450">
            <a:spAutoFit/>
          </a:bodyPr>
          <a:lstStyle/>
          <a:p>
            <a:r>
              <a:rPr lang="si-LK" sz="2000" b="1" dirty="0">
                <a:solidFill>
                  <a:schemeClr val="accent2"/>
                </a:solidFill>
                <a:effectLst/>
              </a:rPr>
              <a:t>පළමු පවුල</a:t>
            </a:r>
            <a:endParaRPr lang="en-US" sz="2000" b="1" dirty="0">
              <a:solidFill>
                <a:schemeClr val="accent2"/>
              </a:solidFill>
              <a:effectLst/>
            </a:endParaRPr>
          </a:p>
        </p:txBody>
      </p:sp>
      <p:sp>
        <p:nvSpPr>
          <p:cNvPr id="746536" name="Rectangle 40"/>
          <p:cNvSpPr>
            <a:spLocks noChangeArrowheads="1"/>
          </p:cNvSpPr>
          <p:nvPr/>
        </p:nvSpPr>
        <p:spPr bwMode="auto">
          <a:xfrm>
            <a:off x="3426505" y="2530475"/>
            <a:ext cx="2402940" cy="397545"/>
          </a:xfrm>
          <a:prstGeom prst="rect">
            <a:avLst/>
          </a:prstGeom>
          <a:noFill/>
          <a:ln w="12700">
            <a:noFill/>
            <a:miter lim="800000"/>
            <a:headEnd/>
            <a:tailEnd/>
          </a:ln>
        </p:spPr>
        <p:txBody>
          <a:bodyPr wrap="none" lIns="90487" tIns="44450" rIns="90487" bIns="44450">
            <a:spAutoFit/>
          </a:bodyPr>
          <a:lstStyle/>
          <a:p>
            <a:r>
              <a:rPr lang="si-LK" sz="2000" b="1" dirty="0">
                <a:solidFill>
                  <a:schemeClr val="accent2"/>
                </a:solidFill>
                <a:effectLst/>
              </a:rPr>
              <a:t>පළමු සුභාරංචිය</a:t>
            </a:r>
            <a:endParaRPr lang="en-US" sz="2000" b="1" dirty="0">
              <a:solidFill>
                <a:schemeClr val="accent2"/>
              </a:solidFill>
              <a:effectLst/>
            </a:endParaRPr>
          </a:p>
        </p:txBody>
      </p:sp>
      <p:sp>
        <p:nvSpPr>
          <p:cNvPr id="746538" name="Rectangle 42"/>
          <p:cNvSpPr>
            <a:spLocks noChangeArrowheads="1"/>
          </p:cNvSpPr>
          <p:nvPr/>
        </p:nvSpPr>
        <p:spPr bwMode="auto">
          <a:xfrm>
            <a:off x="3810679" y="2071688"/>
            <a:ext cx="1693689" cy="397545"/>
          </a:xfrm>
          <a:prstGeom prst="rect">
            <a:avLst/>
          </a:prstGeom>
          <a:noFill/>
          <a:ln w="12700">
            <a:noFill/>
            <a:miter lim="800000"/>
            <a:headEnd/>
            <a:tailEnd/>
          </a:ln>
        </p:spPr>
        <p:txBody>
          <a:bodyPr wrap="none" lIns="90487" tIns="44450" rIns="90487" bIns="44450">
            <a:spAutoFit/>
          </a:bodyPr>
          <a:lstStyle/>
          <a:p>
            <a:r>
              <a:rPr lang="si-LK" sz="2000" b="1" dirty="0">
                <a:solidFill>
                  <a:schemeClr val="accent2"/>
                </a:solidFill>
                <a:effectLst/>
              </a:rPr>
              <a:t>පළමු පාපය</a:t>
            </a:r>
            <a:endParaRPr lang="en-US" sz="2000" b="1" dirty="0">
              <a:solidFill>
                <a:schemeClr val="accent2"/>
              </a:solidFill>
              <a:effectLst/>
            </a:endParaRPr>
          </a:p>
        </p:txBody>
      </p:sp>
      <p:sp>
        <p:nvSpPr>
          <p:cNvPr id="746540" name="Rectangle 44"/>
          <p:cNvSpPr>
            <a:spLocks noChangeArrowheads="1"/>
          </p:cNvSpPr>
          <p:nvPr/>
        </p:nvSpPr>
        <p:spPr bwMode="auto">
          <a:xfrm>
            <a:off x="3136269" y="1609725"/>
            <a:ext cx="3025099" cy="335989"/>
          </a:xfrm>
          <a:prstGeom prst="rect">
            <a:avLst/>
          </a:prstGeom>
          <a:noFill/>
          <a:ln w="12700">
            <a:noFill/>
            <a:miter lim="800000"/>
            <a:headEnd/>
            <a:tailEnd/>
          </a:ln>
        </p:spPr>
        <p:txBody>
          <a:bodyPr wrap="none" lIns="90487" tIns="44450" rIns="90487" bIns="44450">
            <a:spAutoFit/>
          </a:bodyPr>
          <a:lstStyle/>
          <a:p>
            <a:r>
              <a:rPr lang="si-LK" sz="1600" b="1" dirty="0">
                <a:solidFill>
                  <a:schemeClr val="accent2"/>
                </a:solidFill>
                <a:effectLst/>
              </a:rPr>
              <a:t>පළමු මිනිසා සහ ගැහැණිය</a:t>
            </a:r>
            <a:endParaRPr lang="en-US" sz="1600" b="1" dirty="0">
              <a:solidFill>
                <a:schemeClr val="accent2"/>
              </a:solidFill>
              <a:effectLst/>
            </a:endParaRPr>
          </a:p>
        </p:txBody>
      </p:sp>
      <p:sp>
        <p:nvSpPr>
          <p:cNvPr id="746542" name="Rectangle 46"/>
          <p:cNvSpPr>
            <a:spLocks noChangeArrowheads="1"/>
          </p:cNvSpPr>
          <p:nvPr/>
        </p:nvSpPr>
        <p:spPr bwMode="auto">
          <a:xfrm>
            <a:off x="3810206" y="3444875"/>
            <a:ext cx="2341046" cy="397545"/>
          </a:xfrm>
          <a:prstGeom prst="rect">
            <a:avLst/>
          </a:prstGeom>
          <a:noFill/>
          <a:ln w="12700">
            <a:noFill/>
            <a:miter lim="800000"/>
            <a:headEnd/>
            <a:tailEnd/>
          </a:ln>
        </p:spPr>
        <p:txBody>
          <a:bodyPr wrap="none" lIns="90487" tIns="44450" rIns="90487" bIns="44450">
            <a:spAutoFit/>
          </a:bodyPr>
          <a:lstStyle/>
          <a:p>
            <a:r>
              <a:rPr lang="si-LK" sz="2000" b="1" dirty="0">
                <a:solidFill>
                  <a:schemeClr val="accent2"/>
                </a:solidFill>
                <a:effectLst/>
              </a:rPr>
              <a:t>පළමු මිනීමැරුම</a:t>
            </a:r>
            <a:endParaRPr lang="en-US" sz="2000" b="1" dirty="0">
              <a:solidFill>
                <a:schemeClr val="accent2"/>
              </a:solidFill>
              <a:effectLst/>
            </a:endParaRPr>
          </a:p>
        </p:txBody>
      </p:sp>
      <p:sp>
        <p:nvSpPr>
          <p:cNvPr id="746545" name="Rectangle 49"/>
          <p:cNvSpPr>
            <a:spLocks noChangeArrowheads="1"/>
          </p:cNvSpPr>
          <p:nvPr/>
        </p:nvSpPr>
        <p:spPr bwMode="auto">
          <a:xfrm>
            <a:off x="3362174" y="3917950"/>
            <a:ext cx="2632537" cy="397545"/>
          </a:xfrm>
          <a:prstGeom prst="rect">
            <a:avLst/>
          </a:prstGeom>
          <a:noFill/>
          <a:ln w="12700">
            <a:noFill/>
            <a:miter lim="800000"/>
            <a:headEnd/>
            <a:tailEnd/>
          </a:ln>
        </p:spPr>
        <p:txBody>
          <a:bodyPr wrap="none" lIns="90487" tIns="44450" rIns="90487" bIns="44450">
            <a:spAutoFit/>
          </a:bodyPr>
          <a:lstStyle/>
          <a:p>
            <a:r>
              <a:rPr lang="si-LK" sz="2000" b="1" dirty="0">
                <a:solidFill>
                  <a:schemeClr val="accent2"/>
                </a:solidFill>
                <a:effectLst/>
              </a:rPr>
              <a:t>ජලගැල්ම\ දෙදුන්න</a:t>
            </a:r>
            <a:endParaRPr lang="en-US" sz="2000" b="1" dirty="0">
              <a:solidFill>
                <a:schemeClr val="accent2"/>
              </a:solidFill>
              <a:effectLst/>
            </a:endParaRPr>
          </a:p>
        </p:txBody>
      </p:sp>
      <p:sp>
        <p:nvSpPr>
          <p:cNvPr id="746548" name="Rectangle 52"/>
          <p:cNvSpPr>
            <a:spLocks noChangeArrowheads="1"/>
          </p:cNvSpPr>
          <p:nvPr/>
        </p:nvSpPr>
        <p:spPr bwMode="auto">
          <a:xfrm>
            <a:off x="8124825" y="6527800"/>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24</a:t>
            </a:r>
          </a:p>
        </p:txBody>
      </p:sp>
      <p:sp>
        <p:nvSpPr>
          <p:cNvPr id="746550" name="Rectangle 54"/>
          <p:cNvSpPr>
            <a:spLocks noChangeArrowheads="1"/>
          </p:cNvSpPr>
          <p:nvPr/>
        </p:nvSpPr>
        <p:spPr bwMode="auto">
          <a:xfrm>
            <a:off x="390525" y="331788"/>
            <a:ext cx="8340725" cy="6132512"/>
          </a:xfrm>
          <a:prstGeom prst="rect">
            <a:avLst/>
          </a:prstGeom>
          <a:noFill/>
          <a:ln w="127000">
            <a:solidFill>
              <a:schemeClr val="accent2"/>
            </a:solidFill>
            <a:miter lim="800000"/>
            <a:headEnd/>
            <a:tailEnd/>
          </a:ln>
          <a:effectLst/>
        </p:spPr>
        <p:txBody>
          <a:bodyPr wrap="none" anchor="ctr"/>
          <a:lstStyle/>
          <a:p>
            <a:pPr>
              <a:defRPr/>
            </a:pPr>
            <a:endParaRPr lang="en-US">
              <a:latin typeface="Arial" pitchFamily="-107" charset="0"/>
              <a:ea typeface="+mn-ea"/>
            </a:endParaRPr>
          </a:p>
        </p:txBody>
      </p:sp>
      <p:grpSp>
        <p:nvGrpSpPr>
          <p:cNvPr id="25632" name="Group 55"/>
          <p:cNvGrpSpPr>
            <a:grpSpLocks/>
          </p:cNvGrpSpPr>
          <p:nvPr/>
        </p:nvGrpSpPr>
        <p:grpSpPr bwMode="auto">
          <a:xfrm>
            <a:off x="152400" y="2305050"/>
            <a:ext cx="2166938" cy="1028700"/>
            <a:chOff x="96" y="1452"/>
            <a:chExt cx="1365" cy="648"/>
          </a:xfrm>
        </p:grpSpPr>
        <p:sp>
          <p:nvSpPr>
            <p:cNvPr id="746552" name="Rectangle 56"/>
            <p:cNvSpPr>
              <a:spLocks noChangeArrowheads="1"/>
            </p:cNvSpPr>
            <p:nvPr/>
          </p:nvSpPr>
          <p:spPr bwMode="auto">
            <a:xfrm>
              <a:off x="96" y="1643"/>
              <a:ext cx="977" cy="417"/>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46553" name="Rectangle 57"/>
            <p:cNvSpPr>
              <a:spLocks noChangeArrowheads="1"/>
            </p:cNvSpPr>
            <p:nvPr/>
          </p:nvSpPr>
          <p:spPr bwMode="auto">
            <a:xfrm>
              <a:off x="176" y="1486"/>
              <a:ext cx="736" cy="173"/>
            </a:xfrm>
            <a:prstGeom prst="rect">
              <a:avLst/>
            </a:prstGeom>
            <a:noFill/>
            <a:ln w="9525">
              <a:noFill/>
              <a:miter lim="800000"/>
              <a:headEnd/>
              <a:tailEnd/>
            </a:ln>
          </p:spPr>
          <p:txBody>
            <a:bodyPr wrap="none" lIns="0" tIns="0" rIns="0" bIns="0">
              <a:spAutoFit/>
            </a:bodyPr>
            <a:lstStyle/>
            <a:p>
              <a:pPr>
                <a:defRPr/>
              </a:pPr>
              <a:r>
                <a:rPr lang="en-US" sz="1800">
                  <a:solidFill>
                    <a:srgbClr val="790015"/>
                  </a:solidFill>
                  <a:effectLst/>
                  <a:latin typeface="Times" charset="0"/>
                  <a:ea typeface="ＭＳ Ｐゴシック" charset="0"/>
                  <a:cs typeface="ＭＳ Ｐゴシック" charset="0"/>
                </a:rPr>
                <a:t>ABRAHAM</a:t>
              </a:r>
              <a:endParaRPr lang="en-US">
                <a:solidFill>
                  <a:srgbClr val="FFA27C"/>
                </a:solidFill>
                <a:effectLst>
                  <a:outerShdw blurRad="38100" dist="38100" dir="2700000" algn="tl">
                    <a:srgbClr val="000000"/>
                  </a:outerShdw>
                </a:effectLst>
                <a:latin typeface="Times" charset="0"/>
                <a:ea typeface="ＭＳ Ｐゴシック" charset="0"/>
                <a:cs typeface="ＭＳ Ｐゴシック" charset="0"/>
              </a:endParaRPr>
            </a:p>
          </p:txBody>
        </p:sp>
        <p:sp>
          <p:nvSpPr>
            <p:cNvPr id="746554" name="Rectangle 58"/>
            <p:cNvSpPr>
              <a:spLocks noChangeArrowheads="1"/>
            </p:cNvSpPr>
            <p:nvPr/>
          </p:nvSpPr>
          <p:spPr bwMode="auto">
            <a:xfrm>
              <a:off x="96" y="1643"/>
              <a:ext cx="1365" cy="45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746555" name="AutoShape 59"/>
            <p:cNvSpPr>
              <a:spLocks noChangeArrowheads="1"/>
            </p:cNvSpPr>
            <p:nvPr/>
          </p:nvSpPr>
          <p:spPr bwMode="auto">
            <a:xfrm>
              <a:off x="96" y="1452"/>
              <a:ext cx="803" cy="59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746556" name="Rectangle 60"/>
            <p:cNvSpPr>
              <a:spLocks noChangeArrowheads="1"/>
            </p:cNvSpPr>
            <p:nvPr/>
          </p:nvSpPr>
          <p:spPr bwMode="auto">
            <a:xfrm>
              <a:off x="115" y="1665"/>
              <a:ext cx="977" cy="399"/>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746557" name="Rectangle 61"/>
            <p:cNvSpPr>
              <a:spLocks noChangeArrowheads="1"/>
            </p:cNvSpPr>
            <p:nvPr/>
          </p:nvSpPr>
          <p:spPr bwMode="auto">
            <a:xfrm>
              <a:off x="298" y="1463"/>
              <a:ext cx="345" cy="136"/>
            </a:xfrm>
            <a:prstGeom prst="rect">
              <a:avLst/>
            </a:prstGeom>
            <a:noFill/>
            <a:ln w="9525">
              <a:noFill/>
              <a:miter lim="800000"/>
              <a:headEnd/>
              <a:tailEnd/>
            </a:ln>
          </p:spPr>
          <p:txBody>
            <a:bodyPr wrap="none" lIns="0" tIns="0" rIns="0" bIns="0">
              <a:spAutoFit/>
            </a:bodyPr>
            <a:lstStyle/>
            <a:p>
              <a:pPr>
                <a:defRPr/>
              </a:pPr>
              <a:r>
                <a:rPr lang="si-LK" sz="1400" b="1" dirty="0">
                  <a:solidFill>
                    <a:srgbClr val="790015"/>
                  </a:solidFill>
                  <a:effectLst/>
                  <a:latin typeface="Helvetica" charset="0"/>
                  <a:ea typeface="ＭＳ Ｐゴシック" charset="0"/>
                  <a:cs typeface="ＭＳ Ｐゴシック" charset="0"/>
                </a:rPr>
                <a:t>මැවිල්ල</a:t>
              </a:r>
              <a:endParaRPr lang="en-US" sz="20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746558" name="Line 62"/>
            <p:cNvSpPr>
              <a:spLocks noChangeShapeType="1"/>
            </p:cNvSpPr>
            <p:nvPr/>
          </p:nvSpPr>
          <p:spPr bwMode="auto">
            <a:xfrm>
              <a:off x="893" y="1636"/>
              <a:ext cx="428" cy="1"/>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746565" name="Rectangle 69"/>
          <p:cNvSpPr>
            <a:spLocks noChangeArrowheads="1"/>
          </p:cNvSpPr>
          <p:nvPr/>
        </p:nvSpPr>
        <p:spPr bwMode="auto">
          <a:xfrm>
            <a:off x="444500" y="417513"/>
            <a:ext cx="3748391" cy="643766"/>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en-US" sz="3600" b="1" i="1" dirty="0" err="1">
                <a:solidFill>
                  <a:schemeClr val="tx1"/>
                </a:solidFill>
                <a:effectLst/>
                <a:latin typeface="Helvetica" pitchFamily="-84" charset="0"/>
              </a:rPr>
              <a:t>උත්පත්ති</a:t>
            </a:r>
            <a:r>
              <a:rPr lang="en-US" sz="3600" b="1" i="1" dirty="0">
                <a:solidFill>
                  <a:schemeClr val="tx1"/>
                </a:solidFill>
                <a:effectLst/>
                <a:latin typeface="Helvetica" pitchFamily="-84" charset="0"/>
              </a:rPr>
              <a:t>  1–11</a:t>
            </a:r>
          </a:p>
        </p:txBody>
      </p:sp>
      <p:sp>
        <p:nvSpPr>
          <p:cNvPr id="746566" name="Rectangle 70"/>
          <p:cNvSpPr>
            <a:spLocks noChangeArrowheads="1"/>
          </p:cNvSpPr>
          <p:nvPr/>
        </p:nvSpPr>
        <p:spPr bwMode="auto">
          <a:xfrm>
            <a:off x="139700" y="2671763"/>
            <a:ext cx="2149045" cy="459100"/>
          </a:xfrm>
          <a:prstGeom prst="rect">
            <a:avLst/>
          </a:prstGeom>
          <a:noFill/>
          <a:ln w="12700">
            <a:noFill/>
            <a:miter lim="800000"/>
            <a:headEnd/>
            <a:tailEnd/>
          </a:ln>
          <a:effectLst>
            <a:outerShdw blurRad="63500" dist="46662" dir="2115817" algn="ctr" rotWithShape="0">
              <a:schemeClr val="bg2">
                <a:alpha val="74998"/>
              </a:schemeClr>
            </a:outerShdw>
          </a:effectLst>
        </p:spPr>
        <p:txBody>
          <a:bodyPr wrap="none" lIns="90487" tIns="44450" rIns="90487" bIns="44450">
            <a:spAutoFit/>
          </a:bodyPr>
          <a:lstStyle/>
          <a:p>
            <a:pPr algn="l">
              <a:defRPr/>
            </a:pPr>
            <a:r>
              <a:rPr lang="si-LK" sz="2400" b="1" i="1" dirty="0">
                <a:solidFill>
                  <a:srgbClr val="000000"/>
                </a:solidFill>
                <a:effectLst/>
                <a:latin typeface="Helvetica" pitchFamily="-107" charset="0"/>
                <a:ea typeface="+mn-ea"/>
              </a:rPr>
              <a:t>කාරණා 7 කී</a:t>
            </a:r>
            <a:endParaRPr lang="en-US" sz="2400" b="1" i="1" dirty="0">
              <a:solidFill>
                <a:srgbClr val="000000"/>
              </a:solidFill>
              <a:effectLst/>
              <a:latin typeface="Helvetica" pitchFamily="-107" charset="0"/>
              <a:ea typeface="+mn-ea"/>
            </a:endParaRPr>
          </a:p>
        </p:txBody>
      </p:sp>
      <p:sp>
        <p:nvSpPr>
          <p:cNvPr id="25637" name="Text Box 53"/>
          <p:cNvSpPr txBox="1">
            <a:spLocks noChangeArrowheads="1"/>
          </p:cNvSpPr>
          <p:nvPr/>
        </p:nvSpPr>
        <p:spPr bwMode="auto">
          <a:xfrm>
            <a:off x="6865938" y="623062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42-45</a:t>
            </a:r>
          </a:p>
        </p:txBody>
      </p:sp>
      <p:sp>
        <p:nvSpPr>
          <p:cNvPr id="25638" name="Text Box 51"/>
          <p:cNvSpPr txBox="1">
            <a:spLocks noChangeArrowheads="1"/>
          </p:cNvSpPr>
          <p:nvPr/>
        </p:nvSpPr>
        <p:spPr bwMode="auto">
          <a:xfrm>
            <a:off x="8612188" y="6429375"/>
            <a:ext cx="463550" cy="366713"/>
          </a:xfrm>
          <a:prstGeom prst="rect">
            <a:avLst/>
          </a:prstGeom>
          <a:noFill/>
          <a:ln w="12700">
            <a:noFill/>
            <a:miter lim="800000"/>
            <a:headEnd/>
            <a:tailEnd/>
          </a:ln>
        </p:spPr>
        <p:txBody>
          <a:bodyPr wrap="none" anchor="ctr">
            <a:spAutoFit/>
          </a:bodyPr>
          <a:lstStyle/>
          <a:p>
            <a:pPr>
              <a:spcBef>
                <a:spcPct val="50000"/>
              </a:spcBef>
            </a:pPr>
            <a:r>
              <a:rPr lang="en-US" sz="1800" b="1">
                <a:solidFill>
                  <a:srgbClr val="FFFFFF"/>
                </a:solidFill>
                <a:effectLst/>
                <a:latin typeface="Comic Sans MS" pitchFamily="66" charset="0"/>
              </a:rPr>
              <a:t>10</a:t>
            </a:r>
          </a:p>
        </p:txBody>
      </p:sp>
      <p:sp>
        <p:nvSpPr>
          <p:cNvPr id="68" name="Text Box 113"/>
          <p:cNvSpPr txBox="1">
            <a:spLocks noChangeArrowheads="1"/>
          </p:cNvSpPr>
          <p:nvPr/>
        </p:nvSpPr>
        <p:spPr bwMode="auto">
          <a:xfrm>
            <a:off x="4785359" y="929640"/>
            <a:ext cx="4358641" cy="461665"/>
          </a:xfrm>
          <a:prstGeom prst="rect">
            <a:avLst/>
          </a:prstGeom>
          <a:noFill/>
          <a:ln w="9525">
            <a:noFill/>
            <a:miter lim="800000"/>
            <a:headEnd/>
            <a:tailEnd/>
          </a:ln>
          <a:effectLst/>
        </p:spPr>
        <p:txBody>
          <a:bodyPr wrap="square">
            <a:spAutoFit/>
          </a:bodyPr>
          <a:lstStyle/>
          <a:p>
            <a:pPr>
              <a:spcBef>
                <a:spcPct val="50000"/>
              </a:spcBef>
              <a:defRPr/>
            </a:pPr>
            <a:r>
              <a:rPr lang="si-LK" altLang="ja-JP" sz="2400" b="1" i="1" dirty="0">
                <a:solidFill>
                  <a:schemeClr val="tx1"/>
                </a:solidFill>
                <a:effectLst>
                  <a:outerShdw blurRad="38100" dist="38100" dir="2700000" algn="tl">
                    <a:srgbClr val="000000"/>
                  </a:outerShdw>
                </a:effectLst>
                <a:latin typeface="Kosher-Normal" pitchFamily="-84" charset="0"/>
              </a:rPr>
              <a:t>ආබ්‍රහම්ට පෙර කාලය</a:t>
            </a:r>
            <a:endParaRPr lang="en-US" sz="2400" b="1" i="1" dirty="0">
              <a:solidFill>
                <a:schemeClr val="tx1"/>
              </a:solidFill>
              <a:effectLst>
                <a:outerShdw blurRad="38100" dist="38100" dir="2700000" algn="tl">
                  <a:srgbClr val="000000"/>
                </a:outerShdw>
              </a:effectLst>
              <a:latin typeface="Kosher-Normal" pitchFamily="-84" charset="0"/>
            </a:endParaRPr>
          </a:p>
        </p:txBody>
      </p:sp>
      <p:sp>
        <p:nvSpPr>
          <p:cNvPr id="746533" name="Text Box 37"/>
          <p:cNvSpPr txBox="1">
            <a:spLocks noChangeArrowheads="1"/>
          </p:cNvSpPr>
          <p:nvPr/>
        </p:nvSpPr>
        <p:spPr bwMode="auto">
          <a:xfrm>
            <a:off x="6100763" y="4400550"/>
            <a:ext cx="4775754"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බාබෙල්</a:t>
            </a:r>
            <a:endParaRPr lang="en-US" sz="2400" b="1" dirty="0">
              <a:solidFill>
                <a:schemeClr val="tx1"/>
              </a:solidFill>
              <a:effectLst/>
              <a:latin typeface="Arial" pitchFamily="-107" charset="0"/>
              <a:ea typeface="+mn-ea"/>
            </a:endParaRPr>
          </a:p>
        </p:txBody>
      </p:sp>
      <p:sp>
        <p:nvSpPr>
          <p:cNvPr id="746535" name="Text Box 39"/>
          <p:cNvSpPr txBox="1">
            <a:spLocks noChangeArrowheads="1"/>
          </p:cNvSpPr>
          <p:nvPr/>
        </p:nvSpPr>
        <p:spPr bwMode="auto">
          <a:xfrm>
            <a:off x="6113463" y="3001963"/>
            <a:ext cx="3698612"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කලහය</a:t>
            </a:r>
            <a:endParaRPr lang="en-US" sz="2400" b="1" dirty="0">
              <a:solidFill>
                <a:schemeClr val="tx1"/>
              </a:solidFill>
              <a:effectLst/>
              <a:latin typeface="Arial" pitchFamily="-107" charset="0"/>
              <a:ea typeface="+mn-ea"/>
            </a:endParaRPr>
          </a:p>
        </p:txBody>
      </p:sp>
      <p:sp>
        <p:nvSpPr>
          <p:cNvPr id="746537" name="Text Box 41"/>
          <p:cNvSpPr txBox="1">
            <a:spLocks noChangeArrowheads="1"/>
          </p:cNvSpPr>
          <p:nvPr/>
        </p:nvSpPr>
        <p:spPr bwMode="auto">
          <a:xfrm>
            <a:off x="6107112" y="2540000"/>
            <a:ext cx="3239207"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ගැළවුම්කාරයා</a:t>
            </a:r>
            <a:endParaRPr lang="en-US" sz="2400" b="1" dirty="0">
              <a:solidFill>
                <a:schemeClr val="tx1"/>
              </a:solidFill>
              <a:effectLst/>
              <a:latin typeface="Arial" pitchFamily="-107" charset="0"/>
              <a:ea typeface="+mn-ea"/>
            </a:endParaRPr>
          </a:p>
        </p:txBody>
      </p:sp>
      <p:sp>
        <p:nvSpPr>
          <p:cNvPr id="746539" name="Text Box 43"/>
          <p:cNvSpPr txBox="1">
            <a:spLocks noChangeArrowheads="1"/>
          </p:cNvSpPr>
          <p:nvPr/>
        </p:nvSpPr>
        <p:spPr bwMode="auto">
          <a:xfrm>
            <a:off x="6102349" y="2070100"/>
            <a:ext cx="3986715"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ඉලක්කය වැරදීම</a:t>
            </a:r>
            <a:endParaRPr lang="en-US" sz="2400" b="1" dirty="0">
              <a:solidFill>
                <a:schemeClr val="tx1"/>
              </a:solidFill>
              <a:effectLst/>
              <a:latin typeface="Arial" pitchFamily="-107" charset="0"/>
              <a:ea typeface="+mn-ea"/>
            </a:endParaRPr>
          </a:p>
        </p:txBody>
      </p:sp>
      <p:sp>
        <p:nvSpPr>
          <p:cNvPr id="746541" name="Text Box 45"/>
          <p:cNvSpPr txBox="1">
            <a:spLocks noChangeArrowheads="1"/>
          </p:cNvSpPr>
          <p:nvPr/>
        </p:nvSpPr>
        <p:spPr bwMode="auto">
          <a:xfrm>
            <a:off x="6102349" y="1625600"/>
            <a:ext cx="3239207"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සම්පූර්ණත්වය</a:t>
            </a:r>
            <a:endParaRPr lang="en-US" sz="2400" b="1" dirty="0">
              <a:solidFill>
                <a:schemeClr val="tx1"/>
              </a:solidFill>
              <a:effectLst/>
              <a:latin typeface="Arial" pitchFamily="-107" charset="0"/>
              <a:ea typeface="+mn-ea"/>
            </a:endParaRPr>
          </a:p>
        </p:txBody>
      </p:sp>
      <p:sp>
        <p:nvSpPr>
          <p:cNvPr id="746543" name="Text Box 47"/>
          <p:cNvSpPr txBox="1">
            <a:spLocks noChangeArrowheads="1"/>
          </p:cNvSpPr>
          <p:nvPr/>
        </p:nvSpPr>
        <p:spPr bwMode="auto">
          <a:xfrm>
            <a:off x="6107111" y="3454400"/>
            <a:ext cx="3744293" cy="461665"/>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පාපයේ නීචභාවය</a:t>
            </a:r>
            <a:endParaRPr lang="en-US" sz="2400" b="1" dirty="0">
              <a:solidFill>
                <a:schemeClr val="tx1"/>
              </a:solidFill>
              <a:effectLst/>
              <a:latin typeface="Arial" pitchFamily="-107" charset="0"/>
              <a:ea typeface="+mn-ea"/>
            </a:endParaRPr>
          </a:p>
        </p:txBody>
      </p:sp>
      <p:sp>
        <p:nvSpPr>
          <p:cNvPr id="746544" name="Text Box 48"/>
          <p:cNvSpPr txBox="1">
            <a:spLocks noChangeArrowheads="1"/>
          </p:cNvSpPr>
          <p:nvPr/>
        </p:nvSpPr>
        <p:spPr bwMode="auto">
          <a:xfrm>
            <a:off x="6110288" y="3943350"/>
            <a:ext cx="4119086" cy="4572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square">
            <a:spAutoFit/>
          </a:bodyPr>
          <a:lstStyle/>
          <a:p>
            <a:pPr algn="l">
              <a:spcBef>
                <a:spcPct val="50000"/>
              </a:spcBef>
              <a:defRPr/>
            </a:pPr>
            <a:r>
              <a:rPr lang="si-LK" sz="2400" b="1" dirty="0">
                <a:solidFill>
                  <a:schemeClr val="tx1"/>
                </a:solidFill>
                <a:effectLst/>
                <a:latin typeface="Arial" pitchFamily="-107" charset="0"/>
                <a:ea typeface="+mn-ea"/>
              </a:rPr>
              <a:t>නෝවා</a:t>
            </a:r>
            <a:endParaRPr lang="en-US" sz="2400" b="1" dirty="0">
              <a:solidFill>
                <a:schemeClr val="tx1"/>
              </a:solidFill>
              <a:effectLst/>
              <a:latin typeface="Arial" pitchFamily="-107" charset="0"/>
              <a:ea typeface="+mn-ea"/>
            </a:endParaRPr>
          </a:p>
        </p:txBody>
      </p:sp>
      <p:grpSp>
        <p:nvGrpSpPr>
          <p:cNvPr id="5" name="Group 64"/>
          <p:cNvGrpSpPr>
            <a:grpSpLocks/>
          </p:cNvGrpSpPr>
          <p:nvPr/>
        </p:nvGrpSpPr>
        <p:grpSpPr bwMode="auto">
          <a:xfrm>
            <a:off x="5996577" y="474123"/>
            <a:ext cx="3032125" cy="5824538"/>
            <a:chOff x="7061" y="-1913"/>
            <a:chExt cx="1910" cy="3669"/>
          </a:xfrm>
        </p:grpSpPr>
        <p:sp>
          <p:nvSpPr>
            <p:cNvPr id="746561" name="Rectangle 65"/>
            <p:cNvSpPr>
              <a:spLocks noChangeArrowheads="1"/>
            </p:cNvSpPr>
            <p:nvPr/>
          </p:nvSpPr>
          <p:spPr bwMode="auto">
            <a:xfrm>
              <a:off x="7061" y="-1892"/>
              <a:ext cx="1910" cy="3648"/>
            </a:xfrm>
            <a:prstGeom prst="rect">
              <a:avLst/>
            </a:prstGeom>
            <a:gradFill rotWithShape="0">
              <a:gsLst>
                <a:gs pos="0">
                  <a:srgbClr val="1B18CC">
                    <a:gamma/>
                    <a:shade val="0"/>
                    <a:invGamma/>
                  </a:srgbClr>
                </a:gs>
                <a:gs pos="50000">
                  <a:srgbClr val="1B18CC"/>
                </a:gs>
                <a:gs pos="100000">
                  <a:srgbClr val="1B18CC">
                    <a:gamma/>
                    <a:shade val="0"/>
                    <a:invGamma/>
                  </a:srgbClr>
                </a:gs>
              </a:gsLst>
              <a:lin ang="5400000" scaled="1"/>
            </a:gradFill>
            <a:ln w="9525">
              <a:solidFill>
                <a:srgbClr val="000000"/>
              </a:solidFill>
              <a:miter lim="800000"/>
              <a:headEnd/>
              <a:tailEnd/>
            </a:ln>
            <a:effectLst>
              <a:outerShdw blurRad="63500" dist="162639" dir="3080412"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46562" name="Text Box 66"/>
            <p:cNvSpPr txBox="1">
              <a:spLocks noChangeArrowheads="1"/>
            </p:cNvSpPr>
            <p:nvPr/>
          </p:nvSpPr>
          <p:spPr bwMode="auto">
            <a:xfrm>
              <a:off x="7157" y="-1913"/>
              <a:ext cx="1728" cy="3529"/>
            </a:xfrm>
            <a:prstGeom prst="rect">
              <a:avLst/>
            </a:prstGeom>
            <a:noFill/>
            <a:ln w="9525">
              <a:noFill/>
              <a:miter lim="800000"/>
              <a:headEnd/>
              <a:tailEnd/>
            </a:ln>
            <a:effectLst>
              <a:outerShdw blurRad="63500" dist="71842" dir="2700000" algn="ctr" rotWithShape="0">
                <a:schemeClr val="bg2">
                  <a:alpha val="74998"/>
                </a:schemeClr>
              </a:outerShdw>
            </a:effectLst>
          </p:spPr>
          <p:txBody>
            <a:bodyPr>
              <a:spAutoFit/>
            </a:bodyPr>
            <a:lstStyle/>
            <a:p>
              <a:pPr>
                <a:spcBef>
                  <a:spcPct val="50000"/>
                </a:spcBef>
                <a:defRPr/>
              </a:pPr>
              <a:endParaRPr lang="en-US" sz="2000" b="1" dirty="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si-LK" sz="2000" b="1" dirty="0">
                  <a:solidFill>
                    <a:srgbClr val="FFFF00"/>
                  </a:solidFill>
                  <a:effectLst>
                    <a:outerShdw blurRad="38100" dist="38100" dir="2700000" algn="tl">
                      <a:srgbClr val="000000"/>
                    </a:outerShdw>
                  </a:effectLst>
                  <a:latin typeface="Comic Sans MS" pitchFamily="66" charset="0"/>
                </a:rPr>
                <a:t>උත්පත්ති 3:15</a:t>
              </a:r>
            </a:p>
            <a:p>
              <a:pPr>
                <a:spcBef>
                  <a:spcPct val="50000"/>
                </a:spcBef>
                <a:defRPr/>
              </a:pPr>
              <a:r>
                <a:rPr lang="si-LK" sz="2000" b="1" dirty="0">
                  <a:solidFill>
                    <a:srgbClr val="FFFF00"/>
                  </a:solidFill>
                  <a:effectLst>
                    <a:outerShdw blurRad="38100" dist="38100" dir="2700000" algn="tl">
                      <a:srgbClr val="000000"/>
                    </a:outerShdw>
                  </a:effectLst>
                  <a:latin typeface="Comic Sans MS" pitchFamily="66" charset="0"/>
                </a:rPr>
                <a:t>"ඒ වංශය තාගේ හිස පොඩි කරන්නේය, තෝ ඔහුගේ විලුඹ පොඩිකරන්නෙහියයි කීසේක.“</a:t>
              </a:r>
              <a:endParaRPr lang="en-US" sz="2000" b="1" dirty="0">
                <a:solidFill>
                  <a:srgbClr val="FFFF00"/>
                </a:solidFill>
                <a:effectLst>
                  <a:outerShdw blurRad="38100" dist="38100" dir="2700000" algn="tl">
                    <a:srgbClr val="000000"/>
                  </a:outerShdw>
                </a:effectLst>
                <a:latin typeface="Comic Sans MS" pitchFamily="66" charset="0"/>
              </a:endParaRPr>
            </a:p>
            <a:p>
              <a:pPr>
                <a:spcBef>
                  <a:spcPct val="50000"/>
                </a:spcBef>
                <a:defRPr/>
              </a:pPr>
              <a:r>
                <a:rPr lang="en-US" sz="1800" b="1" dirty="0">
                  <a:solidFill>
                    <a:srgbClr val="FFFF00"/>
                  </a:solidFill>
                  <a:effectLst>
                    <a:outerShdw blurRad="38100" dist="38100" dir="2700000" algn="tl">
                      <a:srgbClr val="000000"/>
                    </a:outerShdw>
                  </a:effectLst>
                  <a:latin typeface="Comic Sans MS" pitchFamily="66" charset="0"/>
                </a:rPr>
                <a:t>NIV </a:t>
              </a:r>
              <a:r>
                <a:rPr lang="si-LK" sz="1800" b="1" dirty="0">
                  <a:solidFill>
                    <a:srgbClr val="FFFF00"/>
                  </a:solidFill>
                  <a:effectLst>
                    <a:outerShdw blurRad="38100" dist="38100" dir="2700000" algn="tl">
                      <a:srgbClr val="000000"/>
                    </a:outerShdw>
                  </a:effectLst>
                  <a:latin typeface="Comic Sans MS" pitchFamily="66" charset="0"/>
                </a:rPr>
                <a:t>බයිබලයේ පාද සටහන</a:t>
              </a:r>
            </a:p>
            <a:p>
              <a:pPr>
                <a:spcBef>
                  <a:spcPct val="50000"/>
                </a:spcBef>
                <a:defRPr/>
              </a:pPr>
              <a:r>
                <a:rPr lang="si-LK" sz="1800" b="1" dirty="0">
                  <a:solidFill>
                    <a:srgbClr val="FFFF00"/>
                  </a:solidFill>
                  <a:effectLst>
                    <a:outerShdw blurRad="38100" dist="38100" dir="2700000" algn="tl">
                      <a:srgbClr val="000000"/>
                    </a:outerShdw>
                  </a:effectLst>
                  <a:latin typeface="Comic Sans MS" pitchFamily="66" charset="0"/>
                </a:rPr>
                <a:t>කාන්තාවගෙන් පමිණෙන පරම්පරාව නිරන්තරයෙන්ම සර්පයාගේ හිස පොඩි කරන්නෙහිය.යේසුස්වහන්සේසාතන්ව පරාජය කළ</a:t>
              </a:r>
              <a:r>
                <a:rPr lang="en-AU" sz="1800" b="1" dirty="0">
                  <a:solidFill>
                    <a:srgbClr val="FFFF00"/>
                  </a:solidFill>
                  <a:effectLst>
                    <a:outerShdw blurRad="38100" dist="38100" dir="2700000" algn="tl">
                      <a:srgbClr val="000000"/>
                    </a:outerShdw>
                  </a:effectLst>
                  <a:latin typeface="Comic Sans MS" pitchFamily="66" charset="0"/>
                </a:rPr>
                <a:t> </a:t>
              </a:r>
              <a:r>
                <a:rPr lang="si-LK" sz="1800" b="1" dirty="0">
                  <a:solidFill>
                    <a:srgbClr val="FFFF00"/>
                  </a:solidFill>
                  <a:effectLst>
                    <a:outerShdw blurRad="38100" dist="38100" dir="2700000" algn="tl">
                      <a:srgbClr val="000000"/>
                    </a:outerShdw>
                  </a:effectLst>
                  <a:latin typeface="Comic Sans MS" pitchFamily="66" charset="0"/>
                </a:rPr>
                <a:t>විට පොරොන්දුව සම්පූර්ණ විය.සෑම ඇදහිලිවන්තයෙකුටම එම ජය අයිතිය.</a:t>
              </a:r>
              <a:endParaRPr lang="en-US" sz="1800" b="1" dirty="0">
                <a:solidFill>
                  <a:srgbClr val="FFFF00"/>
                </a:solidFill>
                <a:effectLst>
                  <a:outerShdw blurRad="38100" dist="38100" dir="2700000" algn="tl">
                    <a:srgbClr val="000000"/>
                  </a:outerShdw>
                </a:effectLst>
                <a:latin typeface="Comic Sans MS" pitchFamily="66"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46519"/>
                                        </p:tgtEl>
                                        <p:attrNameLst>
                                          <p:attrName>style.visibility</p:attrName>
                                        </p:attrNameLst>
                                      </p:cBhvr>
                                      <p:to>
                                        <p:strVal val="visible"/>
                                      </p:to>
                                    </p:set>
                                    <p:animEffect transition="in" filter="fade">
                                      <p:cBhvr>
                                        <p:cTn id="7" dur="1000"/>
                                        <p:tgtEl>
                                          <p:spTgt spid="746519"/>
                                        </p:tgtEl>
                                      </p:cBhvr>
                                    </p:animEffect>
                                  </p:childTnLst>
                                </p:cTn>
                              </p:par>
                            </p:childTnLst>
                          </p:cTn>
                        </p:par>
                        <p:par>
                          <p:cTn id="8" fill="hold" nodeType="afterGroup">
                            <p:stCondLst>
                              <p:cond delay="1000"/>
                            </p:stCondLst>
                            <p:childTnLst>
                              <p:par>
                                <p:cTn id="9" presetID="17" presetClass="entr" presetSubtype="8" fill="hold" grpId="0" nodeType="afterEffect">
                                  <p:stCondLst>
                                    <p:cond delay="0"/>
                                  </p:stCondLst>
                                  <p:childTnLst>
                                    <p:set>
                                      <p:cBhvr>
                                        <p:cTn id="10" dur="1" fill="hold">
                                          <p:stCondLst>
                                            <p:cond delay="0"/>
                                          </p:stCondLst>
                                        </p:cTn>
                                        <p:tgtEl>
                                          <p:spTgt spid="746565"/>
                                        </p:tgtEl>
                                        <p:attrNameLst>
                                          <p:attrName>style.visibility</p:attrName>
                                        </p:attrNameLst>
                                      </p:cBhvr>
                                      <p:to>
                                        <p:strVal val="visible"/>
                                      </p:to>
                                    </p:set>
                                    <p:anim calcmode="lin" valueType="num">
                                      <p:cBhvr>
                                        <p:cTn id="11" dur="500" fill="hold"/>
                                        <p:tgtEl>
                                          <p:spTgt spid="746565"/>
                                        </p:tgtEl>
                                        <p:attrNameLst>
                                          <p:attrName>ppt_x</p:attrName>
                                        </p:attrNameLst>
                                      </p:cBhvr>
                                      <p:tavLst>
                                        <p:tav tm="0">
                                          <p:val>
                                            <p:strVal val="#ppt_x-#ppt_w/2"/>
                                          </p:val>
                                        </p:tav>
                                        <p:tav tm="100000">
                                          <p:val>
                                            <p:strVal val="#ppt_x"/>
                                          </p:val>
                                        </p:tav>
                                      </p:tavLst>
                                    </p:anim>
                                    <p:anim calcmode="lin" valueType="num">
                                      <p:cBhvr>
                                        <p:cTn id="12" dur="500" fill="hold"/>
                                        <p:tgtEl>
                                          <p:spTgt spid="746565"/>
                                        </p:tgtEl>
                                        <p:attrNameLst>
                                          <p:attrName>ppt_y</p:attrName>
                                        </p:attrNameLst>
                                      </p:cBhvr>
                                      <p:tavLst>
                                        <p:tav tm="0">
                                          <p:val>
                                            <p:strVal val="#ppt_y"/>
                                          </p:val>
                                        </p:tav>
                                        <p:tav tm="100000">
                                          <p:val>
                                            <p:strVal val="#ppt_y"/>
                                          </p:val>
                                        </p:tav>
                                      </p:tavLst>
                                    </p:anim>
                                    <p:anim calcmode="lin" valueType="num">
                                      <p:cBhvr>
                                        <p:cTn id="13" dur="500" fill="hold"/>
                                        <p:tgtEl>
                                          <p:spTgt spid="746565"/>
                                        </p:tgtEl>
                                        <p:attrNameLst>
                                          <p:attrName>ppt_w</p:attrName>
                                        </p:attrNameLst>
                                      </p:cBhvr>
                                      <p:tavLst>
                                        <p:tav tm="0">
                                          <p:val>
                                            <p:fltVal val="0"/>
                                          </p:val>
                                        </p:tav>
                                        <p:tav tm="100000">
                                          <p:val>
                                            <p:strVal val="#ppt_w"/>
                                          </p:val>
                                        </p:tav>
                                      </p:tavLst>
                                    </p:anim>
                                    <p:anim calcmode="lin" valueType="num">
                                      <p:cBhvr>
                                        <p:cTn id="14" dur="500" fill="hold"/>
                                        <p:tgtEl>
                                          <p:spTgt spid="746565"/>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8" fill="hold" grpId="0" nodeType="clickEffect">
                                  <p:stCondLst>
                                    <p:cond delay="0"/>
                                  </p:stCondLst>
                                  <p:childTnLst>
                                    <p:set>
                                      <p:cBhvr>
                                        <p:cTn id="18" dur="1" fill="hold">
                                          <p:stCondLst>
                                            <p:cond delay="0"/>
                                          </p:stCondLst>
                                        </p:cTn>
                                        <p:tgtEl>
                                          <p:spTgt spid="746566"/>
                                        </p:tgtEl>
                                        <p:attrNameLst>
                                          <p:attrName>style.visibility</p:attrName>
                                        </p:attrNameLst>
                                      </p:cBhvr>
                                      <p:to>
                                        <p:strVal val="visible"/>
                                      </p:to>
                                    </p:set>
                                    <p:anim calcmode="lin" valueType="num">
                                      <p:cBhvr>
                                        <p:cTn id="19" dur="500" fill="hold"/>
                                        <p:tgtEl>
                                          <p:spTgt spid="746566"/>
                                        </p:tgtEl>
                                        <p:attrNameLst>
                                          <p:attrName>ppt_x</p:attrName>
                                        </p:attrNameLst>
                                      </p:cBhvr>
                                      <p:tavLst>
                                        <p:tav tm="0">
                                          <p:val>
                                            <p:strVal val="#ppt_x-#ppt_w/2"/>
                                          </p:val>
                                        </p:tav>
                                        <p:tav tm="100000">
                                          <p:val>
                                            <p:strVal val="#ppt_x"/>
                                          </p:val>
                                        </p:tav>
                                      </p:tavLst>
                                    </p:anim>
                                    <p:anim calcmode="lin" valueType="num">
                                      <p:cBhvr>
                                        <p:cTn id="20" dur="500" fill="hold"/>
                                        <p:tgtEl>
                                          <p:spTgt spid="746566"/>
                                        </p:tgtEl>
                                        <p:attrNameLst>
                                          <p:attrName>ppt_y</p:attrName>
                                        </p:attrNameLst>
                                      </p:cBhvr>
                                      <p:tavLst>
                                        <p:tav tm="0">
                                          <p:val>
                                            <p:strVal val="#ppt_y"/>
                                          </p:val>
                                        </p:tav>
                                        <p:tav tm="100000">
                                          <p:val>
                                            <p:strVal val="#ppt_y"/>
                                          </p:val>
                                        </p:tav>
                                      </p:tavLst>
                                    </p:anim>
                                    <p:anim calcmode="lin" valueType="num">
                                      <p:cBhvr>
                                        <p:cTn id="21" dur="500" fill="hold"/>
                                        <p:tgtEl>
                                          <p:spTgt spid="746566"/>
                                        </p:tgtEl>
                                        <p:attrNameLst>
                                          <p:attrName>ppt_w</p:attrName>
                                        </p:attrNameLst>
                                      </p:cBhvr>
                                      <p:tavLst>
                                        <p:tav tm="0">
                                          <p:val>
                                            <p:fltVal val="0"/>
                                          </p:val>
                                        </p:tav>
                                        <p:tav tm="100000">
                                          <p:val>
                                            <p:strVal val="#ppt_w"/>
                                          </p:val>
                                        </p:tav>
                                      </p:tavLst>
                                    </p:anim>
                                    <p:anim calcmode="lin" valueType="num">
                                      <p:cBhvr>
                                        <p:cTn id="22" dur="500" fill="hold"/>
                                        <p:tgtEl>
                                          <p:spTgt spid="74656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68">
                                            <p:txEl>
                                              <p:pRg st="0" end="0"/>
                                            </p:txEl>
                                          </p:spTgt>
                                        </p:tgtEl>
                                        <p:attrNameLst>
                                          <p:attrName>style.visibility</p:attrName>
                                        </p:attrNameLst>
                                      </p:cBhvr>
                                      <p:to>
                                        <p:strVal val="visible"/>
                                      </p:to>
                                    </p:set>
                                    <p:anim calcmode="lin" valueType="num">
                                      <p:cBhvr>
                                        <p:cTn id="27" dur="500" fill="hold"/>
                                        <p:tgtEl>
                                          <p:spTgt spid="68">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6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8" fill="hold" grpId="0" nodeType="clickEffect">
                                  <p:stCondLst>
                                    <p:cond delay="0"/>
                                  </p:stCondLst>
                                  <p:childTnLst>
                                    <p:set>
                                      <p:cBhvr>
                                        <p:cTn id="32" dur="1" fill="hold">
                                          <p:stCondLst>
                                            <p:cond delay="0"/>
                                          </p:stCondLst>
                                        </p:cTn>
                                        <p:tgtEl>
                                          <p:spTgt spid="746540"/>
                                        </p:tgtEl>
                                        <p:attrNameLst>
                                          <p:attrName>style.visibility</p:attrName>
                                        </p:attrNameLst>
                                      </p:cBhvr>
                                      <p:to>
                                        <p:strVal val="visible"/>
                                      </p:to>
                                    </p:set>
                                    <p:anim calcmode="lin" valueType="num">
                                      <p:cBhvr>
                                        <p:cTn id="33" dur="500" fill="hold"/>
                                        <p:tgtEl>
                                          <p:spTgt spid="746540"/>
                                        </p:tgtEl>
                                        <p:attrNameLst>
                                          <p:attrName>ppt_x</p:attrName>
                                        </p:attrNameLst>
                                      </p:cBhvr>
                                      <p:tavLst>
                                        <p:tav tm="0">
                                          <p:val>
                                            <p:strVal val="#ppt_x-#ppt_w/2"/>
                                          </p:val>
                                        </p:tav>
                                        <p:tav tm="100000">
                                          <p:val>
                                            <p:strVal val="#ppt_x"/>
                                          </p:val>
                                        </p:tav>
                                      </p:tavLst>
                                    </p:anim>
                                    <p:anim calcmode="lin" valueType="num">
                                      <p:cBhvr>
                                        <p:cTn id="34" dur="500" fill="hold"/>
                                        <p:tgtEl>
                                          <p:spTgt spid="746540"/>
                                        </p:tgtEl>
                                        <p:attrNameLst>
                                          <p:attrName>ppt_y</p:attrName>
                                        </p:attrNameLst>
                                      </p:cBhvr>
                                      <p:tavLst>
                                        <p:tav tm="0">
                                          <p:val>
                                            <p:strVal val="#ppt_y"/>
                                          </p:val>
                                        </p:tav>
                                        <p:tav tm="100000">
                                          <p:val>
                                            <p:strVal val="#ppt_y"/>
                                          </p:val>
                                        </p:tav>
                                      </p:tavLst>
                                    </p:anim>
                                    <p:anim calcmode="lin" valueType="num">
                                      <p:cBhvr>
                                        <p:cTn id="35" dur="500" fill="hold"/>
                                        <p:tgtEl>
                                          <p:spTgt spid="746540"/>
                                        </p:tgtEl>
                                        <p:attrNameLst>
                                          <p:attrName>ppt_w</p:attrName>
                                        </p:attrNameLst>
                                      </p:cBhvr>
                                      <p:tavLst>
                                        <p:tav tm="0">
                                          <p:val>
                                            <p:fltVal val="0"/>
                                          </p:val>
                                        </p:tav>
                                        <p:tav tm="100000">
                                          <p:val>
                                            <p:strVal val="#ppt_w"/>
                                          </p:val>
                                        </p:tav>
                                      </p:tavLst>
                                    </p:anim>
                                    <p:anim calcmode="lin" valueType="num">
                                      <p:cBhvr>
                                        <p:cTn id="36" dur="500" fill="hold"/>
                                        <p:tgtEl>
                                          <p:spTgt spid="746540"/>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500"/>
                            </p:stCondLst>
                            <p:childTnLst>
                              <p:par>
                                <p:cTn id="38" presetID="17" presetClass="entr" presetSubtype="8" fill="hold" grpId="0" nodeType="afterEffect">
                                  <p:stCondLst>
                                    <p:cond delay="0"/>
                                  </p:stCondLst>
                                  <p:childTnLst>
                                    <p:set>
                                      <p:cBhvr>
                                        <p:cTn id="39" dur="1" fill="hold">
                                          <p:stCondLst>
                                            <p:cond delay="0"/>
                                          </p:stCondLst>
                                        </p:cTn>
                                        <p:tgtEl>
                                          <p:spTgt spid="746541"/>
                                        </p:tgtEl>
                                        <p:attrNameLst>
                                          <p:attrName>style.visibility</p:attrName>
                                        </p:attrNameLst>
                                      </p:cBhvr>
                                      <p:to>
                                        <p:strVal val="visible"/>
                                      </p:to>
                                    </p:set>
                                    <p:anim calcmode="lin" valueType="num">
                                      <p:cBhvr>
                                        <p:cTn id="40" dur="500" fill="hold"/>
                                        <p:tgtEl>
                                          <p:spTgt spid="746541"/>
                                        </p:tgtEl>
                                        <p:attrNameLst>
                                          <p:attrName>ppt_x</p:attrName>
                                        </p:attrNameLst>
                                      </p:cBhvr>
                                      <p:tavLst>
                                        <p:tav tm="0">
                                          <p:val>
                                            <p:strVal val="#ppt_x-#ppt_w/2"/>
                                          </p:val>
                                        </p:tav>
                                        <p:tav tm="100000">
                                          <p:val>
                                            <p:strVal val="#ppt_x"/>
                                          </p:val>
                                        </p:tav>
                                      </p:tavLst>
                                    </p:anim>
                                    <p:anim calcmode="lin" valueType="num">
                                      <p:cBhvr>
                                        <p:cTn id="41" dur="500" fill="hold"/>
                                        <p:tgtEl>
                                          <p:spTgt spid="746541"/>
                                        </p:tgtEl>
                                        <p:attrNameLst>
                                          <p:attrName>ppt_y</p:attrName>
                                        </p:attrNameLst>
                                      </p:cBhvr>
                                      <p:tavLst>
                                        <p:tav tm="0">
                                          <p:val>
                                            <p:strVal val="#ppt_y"/>
                                          </p:val>
                                        </p:tav>
                                        <p:tav tm="100000">
                                          <p:val>
                                            <p:strVal val="#ppt_y"/>
                                          </p:val>
                                        </p:tav>
                                      </p:tavLst>
                                    </p:anim>
                                    <p:anim calcmode="lin" valueType="num">
                                      <p:cBhvr>
                                        <p:cTn id="42" dur="500" fill="hold"/>
                                        <p:tgtEl>
                                          <p:spTgt spid="746541"/>
                                        </p:tgtEl>
                                        <p:attrNameLst>
                                          <p:attrName>ppt_w</p:attrName>
                                        </p:attrNameLst>
                                      </p:cBhvr>
                                      <p:tavLst>
                                        <p:tav tm="0">
                                          <p:val>
                                            <p:fltVal val="0"/>
                                          </p:val>
                                        </p:tav>
                                        <p:tav tm="100000">
                                          <p:val>
                                            <p:strVal val="#ppt_w"/>
                                          </p:val>
                                        </p:tav>
                                      </p:tavLst>
                                    </p:anim>
                                    <p:anim calcmode="lin" valueType="num">
                                      <p:cBhvr>
                                        <p:cTn id="43" dur="500" fill="hold"/>
                                        <p:tgtEl>
                                          <p:spTgt spid="746541"/>
                                        </p:tgtEl>
                                        <p:attrNameLst>
                                          <p:attrName>ppt_h</p:attrName>
                                        </p:attrNameLst>
                                      </p:cBhvr>
                                      <p:tavLst>
                                        <p:tav tm="0">
                                          <p:val>
                                            <p:strVal val="#ppt_h"/>
                                          </p:val>
                                        </p:tav>
                                        <p:tav tm="100000">
                                          <p:val>
                                            <p:strVal val="#ppt_h"/>
                                          </p:val>
                                        </p:tav>
                                      </p:tavLst>
                                    </p:anim>
                                  </p:childTnLst>
                                </p:cTn>
                              </p:par>
                            </p:childTnLst>
                          </p:cTn>
                        </p:par>
                      </p:childTnLst>
                    </p:cTn>
                  </p:par>
                  <p:par>
                    <p:cTn id="44" fill="hold" nodeType="clickPar">
                      <p:stCondLst>
                        <p:cond delay="indefinite"/>
                      </p:stCondLst>
                      <p:childTnLst>
                        <p:par>
                          <p:cTn id="45" fill="hold" nodeType="withGroup">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746538"/>
                                        </p:tgtEl>
                                        <p:attrNameLst>
                                          <p:attrName>style.visibility</p:attrName>
                                        </p:attrNameLst>
                                      </p:cBhvr>
                                      <p:to>
                                        <p:strVal val="visible"/>
                                      </p:to>
                                    </p:set>
                                    <p:anim calcmode="lin" valueType="num">
                                      <p:cBhvr>
                                        <p:cTn id="48" dur="500" fill="hold"/>
                                        <p:tgtEl>
                                          <p:spTgt spid="746538"/>
                                        </p:tgtEl>
                                        <p:attrNameLst>
                                          <p:attrName>ppt_x</p:attrName>
                                        </p:attrNameLst>
                                      </p:cBhvr>
                                      <p:tavLst>
                                        <p:tav tm="0">
                                          <p:val>
                                            <p:strVal val="#ppt_x-#ppt_w/2"/>
                                          </p:val>
                                        </p:tav>
                                        <p:tav tm="100000">
                                          <p:val>
                                            <p:strVal val="#ppt_x"/>
                                          </p:val>
                                        </p:tav>
                                      </p:tavLst>
                                    </p:anim>
                                    <p:anim calcmode="lin" valueType="num">
                                      <p:cBhvr>
                                        <p:cTn id="49" dur="500" fill="hold"/>
                                        <p:tgtEl>
                                          <p:spTgt spid="746538"/>
                                        </p:tgtEl>
                                        <p:attrNameLst>
                                          <p:attrName>ppt_y</p:attrName>
                                        </p:attrNameLst>
                                      </p:cBhvr>
                                      <p:tavLst>
                                        <p:tav tm="0">
                                          <p:val>
                                            <p:strVal val="#ppt_y"/>
                                          </p:val>
                                        </p:tav>
                                        <p:tav tm="100000">
                                          <p:val>
                                            <p:strVal val="#ppt_y"/>
                                          </p:val>
                                        </p:tav>
                                      </p:tavLst>
                                    </p:anim>
                                    <p:anim calcmode="lin" valueType="num">
                                      <p:cBhvr>
                                        <p:cTn id="50" dur="500" fill="hold"/>
                                        <p:tgtEl>
                                          <p:spTgt spid="746538"/>
                                        </p:tgtEl>
                                        <p:attrNameLst>
                                          <p:attrName>ppt_w</p:attrName>
                                        </p:attrNameLst>
                                      </p:cBhvr>
                                      <p:tavLst>
                                        <p:tav tm="0">
                                          <p:val>
                                            <p:fltVal val="0"/>
                                          </p:val>
                                        </p:tav>
                                        <p:tav tm="100000">
                                          <p:val>
                                            <p:strVal val="#ppt_w"/>
                                          </p:val>
                                        </p:tav>
                                      </p:tavLst>
                                    </p:anim>
                                    <p:anim calcmode="lin" valueType="num">
                                      <p:cBhvr>
                                        <p:cTn id="51" dur="500" fill="hold"/>
                                        <p:tgtEl>
                                          <p:spTgt spid="746538"/>
                                        </p:tgtEl>
                                        <p:attrNameLst>
                                          <p:attrName>ppt_h</p:attrName>
                                        </p:attrNameLst>
                                      </p:cBhvr>
                                      <p:tavLst>
                                        <p:tav tm="0">
                                          <p:val>
                                            <p:strVal val="#ppt_h"/>
                                          </p:val>
                                        </p:tav>
                                        <p:tav tm="100000">
                                          <p:val>
                                            <p:strVal val="#ppt_h"/>
                                          </p:val>
                                        </p:tav>
                                      </p:tavLst>
                                    </p:anim>
                                  </p:childTnLst>
                                </p:cTn>
                              </p:par>
                            </p:childTnLst>
                          </p:cTn>
                        </p:par>
                        <p:par>
                          <p:cTn id="52" fill="hold" nodeType="afterGroup">
                            <p:stCondLst>
                              <p:cond delay="500"/>
                            </p:stCondLst>
                            <p:childTnLst>
                              <p:par>
                                <p:cTn id="53" presetID="17" presetClass="entr" presetSubtype="8" fill="hold" grpId="0" nodeType="afterEffect">
                                  <p:stCondLst>
                                    <p:cond delay="0"/>
                                  </p:stCondLst>
                                  <p:childTnLst>
                                    <p:set>
                                      <p:cBhvr>
                                        <p:cTn id="54" dur="1" fill="hold">
                                          <p:stCondLst>
                                            <p:cond delay="0"/>
                                          </p:stCondLst>
                                        </p:cTn>
                                        <p:tgtEl>
                                          <p:spTgt spid="746539"/>
                                        </p:tgtEl>
                                        <p:attrNameLst>
                                          <p:attrName>style.visibility</p:attrName>
                                        </p:attrNameLst>
                                      </p:cBhvr>
                                      <p:to>
                                        <p:strVal val="visible"/>
                                      </p:to>
                                    </p:set>
                                    <p:anim calcmode="lin" valueType="num">
                                      <p:cBhvr>
                                        <p:cTn id="55" dur="500" fill="hold"/>
                                        <p:tgtEl>
                                          <p:spTgt spid="746539"/>
                                        </p:tgtEl>
                                        <p:attrNameLst>
                                          <p:attrName>ppt_x</p:attrName>
                                        </p:attrNameLst>
                                      </p:cBhvr>
                                      <p:tavLst>
                                        <p:tav tm="0">
                                          <p:val>
                                            <p:strVal val="#ppt_x-#ppt_w/2"/>
                                          </p:val>
                                        </p:tav>
                                        <p:tav tm="100000">
                                          <p:val>
                                            <p:strVal val="#ppt_x"/>
                                          </p:val>
                                        </p:tav>
                                      </p:tavLst>
                                    </p:anim>
                                    <p:anim calcmode="lin" valueType="num">
                                      <p:cBhvr>
                                        <p:cTn id="56" dur="500" fill="hold"/>
                                        <p:tgtEl>
                                          <p:spTgt spid="746539"/>
                                        </p:tgtEl>
                                        <p:attrNameLst>
                                          <p:attrName>ppt_y</p:attrName>
                                        </p:attrNameLst>
                                      </p:cBhvr>
                                      <p:tavLst>
                                        <p:tav tm="0">
                                          <p:val>
                                            <p:strVal val="#ppt_y"/>
                                          </p:val>
                                        </p:tav>
                                        <p:tav tm="100000">
                                          <p:val>
                                            <p:strVal val="#ppt_y"/>
                                          </p:val>
                                        </p:tav>
                                      </p:tavLst>
                                    </p:anim>
                                    <p:anim calcmode="lin" valueType="num">
                                      <p:cBhvr>
                                        <p:cTn id="57" dur="500" fill="hold"/>
                                        <p:tgtEl>
                                          <p:spTgt spid="746539"/>
                                        </p:tgtEl>
                                        <p:attrNameLst>
                                          <p:attrName>ppt_w</p:attrName>
                                        </p:attrNameLst>
                                      </p:cBhvr>
                                      <p:tavLst>
                                        <p:tav tm="0">
                                          <p:val>
                                            <p:fltVal val="0"/>
                                          </p:val>
                                        </p:tav>
                                        <p:tav tm="100000">
                                          <p:val>
                                            <p:strVal val="#ppt_w"/>
                                          </p:val>
                                        </p:tav>
                                      </p:tavLst>
                                    </p:anim>
                                    <p:anim calcmode="lin" valueType="num">
                                      <p:cBhvr>
                                        <p:cTn id="58" dur="500" fill="hold"/>
                                        <p:tgtEl>
                                          <p:spTgt spid="746539"/>
                                        </p:tgtEl>
                                        <p:attrNameLst>
                                          <p:attrName>ppt_h</p:attrName>
                                        </p:attrNameLst>
                                      </p:cBhvr>
                                      <p:tavLst>
                                        <p:tav tm="0">
                                          <p:val>
                                            <p:strVal val="#ppt_h"/>
                                          </p:val>
                                        </p:tav>
                                        <p:tav tm="100000">
                                          <p:val>
                                            <p:strVal val="#ppt_h"/>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7" presetClass="entr" presetSubtype="8" fill="hold" grpId="0" nodeType="clickEffect">
                                  <p:stCondLst>
                                    <p:cond delay="0"/>
                                  </p:stCondLst>
                                  <p:childTnLst>
                                    <p:set>
                                      <p:cBhvr>
                                        <p:cTn id="62" dur="1" fill="hold">
                                          <p:stCondLst>
                                            <p:cond delay="0"/>
                                          </p:stCondLst>
                                        </p:cTn>
                                        <p:tgtEl>
                                          <p:spTgt spid="746536"/>
                                        </p:tgtEl>
                                        <p:attrNameLst>
                                          <p:attrName>style.visibility</p:attrName>
                                        </p:attrNameLst>
                                      </p:cBhvr>
                                      <p:to>
                                        <p:strVal val="visible"/>
                                      </p:to>
                                    </p:set>
                                    <p:anim calcmode="lin" valueType="num">
                                      <p:cBhvr>
                                        <p:cTn id="63" dur="500" fill="hold"/>
                                        <p:tgtEl>
                                          <p:spTgt spid="746536"/>
                                        </p:tgtEl>
                                        <p:attrNameLst>
                                          <p:attrName>ppt_x</p:attrName>
                                        </p:attrNameLst>
                                      </p:cBhvr>
                                      <p:tavLst>
                                        <p:tav tm="0">
                                          <p:val>
                                            <p:strVal val="#ppt_x-#ppt_w/2"/>
                                          </p:val>
                                        </p:tav>
                                        <p:tav tm="100000">
                                          <p:val>
                                            <p:strVal val="#ppt_x"/>
                                          </p:val>
                                        </p:tav>
                                      </p:tavLst>
                                    </p:anim>
                                    <p:anim calcmode="lin" valueType="num">
                                      <p:cBhvr>
                                        <p:cTn id="64" dur="500" fill="hold"/>
                                        <p:tgtEl>
                                          <p:spTgt spid="746536"/>
                                        </p:tgtEl>
                                        <p:attrNameLst>
                                          <p:attrName>ppt_y</p:attrName>
                                        </p:attrNameLst>
                                      </p:cBhvr>
                                      <p:tavLst>
                                        <p:tav tm="0">
                                          <p:val>
                                            <p:strVal val="#ppt_y"/>
                                          </p:val>
                                        </p:tav>
                                        <p:tav tm="100000">
                                          <p:val>
                                            <p:strVal val="#ppt_y"/>
                                          </p:val>
                                        </p:tav>
                                      </p:tavLst>
                                    </p:anim>
                                    <p:anim calcmode="lin" valueType="num">
                                      <p:cBhvr>
                                        <p:cTn id="65" dur="500" fill="hold"/>
                                        <p:tgtEl>
                                          <p:spTgt spid="746536"/>
                                        </p:tgtEl>
                                        <p:attrNameLst>
                                          <p:attrName>ppt_w</p:attrName>
                                        </p:attrNameLst>
                                      </p:cBhvr>
                                      <p:tavLst>
                                        <p:tav tm="0">
                                          <p:val>
                                            <p:fltVal val="0"/>
                                          </p:val>
                                        </p:tav>
                                        <p:tav tm="100000">
                                          <p:val>
                                            <p:strVal val="#ppt_w"/>
                                          </p:val>
                                        </p:tav>
                                      </p:tavLst>
                                    </p:anim>
                                    <p:anim calcmode="lin" valueType="num">
                                      <p:cBhvr>
                                        <p:cTn id="66" dur="500" fill="hold"/>
                                        <p:tgtEl>
                                          <p:spTgt spid="746536"/>
                                        </p:tgtEl>
                                        <p:attrNameLst>
                                          <p:attrName>ppt_h</p:attrName>
                                        </p:attrNameLst>
                                      </p:cBhvr>
                                      <p:tavLst>
                                        <p:tav tm="0">
                                          <p:val>
                                            <p:strVal val="#ppt_h"/>
                                          </p:val>
                                        </p:tav>
                                        <p:tav tm="100000">
                                          <p:val>
                                            <p:strVal val="#ppt_h"/>
                                          </p:val>
                                        </p:tav>
                                      </p:tavLst>
                                    </p:anim>
                                  </p:childTnLst>
                                </p:cTn>
                              </p:par>
                            </p:childTnLst>
                          </p:cTn>
                        </p:par>
                        <p:par>
                          <p:cTn id="67" fill="hold" nodeType="afterGroup">
                            <p:stCondLst>
                              <p:cond delay="500"/>
                            </p:stCondLst>
                            <p:childTnLst>
                              <p:par>
                                <p:cTn id="68" presetID="17" presetClass="entr" presetSubtype="8" fill="hold" grpId="0" nodeType="afterEffect">
                                  <p:stCondLst>
                                    <p:cond delay="0"/>
                                  </p:stCondLst>
                                  <p:childTnLst>
                                    <p:set>
                                      <p:cBhvr>
                                        <p:cTn id="69" dur="1" fill="hold">
                                          <p:stCondLst>
                                            <p:cond delay="0"/>
                                          </p:stCondLst>
                                        </p:cTn>
                                        <p:tgtEl>
                                          <p:spTgt spid="746537"/>
                                        </p:tgtEl>
                                        <p:attrNameLst>
                                          <p:attrName>style.visibility</p:attrName>
                                        </p:attrNameLst>
                                      </p:cBhvr>
                                      <p:to>
                                        <p:strVal val="visible"/>
                                      </p:to>
                                    </p:set>
                                    <p:anim calcmode="lin" valueType="num">
                                      <p:cBhvr>
                                        <p:cTn id="70" dur="500" fill="hold"/>
                                        <p:tgtEl>
                                          <p:spTgt spid="746537"/>
                                        </p:tgtEl>
                                        <p:attrNameLst>
                                          <p:attrName>ppt_x</p:attrName>
                                        </p:attrNameLst>
                                      </p:cBhvr>
                                      <p:tavLst>
                                        <p:tav tm="0">
                                          <p:val>
                                            <p:strVal val="#ppt_x-#ppt_w/2"/>
                                          </p:val>
                                        </p:tav>
                                        <p:tav tm="100000">
                                          <p:val>
                                            <p:strVal val="#ppt_x"/>
                                          </p:val>
                                        </p:tav>
                                      </p:tavLst>
                                    </p:anim>
                                    <p:anim calcmode="lin" valueType="num">
                                      <p:cBhvr>
                                        <p:cTn id="71" dur="500" fill="hold"/>
                                        <p:tgtEl>
                                          <p:spTgt spid="746537"/>
                                        </p:tgtEl>
                                        <p:attrNameLst>
                                          <p:attrName>ppt_y</p:attrName>
                                        </p:attrNameLst>
                                      </p:cBhvr>
                                      <p:tavLst>
                                        <p:tav tm="0">
                                          <p:val>
                                            <p:strVal val="#ppt_y"/>
                                          </p:val>
                                        </p:tav>
                                        <p:tav tm="100000">
                                          <p:val>
                                            <p:strVal val="#ppt_y"/>
                                          </p:val>
                                        </p:tav>
                                      </p:tavLst>
                                    </p:anim>
                                    <p:anim calcmode="lin" valueType="num">
                                      <p:cBhvr>
                                        <p:cTn id="72" dur="500" fill="hold"/>
                                        <p:tgtEl>
                                          <p:spTgt spid="746537"/>
                                        </p:tgtEl>
                                        <p:attrNameLst>
                                          <p:attrName>ppt_w</p:attrName>
                                        </p:attrNameLst>
                                      </p:cBhvr>
                                      <p:tavLst>
                                        <p:tav tm="0">
                                          <p:val>
                                            <p:fltVal val="0"/>
                                          </p:val>
                                        </p:tav>
                                        <p:tav tm="100000">
                                          <p:val>
                                            <p:strVal val="#ppt_w"/>
                                          </p:val>
                                        </p:tav>
                                      </p:tavLst>
                                    </p:anim>
                                    <p:anim calcmode="lin" valueType="num">
                                      <p:cBhvr>
                                        <p:cTn id="73" dur="500" fill="hold"/>
                                        <p:tgtEl>
                                          <p:spTgt spid="746537"/>
                                        </p:tgtEl>
                                        <p:attrNameLst>
                                          <p:attrName>ppt_h</p:attrName>
                                        </p:attrNameLst>
                                      </p:cBhvr>
                                      <p:tavLst>
                                        <p:tav tm="0">
                                          <p:val>
                                            <p:strVal val="#ppt_h"/>
                                          </p:val>
                                        </p:tav>
                                        <p:tav tm="100000">
                                          <p:val>
                                            <p:strVal val="#ppt_h"/>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 presetClass="entr" presetSubtype="4" fill="hold" nodeType="clickEffect">
                                  <p:stCondLst>
                                    <p:cond delay="0"/>
                                  </p:stCondLst>
                                  <p:childTnLst>
                                    <p:set>
                                      <p:cBhvr>
                                        <p:cTn id="77" dur="1" fill="hold">
                                          <p:stCondLst>
                                            <p:cond delay="0"/>
                                          </p:stCondLst>
                                        </p:cTn>
                                        <p:tgtEl>
                                          <p:spTgt spid="5"/>
                                        </p:tgtEl>
                                        <p:attrNameLst>
                                          <p:attrName>style.visibility</p:attrName>
                                        </p:attrNameLst>
                                      </p:cBhvr>
                                      <p:to>
                                        <p:strVal val="visible"/>
                                      </p:to>
                                    </p:set>
                                    <p:anim calcmode="lin" valueType="num">
                                      <p:cBhvr additive="base">
                                        <p:cTn id="78" dur="2000" fill="hold"/>
                                        <p:tgtEl>
                                          <p:spTgt spid="5"/>
                                        </p:tgtEl>
                                        <p:attrNameLst>
                                          <p:attrName>ppt_x</p:attrName>
                                        </p:attrNameLst>
                                      </p:cBhvr>
                                      <p:tavLst>
                                        <p:tav tm="0">
                                          <p:val>
                                            <p:strVal val="#ppt_x"/>
                                          </p:val>
                                        </p:tav>
                                        <p:tav tm="100000">
                                          <p:val>
                                            <p:strVal val="#ppt_x"/>
                                          </p:val>
                                        </p:tav>
                                      </p:tavLst>
                                    </p:anim>
                                    <p:anim calcmode="lin" valueType="num">
                                      <p:cBhvr additive="base">
                                        <p:cTn id="79" dur="20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80" fill="hold" nodeType="clickPar">
                      <p:stCondLst>
                        <p:cond delay="indefinite"/>
                      </p:stCondLst>
                      <p:childTnLst>
                        <p:par>
                          <p:cTn id="81" fill="hold" nodeType="withGroup">
                            <p:stCondLst>
                              <p:cond delay="0"/>
                            </p:stCondLst>
                            <p:childTnLst>
                              <p:par>
                                <p:cTn id="82" presetID="2" presetClass="exit" presetSubtype="2" fill="hold" nodeType="clickEffect">
                                  <p:stCondLst>
                                    <p:cond delay="0"/>
                                  </p:stCondLst>
                                  <p:childTnLst>
                                    <p:anim calcmode="lin" valueType="num">
                                      <p:cBhvr additive="base">
                                        <p:cTn id="83" dur="1000"/>
                                        <p:tgtEl>
                                          <p:spTgt spid="5"/>
                                        </p:tgtEl>
                                        <p:attrNameLst>
                                          <p:attrName>ppt_x</p:attrName>
                                        </p:attrNameLst>
                                      </p:cBhvr>
                                      <p:tavLst>
                                        <p:tav tm="0">
                                          <p:val>
                                            <p:strVal val="ppt_x"/>
                                          </p:val>
                                        </p:tav>
                                        <p:tav tm="100000">
                                          <p:val>
                                            <p:strVal val="1+ppt_w/2"/>
                                          </p:val>
                                        </p:tav>
                                      </p:tavLst>
                                    </p:anim>
                                    <p:anim calcmode="lin" valueType="num">
                                      <p:cBhvr additive="base">
                                        <p:cTn id="84" dur="1000"/>
                                        <p:tgtEl>
                                          <p:spTgt spid="5"/>
                                        </p:tgtEl>
                                        <p:attrNameLst>
                                          <p:attrName>ppt_y</p:attrName>
                                        </p:attrNameLst>
                                      </p:cBhvr>
                                      <p:tavLst>
                                        <p:tav tm="0">
                                          <p:val>
                                            <p:strVal val="ppt_y"/>
                                          </p:val>
                                        </p:tav>
                                        <p:tav tm="100000">
                                          <p:val>
                                            <p:strVal val="ppt_y"/>
                                          </p:val>
                                        </p:tav>
                                      </p:tavLst>
                                    </p:anim>
                                    <p:set>
                                      <p:cBhvr>
                                        <p:cTn id="85" dur="1" fill="hold">
                                          <p:stCondLst>
                                            <p:cond delay="999"/>
                                          </p:stCondLst>
                                        </p:cTn>
                                        <p:tgtEl>
                                          <p:spTgt spid="5"/>
                                        </p:tgtEl>
                                        <p:attrNameLst>
                                          <p:attrName>style.visibility</p:attrName>
                                        </p:attrNameLst>
                                      </p:cBhvr>
                                      <p:to>
                                        <p:strVal val="hidden"/>
                                      </p:to>
                                    </p:set>
                                  </p:childTnLst>
                                </p:cTn>
                              </p:par>
                              <p:par>
                                <p:cTn id="86" presetID="17" presetClass="entr" presetSubtype="8" fill="hold" grpId="0" nodeType="withEffect">
                                  <p:stCondLst>
                                    <p:cond delay="0"/>
                                  </p:stCondLst>
                                  <p:childTnLst>
                                    <p:set>
                                      <p:cBhvr>
                                        <p:cTn id="87" dur="1" fill="hold">
                                          <p:stCondLst>
                                            <p:cond delay="0"/>
                                          </p:stCondLst>
                                        </p:cTn>
                                        <p:tgtEl>
                                          <p:spTgt spid="746534"/>
                                        </p:tgtEl>
                                        <p:attrNameLst>
                                          <p:attrName>style.visibility</p:attrName>
                                        </p:attrNameLst>
                                      </p:cBhvr>
                                      <p:to>
                                        <p:strVal val="visible"/>
                                      </p:to>
                                    </p:set>
                                    <p:anim calcmode="lin" valueType="num">
                                      <p:cBhvr>
                                        <p:cTn id="88" dur="500" fill="hold"/>
                                        <p:tgtEl>
                                          <p:spTgt spid="746534"/>
                                        </p:tgtEl>
                                        <p:attrNameLst>
                                          <p:attrName>ppt_x</p:attrName>
                                        </p:attrNameLst>
                                      </p:cBhvr>
                                      <p:tavLst>
                                        <p:tav tm="0">
                                          <p:val>
                                            <p:strVal val="#ppt_x-#ppt_w/2"/>
                                          </p:val>
                                        </p:tav>
                                        <p:tav tm="100000">
                                          <p:val>
                                            <p:strVal val="#ppt_x"/>
                                          </p:val>
                                        </p:tav>
                                      </p:tavLst>
                                    </p:anim>
                                    <p:anim calcmode="lin" valueType="num">
                                      <p:cBhvr>
                                        <p:cTn id="89" dur="500" fill="hold"/>
                                        <p:tgtEl>
                                          <p:spTgt spid="746534"/>
                                        </p:tgtEl>
                                        <p:attrNameLst>
                                          <p:attrName>ppt_y</p:attrName>
                                        </p:attrNameLst>
                                      </p:cBhvr>
                                      <p:tavLst>
                                        <p:tav tm="0">
                                          <p:val>
                                            <p:strVal val="#ppt_y"/>
                                          </p:val>
                                        </p:tav>
                                        <p:tav tm="100000">
                                          <p:val>
                                            <p:strVal val="#ppt_y"/>
                                          </p:val>
                                        </p:tav>
                                      </p:tavLst>
                                    </p:anim>
                                    <p:anim calcmode="lin" valueType="num">
                                      <p:cBhvr>
                                        <p:cTn id="90" dur="500" fill="hold"/>
                                        <p:tgtEl>
                                          <p:spTgt spid="746534"/>
                                        </p:tgtEl>
                                        <p:attrNameLst>
                                          <p:attrName>ppt_w</p:attrName>
                                        </p:attrNameLst>
                                      </p:cBhvr>
                                      <p:tavLst>
                                        <p:tav tm="0">
                                          <p:val>
                                            <p:fltVal val="0"/>
                                          </p:val>
                                        </p:tav>
                                        <p:tav tm="100000">
                                          <p:val>
                                            <p:strVal val="#ppt_w"/>
                                          </p:val>
                                        </p:tav>
                                      </p:tavLst>
                                    </p:anim>
                                    <p:anim calcmode="lin" valueType="num">
                                      <p:cBhvr>
                                        <p:cTn id="91" dur="500" fill="hold"/>
                                        <p:tgtEl>
                                          <p:spTgt spid="746534"/>
                                        </p:tgtEl>
                                        <p:attrNameLst>
                                          <p:attrName>ppt_h</p:attrName>
                                        </p:attrNameLst>
                                      </p:cBhvr>
                                      <p:tavLst>
                                        <p:tav tm="0">
                                          <p:val>
                                            <p:strVal val="#ppt_h"/>
                                          </p:val>
                                        </p:tav>
                                        <p:tav tm="100000">
                                          <p:val>
                                            <p:strVal val="#ppt_h"/>
                                          </p:val>
                                        </p:tav>
                                      </p:tavLst>
                                    </p:anim>
                                  </p:childTnLst>
                                </p:cTn>
                              </p:par>
                            </p:childTnLst>
                          </p:cTn>
                        </p:par>
                        <p:par>
                          <p:cTn id="92" fill="hold" nodeType="afterGroup">
                            <p:stCondLst>
                              <p:cond delay="1000"/>
                            </p:stCondLst>
                            <p:childTnLst>
                              <p:par>
                                <p:cTn id="93" presetID="17" presetClass="entr" presetSubtype="8" fill="hold" grpId="0" nodeType="afterEffect">
                                  <p:stCondLst>
                                    <p:cond delay="0"/>
                                  </p:stCondLst>
                                  <p:childTnLst>
                                    <p:set>
                                      <p:cBhvr>
                                        <p:cTn id="94" dur="1" fill="hold">
                                          <p:stCondLst>
                                            <p:cond delay="0"/>
                                          </p:stCondLst>
                                        </p:cTn>
                                        <p:tgtEl>
                                          <p:spTgt spid="746535"/>
                                        </p:tgtEl>
                                        <p:attrNameLst>
                                          <p:attrName>style.visibility</p:attrName>
                                        </p:attrNameLst>
                                      </p:cBhvr>
                                      <p:to>
                                        <p:strVal val="visible"/>
                                      </p:to>
                                    </p:set>
                                    <p:anim calcmode="lin" valueType="num">
                                      <p:cBhvr>
                                        <p:cTn id="95" dur="500" fill="hold"/>
                                        <p:tgtEl>
                                          <p:spTgt spid="746535"/>
                                        </p:tgtEl>
                                        <p:attrNameLst>
                                          <p:attrName>ppt_x</p:attrName>
                                        </p:attrNameLst>
                                      </p:cBhvr>
                                      <p:tavLst>
                                        <p:tav tm="0">
                                          <p:val>
                                            <p:strVal val="#ppt_x-#ppt_w/2"/>
                                          </p:val>
                                        </p:tav>
                                        <p:tav tm="100000">
                                          <p:val>
                                            <p:strVal val="#ppt_x"/>
                                          </p:val>
                                        </p:tav>
                                      </p:tavLst>
                                    </p:anim>
                                    <p:anim calcmode="lin" valueType="num">
                                      <p:cBhvr>
                                        <p:cTn id="96" dur="500" fill="hold"/>
                                        <p:tgtEl>
                                          <p:spTgt spid="746535"/>
                                        </p:tgtEl>
                                        <p:attrNameLst>
                                          <p:attrName>ppt_y</p:attrName>
                                        </p:attrNameLst>
                                      </p:cBhvr>
                                      <p:tavLst>
                                        <p:tav tm="0">
                                          <p:val>
                                            <p:strVal val="#ppt_y"/>
                                          </p:val>
                                        </p:tav>
                                        <p:tav tm="100000">
                                          <p:val>
                                            <p:strVal val="#ppt_y"/>
                                          </p:val>
                                        </p:tav>
                                      </p:tavLst>
                                    </p:anim>
                                    <p:anim calcmode="lin" valueType="num">
                                      <p:cBhvr>
                                        <p:cTn id="97" dur="500" fill="hold"/>
                                        <p:tgtEl>
                                          <p:spTgt spid="746535"/>
                                        </p:tgtEl>
                                        <p:attrNameLst>
                                          <p:attrName>ppt_w</p:attrName>
                                        </p:attrNameLst>
                                      </p:cBhvr>
                                      <p:tavLst>
                                        <p:tav tm="0">
                                          <p:val>
                                            <p:fltVal val="0"/>
                                          </p:val>
                                        </p:tav>
                                        <p:tav tm="100000">
                                          <p:val>
                                            <p:strVal val="#ppt_w"/>
                                          </p:val>
                                        </p:tav>
                                      </p:tavLst>
                                    </p:anim>
                                    <p:anim calcmode="lin" valueType="num">
                                      <p:cBhvr>
                                        <p:cTn id="98" dur="500" fill="hold"/>
                                        <p:tgtEl>
                                          <p:spTgt spid="746535"/>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8" fill="hold" grpId="0" nodeType="clickEffect">
                                  <p:stCondLst>
                                    <p:cond delay="0"/>
                                  </p:stCondLst>
                                  <p:childTnLst>
                                    <p:set>
                                      <p:cBhvr>
                                        <p:cTn id="102" dur="1" fill="hold">
                                          <p:stCondLst>
                                            <p:cond delay="0"/>
                                          </p:stCondLst>
                                        </p:cTn>
                                        <p:tgtEl>
                                          <p:spTgt spid="746542"/>
                                        </p:tgtEl>
                                        <p:attrNameLst>
                                          <p:attrName>style.visibility</p:attrName>
                                        </p:attrNameLst>
                                      </p:cBhvr>
                                      <p:to>
                                        <p:strVal val="visible"/>
                                      </p:to>
                                    </p:set>
                                    <p:anim calcmode="lin" valueType="num">
                                      <p:cBhvr>
                                        <p:cTn id="103" dur="500" fill="hold"/>
                                        <p:tgtEl>
                                          <p:spTgt spid="746542"/>
                                        </p:tgtEl>
                                        <p:attrNameLst>
                                          <p:attrName>ppt_x</p:attrName>
                                        </p:attrNameLst>
                                      </p:cBhvr>
                                      <p:tavLst>
                                        <p:tav tm="0">
                                          <p:val>
                                            <p:strVal val="#ppt_x-#ppt_w/2"/>
                                          </p:val>
                                        </p:tav>
                                        <p:tav tm="100000">
                                          <p:val>
                                            <p:strVal val="#ppt_x"/>
                                          </p:val>
                                        </p:tav>
                                      </p:tavLst>
                                    </p:anim>
                                    <p:anim calcmode="lin" valueType="num">
                                      <p:cBhvr>
                                        <p:cTn id="104" dur="500" fill="hold"/>
                                        <p:tgtEl>
                                          <p:spTgt spid="746542"/>
                                        </p:tgtEl>
                                        <p:attrNameLst>
                                          <p:attrName>ppt_y</p:attrName>
                                        </p:attrNameLst>
                                      </p:cBhvr>
                                      <p:tavLst>
                                        <p:tav tm="0">
                                          <p:val>
                                            <p:strVal val="#ppt_y"/>
                                          </p:val>
                                        </p:tav>
                                        <p:tav tm="100000">
                                          <p:val>
                                            <p:strVal val="#ppt_y"/>
                                          </p:val>
                                        </p:tav>
                                      </p:tavLst>
                                    </p:anim>
                                    <p:anim calcmode="lin" valueType="num">
                                      <p:cBhvr>
                                        <p:cTn id="105" dur="500" fill="hold"/>
                                        <p:tgtEl>
                                          <p:spTgt spid="746542"/>
                                        </p:tgtEl>
                                        <p:attrNameLst>
                                          <p:attrName>ppt_w</p:attrName>
                                        </p:attrNameLst>
                                      </p:cBhvr>
                                      <p:tavLst>
                                        <p:tav tm="0">
                                          <p:val>
                                            <p:fltVal val="0"/>
                                          </p:val>
                                        </p:tav>
                                        <p:tav tm="100000">
                                          <p:val>
                                            <p:strVal val="#ppt_w"/>
                                          </p:val>
                                        </p:tav>
                                      </p:tavLst>
                                    </p:anim>
                                    <p:anim calcmode="lin" valueType="num">
                                      <p:cBhvr>
                                        <p:cTn id="106" dur="500" fill="hold"/>
                                        <p:tgtEl>
                                          <p:spTgt spid="746542"/>
                                        </p:tgtEl>
                                        <p:attrNameLst>
                                          <p:attrName>ppt_h</p:attrName>
                                        </p:attrNameLst>
                                      </p:cBhvr>
                                      <p:tavLst>
                                        <p:tav tm="0">
                                          <p:val>
                                            <p:strVal val="#ppt_h"/>
                                          </p:val>
                                        </p:tav>
                                        <p:tav tm="100000">
                                          <p:val>
                                            <p:strVal val="#ppt_h"/>
                                          </p:val>
                                        </p:tav>
                                      </p:tavLst>
                                    </p:anim>
                                  </p:childTnLst>
                                </p:cTn>
                              </p:par>
                            </p:childTnLst>
                          </p:cTn>
                        </p:par>
                        <p:par>
                          <p:cTn id="107" fill="hold" nodeType="afterGroup">
                            <p:stCondLst>
                              <p:cond delay="500"/>
                            </p:stCondLst>
                            <p:childTnLst>
                              <p:par>
                                <p:cTn id="108" presetID="17" presetClass="entr" presetSubtype="8" fill="hold" grpId="0" nodeType="afterEffect">
                                  <p:stCondLst>
                                    <p:cond delay="0"/>
                                  </p:stCondLst>
                                  <p:childTnLst>
                                    <p:set>
                                      <p:cBhvr>
                                        <p:cTn id="109" dur="1" fill="hold">
                                          <p:stCondLst>
                                            <p:cond delay="0"/>
                                          </p:stCondLst>
                                        </p:cTn>
                                        <p:tgtEl>
                                          <p:spTgt spid="746543"/>
                                        </p:tgtEl>
                                        <p:attrNameLst>
                                          <p:attrName>style.visibility</p:attrName>
                                        </p:attrNameLst>
                                      </p:cBhvr>
                                      <p:to>
                                        <p:strVal val="visible"/>
                                      </p:to>
                                    </p:set>
                                    <p:anim calcmode="lin" valueType="num">
                                      <p:cBhvr>
                                        <p:cTn id="110" dur="500" fill="hold"/>
                                        <p:tgtEl>
                                          <p:spTgt spid="746543"/>
                                        </p:tgtEl>
                                        <p:attrNameLst>
                                          <p:attrName>ppt_x</p:attrName>
                                        </p:attrNameLst>
                                      </p:cBhvr>
                                      <p:tavLst>
                                        <p:tav tm="0">
                                          <p:val>
                                            <p:strVal val="#ppt_x-#ppt_w/2"/>
                                          </p:val>
                                        </p:tav>
                                        <p:tav tm="100000">
                                          <p:val>
                                            <p:strVal val="#ppt_x"/>
                                          </p:val>
                                        </p:tav>
                                      </p:tavLst>
                                    </p:anim>
                                    <p:anim calcmode="lin" valueType="num">
                                      <p:cBhvr>
                                        <p:cTn id="111" dur="500" fill="hold"/>
                                        <p:tgtEl>
                                          <p:spTgt spid="746543"/>
                                        </p:tgtEl>
                                        <p:attrNameLst>
                                          <p:attrName>ppt_y</p:attrName>
                                        </p:attrNameLst>
                                      </p:cBhvr>
                                      <p:tavLst>
                                        <p:tav tm="0">
                                          <p:val>
                                            <p:strVal val="#ppt_y"/>
                                          </p:val>
                                        </p:tav>
                                        <p:tav tm="100000">
                                          <p:val>
                                            <p:strVal val="#ppt_y"/>
                                          </p:val>
                                        </p:tav>
                                      </p:tavLst>
                                    </p:anim>
                                    <p:anim calcmode="lin" valueType="num">
                                      <p:cBhvr>
                                        <p:cTn id="112" dur="500" fill="hold"/>
                                        <p:tgtEl>
                                          <p:spTgt spid="746543"/>
                                        </p:tgtEl>
                                        <p:attrNameLst>
                                          <p:attrName>ppt_w</p:attrName>
                                        </p:attrNameLst>
                                      </p:cBhvr>
                                      <p:tavLst>
                                        <p:tav tm="0">
                                          <p:val>
                                            <p:fltVal val="0"/>
                                          </p:val>
                                        </p:tav>
                                        <p:tav tm="100000">
                                          <p:val>
                                            <p:strVal val="#ppt_w"/>
                                          </p:val>
                                        </p:tav>
                                      </p:tavLst>
                                    </p:anim>
                                    <p:anim calcmode="lin" valueType="num">
                                      <p:cBhvr>
                                        <p:cTn id="113" dur="500" fill="hold"/>
                                        <p:tgtEl>
                                          <p:spTgt spid="746543"/>
                                        </p:tgtEl>
                                        <p:attrNameLst>
                                          <p:attrName>ppt_h</p:attrName>
                                        </p:attrNameLst>
                                      </p:cBhvr>
                                      <p:tavLst>
                                        <p:tav tm="0">
                                          <p:val>
                                            <p:strVal val="#ppt_h"/>
                                          </p:val>
                                        </p:tav>
                                        <p:tav tm="100000">
                                          <p:val>
                                            <p:strVal val="#ppt_h"/>
                                          </p:val>
                                        </p:tav>
                                      </p:tavLst>
                                    </p:anim>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7" presetClass="entr" presetSubtype="8" fill="hold" grpId="0" nodeType="clickEffect">
                                  <p:stCondLst>
                                    <p:cond delay="0"/>
                                  </p:stCondLst>
                                  <p:childTnLst>
                                    <p:set>
                                      <p:cBhvr>
                                        <p:cTn id="117" dur="1" fill="hold">
                                          <p:stCondLst>
                                            <p:cond delay="0"/>
                                          </p:stCondLst>
                                        </p:cTn>
                                        <p:tgtEl>
                                          <p:spTgt spid="746545"/>
                                        </p:tgtEl>
                                        <p:attrNameLst>
                                          <p:attrName>style.visibility</p:attrName>
                                        </p:attrNameLst>
                                      </p:cBhvr>
                                      <p:to>
                                        <p:strVal val="visible"/>
                                      </p:to>
                                    </p:set>
                                    <p:anim calcmode="lin" valueType="num">
                                      <p:cBhvr>
                                        <p:cTn id="118" dur="500" fill="hold"/>
                                        <p:tgtEl>
                                          <p:spTgt spid="746545"/>
                                        </p:tgtEl>
                                        <p:attrNameLst>
                                          <p:attrName>ppt_x</p:attrName>
                                        </p:attrNameLst>
                                      </p:cBhvr>
                                      <p:tavLst>
                                        <p:tav tm="0">
                                          <p:val>
                                            <p:strVal val="#ppt_x-#ppt_w/2"/>
                                          </p:val>
                                        </p:tav>
                                        <p:tav tm="100000">
                                          <p:val>
                                            <p:strVal val="#ppt_x"/>
                                          </p:val>
                                        </p:tav>
                                      </p:tavLst>
                                    </p:anim>
                                    <p:anim calcmode="lin" valueType="num">
                                      <p:cBhvr>
                                        <p:cTn id="119" dur="500" fill="hold"/>
                                        <p:tgtEl>
                                          <p:spTgt spid="746545"/>
                                        </p:tgtEl>
                                        <p:attrNameLst>
                                          <p:attrName>ppt_y</p:attrName>
                                        </p:attrNameLst>
                                      </p:cBhvr>
                                      <p:tavLst>
                                        <p:tav tm="0">
                                          <p:val>
                                            <p:strVal val="#ppt_y"/>
                                          </p:val>
                                        </p:tav>
                                        <p:tav tm="100000">
                                          <p:val>
                                            <p:strVal val="#ppt_y"/>
                                          </p:val>
                                        </p:tav>
                                      </p:tavLst>
                                    </p:anim>
                                    <p:anim calcmode="lin" valueType="num">
                                      <p:cBhvr>
                                        <p:cTn id="120" dur="500" fill="hold"/>
                                        <p:tgtEl>
                                          <p:spTgt spid="746545"/>
                                        </p:tgtEl>
                                        <p:attrNameLst>
                                          <p:attrName>ppt_w</p:attrName>
                                        </p:attrNameLst>
                                      </p:cBhvr>
                                      <p:tavLst>
                                        <p:tav tm="0">
                                          <p:val>
                                            <p:fltVal val="0"/>
                                          </p:val>
                                        </p:tav>
                                        <p:tav tm="100000">
                                          <p:val>
                                            <p:strVal val="#ppt_w"/>
                                          </p:val>
                                        </p:tav>
                                      </p:tavLst>
                                    </p:anim>
                                    <p:anim calcmode="lin" valueType="num">
                                      <p:cBhvr>
                                        <p:cTn id="121" dur="500" fill="hold"/>
                                        <p:tgtEl>
                                          <p:spTgt spid="746545"/>
                                        </p:tgtEl>
                                        <p:attrNameLst>
                                          <p:attrName>ppt_h</p:attrName>
                                        </p:attrNameLst>
                                      </p:cBhvr>
                                      <p:tavLst>
                                        <p:tav tm="0">
                                          <p:val>
                                            <p:strVal val="#ppt_h"/>
                                          </p:val>
                                        </p:tav>
                                        <p:tav tm="100000">
                                          <p:val>
                                            <p:strVal val="#ppt_h"/>
                                          </p:val>
                                        </p:tav>
                                      </p:tavLst>
                                    </p:anim>
                                  </p:childTnLst>
                                </p:cTn>
                              </p:par>
                            </p:childTnLst>
                          </p:cTn>
                        </p:par>
                        <p:par>
                          <p:cTn id="122" fill="hold" nodeType="afterGroup">
                            <p:stCondLst>
                              <p:cond delay="500"/>
                            </p:stCondLst>
                            <p:childTnLst>
                              <p:par>
                                <p:cTn id="123" presetID="17" presetClass="entr" presetSubtype="8" fill="hold" grpId="0" nodeType="afterEffect">
                                  <p:stCondLst>
                                    <p:cond delay="0"/>
                                  </p:stCondLst>
                                  <p:childTnLst>
                                    <p:set>
                                      <p:cBhvr>
                                        <p:cTn id="124" dur="1" fill="hold">
                                          <p:stCondLst>
                                            <p:cond delay="0"/>
                                          </p:stCondLst>
                                        </p:cTn>
                                        <p:tgtEl>
                                          <p:spTgt spid="746544"/>
                                        </p:tgtEl>
                                        <p:attrNameLst>
                                          <p:attrName>style.visibility</p:attrName>
                                        </p:attrNameLst>
                                      </p:cBhvr>
                                      <p:to>
                                        <p:strVal val="visible"/>
                                      </p:to>
                                    </p:set>
                                    <p:anim calcmode="lin" valueType="num">
                                      <p:cBhvr>
                                        <p:cTn id="125" dur="500" fill="hold"/>
                                        <p:tgtEl>
                                          <p:spTgt spid="746544"/>
                                        </p:tgtEl>
                                        <p:attrNameLst>
                                          <p:attrName>ppt_x</p:attrName>
                                        </p:attrNameLst>
                                      </p:cBhvr>
                                      <p:tavLst>
                                        <p:tav tm="0">
                                          <p:val>
                                            <p:strVal val="#ppt_x-#ppt_w/2"/>
                                          </p:val>
                                        </p:tav>
                                        <p:tav tm="100000">
                                          <p:val>
                                            <p:strVal val="#ppt_x"/>
                                          </p:val>
                                        </p:tav>
                                      </p:tavLst>
                                    </p:anim>
                                    <p:anim calcmode="lin" valueType="num">
                                      <p:cBhvr>
                                        <p:cTn id="126" dur="500" fill="hold"/>
                                        <p:tgtEl>
                                          <p:spTgt spid="746544"/>
                                        </p:tgtEl>
                                        <p:attrNameLst>
                                          <p:attrName>ppt_y</p:attrName>
                                        </p:attrNameLst>
                                      </p:cBhvr>
                                      <p:tavLst>
                                        <p:tav tm="0">
                                          <p:val>
                                            <p:strVal val="#ppt_y"/>
                                          </p:val>
                                        </p:tav>
                                        <p:tav tm="100000">
                                          <p:val>
                                            <p:strVal val="#ppt_y"/>
                                          </p:val>
                                        </p:tav>
                                      </p:tavLst>
                                    </p:anim>
                                    <p:anim calcmode="lin" valueType="num">
                                      <p:cBhvr>
                                        <p:cTn id="127" dur="500" fill="hold"/>
                                        <p:tgtEl>
                                          <p:spTgt spid="746544"/>
                                        </p:tgtEl>
                                        <p:attrNameLst>
                                          <p:attrName>ppt_w</p:attrName>
                                        </p:attrNameLst>
                                      </p:cBhvr>
                                      <p:tavLst>
                                        <p:tav tm="0">
                                          <p:val>
                                            <p:fltVal val="0"/>
                                          </p:val>
                                        </p:tav>
                                        <p:tav tm="100000">
                                          <p:val>
                                            <p:strVal val="#ppt_w"/>
                                          </p:val>
                                        </p:tav>
                                      </p:tavLst>
                                    </p:anim>
                                    <p:anim calcmode="lin" valueType="num">
                                      <p:cBhvr>
                                        <p:cTn id="128" dur="500" fill="hold"/>
                                        <p:tgtEl>
                                          <p:spTgt spid="746544"/>
                                        </p:tgtEl>
                                        <p:attrNameLst>
                                          <p:attrName>ppt_h</p:attrName>
                                        </p:attrNameLst>
                                      </p:cBhvr>
                                      <p:tavLst>
                                        <p:tav tm="0">
                                          <p:val>
                                            <p:strVal val="#ppt_h"/>
                                          </p:val>
                                        </p:tav>
                                        <p:tav tm="100000">
                                          <p:val>
                                            <p:strVal val="#ppt_h"/>
                                          </p:val>
                                        </p:tav>
                                      </p:tavLst>
                                    </p:anim>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7" presetClass="entr" presetSubtype="8" fill="hold" grpId="0" nodeType="clickEffect">
                                  <p:stCondLst>
                                    <p:cond delay="0"/>
                                  </p:stCondLst>
                                  <p:childTnLst>
                                    <p:set>
                                      <p:cBhvr>
                                        <p:cTn id="132" dur="1" fill="hold">
                                          <p:stCondLst>
                                            <p:cond delay="0"/>
                                          </p:stCondLst>
                                        </p:cTn>
                                        <p:tgtEl>
                                          <p:spTgt spid="746532"/>
                                        </p:tgtEl>
                                        <p:attrNameLst>
                                          <p:attrName>style.visibility</p:attrName>
                                        </p:attrNameLst>
                                      </p:cBhvr>
                                      <p:to>
                                        <p:strVal val="visible"/>
                                      </p:to>
                                    </p:set>
                                    <p:anim calcmode="lin" valueType="num">
                                      <p:cBhvr>
                                        <p:cTn id="133" dur="500" fill="hold"/>
                                        <p:tgtEl>
                                          <p:spTgt spid="746532"/>
                                        </p:tgtEl>
                                        <p:attrNameLst>
                                          <p:attrName>ppt_x</p:attrName>
                                        </p:attrNameLst>
                                      </p:cBhvr>
                                      <p:tavLst>
                                        <p:tav tm="0">
                                          <p:val>
                                            <p:strVal val="#ppt_x-#ppt_w/2"/>
                                          </p:val>
                                        </p:tav>
                                        <p:tav tm="100000">
                                          <p:val>
                                            <p:strVal val="#ppt_x"/>
                                          </p:val>
                                        </p:tav>
                                      </p:tavLst>
                                    </p:anim>
                                    <p:anim calcmode="lin" valueType="num">
                                      <p:cBhvr>
                                        <p:cTn id="134" dur="500" fill="hold"/>
                                        <p:tgtEl>
                                          <p:spTgt spid="746532"/>
                                        </p:tgtEl>
                                        <p:attrNameLst>
                                          <p:attrName>ppt_y</p:attrName>
                                        </p:attrNameLst>
                                      </p:cBhvr>
                                      <p:tavLst>
                                        <p:tav tm="0">
                                          <p:val>
                                            <p:strVal val="#ppt_y"/>
                                          </p:val>
                                        </p:tav>
                                        <p:tav tm="100000">
                                          <p:val>
                                            <p:strVal val="#ppt_y"/>
                                          </p:val>
                                        </p:tav>
                                      </p:tavLst>
                                    </p:anim>
                                    <p:anim calcmode="lin" valueType="num">
                                      <p:cBhvr>
                                        <p:cTn id="135" dur="500" fill="hold"/>
                                        <p:tgtEl>
                                          <p:spTgt spid="746532"/>
                                        </p:tgtEl>
                                        <p:attrNameLst>
                                          <p:attrName>ppt_w</p:attrName>
                                        </p:attrNameLst>
                                      </p:cBhvr>
                                      <p:tavLst>
                                        <p:tav tm="0">
                                          <p:val>
                                            <p:fltVal val="0"/>
                                          </p:val>
                                        </p:tav>
                                        <p:tav tm="100000">
                                          <p:val>
                                            <p:strVal val="#ppt_w"/>
                                          </p:val>
                                        </p:tav>
                                      </p:tavLst>
                                    </p:anim>
                                    <p:anim calcmode="lin" valueType="num">
                                      <p:cBhvr>
                                        <p:cTn id="136" dur="500" fill="hold"/>
                                        <p:tgtEl>
                                          <p:spTgt spid="746532"/>
                                        </p:tgtEl>
                                        <p:attrNameLst>
                                          <p:attrName>ppt_h</p:attrName>
                                        </p:attrNameLst>
                                      </p:cBhvr>
                                      <p:tavLst>
                                        <p:tav tm="0">
                                          <p:val>
                                            <p:strVal val="#ppt_h"/>
                                          </p:val>
                                        </p:tav>
                                        <p:tav tm="100000">
                                          <p:val>
                                            <p:strVal val="#ppt_h"/>
                                          </p:val>
                                        </p:tav>
                                      </p:tavLst>
                                    </p:anim>
                                  </p:childTnLst>
                                </p:cTn>
                              </p:par>
                            </p:childTnLst>
                          </p:cTn>
                        </p:par>
                        <p:par>
                          <p:cTn id="137" fill="hold" nodeType="afterGroup">
                            <p:stCondLst>
                              <p:cond delay="500"/>
                            </p:stCondLst>
                            <p:childTnLst>
                              <p:par>
                                <p:cTn id="138" presetID="17" presetClass="entr" presetSubtype="8" fill="hold" grpId="0" nodeType="afterEffect">
                                  <p:stCondLst>
                                    <p:cond delay="0"/>
                                  </p:stCondLst>
                                  <p:childTnLst>
                                    <p:set>
                                      <p:cBhvr>
                                        <p:cTn id="139" dur="1" fill="hold">
                                          <p:stCondLst>
                                            <p:cond delay="0"/>
                                          </p:stCondLst>
                                        </p:cTn>
                                        <p:tgtEl>
                                          <p:spTgt spid="746533"/>
                                        </p:tgtEl>
                                        <p:attrNameLst>
                                          <p:attrName>style.visibility</p:attrName>
                                        </p:attrNameLst>
                                      </p:cBhvr>
                                      <p:to>
                                        <p:strVal val="visible"/>
                                      </p:to>
                                    </p:set>
                                    <p:anim calcmode="lin" valueType="num">
                                      <p:cBhvr>
                                        <p:cTn id="140" dur="500" fill="hold"/>
                                        <p:tgtEl>
                                          <p:spTgt spid="746533"/>
                                        </p:tgtEl>
                                        <p:attrNameLst>
                                          <p:attrName>ppt_x</p:attrName>
                                        </p:attrNameLst>
                                      </p:cBhvr>
                                      <p:tavLst>
                                        <p:tav tm="0">
                                          <p:val>
                                            <p:strVal val="#ppt_x-#ppt_w/2"/>
                                          </p:val>
                                        </p:tav>
                                        <p:tav tm="100000">
                                          <p:val>
                                            <p:strVal val="#ppt_x"/>
                                          </p:val>
                                        </p:tav>
                                      </p:tavLst>
                                    </p:anim>
                                    <p:anim calcmode="lin" valueType="num">
                                      <p:cBhvr>
                                        <p:cTn id="141" dur="500" fill="hold"/>
                                        <p:tgtEl>
                                          <p:spTgt spid="746533"/>
                                        </p:tgtEl>
                                        <p:attrNameLst>
                                          <p:attrName>ppt_y</p:attrName>
                                        </p:attrNameLst>
                                      </p:cBhvr>
                                      <p:tavLst>
                                        <p:tav tm="0">
                                          <p:val>
                                            <p:strVal val="#ppt_y"/>
                                          </p:val>
                                        </p:tav>
                                        <p:tav tm="100000">
                                          <p:val>
                                            <p:strVal val="#ppt_y"/>
                                          </p:val>
                                        </p:tav>
                                      </p:tavLst>
                                    </p:anim>
                                    <p:anim calcmode="lin" valueType="num">
                                      <p:cBhvr>
                                        <p:cTn id="142" dur="500" fill="hold"/>
                                        <p:tgtEl>
                                          <p:spTgt spid="746533"/>
                                        </p:tgtEl>
                                        <p:attrNameLst>
                                          <p:attrName>ppt_w</p:attrName>
                                        </p:attrNameLst>
                                      </p:cBhvr>
                                      <p:tavLst>
                                        <p:tav tm="0">
                                          <p:val>
                                            <p:fltVal val="0"/>
                                          </p:val>
                                        </p:tav>
                                        <p:tav tm="100000">
                                          <p:val>
                                            <p:strVal val="#ppt_w"/>
                                          </p:val>
                                        </p:tav>
                                      </p:tavLst>
                                    </p:anim>
                                    <p:anim calcmode="lin" valueType="num">
                                      <p:cBhvr>
                                        <p:cTn id="143" dur="500" fill="hold"/>
                                        <p:tgtEl>
                                          <p:spTgt spid="7465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19" grpId="0" animBg="1"/>
      <p:bldP spid="746532" grpId="0" autoUpdateAnimBg="0"/>
      <p:bldP spid="746534" grpId="0" autoUpdateAnimBg="0"/>
      <p:bldP spid="746536" grpId="0" autoUpdateAnimBg="0"/>
      <p:bldP spid="746538" grpId="0" autoUpdateAnimBg="0"/>
      <p:bldP spid="746540" grpId="0" autoUpdateAnimBg="0"/>
      <p:bldP spid="746542" grpId="0" autoUpdateAnimBg="0"/>
      <p:bldP spid="746545" grpId="0" autoUpdateAnimBg="0"/>
      <p:bldP spid="746565" grpId="0" autoUpdateAnimBg="0"/>
      <p:bldP spid="746566" grpId="0" autoUpdateAnimBg="0"/>
      <p:bldP spid="68" grpId="0" build="p" autoUpdateAnimBg="0" advAuto="0"/>
      <p:bldP spid="746533" grpId="0" autoUpdateAnimBg="0"/>
      <p:bldP spid="746535" grpId="0" autoUpdateAnimBg="0"/>
      <p:bldP spid="746537" grpId="0" autoUpdateAnimBg="0"/>
      <p:bldP spid="746539" grpId="0" autoUpdateAnimBg="0"/>
      <p:bldP spid="746541" grpId="0" autoUpdateAnimBg="0"/>
      <p:bldP spid="746543" grpId="0" autoUpdateAnimBg="0"/>
      <p:bldP spid="74654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p:cNvPicPr>
            <a:picLocks noChangeArrowheads="1"/>
          </p:cNvPicPr>
          <p:nvPr/>
        </p:nvPicPr>
        <p:blipFill>
          <a:blip r:embed="rId3">
            <a:lum bright="-66000" contrast="-12000"/>
          </a:blip>
          <a:srcRect r="8611"/>
          <a:stretch>
            <a:fillRect/>
          </a:stretch>
        </p:blipFill>
        <p:spPr bwMode="auto">
          <a:xfrm>
            <a:off x="769938" y="0"/>
            <a:ext cx="7581900" cy="6858000"/>
          </a:xfrm>
          <a:prstGeom prst="rect">
            <a:avLst/>
          </a:prstGeom>
          <a:solidFill>
            <a:schemeClr val="bg2"/>
          </a:solidFill>
          <a:ln w="12700">
            <a:noFill/>
            <a:miter lim="800000"/>
            <a:headEnd/>
            <a:tailEnd/>
          </a:ln>
        </p:spPr>
      </p:pic>
      <p:sp>
        <p:nvSpPr>
          <p:cNvPr id="775181" name="Rectangle 13"/>
          <p:cNvSpPr>
            <a:spLocks noChangeArrowheads="1"/>
          </p:cNvSpPr>
          <p:nvPr/>
        </p:nvSpPr>
        <p:spPr bwMode="auto">
          <a:xfrm>
            <a:off x="0" y="0"/>
            <a:ext cx="1096963"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775182" name="Rectangle 14"/>
          <p:cNvSpPr>
            <a:spLocks noChangeArrowheads="1"/>
          </p:cNvSpPr>
          <p:nvPr/>
        </p:nvSpPr>
        <p:spPr bwMode="auto">
          <a:xfrm>
            <a:off x="8047038" y="0"/>
            <a:ext cx="1096962" cy="6858000"/>
          </a:xfrm>
          <a:prstGeom prst="rect">
            <a:avLst/>
          </a:prstGeom>
          <a:solidFill>
            <a:srgbClr val="000000"/>
          </a:solidFill>
          <a:ln w="9525">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775183" name="Rectangle 15"/>
          <p:cNvSpPr>
            <a:spLocks noChangeArrowheads="1"/>
          </p:cNvSpPr>
          <p:nvPr/>
        </p:nvSpPr>
        <p:spPr bwMode="auto">
          <a:xfrm>
            <a:off x="0" y="0"/>
            <a:ext cx="9144000" cy="6858000"/>
          </a:xfrm>
          <a:prstGeom prst="rect">
            <a:avLst/>
          </a:prstGeom>
          <a:solidFill>
            <a:srgbClr val="040404">
              <a:alpha val="50000"/>
            </a:srgbClr>
          </a:solidFill>
          <a:ln w="9525">
            <a:noFill/>
            <a:miter lim="800000"/>
            <a:headEnd/>
            <a:tailEnd/>
          </a:ln>
          <a:effectLst/>
        </p:spPr>
        <p:txBody>
          <a:bodyPr wrap="none" anchor="ctr"/>
          <a:lstStyle/>
          <a:p>
            <a:pPr>
              <a:defRPr/>
            </a:pPr>
            <a:endParaRPr lang="en-US">
              <a:latin typeface="Arial" pitchFamily="-107" charset="0"/>
              <a:ea typeface="+mn-ea"/>
            </a:endParaRPr>
          </a:p>
        </p:txBody>
      </p:sp>
      <p:sp>
        <p:nvSpPr>
          <p:cNvPr id="775184" name="Text Box 16"/>
          <p:cNvSpPr txBox="1">
            <a:spLocks noChangeArrowheads="1"/>
          </p:cNvSpPr>
          <p:nvPr/>
        </p:nvSpPr>
        <p:spPr bwMode="auto">
          <a:xfrm>
            <a:off x="693738" y="996949"/>
            <a:ext cx="8040359" cy="452431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square">
            <a:spAutoFit/>
          </a:bodyPr>
          <a:lstStyle/>
          <a:p>
            <a:pPr>
              <a:spcBef>
                <a:spcPct val="50000"/>
              </a:spcBef>
              <a:defRPr/>
            </a:pPr>
            <a:r>
              <a:rPr lang="si-LK" sz="3600" b="1" dirty="0">
                <a:solidFill>
                  <a:schemeClr val="tx1"/>
                </a:solidFill>
                <a:effectLst/>
                <a:latin typeface="Comic Sans MS" pitchFamily="66" charset="0"/>
              </a:rPr>
              <a:t>සාරාංශයක් ලෙස:</a:t>
            </a:r>
            <a:r>
              <a:rPr lang="en-US" sz="3600" b="1" dirty="0">
                <a:solidFill>
                  <a:schemeClr val="tx1"/>
                </a:solidFill>
                <a:effectLst/>
                <a:latin typeface="Comic Sans MS" pitchFamily="66" charset="0"/>
              </a:rPr>
              <a:t> </a:t>
            </a:r>
            <a:r>
              <a:rPr lang="si-LK" sz="3600" b="1" dirty="0">
                <a:solidFill>
                  <a:srgbClr val="FFFF00"/>
                </a:solidFill>
                <a:effectLst/>
                <a:latin typeface="Comic Sans MS" pitchFamily="66" charset="0"/>
              </a:rPr>
              <a:t>මිනිසාගේ මැවීම හා වැටීම පිළිබඳව</a:t>
            </a:r>
            <a:r>
              <a:rPr lang="en-AU" sz="3600" b="1" dirty="0">
                <a:solidFill>
                  <a:srgbClr val="FFFF00"/>
                </a:solidFill>
                <a:effectLst/>
                <a:latin typeface="Comic Sans MS" pitchFamily="66" charset="0"/>
              </a:rPr>
              <a:t> </a:t>
            </a:r>
            <a:r>
              <a:rPr lang="si-LK" sz="3600" b="1" dirty="0">
                <a:solidFill>
                  <a:srgbClr val="FFFF00"/>
                </a:solidFill>
                <a:effectLst/>
                <a:latin typeface="Comic Sans MS" pitchFamily="66" charset="0"/>
              </a:rPr>
              <a:t>"මැවීම ලිපිගොනුව" තුළ</a:t>
            </a:r>
            <a:r>
              <a:rPr lang="en-AU" sz="3600" b="1" dirty="0">
                <a:solidFill>
                  <a:srgbClr val="FFFF00"/>
                </a:solidFill>
                <a:effectLst/>
                <a:latin typeface="Comic Sans MS" pitchFamily="66" charset="0"/>
              </a:rPr>
              <a:t> </a:t>
            </a:r>
            <a:r>
              <a:rPr lang="si-LK" sz="3600" b="1" dirty="0">
                <a:solidFill>
                  <a:srgbClr val="FFFF00"/>
                </a:solidFill>
                <a:effectLst/>
                <a:latin typeface="Comic Sans MS" pitchFamily="66" charset="0"/>
              </a:rPr>
              <a:t>සඳහන් වේ. මනුෂ්‍යයා පාප රහිතව උන්වහන්සේ සමඟ කිට්ටු සම්බන්ධ</a:t>
            </a:r>
            <a:r>
              <a:rPr lang="en-AU" sz="3600" b="1" dirty="0">
                <a:solidFill>
                  <a:srgbClr val="FFFF00"/>
                </a:solidFill>
                <a:effectLst/>
                <a:latin typeface="Comic Sans MS" pitchFamily="66" charset="0"/>
              </a:rPr>
              <a:t> </a:t>
            </a:r>
            <a:r>
              <a:rPr lang="si-LK" sz="3600" b="1" dirty="0">
                <a:solidFill>
                  <a:srgbClr val="FFFF00"/>
                </a:solidFill>
                <a:effectLst/>
                <a:latin typeface="Comic Sans MS" pitchFamily="66" charset="0"/>
              </a:rPr>
              <a:t>කමට නැවත රෑගෙන ඒමට  පියණන්වහන්සේගේ සැලැස්මද මෙහි ප්‍රකාශ වේ. මෙම "නැවත පමිණීම බයිබලීය සුභාරංචියේ මූලික හරය ලෙස සැලකේ</a:t>
            </a:r>
            <a:r>
              <a:rPr lang="en-AU" sz="3600" b="1" dirty="0">
                <a:solidFill>
                  <a:srgbClr val="FFFF00"/>
                </a:solidFill>
                <a:effectLst/>
                <a:latin typeface="Comic Sans MS" pitchFamily="66" charset="0"/>
              </a:rPr>
              <a:t>”</a:t>
            </a:r>
            <a:endParaRPr lang="en-US" sz="3600" b="1" dirty="0">
              <a:solidFill>
                <a:srgbClr val="FFFF00"/>
              </a:solidFill>
              <a:effectLst/>
              <a:latin typeface="Comic Sans MS" pitchFamily="66" charset="0"/>
            </a:endParaRPr>
          </a:p>
          <a:p>
            <a:pPr>
              <a:spcBef>
                <a:spcPct val="50000"/>
              </a:spcBef>
              <a:defRPr/>
            </a:pPr>
            <a:r>
              <a:rPr lang="si-LK" altLang="ja-JP" sz="2400" b="1" dirty="0">
                <a:solidFill>
                  <a:schemeClr val="tx1"/>
                </a:solidFill>
                <a:effectLst/>
                <a:latin typeface="Comic Sans MS" pitchFamily="66" charset="0"/>
              </a:rPr>
              <a:t>ජෝන් වැල්වූර්ඩ්</a:t>
            </a:r>
            <a:endParaRPr lang="en-US" sz="2400" b="1" dirty="0">
              <a:solidFill>
                <a:schemeClr val="tx1"/>
              </a:solidFill>
              <a:effectLst/>
              <a:latin typeface="Comic Sans MS" pitchFamily="66" charset="0"/>
            </a:endParaRPr>
          </a:p>
        </p:txBody>
      </p:sp>
      <p:sp>
        <p:nvSpPr>
          <p:cNvPr id="26631" name="Text Box 7"/>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75172" name="Text Box 4"/>
          <p:cNvSpPr txBox="1">
            <a:spLocks noChangeArrowheads="1"/>
          </p:cNvSpPr>
          <p:nvPr/>
        </p:nvSpPr>
        <p:spPr bwMode="auto">
          <a:xfrm>
            <a:off x="7586663" y="6181725"/>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75174" name="Rectangle 6"/>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25</a:t>
            </a:r>
          </a:p>
        </p:txBody>
      </p:sp>
      <p:sp>
        <p:nvSpPr>
          <p:cNvPr id="775176" name="Rectangle 8"/>
          <p:cNvSpPr>
            <a:spLocks noChangeArrowheads="1"/>
          </p:cNvSpPr>
          <p:nvPr/>
        </p:nvSpPr>
        <p:spPr bwMode="auto">
          <a:xfrm>
            <a:off x="7546975" y="6526213"/>
            <a:ext cx="730250"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8.0.03a.</a:t>
            </a:r>
          </a:p>
        </p:txBody>
      </p:sp>
      <p:sp>
        <p:nvSpPr>
          <p:cNvPr id="26635" name="Text Box 9"/>
          <p:cNvSpPr txBox="1">
            <a:spLocks noChangeArrowheads="1"/>
          </p:cNvSpPr>
          <p:nvPr/>
        </p:nvSpPr>
        <p:spPr bwMode="auto">
          <a:xfrm>
            <a:off x="8715375" y="6430963"/>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6636" name="Text Box 11"/>
          <p:cNvSpPr txBox="1">
            <a:spLocks noChangeArrowheads="1"/>
          </p:cNvSpPr>
          <p:nvPr/>
        </p:nvSpPr>
        <p:spPr bwMode="auto">
          <a:xfrm>
            <a:off x="6992938" y="6242050"/>
            <a:ext cx="1631950" cy="274638"/>
          </a:xfrm>
          <a:prstGeom prst="rect">
            <a:avLst/>
          </a:prstGeom>
          <a:noFill/>
          <a:ln w="12700">
            <a:noFill/>
            <a:miter lim="800000"/>
            <a:headEnd/>
            <a:tailEnd/>
          </a:ln>
        </p:spPr>
        <p:txBody>
          <a:bodyPr wrap="none" anchor="ctr">
            <a:spAutoFit/>
          </a:bodyPr>
          <a:lstStyle/>
          <a:p>
            <a:pPr algn="l">
              <a:spcBef>
                <a:spcPct val="50000"/>
              </a:spcBef>
            </a:pPr>
            <a:r>
              <a:rPr lang="en-US" sz="1200" b="1">
                <a:solidFill>
                  <a:schemeClr val="tx1"/>
                </a:solidFill>
                <a:effectLst/>
              </a:rPr>
              <a:t>Handbook pg. 17-19</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75183"/>
                                        </p:tgtEl>
                                        <p:attrNameLst>
                                          <p:attrName>style.visibility</p:attrName>
                                        </p:attrNameLst>
                                      </p:cBhvr>
                                      <p:to>
                                        <p:strVal val="visible"/>
                                      </p:to>
                                    </p:set>
                                    <p:animEffect transition="in" filter="wipe(up)">
                                      <p:cBhvr>
                                        <p:cTn id="7" dur="500"/>
                                        <p:tgtEl>
                                          <p:spTgt spid="775183"/>
                                        </p:tgtEl>
                                      </p:cBhvr>
                                    </p:animEffect>
                                  </p:childTnLst>
                                </p:cTn>
                              </p:par>
                            </p:childTnLst>
                          </p:cTn>
                        </p:par>
                        <p:par>
                          <p:cTn id="8" fill="hold" nodeType="afterGroup">
                            <p:stCondLst>
                              <p:cond delay="500"/>
                            </p:stCondLst>
                            <p:childTnLst>
                              <p:par>
                                <p:cTn id="9" presetID="10" presetClass="entr" presetSubtype="0" fill="hold" grpId="0" nodeType="afterEffect">
                                  <p:stCondLst>
                                    <p:cond delay="500"/>
                                  </p:stCondLst>
                                  <p:childTnLst>
                                    <p:set>
                                      <p:cBhvr>
                                        <p:cTn id="10" dur="1" fill="hold">
                                          <p:stCondLst>
                                            <p:cond delay="0"/>
                                          </p:stCondLst>
                                        </p:cTn>
                                        <p:tgtEl>
                                          <p:spTgt spid="775184"/>
                                        </p:tgtEl>
                                        <p:attrNameLst>
                                          <p:attrName>style.visibility</p:attrName>
                                        </p:attrNameLst>
                                      </p:cBhvr>
                                      <p:to>
                                        <p:strVal val="visible"/>
                                      </p:to>
                                    </p:set>
                                    <p:animEffect transition="in" filter="fade">
                                      <p:cBhvr>
                                        <p:cTn id="11" dur="2000"/>
                                        <p:tgtEl>
                                          <p:spTgt spid="775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5183" grpId="0" animBg="1"/>
      <p:bldP spid="775184"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828" name="Rectangle 132"/>
          <p:cNvSpPr>
            <a:spLocks noChangeArrowheads="1"/>
          </p:cNvSpPr>
          <p:nvPr/>
        </p:nvSpPr>
        <p:spPr bwMode="auto">
          <a:xfrm>
            <a:off x="6330950" y="590550"/>
            <a:ext cx="193675" cy="904875"/>
          </a:xfrm>
          <a:prstGeom prst="rect">
            <a:avLst/>
          </a:prstGeom>
          <a:solidFill>
            <a:srgbClr val="545454"/>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698" name="AutoShape 2"/>
          <p:cNvSpPr>
            <a:spLocks noChangeArrowheads="1"/>
          </p:cNvSpPr>
          <p:nvPr/>
        </p:nvSpPr>
        <p:spPr bwMode="auto">
          <a:xfrm>
            <a:off x="6604000" y="5110163"/>
            <a:ext cx="682625" cy="35718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699" name="Freeform 3"/>
          <p:cNvSpPr>
            <a:spLocks/>
          </p:cNvSpPr>
          <p:nvPr/>
        </p:nvSpPr>
        <p:spPr bwMode="auto">
          <a:xfrm>
            <a:off x="6424613" y="41910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0" name="Freeform 4"/>
          <p:cNvSpPr>
            <a:spLocks/>
          </p:cNvSpPr>
          <p:nvPr/>
        </p:nvSpPr>
        <p:spPr bwMode="auto">
          <a:xfrm>
            <a:off x="6424613" y="41529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1" name="Freeform 5"/>
          <p:cNvSpPr>
            <a:spLocks/>
          </p:cNvSpPr>
          <p:nvPr/>
        </p:nvSpPr>
        <p:spPr bwMode="auto">
          <a:xfrm>
            <a:off x="6424613" y="40259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2" name="Freeform 6"/>
          <p:cNvSpPr>
            <a:spLocks/>
          </p:cNvSpPr>
          <p:nvPr/>
        </p:nvSpPr>
        <p:spPr bwMode="auto">
          <a:xfrm>
            <a:off x="6424613" y="39878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3" name="Freeform 7"/>
          <p:cNvSpPr>
            <a:spLocks/>
          </p:cNvSpPr>
          <p:nvPr/>
        </p:nvSpPr>
        <p:spPr bwMode="auto">
          <a:xfrm>
            <a:off x="6424613" y="3860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4" name="Freeform 8"/>
          <p:cNvSpPr>
            <a:spLocks/>
          </p:cNvSpPr>
          <p:nvPr/>
        </p:nvSpPr>
        <p:spPr bwMode="auto">
          <a:xfrm>
            <a:off x="6424613" y="3822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5" name="Freeform 9"/>
          <p:cNvSpPr>
            <a:spLocks/>
          </p:cNvSpPr>
          <p:nvPr/>
        </p:nvSpPr>
        <p:spPr bwMode="auto">
          <a:xfrm>
            <a:off x="6424613" y="3695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6" name="Freeform 10"/>
          <p:cNvSpPr>
            <a:spLocks/>
          </p:cNvSpPr>
          <p:nvPr/>
        </p:nvSpPr>
        <p:spPr bwMode="auto">
          <a:xfrm>
            <a:off x="6424613" y="3657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7" name="Freeform 11"/>
          <p:cNvSpPr>
            <a:spLocks/>
          </p:cNvSpPr>
          <p:nvPr/>
        </p:nvSpPr>
        <p:spPr bwMode="auto">
          <a:xfrm>
            <a:off x="6424613" y="3530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8" name="Freeform 12"/>
          <p:cNvSpPr>
            <a:spLocks/>
          </p:cNvSpPr>
          <p:nvPr/>
        </p:nvSpPr>
        <p:spPr bwMode="auto">
          <a:xfrm>
            <a:off x="6424613" y="34798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09" name="Freeform 13"/>
          <p:cNvSpPr>
            <a:spLocks/>
          </p:cNvSpPr>
          <p:nvPr/>
        </p:nvSpPr>
        <p:spPr bwMode="auto">
          <a:xfrm>
            <a:off x="6424613" y="33528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0" name="Freeform 14"/>
          <p:cNvSpPr>
            <a:spLocks/>
          </p:cNvSpPr>
          <p:nvPr/>
        </p:nvSpPr>
        <p:spPr bwMode="auto">
          <a:xfrm>
            <a:off x="6424613" y="33147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1" name="Freeform 15"/>
          <p:cNvSpPr>
            <a:spLocks/>
          </p:cNvSpPr>
          <p:nvPr/>
        </p:nvSpPr>
        <p:spPr bwMode="auto">
          <a:xfrm>
            <a:off x="6424613" y="31877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2" name="Freeform 16"/>
          <p:cNvSpPr>
            <a:spLocks/>
          </p:cNvSpPr>
          <p:nvPr/>
        </p:nvSpPr>
        <p:spPr bwMode="auto">
          <a:xfrm>
            <a:off x="6424613" y="31496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3" name="Freeform 17"/>
          <p:cNvSpPr>
            <a:spLocks/>
          </p:cNvSpPr>
          <p:nvPr/>
        </p:nvSpPr>
        <p:spPr bwMode="auto">
          <a:xfrm>
            <a:off x="6424613" y="3022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4" name="Freeform 18"/>
          <p:cNvSpPr>
            <a:spLocks/>
          </p:cNvSpPr>
          <p:nvPr/>
        </p:nvSpPr>
        <p:spPr bwMode="auto">
          <a:xfrm>
            <a:off x="6424613" y="2984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5" name="Freeform 19"/>
          <p:cNvSpPr>
            <a:spLocks/>
          </p:cNvSpPr>
          <p:nvPr/>
        </p:nvSpPr>
        <p:spPr bwMode="auto">
          <a:xfrm>
            <a:off x="6424613" y="2857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6" name="Freeform 20"/>
          <p:cNvSpPr>
            <a:spLocks/>
          </p:cNvSpPr>
          <p:nvPr/>
        </p:nvSpPr>
        <p:spPr bwMode="auto">
          <a:xfrm>
            <a:off x="6424613" y="2819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7" name="Freeform 21"/>
          <p:cNvSpPr>
            <a:spLocks/>
          </p:cNvSpPr>
          <p:nvPr/>
        </p:nvSpPr>
        <p:spPr bwMode="auto">
          <a:xfrm>
            <a:off x="6424613" y="2692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8" name="Freeform 22"/>
          <p:cNvSpPr>
            <a:spLocks/>
          </p:cNvSpPr>
          <p:nvPr/>
        </p:nvSpPr>
        <p:spPr bwMode="auto">
          <a:xfrm>
            <a:off x="6424613" y="26416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19" name="Freeform 23"/>
          <p:cNvSpPr>
            <a:spLocks/>
          </p:cNvSpPr>
          <p:nvPr/>
        </p:nvSpPr>
        <p:spPr bwMode="auto">
          <a:xfrm>
            <a:off x="6424613" y="25146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0" name="Freeform 24"/>
          <p:cNvSpPr>
            <a:spLocks/>
          </p:cNvSpPr>
          <p:nvPr/>
        </p:nvSpPr>
        <p:spPr bwMode="auto">
          <a:xfrm>
            <a:off x="6424613" y="24765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1" name="Freeform 25"/>
          <p:cNvSpPr>
            <a:spLocks/>
          </p:cNvSpPr>
          <p:nvPr/>
        </p:nvSpPr>
        <p:spPr bwMode="auto">
          <a:xfrm>
            <a:off x="6424613" y="23495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2" name="Freeform 26"/>
          <p:cNvSpPr>
            <a:spLocks/>
          </p:cNvSpPr>
          <p:nvPr/>
        </p:nvSpPr>
        <p:spPr bwMode="auto">
          <a:xfrm>
            <a:off x="6424613" y="23114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3" name="Freeform 27"/>
          <p:cNvSpPr>
            <a:spLocks/>
          </p:cNvSpPr>
          <p:nvPr/>
        </p:nvSpPr>
        <p:spPr bwMode="auto">
          <a:xfrm>
            <a:off x="6424613" y="21844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4" name="Freeform 28"/>
          <p:cNvSpPr>
            <a:spLocks/>
          </p:cNvSpPr>
          <p:nvPr/>
        </p:nvSpPr>
        <p:spPr bwMode="auto">
          <a:xfrm>
            <a:off x="6424613" y="21463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5" name="Freeform 29"/>
          <p:cNvSpPr>
            <a:spLocks/>
          </p:cNvSpPr>
          <p:nvPr/>
        </p:nvSpPr>
        <p:spPr bwMode="auto">
          <a:xfrm>
            <a:off x="6424613" y="2019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6" name="Freeform 30"/>
          <p:cNvSpPr>
            <a:spLocks/>
          </p:cNvSpPr>
          <p:nvPr/>
        </p:nvSpPr>
        <p:spPr bwMode="auto">
          <a:xfrm>
            <a:off x="6424613" y="1981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7" name="Freeform 31"/>
          <p:cNvSpPr>
            <a:spLocks/>
          </p:cNvSpPr>
          <p:nvPr/>
        </p:nvSpPr>
        <p:spPr bwMode="auto">
          <a:xfrm>
            <a:off x="6424613" y="1854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8" name="Freeform 32"/>
          <p:cNvSpPr>
            <a:spLocks/>
          </p:cNvSpPr>
          <p:nvPr/>
        </p:nvSpPr>
        <p:spPr bwMode="auto">
          <a:xfrm>
            <a:off x="6424613" y="1816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29" name="Freeform 33"/>
          <p:cNvSpPr>
            <a:spLocks/>
          </p:cNvSpPr>
          <p:nvPr/>
        </p:nvSpPr>
        <p:spPr bwMode="auto">
          <a:xfrm>
            <a:off x="6424613" y="1689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0" name="Freeform 34"/>
          <p:cNvSpPr>
            <a:spLocks/>
          </p:cNvSpPr>
          <p:nvPr/>
        </p:nvSpPr>
        <p:spPr bwMode="auto">
          <a:xfrm>
            <a:off x="6424613" y="163830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1" name="Freeform 35"/>
          <p:cNvSpPr>
            <a:spLocks/>
          </p:cNvSpPr>
          <p:nvPr/>
        </p:nvSpPr>
        <p:spPr bwMode="auto">
          <a:xfrm>
            <a:off x="6424613" y="15113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2" name="Freeform 36"/>
          <p:cNvSpPr>
            <a:spLocks/>
          </p:cNvSpPr>
          <p:nvPr/>
        </p:nvSpPr>
        <p:spPr bwMode="auto">
          <a:xfrm>
            <a:off x="6424613" y="14732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3" name="Freeform 37"/>
          <p:cNvSpPr>
            <a:spLocks/>
          </p:cNvSpPr>
          <p:nvPr/>
        </p:nvSpPr>
        <p:spPr bwMode="auto">
          <a:xfrm>
            <a:off x="6424613" y="13462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4" name="Freeform 38"/>
          <p:cNvSpPr>
            <a:spLocks/>
          </p:cNvSpPr>
          <p:nvPr/>
        </p:nvSpPr>
        <p:spPr bwMode="auto">
          <a:xfrm>
            <a:off x="6424613" y="130810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5" name="Freeform 39"/>
          <p:cNvSpPr>
            <a:spLocks/>
          </p:cNvSpPr>
          <p:nvPr/>
        </p:nvSpPr>
        <p:spPr bwMode="auto">
          <a:xfrm>
            <a:off x="6424613" y="118110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6" name="Freeform 40"/>
          <p:cNvSpPr>
            <a:spLocks/>
          </p:cNvSpPr>
          <p:nvPr/>
        </p:nvSpPr>
        <p:spPr bwMode="auto">
          <a:xfrm>
            <a:off x="6424613" y="12001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7" name="Freeform 41"/>
          <p:cNvSpPr>
            <a:spLocks/>
          </p:cNvSpPr>
          <p:nvPr/>
        </p:nvSpPr>
        <p:spPr bwMode="auto">
          <a:xfrm>
            <a:off x="6424613" y="10731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8" name="Freeform 42"/>
          <p:cNvSpPr>
            <a:spLocks/>
          </p:cNvSpPr>
          <p:nvPr/>
        </p:nvSpPr>
        <p:spPr bwMode="auto">
          <a:xfrm>
            <a:off x="6424613" y="1035050"/>
            <a:ext cx="26987" cy="26988"/>
          </a:xfrm>
          <a:custGeom>
            <a:avLst/>
            <a:gdLst/>
            <a:ahLst/>
            <a:cxnLst>
              <a:cxn ang="0">
                <a:pos x="0" y="16"/>
              </a:cxn>
              <a:cxn ang="0">
                <a:pos x="0" y="0"/>
              </a:cxn>
              <a:cxn ang="0">
                <a:pos x="5" y="0"/>
              </a:cxn>
              <a:cxn ang="0">
                <a:pos x="16" y="0"/>
              </a:cxn>
              <a:cxn ang="0">
                <a:pos x="16" y="16"/>
              </a:cxn>
              <a:cxn ang="0">
                <a:pos x="5" y="16"/>
              </a:cxn>
              <a:cxn ang="0">
                <a:pos x="0" y="16"/>
              </a:cxn>
            </a:cxnLst>
            <a:rect l="0" t="0" r="r" b="b"/>
            <a:pathLst>
              <a:path w="17" h="17">
                <a:moveTo>
                  <a:pt x="0" y="16"/>
                </a:moveTo>
                <a:lnTo>
                  <a:pt x="0" y="0"/>
                </a:lnTo>
                <a:lnTo>
                  <a:pt x="5" y="0"/>
                </a:lnTo>
                <a:lnTo>
                  <a:pt x="16" y="0"/>
                </a:lnTo>
                <a:lnTo>
                  <a:pt x="16" y="16"/>
                </a:lnTo>
                <a:lnTo>
                  <a:pt x="5" y="16"/>
                </a:lnTo>
                <a:lnTo>
                  <a:pt x="0" y="16"/>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39" name="Freeform 43"/>
          <p:cNvSpPr>
            <a:spLocks/>
          </p:cNvSpPr>
          <p:nvPr/>
        </p:nvSpPr>
        <p:spPr bwMode="auto">
          <a:xfrm>
            <a:off x="6424613" y="9080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40" name="Freeform 44"/>
          <p:cNvSpPr>
            <a:spLocks/>
          </p:cNvSpPr>
          <p:nvPr/>
        </p:nvSpPr>
        <p:spPr bwMode="auto">
          <a:xfrm>
            <a:off x="6424613" y="857250"/>
            <a:ext cx="26987" cy="39688"/>
          </a:xfrm>
          <a:custGeom>
            <a:avLst/>
            <a:gdLst/>
            <a:ahLst/>
            <a:cxnLst>
              <a:cxn ang="0">
                <a:pos x="0" y="24"/>
              </a:cxn>
              <a:cxn ang="0">
                <a:pos x="0" y="0"/>
              </a:cxn>
              <a:cxn ang="0">
                <a:pos x="5" y="0"/>
              </a:cxn>
              <a:cxn ang="0">
                <a:pos x="16" y="0"/>
              </a:cxn>
              <a:cxn ang="0">
                <a:pos x="16" y="24"/>
              </a:cxn>
              <a:cxn ang="0">
                <a:pos x="5" y="24"/>
              </a:cxn>
              <a:cxn ang="0">
                <a:pos x="0" y="24"/>
              </a:cxn>
            </a:cxnLst>
            <a:rect l="0" t="0" r="r" b="b"/>
            <a:pathLst>
              <a:path w="17" h="25">
                <a:moveTo>
                  <a:pt x="0" y="24"/>
                </a:moveTo>
                <a:lnTo>
                  <a:pt x="0" y="0"/>
                </a:lnTo>
                <a:lnTo>
                  <a:pt x="5" y="0"/>
                </a:lnTo>
                <a:lnTo>
                  <a:pt x="16" y="0"/>
                </a:lnTo>
                <a:lnTo>
                  <a:pt x="16" y="24"/>
                </a:lnTo>
                <a:lnTo>
                  <a:pt x="5" y="24"/>
                </a:lnTo>
                <a:lnTo>
                  <a:pt x="0" y="24"/>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41" name="Freeform 45"/>
          <p:cNvSpPr>
            <a:spLocks/>
          </p:cNvSpPr>
          <p:nvPr/>
        </p:nvSpPr>
        <p:spPr bwMode="auto">
          <a:xfrm>
            <a:off x="6424613" y="730250"/>
            <a:ext cx="26987" cy="115888"/>
          </a:xfrm>
          <a:custGeom>
            <a:avLst/>
            <a:gdLst/>
            <a:ahLst/>
            <a:cxnLst>
              <a:cxn ang="0">
                <a:pos x="0" y="72"/>
              </a:cxn>
              <a:cxn ang="0">
                <a:pos x="0" y="0"/>
              </a:cxn>
              <a:cxn ang="0">
                <a:pos x="5" y="0"/>
              </a:cxn>
              <a:cxn ang="0">
                <a:pos x="16" y="0"/>
              </a:cxn>
              <a:cxn ang="0">
                <a:pos x="16" y="72"/>
              </a:cxn>
              <a:cxn ang="0">
                <a:pos x="5" y="72"/>
              </a:cxn>
              <a:cxn ang="0">
                <a:pos x="0" y="72"/>
              </a:cxn>
            </a:cxnLst>
            <a:rect l="0" t="0" r="r" b="b"/>
            <a:pathLst>
              <a:path w="17" h="73">
                <a:moveTo>
                  <a:pt x="0" y="72"/>
                </a:moveTo>
                <a:lnTo>
                  <a:pt x="0" y="0"/>
                </a:lnTo>
                <a:lnTo>
                  <a:pt x="5" y="0"/>
                </a:lnTo>
                <a:lnTo>
                  <a:pt x="16" y="0"/>
                </a:lnTo>
                <a:lnTo>
                  <a:pt x="16" y="72"/>
                </a:lnTo>
                <a:lnTo>
                  <a:pt x="5" y="72"/>
                </a:lnTo>
                <a:lnTo>
                  <a:pt x="0" y="72"/>
                </a:lnTo>
              </a:path>
            </a:pathLst>
          </a:custGeom>
          <a:solidFill>
            <a:srgbClr val="000000"/>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45" name="Freeform 49"/>
          <p:cNvSpPr>
            <a:spLocks/>
          </p:cNvSpPr>
          <p:nvPr/>
        </p:nvSpPr>
        <p:spPr bwMode="auto">
          <a:xfrm>
            <a:off x="7326313" y="3429000"/>
            <a:ext cx="204787" cy="65088"/>
          </a:xfrm>
          <a:custGeom>
            <a:avLst/>
            <a:gdLst/>
            <a:ahLst/>
            <a:cxnLst>
              <a:cxn ang="0">
                <a:pos x="128" y="40"/>
              </a:cxn>
              <a:cxn ang="0">
                <a:pos x="0" y="40"/>
              </a:cxn>
              <a:cxn ang="0">
                <a:pos x="0" y="0"/>
              </a:cxn>
              <a:cxn ang="0">
                <a:pos x="128" y="40"/>
              </a:cxn>
            </a:cxnLst>
            <a:rect l="0" t="0" r="r" b="b"/>
            <a:pathLst>
              <a:path w="129" h="41">
                <a:moveTo>
                  <a:pt x="128" y="40"/>
                </a:moveTo>
                <a:lnTo>
                  <a:pt x="0" y="40"/>
                </a:lnTo>
                <a:lnTo>
                  <a:pt x="0" y="0"/>
                </a:lnTo>
                <a:lnTo>
                  <a:pt x="128" y="40"/>
                </a:lnTo>
              </a:path>
            </a:pathLst>
          </a:custGeom>
          <a:solidFill>
            <a:srgbClr val="FFFFF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797" name="Line 101"/>
          <p:cNvSpPr>
            <a:spLocks noChangeShapeType="1"/>
          </p:cNvSpPr>
          <p:nvPr/>
        </p:nvSpPr>
        <p:spPr bwMode="auto">
          <a:xfrm>
            <a:off x="6615113" y="1447800"/>
            <a:ext cx="736600" cy="0"/>
          </a:xfrm>
          <a:prstGeom prst="line">
            <a:avLst/>
          </a:prstGeom>
          <a:noFill/>
          <a:ln w="25400">
            <a:noFill/>
            <a:round/>
            <a:headEnd/>
            <a:tailEnd/>
          </a:ln>
          <a:effectLst/>
        </p:spPr>
        <p:txBody>
          <a:bodyPr wrap="none" anchor="ctr"/>
          <a:lstStyle/>
          <a:p>
            <a:pPr>
              <a:defRPr/>
            </a:pPr>
            <a:endParaRPr lang="en-US">
              <a:latin typeface="Arial" pitchFamily="-107" charset="0"/>
              <a:ea typeface="+mn-ea"/>
            </a:endParaRPr>
          </a:p>
        </p:txBody>
      </p:sp>
      <p:sp>
        <p:nvSpPr>
          <p:cNvPr id="413798" name="Freeform 102"/>
          <p:cNvSpPr>
            <a:spLocks/>
          </p:cNvSpPr>
          <p:nvPr/>
        </p:nvSpPr>
        <p:spPr bwMode="auto">
          <a:xfrm>
            <a:off x="7351713" y="13970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27747" name="Rectangle 103"/>
          <p:cNvSpPr>
            <a:spLocks noChangeArrowheads="1"/>
          </p:cNvSpPr>
          <p:nvPr/>
        </p:nvSpPr>
        <p:spPr bwMode="auto">
          <a:xfrm>
            <a:off x="3038475" y="434975"/>
            <a:ext cx="219075" cy="271463"/>
          </a:xfrm>
          <a:prstGeom prst="rect">
            <a:avLst/>
          </a:prstGeom>
          <a:noFill/>
          <a:ln w="12700">
            <a:noFill/>
            <a:miter lim="800000"/>
            <a:headEnd/>
            <a:tailEnd/>
          </a:ln>
        </p:spPr>
        <p:txBody>
          <a:bodyPr wrap="none" lIns="90487" tIns="44450" rIns="90487" bIns="44450">
            <a:spAutoFit/>
          </a:bodyPr>
          <a:lstStyle/>
          <a:p>
            <a:pPr algn="l"/>
            <a:r>
              <a:rPr lang="en-US" sz="1200" b="1">
                <a:solidFill>
                  <a:srgbClr val="000000"/>
                </a:solidFill>
                <a:effectLst/>
                <a:latin typeface="Times" pitchFamily="-84" charset="0"/>
              </a:rPr>
              <a:t> </a:t>
            </a:r>
          </a:p>
        </p:txBody>
      </p:sp>
      <p:sp>
        <p:nvSpPr>
          <p:cNvPr id="413800" name="Rectangle 104"/>
          <p:cNvSpPr>
            <a:spLocks noChangeArrowheads="1"/>
          </p:cNvSpPr>
          <p:nvPr/>
        </p:nvSpPr>
        <p:spPr bwMode="auto">
          <a:xfrm>
            <a:off x="3189288" y="433388"/>
            <a:ext cx="260350" cy="274637"/>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02" name="Rectangle 106"/>
          <p:cNvSpPr>
            <a:spLocks noChangeArrowheads="1"/>
          </p:cNvSpPr>
          <p:nvPr/>
        </p:nvSpPr>
        <p:spPr bwMode="auto">
          <a:xfrm>
            <a:off x="4484688" y="295275"/>
            <a:ext cx="2841625" cy="304800"/>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03" name="Rectangle 107"/>
          <p:cNvSpPr>
            <a:spLocks noChangeArrowheads="1"/>
          </p:cNvSpPr>
          <p:nvPr/>
        </p:nvSpPr>
        <p:spPr bwMode="auto">
          <a:xfrm>
            <a:off x="5310188" y="519113"/>
            <a:ext cx="766762"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04" name="Rectangle 108"/>
          <p:cNvSpPr>
            <a:spLocks noChangeArrowheads="1"/>
          </p:cNvSpPr>
          <p:nvPr/>
        </p:nvSpPr>
        <p:spPr bwMode="auto">
          <a:xfrm>
            <a:off x="5894388" y="519113"/>
            <a:ext cx="1390650"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27753" name="Rectangle 109"/>
          <p:cNvSpPr>
            <a:spLocks noChangeArrowheads="1"/>
          </p:cNvSpPr>
          <p:nvPr/>
        </p:nvSpPr>
        <p:spPr bwMode="auto">
          <a:xfrm>
            <a:off x="6238875" y="4462463"/>
            <a:ext cx="350838" cy="454025"/>
          </a:xfrm>
          <a:prstGeom prst="rect">
            <a:avLst/>
          </a:prstGeom>
          <a:noFill/>
          <a:ln w="12700">
            <a:noFill/>
            <a:miter lim="800000"/>
            <a:headEnd/>
            <a:tailEnd/>
          </a:ln>
        </p:spPr>
        <p:txBody>
          <a:bodyPr wrap="none" lIns="90487" tIns="44450" rIns="90487" bIns="44450">
            <a:spAutoFit/>
          </a:bodyPr>
          <a:lstStyle/>
          <a:p>
            <a:pPr algn="l"/>
            <a:r>
              <a:rPr lang="en-US" sz="2400" b="1">
                <a:solidFill>
                  <a:srgbClr val="000000"/>
                </a:solidFill>
                <a:effectLst/>
                <a:latin typeface="Times" pitchFamily="-84" charset="0"/>
              </a:rPr>
              <a:t>S</a:t>
            </a:r>
          </a:p>
        </p:txBody>
      </p:sp>
      <p:sp>
        <p:nvSpPr>
          <p:cNvPr id="413806" name="Rectangle 110"/>
          <p:cNvSpPr>
            <a:spLocks noChangeArrowheads="1"/>
          </p:cNvSpPr>
          <p:nvPr/>
        </p:nvSpPr>
        <p:spPr bwMode="auto">
          <a:xfrm>
            <a:off x="4900613" y="19685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(2000 B.C.)</a:t>
            </a:r>
          </a:p>
        </p:txBody>
      </p:sp>
      <p:sp>
        <p:nvSpPr>
          <p:cNvPr id="413807" name="Rectangle 111"/>
          <p:cNvSpPr>
            <a:spLocks noChangeArrowheads="1"/>
          </p:cNvSpPr>
          <p:nvPr/>
        </p:nvSpPr>
        <p:spPr bwMode="auto">
          <a:xfrm>
            <a:off x="992188" y="2355850"/>
            <a:ext cx="25114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FAFD00"/>
                </a:solidFill>
                <a:effectLst/>
                <a:latin typeface="Times" pitchFamily="-107" charset="0"/>
                <a:ea typeface="+mn-ea"/>
              </a:rPr>
              <a:t>C 7 S J </a:t>
            </a:r>
          </a:p>
        </p:txBody>
      </p:sp>
      <p:sp>
        <p:nvSpPr>
          <p:cNvPr id="413809" name="Rectangle 113"/>
          <p:cNvSpPr>
            <a:spLocks noChangeArrowheads="1"/>
          </p:cNvSpPr>
          <p:nvPr/>
        </p:nvSpPr>
        <p:spPr bwMode="auto">
          <a:xfrm>
            <a:off x="725488" y="3506788"/>
            <a:ext cx="3463925" cy="9112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spcBef>
                <a:spcPct val="50000"/>
              </a:spcBef>
              <a:defRPr/>
            </a:pPr>
            <a:r>
              <a:rPr lang="en-US" sz="5400">
                <a:solidFill>
                  <a:srgbClr val="00FF00"/>
                </a:solidFill>
                <a:effectLst/>
                <a:latin typeface="Times" pitchFamily="-107" charset="0"/>
                <a:ea typeface="+mn-ea"/>
              </a:rPr>
              <a:t>7 = 4 + 3 </a:t>
            </a:r>
          </a:p>
        </p:txBody>
      </p:sp>
      <p:sp>
        <p:nvSpPr>
          <p:cNvPr id="413811" name="Rectangle 115"/>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413812" name="Line 116"/>
          <p:cNvSpPr>
            <a:spLocks noChangeShapeType="1"/>
          </p:cNvSpPr>
          <p:nvPr/>
        </p:nvSpPr>
        <p:spPr bwMode="auto">
          <a:xfrm>
            <a:off x="1765300" y="2819400"/>
            <a:ext cx="279400" cy="0"/>
          </a:xfrm>
          <a:prstGeom prst="line">
            <a:avLst/>
          </a:prstGeom>
          <a:noFill/>
          <a:ln w="25400">
            <a:solidFill>
              <a:schemeClr val="tx2"/>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413813" name="Rectangle 117"/>
          <p:cNvSpPr>
            <a:spLocks noChangeArrowheads="1"/>
          </p:cNvSpPr>
          <p:nvPr/>
        </p:nvSpPr>
        <p:spPr bwMode="auto">
          <a:xfrm>
            <a:off x="5930900" y="534988"/>
            <a:ext cx="511175" cy="3763962"/>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14" name="Text Box 118"/>
          <p:cNvSpPr txBox="1">
            <a:spLocks noChangeArrowheads="1"/>
          </p:cNvSpPr>
          <p:nvPr/>
        </p:nvSpPr>
        <p:spPr bwMode="auto">
          <a:xfrm rot="16200000">
            <a:off x="4514056" y="2113291"/>
            <a:ext cx="3330575" cy="523220"/>
          </a:xfrm>
          <a:prstGeom prst="rect">
            <a:avLst/>
          </a:prstGeom>
          <a:noFill/>
          <a:ln w="38100">
            <a:noFill/>
            <a:miter lim="800000"/>
            <a:headEnd/>
            <a:tailEnd/>
          </a:ln>
          <a:effectLst>
            <a:outerShdw blurRad="63500" dist="38099" dir="2700000" algn="ctr" rotWithShape="0">
              <a:schemeClr val="bg2">
                <a:alpha val="74998"/>
              </a:schemeClr>
            </a:outerShdw>
          </a:effectLst>
        </p:spPr>
        <p:txBody>
          <a:bodyPr>
            <a:spAutoFit/>
          </a:bodyPr>
          <a:lstStyle/>
          <a:p>
            <a:pPr>
              <a:spcBef>
                <a:spcPct val="50000"/>
              </a:spcBef>
              <a:defRPr/>
            </a:pPr>
            <a:r>
              <a:rPr lang="si-LK" b="1" dirty="0">
                <a:solidFill>
                  <a:srgbClr val="99FF99"/>
                </a:solidFill>
                <a:effectLst>
                  <a:outerShdw blurRad="38100" dist="38100" dir="2700000" algn="tl">
                    <a:srgbClr val="000000"/>
                  </a:outerShdw>
                </a:effectLst>
                <a:latin typeface="Times" pitchFamily="-84" charset="0"/>
              </a:rPr>
              <a:t>සමාජක්‍රම</a:t>
            </a:r>
            <a:r>
              <a:rPr lang="en-US" b="1" dirty="0">
                <a:solidFill>
                  <a:srgbClr val="99FF99"/>
                </a:solidFill>
                <a:effectLst>
                  <a:outerShdw blurRad="38100" dist="38100" dir="2700000" algn="tl">
                    <a:srgbClr val="000000"/>
                  </a:outerShdw>
                </a:effectLst>
                <a:latin typeface="Times" pitchFamily="-84" charset="0"/>
              </a:rPr>
              <a:t> 3</a:t>
            </a:r>
            <a:endParaRPr lang="en-US" b="1" dirty="0">
              <a:solidFill>
                <a:srgbClr val="EEFF4B"/>
              </a:solidFill>
              <a:effectLst/>
              <a:latin typeface="Times" pitchFamily="-107" charset="0"/>
              <a:ea typeface="+mn-ea"/>
            </a:endParaRPr>
          </a:p>
        </p:txBody>
      </p:sp>
      <p:sp>
        <p:nvSpPr>
          <p:cNvPr id="413815" name="Rectangle 119"/>
          <p:cNvSpPr>
            <a:spLocks noChangeArrowheads="1"/>
          </p:cNvSpPr>
          <p:nvPr/>
        </p:nvSpPr>
        <p:spPr bwMode="auto">
          <a:xfrm rot="-5400000">
            <a:off x="5929313" y="5407025"/>
            <a:ext cx="511175" cy="5238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16" name="Rectangle 120"/>
          <p:cNvSpPr>
            <a:spLocks noChangeArrowheads="1"/>
          </p:cNvSpPr>
          <p:nvPr/>
        </p:nvSpPr>
        <p:spPr bwMode="auto">
          <a:xfrm rot="-5400000">
            <a:off x="5926138" y="4408488"/>
            <a:ext cx="511175" cy="5365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17" name="Text Box 121"/>
          <p:cNvSpPr txBox="1">
            <a:spLocks noChangeArrowheads="1"/>
          </p:cNvSpPr>
          <p:nvPr/>
        </p:nvSpPr>
        <p:spPr bwMode="auto">
          <a:xfrm rot="16214336">
            <a:off x="6011863" y="4411663"/>
            <a:ext cx="354012" cy="519112"/>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07" charset="0"/>
                <a:ea typeface="+mn-ea"/>
              </a:rPr>
              <a:t>S</a:t>
            </a:r>
          </a:p>
        </p:txBody>
      </p:sp>
      <p:sp>
        <p:nvSpPr>
          <p:cNvPr id="413818" name="Text Box 122"/>
          <p:cNvSpPr txBox="1">
            <a:spLocks noChangeArrowheads="1"/>
          </p:cNvSpPr>
          <p:nvPr/>
        </p:nvSpPr>
        <p:spPr bwMode="auto">
          <a:xfrm rot="16200000">
            <a:off x="5991226" y="5424487"/>
            <a:ext cx="341312" cy="519113"/>
          </a:xfrm>
          <a:prstGeom prst="rect">
            <a:avLst/>
          </a:prstGeom>
          <a:noFill/>
          <a:ln w="12700">
            <a:noFill/>
            <a:miter lim="800000"/>
            <a:headEnd/>
            <a:tailEnd/>
          </a:ln>
          <a:effectLst>
            <a:outerShdw blurRad="63500" dist="46662" dir="3284183"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07" charset="0"/>
                <a:ea typeface="+mn-ea"/>
              </a:rPr>
              <a:t>J</a:t>
            </a:r>
          </a:p>
        </p:txBody>
      </p:sp>
      <p:sp>
        <p:nvSpPr>
          <p:cNvPr id="413824" name="Rectangle 128"/>
          <p:cNvSpPr>
            <a:spLocks noChangeArrowheads="1"/>
          </p:cNvSpPr>
          <p:nvPr/>
        </p:nvSpPr>
        <p:spPr bwMode="auto">
          <a:xfrm rot="-5400000">
            <a:off x="3432175" y="941388"/>
            <a:ext cx="511175" cy="574675"/>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25" name="Text Box 129"/>
          <p:cNvSpPr txBox="1">
            <a:spLocks noChangeArrowheads="1"/>
          </p:cNvSpPr>
          <p:nvPr/>
        </p:nvSpPr>
        <p:spPr bwMode="auto">
          <a:xfrm rot="-5400000">
            <a:off x="3540126" y="1027112"/>
            <a:ext cx="341312" cy="519113"/>
          </a:xfrm>
          <a:prstGeom prst="rect">
            <a:avLst/>
          </a:prstGeom>
          <a:noFill/>
          <a:ln w="12700">
            <a:noFill/>
            <a:miter lim="800000"/>
            <a:headEnd/>
            <a:tailEnd/>
          </a:ln>
          <a:effectLst>
            <a:outerShdw blurRad="63500" dist="38099" dir="2700000" algn="ctr" rotWithShape="0">
              <a:schemeClr val="bg2">
                <a:alpha val="74998"/>
              </a:schemeClr>
            </a:outerShdw>
          </a:effectLst>
        </p:spPr>
        <p:txBody>
          <a:bodyPr>
            <a:spAutoFit/>
          </a:bodyPr>
          <a:lstStyle/>
          <a:p>
            <a:pPr algn="l">
              <a:spcBef>
                <a:spcPct val="50000"/>
              </a:spcBef>
              <a:defRPr/>
            </a:pPr>
            <a:r>
              <a:rPr lang="en-US" b="1">
                <a:solidFill>
                  <a:srgbClr val="EEFF4B"/>
                </a:solidFill>
                <a:effectLst/>
                <a:latin typeface="Times" pitchFamily="-107" charset="0"/>
                <a:ea typeface="+mn-ea"/>
              </a:rPr>
              <a:t>C</a:t>
            </a:r>
          </a:p>
        </p:txBody>
      </p:sp>
      <p:sp>
        <p:nvSpPr>
          <p:cNvPr id="413826" name="Freeform 130"/>
          <p:cNvSpPr>
            <a:spLocks/>
          </p:cNvSpPr>
          <p:nvPr/>
        </p:nvSpPr>
        <p:spPr bwMode="auto">
          <a:xfrm>
            <a:off x="7326313" y="34163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27" name="Freeform 131"/>
          <p:cNvSpPr>
            <a:spLocks/>
          </p:cNvSpPr>
          <p:nvPr/>
        </p:nvSpPr>
        <p:spPr bwMode="auto">
          <a:xfrm>
            <a:off x="7656513" y="17018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29" name="AutoShape 133"/>
          <p:cNvSpPr>
            <a:spLocks noChangeArrowheads="1"/>
          </p:cNvSpPr>
          <p:nvPr/>
        </p:nvSpPr>
        <p:spPr bwMode="auto">
          <a:xfrm>
            <a:off x="6597650" y="3235325"/>
            <a:ext cx="730250" cy="42068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30" name="Freeform 134"/>
          <p:cNvSpPr>
            <a:spLocks/>
          </p:cNvSpPr>
          <p:nvPr/>
        </p:nvSpPr>
        <p:spPr bwMode="auto">
          <a:xfrm>
            <a:off x="7339013" y="520065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5F5F5F"/>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31" name="Rectangle 135"/>
          <p:cNvSpPr>
            <a:spLocks noChangeArrowheads="1"/>
          </p:cNvSpPr>
          <p:nvPr/>
        </p:nvSpPr>
        <p:spPr bwMode="auto">
          <a:xfrm>
            <a:off x="4548188" y="519113"/>
            <a:ext cx="942975" cy="244475"/>
          </a:xfrm>
          <a:prstGeom prst="rect">
            <a:avLst/>
          </a:prstGeom>
          <a:no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32" name="Freeform 136"/>
          <p:cNvSpPr>
            <a:spLocks/>
          </p:cNvSpPr>
          <p:nvPr/>
        </p:nvSpPr>
        <p:spPr bwMode="auto">
          <a:xfrm>
            <a:off x="4941888" y="21558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rgbClr val="4D4D4D"/>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33" name="AutoShape 137"/>
          <p:cNvSpPr>
            <a:spLocks noChangeArrowheads="1"/>
          </p:cNvSpPr>
          <p:nvPr/>
        </p:nvSpPr>
        <p:spPr bwMode="auto">
          <a:xfrm>
            <a:off x="4206875" y="2052638"/>
            <a:ext cx="730250" cy="871537"/>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34" name="Rectangle 138"/>
          <p:cNvSpPr>
            <a:spLocks noChangeArrowheads="1"/>
          </p:cNvSpPr>
          <p:nvPr/>
        </p:nvSpPr>
        <p:spPr bwMode="auto">
          <a:xfrm>
            <a:off x="4203700" y="2243138"/>
            <a:ext cx="952500" cy="1049337"/>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39" name="AutoShape 143"/>
          <p:cNvSpPr>
            <a:spLocks noChangeArrowheads="1"/>
          </p:cNvSpPr>
          <p:nvPr/>
        </p:nvSpPr>
        <p:spPr bwMode="auto">
          <a:xfrm>
            <a:off x="4224338" y="2068513"/>
            <a:ext cx="692150" cy="90328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413840" name="AutoShape 144"/>
          <p:cNvSpPr>
            <a:spLocks noChangeArrowheads="1"/>
          </p:cNvSpPr>
          <p:nvPr/>
        </p:nvSpPr>
        <p:spPr bwMode="auto">
          <a:xfrm>
            <a:off x="4241800" y="4273550"/>
            <a:ext cx="730250" cy="336550"/>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41" name="AutoShape 145"/>
          <p:cNvSpPr>
            <a:spLocks noChangeArrowheads="1"/>
          </p:cNvSpPr>
          <p:nvPr/>
        </p:nvSpPr>
        <p:spPr bwMode="auto">
          <a:xfrm>
            <a:off x="6577013" y="1287463"/>
            <a:ext cx="757237" cy="282575"/>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42" name="Rectangle 146"/>
          <p:cNvSpPr>
            <a:spLocks noChangeArrowheads="1"/>
          </p:cNvSpPr>
          <p:nvPr/>
        </p:nvSpPr>
        <p:spPr bwMode="auto">
          <a:xfrm>
            <a:off x="6578600" y="1443038"/>
            <a:ext cx="971550" cy="1671637"/>
          </a:xfrm>
          <a:prstGeom prst="rect">
            <a:avLst/>
          </a:prstGeom>
          <a:solidFill>
            <a:schemeClr val="tx1"/>
          </a:solidFill>
          <a:ln w="38100">
            <a:solidFill>
              <a:schemeClr val="bg2"/>
            </a:solidFill>
            <a:miter lim="800000"/>
            <a:headEnd/>
            <a:tailEnd/>
          </a:ln>
          <a:effectLst/>
        </p:spPr>
        <p:txBody>
          <a:bodyPr wrap="none" anchor="ctr"/>
          <a:lstStyle/>
          <a:p>
            <a:pPr>
              <a:defRPr/>
            </a:pPr>
            <a:endParaRPr lang="en-US">
              <a:latin typeface="Arial" pitchFamily="-107" charset="0"/>
              <a:ea typeface="+mn-ea"/>
            </a:endParaRPr>
          </a:p>
        </p:txBody>
      </p:sp>
      <p:sp>
        <p:nvSpPr>
          <p:cNvPr id="413843" name="AutoShape 147"/>
          <p:cNvSpPr>
            <a:spLocks noChangeArrowheads="1"/>
          </p:cNvSpPr>
          <p:nvPr/>
        </p:nvSpPr>
        <p:spPr bwMode="auto">
          <a:xfrm>
            <a:off x="6596063" y="1323975"/>
            <a:ext cx="719137" cy="10636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413844" name="Rectangle 148"/>
          <p:cNvSpPr>
            <a:spLocks noChangeArrowheads="1"/>
          </p:cNvSpPr>
          <p:nvPr/>
        </p:nvSpPr>
        <p:spPr bwMode="auto">
          <a:xfrm>
            <a:off x="6596063" y="3414713"/>
            <a:ext cx="969962" cy="90646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45" name="AutoShape 149"/>
          <p:cNvSpPr>
            <a:spLocks noChangeArrowheads="1"/>
          </p:cNvSpPr>
          <p:nvPr/>
        </p:nvSpPr>
        <p:spPr bwMode="auto">
          <a:xfrm>
            <a:off x="6610350" y="3254375"/>
            <a:ext cx="704850" cy="706438"/>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grpSp>
        <p:nvGrpSpPr>
          <p:cNvPr id="27787" name="Group 150"/>
          <p:cNvGrpSpPr>
            <a:grpSpLocks/>
          </p:cNvGrpSpPr>
          <p:nvPr/>
        </p:nvGrpSpPr>
        <p:grpSpPr bwMode="auto">
          <a:xfrm>
            <a:off x="6591300" y="4418013"/>
            <a:ext cx="952500" cy="527050"/>
            <a:chOff x="4152" y="2783"/>
            <a:chExt cx="600" cy="332"/>
          </a:xfrm>
        </p:grpSpPr>
        <p:sp>
          <p:nvSpPr>
            <p:cNvPr id="413847" name="AutoShape 151"/>
            <p:cNvSpPr>
              <a:spLocks noChangeArrowheads="1"/>
            </p:cNvSpPr>
            <p:nvPr/>
          </p:nvSpPr>
          <p:spPr bwMode="auto">
            <a:xfrm>
              <a:off x="4153" y="2783"/>
              <a:ext cx="460" cy="226"/>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48" name="Rectangle 152"/>
            <p:cNvSpPr>
              <a:spLocks noChangeArrowheads="1"/>
            </p:cNvSpPr>
            <p:nvPr/>
          </p:nvSpPr>
          <p:spPr bwMode="auto">
            <a:xfrm>
              <a:off x="4152" y="2866"/>
              <a:ext cx="600" cy="249"/>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49" name="AutoShape 153"/>
            <p:cNvSpPr>
              <a:spLocks noChangeArrowheads="1"/>
            </p:cNvSpPr>
            <p:nvPr/>
          </p:nvSpPr>
          <p:spPr bwMode="auto">
            <a:xfrm>
              <a:off x="4165" y="2799"/>
              <a:ext cx="436" cy="226"/>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grpSp>
      <p:sp>
        <p:nvSpPr>
          <p:cNvPr id="413850" name="Freeform 154"/>
          <p:cNvSpPr>
            <a:spLocks/>
          </p:cNvSpPr>
          <p:nvPr/>
        </p:nvSpPr>
        <p:spPr bwMode="auto">
          <a:xfrm>
            <a:off x="4827588" y="5788025"/>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51" name="AutoShape 155"/>
          <p:cNvSpPr>
            <a:spLocks noChangeArrowheads="1"/>
          </p:cNvSpPr>
          <p:nvPr/>
        </p:nvSpPr>
        <p:spPr bwMode="auto">
          <a:xfrm>
            <a:off x="4251325" y="5662613"/>
            <a:ext cx="73660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52" name="Rectangle 156"/>
          <p:cNvSpPr>
            <a:spLocks noChangeArrowheads="1"/>
          </p:cNvSpPr>
          <p:nvPr/>
        </p:nvSpPr>
        <p:spPr bwMode="auto">
          <a:xfrm>
            <a:off x="4913313" y="42037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(1500 B.C.)</a:t>
            </a:r>
          </a:p>
        </p:txBody>
      </p:sp>
      <p:sp>
        <p:nvSpPr>
          <p:cNvPr id="413853" name="Rectangle 157"/>
          <p:cNvSpPr>
            <a:spLocks noChangeArrowheads="1"/>
          </p:cNvSpPr>
          <p:nvPr/>
        </p:nvSpPr>
        <p:spPr bwMode="auto">
          <a:xfrm>
            <a:off x="7269163" y="4330700"/>
            <a:ext cx="7270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(500 B.C.)</a:t>
            </a:r>
          </a:p>
        </p:txBody>
      </p:sp>
      <p:sp>
        <p:nvSpPr>
          <p:cNvPr id="413854" name="Rectangle 158"/>
          <p:cNvSpPr>
            <a:spLocks noChangeArrowheads="1"/>
          </p:cNvSpPr>
          <p:nvPr/>
        </p:nvSpPr>
        <p:spPr bwMode="auto">
          <a:xfrm>
            <a:off x="7262813" y="1219200"/>
            <a:ext cx="790575" cy="241300"/>
          </a:xfrm>
          <a:prstGeom prst="rect">
            <a:avLst/>
          </a:prstGeom>
          <a:noFill/>
          <a:ln w="12700">
            <a:noFill/>
            <a:miter lim="800000"/>
            <a:headEnd/>
            <a:tailEnd/>
          </a:ln>
          <a:effectLst>
            <a:outerShdw blurRad="63500" dist="38099" dir="2700000" algn="ctr" rotWithShape="0">
              <a:schemeClr val="bg2">
                <a:alpha val="74998"/>
              </a:schemeClr>
            </a:outerShdw>
          </a:effectLst>
        </p:spPr>
        <p:txBody>
          <a:bodyPr wrap="none" lIns="90487" tIns="44450" rIns="90487" bIns="44450">
            <a:spAutoFit/>
          </a:bodyPr>
          <a:lstStyle/>
          <a:p>
            <a:pPr algn="l">
              <a:defRPr/>
            </a:pPr>
            <a:r>
              <a:rPr lang="en-US" sz="1000" b="1">
                <a:solidFill>
                  <a:srgbClr val="FFFF00"/>
                </a:solidFill>
                <a:effectLst/>
                <a:latin typeface="Times" pitchFamily="-107" charset="0"/>
                <a:ea typeface="+mn-ea"/>
              </a:rPr>
              <a:t>(1000 B.C.)</a:t>
            </a:r>
          </a:p>
        </p:txBody>
      </p:sp>
      <p:sp>
        <p:nvSpPr>
          <p:cNvPr id="27793" name="Rectangle 166"/>
          <p:cNvSpPr>
            <a:spLocks noChangeArrowheads="1"/>
          </p:cNvSpPr>
          <p:nvPr/>
        </p:nvSpPr>
        <p:spPr bwMode="auto">
          <a:xfrm>
            <a:off x="4156075" y="2060575"/>
            <a:ext cx="564256" cy="251351"/>
          </a:xfrm>
          <a:prstGeom prst="rect">
            <a:avLst/>
          </a:prstGeom>
          <a:noFill/>
          <a:ln w="12700">
            <a:noFill/>
            <a:miter lim="800000"/>
            <a:headEnd/>
            <a:tailEnd/>
          </a:ln>
        </p:spPr>
        <p:txBody>
          <a:bodyPr wrap="none" lIns="90487" tIns="44450" rIns="90487" bIns="44450">
            <a:spAutoFit/>
          </a:bodyPr>
          <a:lstStyle/>
          <a:p>
            <a:pPr algn="l"/>
            <a:r>
              <a:rPr lang="si-LK" sz="1050" b="1" dirty="0">
                <a:solidFill>
                  <a:srgbClr val="000000"/>
                </a:solidFill>
                <a:effectLst/>
                <a:latin typeface="Chicago" charset="0"/>
              </a:rPr>
              <a:t>ආබ්‍රහම්</a:t>
            </a:r>
          </a:p>
        </p:txBody>
      </p:sp>
      <p:sp>
        <p:nvSpPr>
          <p:cNvPr id="413863" name="Freeform 167"/>
          <p:cNvSpPr>
            <a:spLocks/>
          </p:cNvSpPr>
          <p:nvPr/>
        </p:nvSpPr>
        <p:spPr bwMode="auto">
          <a:xfrm>
            <a:off x="4824413" y="3568700"/>
            <a:ext cx="204787" cy="77788"/>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64" name="Rectangle 168"/>
          <p:cNvSpPr>
            <a:spLocks noChangeArrowheads="1"/>
          </p:cNvSpPr>
          <p:nvPr/>
        </p:nvSpPr>
        <p:spPr bwMode="auto">
          <a:xfrm>
            <a:off x="4405313" y="3898900"/>
            <a:ext cx="304800" cy="114300"/>
          </a:xfrm>
          <a:prstGeom prst="rect">
            <a:avLst/>
          </a:prstGeom>
          <a:solidFill>
            <a:schemeClr val="tx1"/>
          </a:solidFill>
          <a:ln w="12700">
            <a:noFill/>
            <a:miter lim="800000"/>
            <a:headEnd/>
            <a:tailEnd/>
          </a:ln>
          <a:effectLst/>
        </p:spPr>
        <p:txBody>
          <a:bodyPr wrap="none" anchor="ctr"/>
          <a:lstStyle/>
          <a:p>
            <a:pPr>
              <a:defRPr/>
            </a:pPr>
            <a:endParaRPr lang="en-US">
              <a:latin typeface="Arial" pitchFamily="-107" charset="0"/>
              <a:ea typeface="+mn-ea"/>
            </a:endParaRPr>
          </a:p>
        </p:txBody>
      </p:sp>
      <p:sp>
        <p:nvSpPr>
          <p:cNvPr id="413865" name="Freeform 169"/>
          <p:cNvSpPr>
            <a:spLocks/>
          </p:cNvSpPr>
          <p:nvPr/>
        </p:nvSpPr>
        <p:spPr bwMode="auto">
          <a:xfrm>
            <a:off x="4819650" y="3529013"/>
            <a:ext cx="234950" cy="120650"/>
          </a:xfrm>
          <a:custGeom>
            <a:avLst/>
            <a:gdLst/>
            <a:ahLst/>
            <a:cxnLst>
              <a:cxn ang="0">
                <a:pos x="128" y="48"/>
              </a:cxn>
              <a:cxn ang="0">
                <a:pos x="0" y="48"/>
              </a:cxn>
              <a:cxn ang="0">
                <a:pos x="0" y="0"/>
              </a:cxn>
              <a:cxn ang="0">
                <a:pos x="128" y="48"/>
              </a:cxn>
            </a:cxnLst>
            <a:rect l="0" t="0" r="r" b="b"/>
            <a:pathLst>
              <a:path w="129" h="49">
                <a:moveTo>
                  <a:pt x="128" y="48"/>
                </a:moveTo>
                <a:lnTo>
                  <a:pt x="0" y="48"/>
                </a:lnTo>
                <a:lnTo>
                  <a:pt x="0" y="0"/>
                </a:lnTo>
                <a:lnTo>
                  <a:pt x="128" y="48"/>
                </a:lnTo>
              </a:path>
            </a:pathLst>
          </a:custGeom>
          <a:solidFill>
            <a:schemeClr val="tx1"/>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413866" name="AutoShape 170"/>
          <p:cNvSpPr>
            <a:spLocks noChangeArrowheads="1"/>
          </p:cNvSpPr>
          <p:nvPr/>
        </p:nvSpPr>
        <p:spPr bwMode="auto">
          <a:xfrm>
            <a:off x="4241800" y="3443288"/>
            <a:ext cx="730250" cy="290512"/>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867" name="Rectangle 171"/>
          <p:cNvSpPr>
            <a:spLocks noChangeArrowheads="1"/>
          </p:cNvSpPr>
          <p:nvPr/>
        </p:nvSpPr>
        <p:spPr bwMode="auto">
          <a:xfrm>
            <a:off x="4243388" y="3590925"/>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68" name="Rectangle 172"/>
          <p:cNvSpPr>
            <a:spLocks noChangeArrowheads="1"/>
          </p:cNvSpPr>
          <p:nvPr/>
        </p:nvSpPr>
        <p:spPr bwMode="auto">
          <a:xfrm>
            <a:off x="4354513" y="3849688"/>
            <a:ext cx="514350" cy="190500"/>
          </a:xfrm>
          <a:prstGeom prst="rect">
            <a:avLst/>
          </a:prstGeom>
          <a:solidFill>
            <a:schemeClr val="tx1"/>
          </a:solidFill>
          <a:ln w="25400">
            <a:noFill/>
            <a:miter lim="800000"/>
            <a:headEnd/>
            <a:tailEnd/>
          </a:ln>
          <a:effectLst/>
        </p:spPr>
        <p:txBody>
          <a:bodyPr wrap="none" anchor="ctr"/>
          <a:lstStyle/>
          <a:p>
            <a:pPr>
              <a:defRPr/>
            </a:pPr>
            <a:endParaRPr lang="en-US">
              <a:latin typeface="Arial" pitchFamily="-107" charset="0"/>
              <a:ea typeface="+mn-ea"/>
            </a:endParaRPr>
          </a:p>
        </p:txBody>
      </p:sp>
      <p:sp>
        <p:nvSpPr>
          <p:cNvPr id="413869" name="AutoShape 173"/>
          <p:cNvSpPr>
            <a:spLocks noChangeArrowheads="1"/>
          </p:cNvSpPr>
          <p:nvPr/>
        </p:nvSpPr>
        <p:spPr bwMode="auto">
          <a:xfrm>
            <a:off x="4260850" y="3475038"/>
            <a:ext cx="692150" cy="290512"/>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01" name="Rectangle 174"/>
          <p:cNvSpPr>
            <a:spLocks noChangeArrowheads="1"/>
          </p:cNvSpPr>
          <p:nvPr/>
        </p:nvSpPr>
        <p:spPr bwMode="auto">
          <a:xfrm>
            <a:off x="4276725" y="3416300"/>
            <a:ext cx="644406" cy="251351"/>
          </a:xfrm>
          <a:prstGeom prst="rect">
            <a:avLst/>
          </a:prstGeom>
          <a:noFill/>
          <a:ln w="12700">
            <a:noFill/>
            <a:miter lim="800000"/>
            <a:headEnd/>
            <a:tailEnd/>
          </a:ln>
        </p:spPr>
        <p:txBody>
          <a:bodyPr wrap="none" lIns="90487" tIns="44450" rIns="90487" bIns="44450">
            <a:spAutoFit/>
          </a:bodyPr>
          <a:lstStyle/>
          <a:p>
            <a:pPr algn="l"/>
            <a:r>
              <a:rPr lang="si-LK" sz="1050" b="1" dirty="0">
                <a:solidFill>
                  <a:srgbClr val="000000"/>
                </a:solidFill>
                <a:effectLst/>
                <a:latin typeface="Chicago" charset="0"/>
              </a:rPr>
              <a:t>යොසෙප්</a:t>
            </a:r>
          </a:p>
        </p:txBody>
      </p:sp>
      <p:sp>
        <p:nvSpPr>
          <p:cNvPr id="413872" name="Line 176"/>
          <p:cNvSpPr>
            <a:spLocks noChangeShapeType="1"/>
          </p:cNvSpPr>
          <p:nvPr/>
        </p:nvSpPr>
        <p:spPr bwMode="auto">
          <a:xfrm>
            <a:off x="6627813" y="17843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3" name="Line 177"/>
          <p:cNvSpPr>
            <a:spLocks noChangeShapeType="1"/>
          </p:cNvSpPr>
          <p:nvPr/>
        </p:nvSpPr>
        <p:spPr bwMode="auto">
          <a:xfrm>
            <a:off x="6615113" y="24828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4" name="Line 178"/>
          <p:cNvSpPr>
            <a:spLocks noChangeShapeType="1"/>
          </p:cNvSpPr>
          <p:nvPr/>
        </p:nvSpPr>
        <p:spPr bwMode="auto">
          <a:xfrm>
            <a:off x="6615113" y="26606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5" name="Line 179"/>
          <p:cNvSpPr>
            <a:spLocks noChangeShapeType="1"/>
          </p:cNvSpPr>
          <p:nvPr/>
        </p:nvSpPr>
        <p:spPr bwMode="auto">
          <a:xfrm>
            <a:off x="6627813" y="28384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6" name="Line 180"/>
          <p:cNvSpPr>
            <a:spLocks noChangeShapeType="1"/>
          </p:cNvSpPr>
          <p:nvPr/>
        </p:nvSpPr>
        <p:spPr bwMode="auto">
          <a:xfrm>
            <a:off x="6621463" y="30162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7" name="Line 181"/>
          <p:cNvSpPr>
            <a:spLocks noChangeShapeType="1"/>
          </p:cNvSpPr>
          <p:nvPr/>
        </p:nvSpPr>
        <p:spPr bwMode="auto">
          <a:xfrm>
            <a:off x="7083425" y="1866900"/>
            <a:ext cx="0" cy="1181100"/>
          </a:xfrm>
          <a:prstGeom prst="line">
            <a:avLst/>
          </a:prstGeom>
          <a:noFill/>
          <a:ln w="50800">
            <a:solidFill>
              <a:schemeClr val="tx1"/>
            </a:solidFill>
            <a:round/>
            <a:headEnd/>
            <a:tailEnd/>
          </a:ln>
          <a:effectLst/>
        </p:spPr>
        <p:txBody>
          <a:bodyPr wrap="none" anchor="ctr"/>
          <a:lstStyle/>
          <a:p>
            <a:pPr>
              <a:defRPr/>
            </a:pPr>
            <a:endParaRPr lang="en-US">
              <a:latin typeface="Arial" pitchFamily="-107" charset="0"/>
              <a:ea typeface="+mn-ea"/>
            </a:endParaRPr>
          </a:p>
        </p:txBody>
      </p:sp>
      <p:sp>
        <p:nvSpPr>
          <p:cNvPr id="413878" name="Line 182"/>
          <p:cNvSpPr>
            <a:spLocks noChangeShapeType="1"/>
          </p:cNvSpPr>
          <p:nvPr/>
        </p:nvSpPr>
        <p:spPr bwMode="auto">
          <a:xfrm>
            <a:off x="6621463" y="2139950"/>
            <a:ext cx="8763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79" name="Line 183"/>
          <p:cNvSpPr>
            <a:spLocks noChangeShapeType="1"/>
          </p:cNvSpPr>
          <p:nvPr/>
        </p:nvSpPr>
        <p:spPr bwMode="auto">
          <a:xfrm>
            <a:off x="6627813" y="2305050"/>
            <a:ext cx="876300" cy="1270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80" name="Line 184"/>
          <p:cNvSpPr>
            <a:spLocks noChangeShapeType="1"/>
          </p:cNvSpPr>
          <p:nvPr/>
        </p:nvSpPr>
        <p:spPr bwMode="auto">
          <a:xfrm flipV="1">
            <a:off x="6627813" y="1962150"/>
            <a:ext cx="873125"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81" name="Line 185"/>
          <p:cNvSpPr>
            <a:spLocks noChangeShapeType="1"/>
          </p:cNvSpPr>
          <p:nvPr/>
        </p:nvSpPr>
        <p:spPr bwMode="auto">
          <a:xfrm>
            <a:off x="7088188" y="1684338"/>
            <a:ext cx="3175" cy="561975"/>
          </a:xfrm>
          <a:prstGeom prst="line">
            <a:avLst/>
          </a:prstGeom>
          <a:noFill/>
          <a:ln w="50800">
            <a:solidFill>
              <a:schemeClr val="tx1"/>
            </a:solidFill>
            <a:round/>
            <a:headEnd/>
            <a:tailEnd/>
          </a:ln>
          <a:effectLst/>
        </p:spPr>
        <p:txBody>
          <a:bodyPr wrap="none" anchor="ctr"/>
          <a:lstStyle/>
          <a:p>
            <a:pPr>
              <a:defRPr/>
            </a:pPr>
            <a:endParaRPr lang="en-US">
              <a:latin typeface="Arial" pitchFamily="-107" charset="0"/>
              <a:ea typeface="+mn-ea"/>
            </a:endParaRPr>
          </a:p>
        </p:txBody>
      </p:sp>
      <p:sp>
        <p:nvSpPr>
          <p:cNvPr id="413883" name="Line 187"/>
          <p:cNvSpPr>
            <a:spLocks noChangeShapeType="1"/>
          </p:cNvSpPr>
          <p:nvPr/>
        </p:nvSpPr>
        <p:spPr bwMode="auto">
          <a:xfrm>
            <a:off x="6659563" y="38703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27813" name="Rectangle 188"/>
          <p:cNvSpPr>
            <a:spLocks noChangeArrowheads="1"/>
          </p:cNvSpPr>
          <p:nvPr/>
        </p:nvSpPr>
        <p:spPr bwMode="auto">
          <a:xfrm>
            <a:off x="6561138" y="3213100"/>
            <a:ext cx="556242" cy="251351"/>
          </a:xfrm>
          <a:prstGeom prst="rect">
            <a:avLst/>
          </a:prstGeom>
          <a:noFill/>
          <a:ln w="12700">
            <a:noFill/>
            <a:miter lim="800000"/>
            <a:headEnd/>
            <a:tailEnd/>
          </a:ln>
        </p:spPr>
        <p:txBody>
          <a:bodyPr wrap="none" lIns="90487" tIns="44450" rIns="90487" bIns="44450">
            <a:spAutoFit/>
          </a:bodyPr>
          <a:lstStyle/>
          <a:p>
            <a:pPr algn="l"/>
            <a:r>
              <a:rPr lang="si-LK" sz="1050" b="1" dirty="0">
                <a:solidFill>
                  <a:srgbClr val="000000"/>
                </a:solidFill>
                <a:effectLst/>
                <a:latin typeface="Chicago" charset="0"/>
              </a:rPr>
              <a:t>විප්‍රවාස</a:t>
            </a:r>
            <a:endParaRPr lang="en-US" sz="1050" b="1" dirty="0">
              <a:solidFill>
                <a:srgbClr val="000000"/>
              </a:solidFill>
              <a:effectLst/>
              <a:latin typeface="Chicago" charset="0"/>
            </a:endParaRPr>
          </a:p>
        </p:txBody>
      </p:sp>
      <p:sp>
        <p:nvSpPr>
          <p:cNvPr id="27814" name="Rectangle 192"/>
          <p:cNvSpPr>
            <a:spLocks noChangeArrowheads="1"/>
          </p:cNvSpPr>
          <p:nvPr/>
        </p:nvSpPr>
        <p:spPr bwMode="auto">
          <a:xfrm>
            <a:off x="6599238" y="4394200"/>
            <a:ext cx="714938"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Chicago" charset="0"/>
              </a:rPr>
              <a:t>නිහඬකාලය</a:t>
            </a:r>
          </a:p>
        </p:txBody>
      </p:sp>
      <p:sp>
        <p:nvSpPr>
          <p:cNvPr id="413890" name="Line 194"/>
          <p:cNvSpPr>
            <a:spLocks noChangeShapeType="1"/>
          </p:cNvSpPr>
          <p:nvPr/>
        </p:nvSpPr>
        <p:spPr bwMode="auto">
          <a:xfrm>
            <a:off x="6630988" y="1593850"/>
            <a:ext cx="876300" cy="1270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1" name="Line 195"/>
          <p:cNvSpPr>
            <a:spLocks noChangeShapeType="1"/>
          </p:cNvSpPr>
          <p:nvPr/>
        </p:nvSpPr>
        <p:spPr bwMode="auto">
          <a:xfrm>
            <a:off x="4308475" y="380047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2" name="Line 196"/>
          <p:cNvSpPr>
            <a:spLocks noChangeShapeType="1"/>
          </p:cNvSpPr>
          <p:nvPr/>
        </p:nvSpPr>
        <p:spPr bwMode="auto">
          <a:xfrm>
            <a:off x="4298950" y="4011613"/>
            <a:ext cx="838200" cy="4762"/>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3" name="Rectangle 197"/>
          <p:cNvSpPr>
            <a:spLocks noChangeArrowheads="1"/>
          </p:cNvSpPr>
          <p:nvPr/>
        </p:nvSpPr>
        <p:spPr bwMode="auto">
          <a:xfrm>
            <a:off x="6605588" y="5318125"/>
            <a:ext cx="952500" cy="10287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894" name="AutoShape 198"/>
          <p:cNvSpPr>
            <a:spLocks noChangeArrowheads="1"/>
          </p:cNvSpPr>
          <p:nvPr/>
        </p:nvSpPr>
        <p:spPr bwMode="auto">
          <a:xfrm>
            <a:off x="6621463" y="5154613"/>
            <a:ext cx="647700" cy="363537"/>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20" name="Rectangle 199"/>
          <p:cNvSpPr>
            <a:spLocks noChangeArrowheads="1"/>
          </p:cNvSpPr>
          <p:nvPr/>
        </p:nvSpPr>
        <p:spPr bwMode="auto">
          <a:xfrm>
            <a:off x="6362699" y="5035550"/>
            <a:ext cx="1171575" cy="459100"/>
          </a:xfrm>
          <a:prstGeom prst="rect">
            <a:avLst/>
          </a:prstGeom>
          <a:noFill/>
          <a:ln w="12700">
            <a:noFill/>
            <a:miter lim="800000"/>
            <a:headEnd/>
            <a:tailEnd/>
          </a:ln>
        </p:spPr>
        <p:txBody>
          <a:bodyPr wrap="square" lIns="90487" tIns="44450" rIns="90487" bIns="44450">
            <a:spAutoFit/>
          </a:bodyPr>
          <a:lstStyle/>
          <a:p>
            <a:pPr>
              <a:defRPr/>
            </a:pPr>
            <a:r>
              <a:rPr lang="si-LK" sz="1200" b="1" dirty="0">
                <a:solidFill>
                  <a:srgbClr val="030303"/>
                </a:solidFill>
                <a:latin typeface="Helvetica" charset="0"/>
                <a:ea typeface="ＭＳ Ｐゴシック" charset="0"/>
                <a:cs typeface="ＭＳ Ｐゴシック" charset="0"/>
              </a:rPr>
              <a:t>යේසුස්</a:t>
            </a:r>
            <a:endParaRPr lang="en-US" sz="1200" b="1" dirty="0">
              <a:solidFill>
                <a:srgbClr val="030303"/>
              </a:solidFill>
              <a:latin typeface="Helvetica" charset="0"/>
              <a:ea typeface="ＭＳ Ｐゴシック" charset="0"/>
              <a:cs typeface="ＭＳ Ｐゴシック" charset="0"/>
            </a:endParaRPr>
          </a:p>
          <a:p>
            <a:pPr>
              <a:defRPr/>
            </a:pPr>
            <a:r>
              <a:rPr lang="si-LK" sz="1200" b="1" dirty="0">
                <a:solidFill>
                  <a:srgbClr val="030303"/>
                </a:solidFill>
                <a:latin typeface="Helvetica" charset="0"/>
                <a:ea typeface="ＭＳ Ｐゴシック" charset="0"/>
                <a:cs typeface="ＭＳ Ｐゴシック" charset="0"/>
              </a:rPr>
              <a:t> වහන්සේ</a:t>
            </a:r>
            <a:endParaRPr lang="en-US" sz="1600" b="1" dirty="0">
              <a:solidFill>
                <a:srgbClr val="030303"/>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413896" name="Line 200"/>
          <p:cNvSpPr>
            <a:spLocks noChangeShapeType="1"/>
          </p:cNvSpPr>
          <p:nvPr/>
        </p:nvSpPr>
        <p:spPr bwMode="auto">
          <a:xfrm>
            <a:off x="6651625" y="54419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899" name="Line 203"/>
          <p:cNvSpPr>
            <a:spLocks noChangeShapeType="1"/>
          </p:cNvSpPr>
          <p:nvPr/>
        </p:nvSpPr>
        <p:spPr bwMode="auto">
          <a:xfrm>
            <a:off x="6669088" y="58801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0" name="Line 204"/>
          <p:cNvSpPr>
            <a:spLocks noChangeShapeType="1"/>
          </p:cNvSpPr>
          <p:nvPr/>
        </p:nvSpPr>
        <p:spPr bwMode="auto">
          <a:xfrm>
            <a:off x="6659563" y="615632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1" name="Line 205"/>
          <p:cNvSpPr>
            <a:spLocks noChangeShapeType="1"/>
          </p:cNvSpPr>
          <p:nvPr/>
        </p:nvSpPr>
        <p:spPr bwMode="auto">
          <a:xfrm flipV="1">
            <a:off x="6659563" y="62992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2" name="AutoShape 206"/>
          <p:cNvSpPr>
            <a:spLocks noChangeArrowheads="1"/>
          </p:cNvSpPr>
          <p:nvPr/>
        </p:nvSpPr>
        <p:spPr bwMode="auto">
          <a:xfrm>
            <a:off x="6594475" y="581025"/>
            <a:ext cx="730250" cy="249238"/>
          </a:xfrm>
          <a:prstGeom prst="roundRect">
            <a:avLst>
              <a:gd name="adj" fmla="val 16667"/>
            </a:avLst>
          </a:prstGeom>
          <a:solidFill>
            <a:schemeClr val="tx1"/>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903" name="Rectangle 207"/>
          <p:cNvSpPr>
            <a:spLocks noChangeArrowheads="1"/>
          </p:cNvSpPr>
          <p:nvPr/>
        </p:nvSpPr>
        <p:spPr bwMode="auto">
          <a:xfrm>
            <a:off x="6592888" y="741363"/>
            <a:ext cx="952500" cy="442912"/>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04" name="AutoShape 208"/>
          <p:cNvSpPr>
            <a:spLocks noChangeArrowheads="1"/>
          </p:cNvSpPr>
          <p:nvPr/>
        </p:nvSpPr>
        <p:spPr bwMode="auto">
          <a:xfrm>
            <a:off x="6613525" y="647700"/>
            <a:ext cx="692150" cy="25082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28" name="Rectangle 209"/>
          <p:cNvSpPr>
            <a:spLocks noChangeArrowheads="1"/>
          </p:cNvSpPr>
          <p:nvPr/>
        </p:nvSpPr>
        <p:spPr bwMode="auto">
          <a:xfrm>
            <a:off x="6570663" y="561975"/>
            <a:ext cx="564256" cy="251351"/>
          </a:xfrm>
          <a:prstGeom prst="rect">
            <a:avLst/>
          </a:prstGeom>
          <a:noFill/>
          <a:ln w="12700">
            <a:noFill/>
            <a:miter lim="800000"/>
            <a:headEnd/>
            <a:tailEnd/>
          </a:ln>
        </p:spPr>
        <p:txBody>
          <a:bodyPr wrap="none" lIns="90487" tIns="44450" rIns="90487" bIns="44450">
            <a:spAutoFit/>
          </a:bodyPr>
          <a:lstStyle/>
          <a:p>
            <a:pPr algn="l"/>
            <a:r>
              <a:rPr lang="si-LK" sz="1050" b="1" dirty="0">
                <a:solidFill>
                  <a:srgbClr val="000000"/>
                </a:solidFill>
                <a:effectLst/>
                <a:latin typeface="Chicago" charset="0"/>
              </a:rPr>
              <a:t>අරාජික</a:t>
            </a:r>
          </a:p>
        </p:txBody>
      </p:sp>
      <p:sp>
        <p:nvSpPr>
          <p:cNvPr id="413906" name="Line 210"/>
          <p:cNvSpPr>
            <a:spLocks noChangeShapeType="1"/>
          </p:cNvSpPr>
          <p:nvPr/>
        </p:nvSpPr>
        <p:spPr bwMode="auto">
          <a:xfrm>
            <a:off x="6630988" y="1117600"/>
            <a:ext cx="863600" cy="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07" name="Line 211"/>
          <p:cNvSpPr>
            <a:spLocks noChangeShapeType="1"/>
          </p:cNvSpPr>
          <p:nvPr/>
        </p:nvSpPr>
        <p:spPr bwMode="auto">
          <a:xfrm flipV="1">
            <a:off x="6630988" y="928688"/>
            <a:ext cx="863600" cy="1587"/>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27831" name="Rectangle 212"/>
          <p:cNvSpPr>
            <a:spLocks noChangeArrowheads="1"/>
          </p:cNvSpPr>
          <p:nvPr/>
        </p:nvSpPr>
        <p:spPr bwMode="auto">
          <a:xfrm>
            <a:off x="6580188" y="1266825"/>
            <a:ext cx="556242" cy="243656"/>
          </a:xfrm>
          <a:prstGeom prst="rect">
            <a:avLst/>
          </a:prstGeom>
          <a:noFill/>
          <a:ln w="12700">
            <a:noFill/>
            <a:miter lim="800000"/>
            <a:headEnd/>
            <a:tailEnd/>
          </a:ln>
        </p:spPr>
        <p:txBody>
          <a:bodyPr wrap="none" lIns="90487" tIns="44450" rIns="90487" bIns="44450">
            <a:spAutoFit/>
          </a:bodyPr>
          <a:lstStyle/>
          <a:p>
            <a:pPr algn="l"/>
            <a:r>
              <a:rPr lang="si-LK" sz="1000" b="1" dirty="0">
                <a:solidFill>
                  <a:srgbClr val="000000"/>
                </a:solidFill>
                <a:effectLst/>
                <a:latin typeface="Chicago" charset="0"/>
              </a:rPr>
              <a:t>රාජකීය</a:t>
            </a:r>
          </a:p>
        </p:txBody>
      </p:sp>
      <p:sp>
        <p:nvSpPr>
          <p:cNvPr id="413909" name="Rectangle 213"/>
          <p:cNvSpPr>
            <a:spLocks noChangeArrowheads="1"/>
          </p:cNvSpPr>
          <p:nvPr/>
        </p:nvSpPr>
        <p:spPr bwMode="auto">
          <a:xfrm>
            <a:off x="4246563" y="5810250"/>
            <a:ext cx="952500" cy="498475"/>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10" name="AutoShape 214"/>
          <p:cNvSpPr>
            <a:spLocks noChangeArrowheads="1"/>
          </p:cNvSpPr>
          <p:nvPr/>
        </p:nvSpPr>
        <p:spPr bwMode="auto">
          <a:xfrm>
            <a:off x="4265613" y="5700713"/>
            <a:ext cx="701675" cy="333375"/>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34" name="Rectangle 215"/>
          <p:cNvSpPr>
            <a:spLocks noChangeArrowheads="1"/>
          </p:cNvSpPr>
          <p:nvPr/>
        </p:nvSpPr>
        <p:spPr bwMode="auto">
          <a:xfrm>
            <a:off x="4281488" y="5635625"/>
            <a:ext cx="701675" cy="243656"/>
          </a:xfrm>
          <a:prstGeom prst="rect">
            <a:avLst/>
          </a:prstGeom>
          <a:noFill/>
          <a:ln w="12700">
            <a:noFill/>
            <a:miter lim="800000"/>
            <a:headEnd/>
            <a:tailEnd/>
          </a:ln>
        </p:spPr>
        <p:txBody>
          <a:bodyPr lIns="90487" tIns="44450" rIns="90487" bIns="44450">
            <a:spAutoFit/>
          </a:bodyPr>
          <a:lstStyle/>
          <a:p>
            <a:pPr algn="l"/>
            <a:r>
              <a:rPr lang="si-LK" sz="1000" b="1" dirty="0">
                <a:solidFill>
                  <a:srgbClr val="000000"/>
                </a:solidFill>
                <a:effectLst/>
                <a:latin typeface="Chicago" charset="0"/>
              </a:rPr>
              <a:t>යොෂුවා </a:t>
            </a:r>
          </a:p>
        </p:txBody>
      </p:sp>
      <p:sp>
        <p:nvSpPr>
          <p:cNvPr id="413912" name="Line 216"/>
          <p:cNvSpPr>
            <a:spLocks noChangeShapeType="1"/>
          </p:cNvSpPr>
          <p:nvPr/>
        </p:nvSpPr>
        <p:spPr bwMode="auto">
          <a:xfrm>
            <a:off x="4302125" y="604520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3" name="Line 217"/>
          <p:cNvSpPr>
            <a:spLocks noChangeShapeType="1"/>
          </p:cNvSpPr>
          <p:nvPr/>
        </p:nvSpPr>
        <p:spPr bwMode="auto">
          <a:xfrm>
            <a:off x="4305300" y="6230938"/>
            <a:ext cx="838200" cy="11112"/>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4" name="Rectangle 218"/>
          <p:cNvSpPr>
            <a:spLocks noChangeArrowheads="1"/>
          </p:cNvSpPr>
          <p:nvPr/>
        </p:nvSpPr>
        <p:spPr bwMode="auto">
          <a:xfrm>
            <a:off x="4227513" y="4421188"/>
            <a:ext cx="952500" cy="1143000"/>
          </a:xfrm>
          <a:prstGeom prst="rect">
            <a:avLst/>
          </a:prstGeom>
          <a:solidFill>
            <a:schemeClr val="tx1"/>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15" name="AutoShape 219"/>
          <p:cNvSpPr>
            <a:spLocks noChangeArrowheads="1"/>
          </p:cNvSpPr>
          <p:nvPr/>
        </p:nvSpPr>
        <p:spPr bwMode="auto">
          <a:xfrm>
            <a:off x="4248150" y="4295775"/>
            <a:ext cx="704850" cy="336550"/>
          </a:xfrm>
          <a:prstGeom prst="roundRect">
            <a:avLst>
              <a:gd name="adj" fmla="val 16667"/>
            </a:avLst>
          </a:prstGeom>
          <a:solidFill>
            <a:schemeClr val="tx1"/>
          </a:solidFill>
          <a:ln w="38100">
            <a:noFill/>
            <a:round/>
            <a:headEnd/>
            <a:tailEnd/>
          </a:ln>
          <a:effectLst/>
        </p:spPr>
        <p:txBody>
          <a:bodyPr wrap="none" anchor="ctr"/>
          <a:lstStyle/>
          <a:p>
            <a:pPr>
              <a:defRPr/>
            </a:pPr>
            <a:endParaRPr lang="en-US">
              <a:latin typeface="Arial" pitchFamily="-107" charset="0"/>
              <a:ea typeface="+mn-ea"/>
            </a:endParaRPr>
          </a:p>
        </p:txBody>
      </p:sp>
      <p:sp>
        <p:nvSpPr>
          <p:cNvPr id="27839" name="Rectangle 220"/>
          <p:cNvSpPr>
            <a:spLocks noChangeArrowheads="1"/>
          </p:cNvSpPr>
          <p:nvPr/>
        </p:nvSpPr>
        <p:spPr bwMode="auto">
          <a:xfrm>
            <a:off x="4318000" y="4257675"/>
            <a:ext cx="594713"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Chicago" charset="0"/>
              </a:rPr>
              <a:t>මෝසෙස්</a:t>
            </a:r>
          </a:p>
        </p:txBody>
      </p:sp>
      <p:sp>
        <p:nvSpPr>
          <p:cNvPr id="413917" name="Line 221"/>
          <p:cNvSpPr>
            <a:spLocks noChangeShapeType="1"/>
          </p:cNvSpPr>
          <p:nvPr/>
        </p:nvSpPr>
        <p:spPr bwMode="auto">
          <a:xfrm flipV="1">
            <a:off x="4270375" y="4579938"/>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8" name="Line 222"/>
          <p:cNvSpPr>
            <a:spLocks noChangeShapeType="1"/>
          </p:cNvSpPr>
          <p:nvPr/>
        </p:nvSpPr>
        <p:spPr bwMode="auto">
          <a:xfrm>
            <a:off x="4279900" y="47688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19" name="Line 223"/>
          <p:cNvSpPr>
            <a:spLocks noChangeShapeType="1"/>
          </p:cNvSpPr>
          <p:nvPr/>
        </p:nvSpPr>
        <p:spPr bwMode="auto">
          <a:xfrm>
            <a:off x="4281488" y="494665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0" name="Line 224"/>
          <p:cNvSpPr>
            <a:spLocks noChangeShapeType="1"/>
          </p:cNvSpPr>
          <p:nvPr/>
        </p:nvSpPr>
        <p:spPr bwMode="auto">
          <a:xfrm>
            <a:off x="4279900" y="512445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1" name="Line 225"/>
          <p:cNvSpPr>
            <a:spLocks noChangeShapeType="1"/>
          </p:cNvSpPr>
          <p:nvPr/>
        </p:nvSpPr>
        <p:spPr bwMode="auto">
          <a:xfrm flipV="1">
            <a:off x="4270375" y="5291138"/>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2" name="Line 226"/>
          <p:cNvSpPr>
            <a:spLocks noChangeShapeType="1"/>
          </p:cNvSpPr>
          <p:nvPr/>
        </p:nvSpPr>
        <p:spPr bwMode="auto">
          <a:xfrm>
            <a:off x="4271963" y="5454650"/>
            <a:ext cx="835025"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3" name="Line 227"/>
          <p:cNvSpPr>
            <a:spLocks noChangeShapeType="1"/>
          </p:cNvSpPr>
          <p:nvPr/>
        </p:nvSpPr>
        <p:spPr bwMode="auto">
          <a:xfrm>
            <a:off x="4262438" y="2613025"/>
            <a:ext cx="83185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4" name="Line 228"/>
          <p:cNvSpPr>
            <a:spLocks noChangeShapeType="1"/>
          </p:cNvSpPr>
          <p:nvPr/>
        </p:nvSpPr>
        <p:spPr bwMode="auto">
          <a:xfrm>
            <a:off x="4262438" y="280987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5" name="Line 229"/>
          <p:cNvSpPr>
            <a:spLocks noChangeShapeType="1"/>
          </p:cNvSpPr>
          <p:nvPr/>
        </p:nvSpPr>
        <p:spPr bwMode="auto">
          <a:xfrm>
            <a:off x="4259263" y="2422525"/>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6" name="Line 230"/>
          <p:cNvSpPr>
            <a:spLocks noChangeShapeType="1"/>
          </p:cNvSpPr>
          <p:nvPr/>
        </p:nvSpPr>
        <p:spPr bwMode="auto">
          <a:xfrm flipV="1">
            <a:off x="4256088" y="2997200"/>
            <a:ext cx="838200" cy="3175"/>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7" name="Line 231"/>
          <p:cNvSpPr>
            <a:spLocks noChangeShapeType="1"/>
          </p:cNvSpPr>
          <p:nvPr/>
        </p:nvSpPr>
        <p:spPr bwMode="auto">
          <a:xfrm flipV="1">
            <a:off x="4252913" y="3182938"/>
            <a:ext cx="846137" cy="1587"/>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28" name="Line 232"/>
          <p:cNvSpPr>
            <a:spLocks noChangeShapeType="1"/>
          </p:cNvSpPr>
          <p:nvPr/>
        </p:nvSpPr>
        <p:spPr bwMode="auto">
          <a:xfrm>
            <a:off x="6665913" y="60198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grpSp>
        <p:nvGrpSpPr>
          <p:cNvPr id="27852" name="Group 234"/>
          <p:cNvGrpSpPr>
            <a:grpSpLocks/>
          </p:cNvGrpSpPr>
          <p:nvPr/>
        </p:nvGrpSpPr>
        <p:grpSpPr bwMode="auto">
          <a:xfrm>
            <a:off x="4187825" y="563563"/>
            <a:ext cx="952500" cy="1316037"/>
            <a:chOff x="2663" y="408"/>
            <a:chExt cx="600" cy="716"/>
          </a:xfrm>
        </p:grpSpPr>
        <p:sp>
          <p:nvSpPr>
            <p:cNvPr id="413931" name="AutoShape 235"/>
            <p:cNvSpPr>
              <a:spLocks noChangeArrowheads="1"/>
            </p:cNvSpPr>
            <p:nvPr/>
          </p:nvSpPr>
          <p:spPr bwMode="auto">
            <a:xfrm>
              <a:off x="2664" y="408"/>
              <a:ext cx="460" cy="593"/>
            </a:xfrm>
            <a:prstGeom prst="roundRect">
              <a:avLst>
                <a:gd name="adj" fmla="val 16667"/>
              </a:avLst>
            </a:prstGeom>
            <a:solidFill>
              <a:srgbClr val="FFFF00"/>
            </a:solidFill>
            <a:ln w="38100">
              <a:solidFill>
                <a:schemeClr val="bg2"/>
              </a:solidFill>
              <a:round/>
              <a:headEnd/>
              <a:tailEnd/>
            </a:ln>
            <a:effectLst/>
          </p:spPr>
          <p:txBody>
            <a:bodyPr wrap="none" anchor="ctr"/>
            <a:lstStyle/>
            <a:p>
              <a:pPr>
                <a:defRPr/>
              </a:pPr>
              <a:endParaRPr lang="en-US">
                <a:latin typeface="Arial" pitchFamily="-107" charset="0"/>
                <a:ea typeface="+mn-ea"/>
              </a:endParaRPr>
            </a:p>
          </p:txBody>
        </p:sp>
        <p:sp>
          <p:nvSpPr>
            <p:cNvPr id="413932" name="Rectangle 236"/>
            <p:cNvSpPr>
              <a:spLocks noChangeArrowheads="1"/>
            </p:cNvSpPr>
            <p:nvPr/>
          </p:nvSpPr>
          <p:spPr bwMode="auto">
            <a:xfrm>
              <a:off x="2663" y="508"/>
              <a:ext cx="600" cy="616"/>
            </a:xfrm>
            <a:prstGeom prst="rect">
              <a:avLst/>
            </a:prstGeom>
            <a:solidFill>
              <a:srgbClr val="FFFF00"/>
            </a:solidFill>
            <a:ln w="38100">
              <a:solidFill>
                <a:srgbClr val="000000"/>
              </a:solidFill>
              <a:miter lim="800000"/>
              <a:headEnd/>
              <a:tailEnd/>
            </a:ln>
            <a:effectLst/>
          </p:spPr>
          <p:txBody>
            <a:bodyPr wrap="none" anchor="ctr"/>
            <a:lstStyle/>
            <a:p>
              <a:pPr>
                <a:defRPr/>
              </a:pPr>
              <a:endParaRPr lang="en-US">
                <a:latin typeface="Arial" pitchFamily="-107" charset="0"/>
                <a:ea typeface="+mn-ea"/>
              </a:endParaRPr>
            </a:p>
          </p:txBody>
        </p:sp>
        <p:sp>
          <p:nvSpPr>
            <p:cNvPr id="413933" name="AutoShape 237"/>
            <p:cNvSpPr>
              <a:spLocks noChangeArrowheads="1"/>
            </p:cNvSpPr>
            <p:nvPr/>
          </p:nvSpPr>
          <p:spPr bwMode="auto">
            <a:xfrm>
              <a:off x="2676" y="420"/>
              <a:ext cx="436" cy="592"/>
            </a:xfrm>
            <a:prstGeom prst="roundRect">
              <a:avLst>
                <a:gd name="adj" fmla="val 16667"/>
              </a:avLst>
            </a:prstGeom>
            <a:solidFill>
              <a:srgbClr val="FFFF00"/>
            </a:solidFill>
            <a:ln w="38100">
              <a:noFill/>
              <a:round/>
              <a:headEnd/>
              <a:tailEnd/>
            </a:ln>
            <a:effectLst/>
          </p:spPr>
          <p:txBody>
            <a:bodyPr wrap="none" anchor="ctr"/>
            <a:lstStyle/>
            <a:p>
              <a:pPr>
                <a:defRPr/>
              </a:pPr>
              <a:endParaRPr lang="en-US">
                <a:latin typeface="Arial" pitchFamily="-107" charset="0"/>
                <a:ea typeface="+mn-ea"/>
              </a:endParaRPr>
            </a:p>
          </p:txBody>
        </p:sp>
      </p:grpSp>
      <p:sp>
        <p:nvSpPr>
          <p:cNvPr id="413934" name="Line 238"/>
          <p:cNvSpPr>
            <a:spLocks noChangeShapeType="1"/>
          </p:cNvSpPr>
          <p:nvPr/>
        </p:nvSpPr>
        <p:spPr bwMode="auto">
          <a:xfrm>
            <a:off x="4233863" y="10223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5" name="Line 239"/>
          <p:cNvSpPr>
            <a:spLocks noChangeShapeType="1"/>
          </p:cNvSpPr>
          <p:nvPr/>
        </p:nvSpPr>
        <p:spPr bwMode="auto">
          <a:xfrm>
            <a:off x="4233863" y="1187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6" name="Line 240"/>
          <p:cNvSpPr>
            <a:spLocks noChangeShapeType="1"/>
          </p:cNvSpPr>
          <p:nvPr/>
        </p:nvSpPr>
        <p:spPr bwMode="auto">
          <a:xfrm>
            <a:off x="4233863" y="13398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7" name="Line 241"/>
          <p:cNvSpPr>
            <a:spLocks noChangeShapeType="1"/>
          </p:cNvSpPr>
          <p:nvPr/>
        </p:nvSpPr>
        <p:spPr bwMode="auto">
          <a:xfrm>
            <a:off x="4238625" y="15049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8" name="Line 242"/>
          <p:cNvSpPr>
            <a:spLocks noChangeShapeType="1"/>
          </p:cNvSpPr>
          <p:nvPr/>
        </p:nvSpPr>
        <p:spPr bwMode="auto">
          <a:xfrm>
            <a:off x="4233863" y="16700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39" name="Line 243"/>
          <p:cNvSpPr>
            <a:spLocks noChangeShapeType="1"/>
          </p:cNvSpPr>
          <p:nvPr/>
        </p:nvSpPr>
        <p:spPr bwMode="auto">
          <a:xfrm>
            <a:off x="4233863" y="182245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27859" name="Rectangle 244"/>
          <p:cNvSpPr>
            <a:spLocks noChangeArrowheads="1"/>
          </p:cNvSpPr>
          <p:nvPr/>
        </p:nvSpPr>
        <p:spPr bwMode="auto">
          <a:xfrm>
            <a:off x="4351338" y="854075"/>
            <a:ext cx="687688"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පාපය</a:t>
            </a:r>
          </a:p>
        </p:txBody>
      </p:sp>
      <p:sp>
        <p:nvSpPr>
          <p:cNvPr id="27860" name="Rectangle 245"/>
          <p:cNvSpPr>
            <a:spLocks noChangeArrowheads="1"/>
          </p:cNvSpPr>
          <p:nvPr/>
        </p:nvSpPr>
        <p:spPr bwMode="auto">
          <a:xfrm>
            <a:off x="4270375" y="1006475"/>
            <a:ext cx="872033"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සුභාරංචිය</a:t>
            </a:r>
          </a:p>
        </p:txBody>
      </p:sp>
      <p:sp>
        <p:nvSpPr>
          <p:cNvPr id="27861" name="Rectangle 246"/>
          <p:cNvSpPr>
            <a:spLocks noChangeArrowheads="1"/>
          </p:cNvSpPr>
          <p:nvPr/>
        </p:nvSpPr>
        <p:spPr bwMode="auto">
          <a:xfrm>
            <a:off x="4278313" y="1171575"/>
            <a:ext cx="658834"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පවුල</a:t>
            </a:r>
          </a:p>
        </p:txBody>
      </p:sp>
      <p:sp>
        <p:nvSpPr>
          <p:cNvPr id="27862" name="Rectangle 247"/>
          <p:cNvSpPr>
            <a:spLocks noChangeArrowheads="1"/>
          </p:cNvSpPr>
          <p:nvPr/>
        </p:nvSpPr>
        <p:spPr bwMode="auto">
          <a:xfrm>
            <a:off x="4270375" y="1336675"/>
            <a:ext cx="891269"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පළමු මිනීමැරුම</a:t>
            </a:r>
          </a:p>
        </p:txBody>
      </p:sp>
      <p:sp>
        <p:nvSpPr>
          <p:cNvPr id="27863" name="Rectangle 248"/>
          <p:cNvSpPr>
            <a:spLocks noChangeArrowheads="1"/>
          </p:cNvSpPr>
          <p:nvPr/>
        </p:nvSpPr>
        <p:spPr bwMode="auto">
          <a:xfrm>
            <a:off x="4170363" y="1489075"/>
            <a:ext cx="1035539"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ජලගැල්ම\ දෙදුන්න</a:t>
            </a:r>
          </a:p>
        </p:txBody>
      </p:sp>
      <p:sp>
        <p:nvSpPr>
          <p:cNvPr id="27864" name="Rectangle 249"/>
          <p:cNvSpPr>
            <a:spLocks noChangeArrowheads="1"/>
          </p:cNvSpPr>
          <p:nvPr/>
        </p:nvSpPr>
        <p:spPr bwMode="auto">
          <a:xfrm>
            <a:off x="4414838" y="1654175"/>
            <a:ext cx="464870"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Helvetica" pitchFamily="-84" charset="0"/>
              </a:rPr>
              <a:t>කොත</a:t>
            </a:r>
          </a:p>
        </p:txBody>
      </p:sp>
      <p:sp>
        <p:nvSpPr>
          <p:cNvPr id="27865" name="Rectangle 250"/>
          <p:cNvSpPr>
            <a:spLocks noChangeArrowheads="1"/>
          </p:cNvSpPr>
          <p:nvPr/>
        </p:nvSpPr>
        <p:spPr bwMode="auto">
          <a:xfrm>
            <a:off x="4138613" y="546100"/>
            <a:ext cx="533799" cy="228268"/>
          </a:xfrm>
          <a:prstGeom prst="rect">
            <a:avLst/>
          </a:prstGeom>
          <a:noFill/>
          <a:ln w="12700">
            <a:noFill/>
            <a:miter lim="800000"/>
            <a:headEnd/>
            <a:tailEnd/>
          </a:ln>
        </p:spPr>
        <p:txBody>
          <a:bodyPr wrap="none" lIns="90487" tIns="44450" rIns="90487" bIns="44450">
            <a:spAutoFit/>
          </a:bodyPr>
          <a:lstStyle/>
          <a:p>
            <a:pPr algn="l"/>
            <a:r>
              <a:rPr lang="si-LK" sz="900" b="1" dirty="0">
                <a:solidFill>
                  <a:srgbClr val="000000"/>
                </a:solidFill>
                <a:effectLst/>
                <a:latin typeface="Chicago" charset="0"/>
              </a:rPr>
              <a:t>මැවිල්ල</a:t>
            </a:r>
          </a:p>
        </p:txBody>
      </p:sp>
      <p:sp>
        <p:nvSpPr>
          <p:cNvPr id="27866" name="Rectangle 251"/>
          <p:cNvSpPr>
            <a:spLocks noChangeArrowheads="1"/>
          </p:cNvSpPr>
          <p:nvPr/>
        </p:nvSpPr>
        <p:spPr bwMode="auto">
          <a:xfrm>
            <a:off x="4130675" y="727075"/>
            <a:ext cx="1093247" cy="197490"/>
          </a:xfrm>
          <a:prstGeom prst="rect">
            <a:avLst/>
          </a:prstGeom>
          <a:noFill/>
          <a:ln w="12700">
            <a:noFill/>
            <a:miter lim="800000"/>
            <a:headEnd/>
            <a:tailEnd/>
          </a:ln>
        </p:spPr>
        <p:txBody>
          <a:bodyPr wrap="none" lIns="90487" tIns="44450" rIns="90487" bIns="44450">
            <a:spAutoFit/>
          </a:bodyPr>
          <a:lstStyle/>
          <a:p>
            <a:pPr algn="l"/>
            <a:r>
              <a:rPr lang="si-LK" sz="700" b="1" dirty="0">
                <a:solidFill>
                  <a:srgbClr val="000000"/>
                </a:solidFill>
                <a:effectLst/>
                <a:latin typeface="Helvetica" pitchFamily="-84" charset="0"/>
              </a:rPr>
              <a:t>පළමු මිනිසා සහ ගැහැණිය</a:t>
            </a:r>
          </a:p>
        </p:txBody>
      </p:sp>
      <p:sp>
        <p:nvSpPr>
          <p:cNvPr id="413948" name="Line 252"/>
          <p:cNvSpPr>
            <a:spLocks noChangeShapeType="1"/>
          </p:cNvSpPr>
          <p:nvPr/>
        </p:nvSpPr>
        <p:spPr bwMode="auto">
          <a:xfrm>
            <a:off x="4233863" y="889000"/>
            <a:ext cx="863600" cy="0"/>
          </a:xfrm>
          <a:prstGeom prst="line">
            <a:avLst/>
          </a:prstGeom>
          <a:noFill/>
          <a:ln w="12700">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49" name="Line 253"/>
          <p:cNvSpPr>
            <a:spLocks noChangeShapeType="1"/>
          </p:cNvSpPr>
          <p:nvPr/>
        </p:nvSpPr>
        <p:spPr bwMode="auto">
          <a:xfrm>
            <a:off x="6659563" y="36671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0" name="Line 254"/>
          <p:cNvSpPr>
            <a:spLocks noChangeShapeType="1"/>
          </p:cNvSpPr>
          <p:nvPr/>
        </p:nvSpPr>
        <p:spPr bwMode="auto">
          <a:xfrm>
            <a:off x="6659563" y="40608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1" name="Line 255"/>
          <p:cNvSpPr>
            <a:spLocks noChangeShapeType="1"/>
          </p:cNvSpPr>
          <p:nvPr/>
        </p:nvSpPr>
        <p:spPr bwMode="auto">
          <a:xfrm>
            <a:off x="6659563" y="42513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2" name="Line 256"/>
          <p:cNvSpPr>
            <a:spLocks noChangeShapeType="1"/>
          </p:cNvSpPr>
          <p:nvPr/>
        </p:nvSpPr>
        <p:spPr bwMode="auto">
          <a:xfrm>
            <a:off x="6669088" y="57404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3" name="Line 257"/>
          <p:cNvSpPr>
            <a:spLocks noChangeShapeType="1"/>
          </p:cNvSpPr>
          <p:nvPr/>
        </p:nvSpPr>
        <p:spPr bwMode="auto">
          <a:xfrm>
            <a:off x="6643688" y="5600700"/>
            <a:ext cx="838200" cy="1588"/>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4" name="Line 258"/>
          <p:cNvSpPr>
            <a:spLocks noChangeShapeType="1"/>
          </p:cNvSpPr>
          <p:nvPr/>
        </p:nvSpPr>
        <p:spPr bwMode="auto">
          <a:xfrm>
            <a:off x="6646863" y="48736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5" name="Line 259"/>
          <p:cNvSpPr>
            <a:spLocks noChangeShapeType="1"/>
          </p:cNvSpPr>
          <p:nvPr/>
        </p:nvSpPr>
        <p:spPr bwMode="auto">
          <a:xfrm>
            <a:off x="6646863" y="4721225"/>
            <a:ext cx="863600" cy="6350"/>
          </a:xfrm>
          <a:prstGeom prst="line">
            <a:avLst/>
          </a:prstGeom>
          <a:noFill/>
          <a:ln w="28575">
            <a:solidFill>
              <a:srgbClr val="000000"/>
            </a:solidFill>
            <a:round/>
            <a:headEnd/>
            <a:tailEnd/>
          </a:ln>
          <a:effectLst/>
        </p:spPr>
        <p:txBody>
          <a:bodyPr wrap="none" anchor="ctr"/>
          <a:lstStyle/>
          <a:p>
            <a:pPr>
              <a:defRPr/>
            </a:pPr>
            <a:endParaRPr lang="en-US">
              <a:latin typeface="Arial" pitchFamily="-107" charset="0"/>
              <a:ea typeface="+mn-ea"/>
            </a:endParaRPr>
          </a:p>
        </p:txBody>
      </p:sp>
      <p:sp>
        <p:nvSpPr>
          <p:cNvPr id="413956" name="Text Box 260"/>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27876" name="Text Box 261"/>
          <p:cNvSpPr txBox="1">
            <a:spLocks noChangeArrowheads="1"/>
          </p:cNvSpPr>
          <p:nvPr/>
        </p:nvSpPr>
        <p:spPr bwMode="auto">
          <a:xfrm>
            <a:off x="1930223" y="-70908"/>
            <a:ext cx="2540000" cy="400110"/>
          </a:xfrm>
          <a:prstGeom prst="rect">
            <a:avLst/>
          </a:prstGeom>
          <a:noFill/>
          <a:ln w="12700">
            <a:noFill/>
            <a:miter lim="800000"/>
            <a:headEnd/>
            <a:tailEnd/>
          </a:ln>
        </p:spPr>
        <p:txBody>
          <a:bodyPr>
            <a:spAutoFit/>
          </a:bodyPr>
          <a:lstStyle/>
          <a:p>
            <a:pPr algn="l">
              <a:spcBef>
                <a:spcPct val="50000"/>
              </a:spcBef>
            </a:pPr>
            <a:r>
              <a:rPr lang="en-US" sz="2000" b="1" dirty="0" err="1">
                <a:solidFill>
                  <a:schemeClr val="tx1"/>
                </a:solidFill>
                <a:effectLst/>
                <a:latin typeface="Comic Sans MS" pitchFamily="66" charset="0"/>
              </a:rPr>
              <a:t>උත්පත්ති</a:t>
            </a:r>
            <a:r>
              <a:rPr lang="en-US" sz="2000" b="1" dirty="0">
                <a:solidFill>
                  <a:schemeClr val="tx1"/>
                </a:solidFill>
                <a:effectLst/>
                <a:latin typeface="Comic Sans MS" pitchFamily="66" charset="0"/>
              </a:rPr>
              <a:t>  1–11</a:t>
            </a:r>
          </a:p>
        </p:txBody>
      </p:sp>
      <p:sp>
        <p:nvSpPr>
          <p:cNvPr id="27877" name="Text Box 262"/>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7878" name="Text Box 263"/>
          <p:cNvSpPr txBox="1">
            <a:spLocks noChangeArrowheads="1"/>
          </p:cNvSpPr>
          <p:nvPr/>
        </p:nvSpPr>
        <p:spPr bwMode="auto">
          <a:xfrm>
            <a:off x="8885238"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13970" name="Rectangle 274"/>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26</a:t>
            </a:r>
          </a:p>
        </p:txBody>
      </p:sp>
      <p:sp>
        <p:nvSpPr>
          <p:cNvPr id="27880" name="Text Box 275"/>
          <p:cNvSpPr txBox="1">
            <a:spLocks noChangeArrowheads="1"/>
          </p:cNvSpPr>
          <p:nvPr/>
        </p:nvSpPr>
        <p:spPr bwMode="auto">
          <a:xfrm>
            <a:off x="6994525" y="6242050"/>
            <a:ext cx="1631950" cy="274638"/>
          </a:xfrm>
          <a:prstGeom prst="rect">
            <a:avLst/>
          </a:prstGeom>
          <a:noFill/>
          <a:ln w="12700">
            <a:noFill/>
            <a:miter lim="800000"/>
            <a:headEnd/>
            <a:tailEnd/>
          </a:ln>
        </p:spPr>
        <p:txBody>
          <a:bodyPr wrap="none" anchor="ctr">
            <a:spAutoFit/>
          </a:bodyPr>
          <a:lstStyle/>
          <a:p>
            <a:pPr>
              <a:spcBef>
                <a:spcPct val="50000"/>
              </a:spcBef>
            </a:pPr>
            <a:r>
              <a:rPr lang="en-US" sz="1200" b="1">
                <a:solidFill>
                  <a:schemeClr val="tx1"/>
                </a:solidFill>
                <a:effectLst/>
              </a:rPr>
              <a:t>Handbook pg. 17-19</a:t>
            </a:r>
          </a:p>
        </p:txBody>
      </p:sp>
      <p:grpSp>
        <p:nvGrpSpPr>
          <p:cNvPr id="27881" name="Group 276"/>
          <p:cNvGrpSpPr>
            <a:grpSpLocks/>
          </p:cNvGrpSpPr>
          <p:nvPr/>
        </p:nvGrpSpPr>
        <p:grpSpPr bwMode="auto">
          <a:xfrm>
            <a:off x="5221288" y="1406525"/>
            <a:ext cx="2760662" cy="4195763"/>
            <a:chOff x="3289" y="886"/>
            <a:chExt cx="1739" cy="2643"/>
          </a:xfrm>
        </p:grpSpPr>
        <p:grpSp>
          <p:nvGrpSpPr>
            <p:cNvPr id="27886" name="Group 277"/>
            <p:cNvGrpSpPr>
              <a:grpSpLocks/>
            </p:cNvGrpSpPr>
            <p:nvPr/>
          </p:nvGrpSpPr>
          <p:grpSpPr bwMode="auto">
            <a:xfrm>
              <a:off x="3289" y="1420"/>
              <a:ext cx="247" cy="260"/>
              <a:chOff x="1609" y="1231"/>
              <a:chExt cx="247" cy="260"/>
            </a:xfrm>
          </p:grpSpPr>
          <p:grpSp>
            <p:nvGrpSpPr>
              <p:cNvPr id="27920" name="Group 278"/>
              <p:cNvGrpSpPr>
                <a:grpSpLocks/>
              </p:cNvGrpSpPr>
              <p:nvPr/>
            </p:nvGrpSpPr>
            <p:grpSpPr bwMode="auto">
              <a:xfrm>
                <a:off x="1620" y="1231"/>
                <a:ext cx="236" cy="260"/>
                <a:chOff x="1558" y="1004"/>
                <a:chExt cx="2107" cy="1951"/>
              </a:xfrm>
            </p:grpSpPr>
            <p:grpSp>
              <p:nvGrpSpPr>
                <p:cNvPr id="27922" name="Group 280"/>
                <p:cNvGrpSpPr>
                  <a:grpSpLocks/>
                </p:cNvGrpSpPr>
                <p:nvPr/>
              </p:nvGrpSpPr>
              <p:grpSpPr bwMode="auto">
                <a:xfrm>
                  <a:off x="1558" y="1209"/>
                  <a:ext cx="2107" cy="1421"/>
                  <a:chOff x="578" y="2316"/>
                  <a:chExt cx="2105" cy="1421"/>
                </a:xfrm>
              </p:grpSpPr>
              <p:sp>
                <p:nvSpPr>
                  <p:cNvPr id="413977" name="Freeform 281"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3978" name="Freeform 282"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3980" name="Freeform 284"/>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1" name="Freeform 285"/>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2" name="Freeform 286"/>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3" name="Freeform 287"/>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84" name="Freeform 288"/>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921" name="Rectangle 289"/>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nvGrpSpPr>
            <p:cNvPr id="27887" name="Group 290"/>
            <p:cNvGrpSpPr>
              <a:grpSpLocks/>
            </p:cNvGrpSpPr>
            <p:nvPr/>
          </p:nvGrpSpPr>
          <p:grpSpPr bwMode="auto">
            <a:xfrm>
              <a:off x="3292" y="3269"/>
              <a:ext cx="247" cy="260"/>
              <a:chOff x="1609" y="1231"/>
              <a:chExt cx="247" cy="260"/>
            </a:xfrm>
          </p:grpSpPr>
          <p:grpSp>
            <p:nvGrpSpPr>
              <p:cNvPr id="27910" name="Group 291"/>
              <p:cNvGrpSpPr>
                <a:grpSpLocks/>
              </p:cNvGrpSpPr>
              <p:nvPr/>
            </p:nvGrpSpPr>
            <p:grpSpPr bwMode="auto">
              <a:xfrm>
                <a:off x="1620" y="1231"/>
                <a:ext cx="236" cy="260"/>
                <a:chOff x="1558" y="1004"/>
                <a:chExt cx="2107" cy="1951"/>
              </a:xfrm>
            </p:grpSpPr>
            <p:grpSp>
              <p:nvGrpSpPr>
                <p:cNvPr id="27912" name="Group 293"/>
                <p:cNvGrpSpPr>
                  <a:grpSpLocks/>
                </p:cNvGrpSpPr>
                <p:nvPr/>
              </p:nvGrpSpPr>
              <p:grpSpPr bwMode="auto">
                <a:xfrm>
                  <a:off x="1558" y="1209"/>
                  <a:ext cx="2107" cy="1421"/>
                  <a:chOff x="578" y="2316"/>
                  <a:chExt cx="2105" cy="1421"/>
                </a:xfrm>
              </p:grpSpPr>
              <p:sp>
                <p:nvSpPr>
                  <p:cNvPr id="413990" name="Freeform 294"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3991" name="Freeform 295"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3993" name="Freeform 297"/>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4" name="Freeform 298"/>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5" name="Freeform 299"/>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6" name="Freeform 300"/>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3997" name="Freeform 301"/>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911" name="Rectangle 302"/>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nvGrpSpPr>
            <p:cNvPr id="27888" name="Group 303"/>
            <p:cNvGrpSpPr>
              <a:grpSpLocks/>
            </p:cNvGrpSpPr>
            <p:nvPr/>
          </p:nvGrpSpPr>
          <p:grpSpPr bwMode="auto">
            <a:xfrm>
              <a:off x="4781" y="886"/>
              <a:ext cx="247" cy="260"/>
              <a:chOff x="1609" y="1231"/>
              <a:chExt cx="247" cy="260"/>
            </a:xfrm>
          </p:grpSpPr>
          <p:grpSp>
            <p:nvGrpSpPr>
              <p:cNvPr id="27900" name="Group 304"/>
              <p:cNvGrpSpPr>
                <a:grpSpLocks/>
              </p:cNvGrpSpPr>
              <p:nvPr/>
            </p:nvGrpSpPr>
            <p:grpSpPr bwMode="auto">
              <a:xfrm>
                <a:off x="1620" y="1231"/>
                <a:ext cx="236" cy="260"/>
                <a:chOff x="1558" y="1004"/>
                <a:chExt cx="2107" cy="1951"/>
              </a:xfrm>
            </p:grpSpPr>
            <p:grpSp>
              <p:nvGrpSpPr>
                <p:cNvPr id="27902" name="Group 306"/>
                <p:cNvGrpSpPr>
                  <a:grpSpLocks/>
                </p:cNvGrpSpPr>
                <p:nvPr/>
              </p:nvGrpSpPr>
              <p:grpSpPr bwMode="auto">
                <a:xfrm>
                  <a:off x="1558" y="1209"/>
                  <a:ext cx="2107" cy="1421"/>
                  <a:chOff x="578" y="2316"/>
                  <a:chExt cx="2105" cy="1421"/>
                </a:xfrm>
              </p:grpSpPr>
              <p:sp>
                <p:nvSpPr>
                  <p:cNvPr id="414003" name="Freeform 307"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4004" name="Freeform 308"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4006" name="Freeform 310"/>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07" name="Freeform 311"/>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08" name="Freeform 312"/>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09" name="Freeform 313"/>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10" name="Freeform 314"/>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901" name="Rectangle 315"/>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nvGrpSpPr>
            <p:cNvPr id="27889" name="Group 316"/>
            <p:cNvGrpSpPr>
              <a:grpSpLocks/>
            </p:cNvGrpSpPr>
            <p:nvPr/>
          </p:nvGrpSpPr>
          <p:grpSpPr bwMode="auto">
            <a:xfrm>
              <a:off x="4781" y="1390"/>
              <a:ext cx="247" cy="260"/>
              <a:chOff x="1609" y="1231"/>
              <a:chExt cx="247" cy="260"/>
            </a:xfrm>
          </p:grpSpPr>
          <p:grpSp>
            <p:nvGrpSpPr>
              <p:cNvPr id="27890" name="Group 317"/>
              <p:cNvGrpSpPr>
                <a:grpSpLocks/>
              </p:cNvGrpSpPr>
              <p:nvPr/>
            </p:nvGrpSpPr>
            <p:grpSpPr bwMode="auto">
              <a:xfrm>
                <a:off x="1620" y="1231"/>
                <a:ext cx="236" cy="260"/>
                <a:chOff x="1558" y="1004"/>
                <a:chExt cx="2107" cy="1951"/>
              </a:xfrm>
            </p:grpSpPr>
            <p:grpSp>
              <p:nvGrpSpPr>
                <p:cNvPr id="27892" name="Group 319"/>
                <p:cNvGrpSpPr>
                  <a:grpSpLocks/>
                </p:cNvGrpSpPr>
                <p:nvPr/>
              </p:nvGrpSpPr>
              <p:grpSpPr bwMode="auto">
                <a:xfrm>
                  <a:off x="1558" y="1209"/>
                  <a:ext cx="2107" cy="1421"/>
                  <a:chOff x="578" y="2316"/>
                  <a:chExt cx="2105" cy="1421"/>
                </a:xfrm>
              </p:grpSpPr>
              <p:sp>
                <p:nvSpPr>
                  <p:cNvPr id="414016" name="Freeform 320" descr="Cork"/>
                  <p:cNvSpPr>
                    <a:spLocks/>
                  </p:cNvSpPr>
                  <p:nvPr/>
                </p:nvSpPr>
                <p:spPr bwMode="auto">
                  <a:xfrm>
                    <a:off x="632" y="2314"/>
                    <a:ext cx="2051" cy="255"/>
                  </a:xfrm>
                  <a:custGeom>
                    <a:avLst/>
                    <a:gdLst/>
                    <a:ahLst/>
                    <a:cxnLst>
                      <a:cxn ang="0">
                        <a:pos x="8" y="90"/>
                      </a:cxn>
                      <a:cxn ang="0">
                        <a:pos x="22" y="44"/>
                      </a:cxn>
                      <a:cxn ang="0">
                        <a:pos x="34" y="36"/>
                      </a:cxn>
                      <a:cxn ang="0">
                        <a:pos x="46" y="32"/>
                      </a:cxn>
                      <a:cxn ang="0">
                        <a:pos x="112" y="34"/>
                      </a:cxn>
                      <a:cxn ang="0">
                        <a:pos x="152" y="40"/>
                      </a:cxn>
                      <a:cxn ang="0">
                        <a:pos x="170" y="46"/>
                      </a:cxn>
                      <a:cxn ang="0">
                        <a:pos x="238" y="52"/>
                      </a:cxn>
                      <a:cxn ang="0">
                        <a:pos x="338" y="44"/>
                      </a:cxn>
                      <a:cxn ang="0">
                        <a:pos x="472" y="16"/>
                      </a:cxn>
                      <a:cxn ang="0">
                        <a:pos x="520" y="0"/>
                      </a:cxn>
                      <a:cxn ang="0">
                        <a:pos x="572" y="2"/>
                      </a:cxn>
                      <a:cxn ang="0">
                        <a:pos x="590" y="30"/>
                      </a:cxn>
                      <a:cxn ang="0">
                        <a:pos x="592" y="36"/>
                      </a:cxn>
                      <a:cxn ang="0">
                        <a:pos x="582" y="60"/>
                      </a:cxn>
                      <a:cxn ang="0">
                        <a:pos x="584" y="66"/>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sp>
                <p:nvSpPr>
                  <p:cNvPr id="414017" name="Freeform 321" descr="Cork"/>
                  <p:cNvSpPr>
                    <a:spLocks/>
                  </p:cNvSpPr>
                  <p:nvPr/>
                </p:nvSpPr>
                <p:spPr bwMode="auto">
                  <a:xfrm>
                    <a:off x="578" y="2501"/>
                    <a:ext cx="2078" cy="1238"/>
                  </a:xfrm>
                  <a:custGeom>
                    <a:avLst/>
                    <a:gdLst/>
                    <a:ahLst/>
                    <a:cxnLst>
                      <a:cxn ang="0">
                        <a:pos x="599" y="0"/>
                      </a:cxn>
                      <a:cxn ang="0">
                        <a:pos x="595" y="6"/>
                      </a:cxn>
                      <a:cxn ang="0">
                        <a:pos x="589" y="10"/>
                      </a:cxn>
                      <a:cxn ang="0">
                        <a:pos x="585" y="24"/>
                      </a:cxn>
                      <a:cxn ang="0">
                        <a:pos x="557" y="92"/>
                      </a:cxn>
                      <a:cxn ang="0">
                        <a:pos x="525" y="208"/>
                      </a:cxn>
                      <a:cxn ang="0">
                        <a:pos x="515" y="266"/>
                      </a:cxn>
                      <a:cxn ang="0">
                        <a:pos x="505" y="350"/>
                      </a:cxn>
                      <a:cxn ang="0">
                        <a:pos x="495" y="402"/>
                      </a:cxn>
                      <a:cxn ang="0">
                        <a:pos x="461" y="422"/>
                      </a:cxn>
                      <a:cxn ang="0">
                        <a:pos x="433" y="414"/>
                      </a:cxn>
                      <a:cxn ang="0">
                        <a:pos x="421" y="410"/>
                      </a:cxn>
                      <a:cxn ang="0">
                        <a:pos x="425" y="352"/>
                      </a:cxn>
                      <a:cxn ang="0">
                        <a:pos x="431" y="338"/>
                      </a:cxn>
                      <a:cxn ang="0">
                        <a:pos x="405" y="328"/>
                      </a:cxn>
                      <a:cxn ang="0">
                        <a:pos x="347" y="316"/>
                      </a:cxn>
                      <a:cxn ang="0">
                        <a:pos x="113" y="360"/>
                      </a:cxn>
                      <a:cxn ang="0">
                        <a:pos x="103" y="368"/>
                      </a:cxn>
                      <a:cxn ang="0">
                        <a:pos x="87" y="392"/>
                      </a:cxn>
                      <a:cxn ang="0">
                        <a:pos x="53" y="432"/>
                      </a:cxn>
                      <a:cxn ang="0">
                        <a:pos x="29" y="422"/>
                      </a:cxn>
                      <a:cxn ang="0">
                        <a:pos x="17" y="414"/>
                      </a:cxn>
                      <a:cxn ang="0">
                        <a:pos x="7" y="398"/>
                      </a:cxn>
                      <a:cxn ang="0">
                        <a:pos x="11" y="372"/>
                      </a:cxn>
                      <a:cxn ang="0">
                        <a:pos x="17" y="334"/>
                      </a:cxn>
                      <a:cxn ang="0">
                        <a:pos x="27" y="262"/>
                      </a:cxn>
                      <a:cxn ang="0">
                        <a:pos x="29" y="188"/>
                      </a:cxn>
                      <a:cxn ang="0">
                        <a:pos x="31" y="126"/>
                      </a:cxn>
                      <a:cxn ang="0">
                        <a:pos x="29" y="82"/>
                      </a:cxn>
                      <a:cxn ang="0">
                        <a:pos x="21" y="30"/>
                      </a:cxn>
                      <a:cxn ang="0">
                        <a:pos x="19" y="14"/>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3"/>
                    <a:srcRect/>
                    <a:tile tx="0" ty="0" sx="100000" sy="100000" flip="none" algn="tl"/>
                  </a:blipFill>
                  <a:ln w="38100" cap="flat" cmpd="sng">
                    <a:noFill/>
                    <a:prstDash val="solid"/>
                    <a:round/>
                    <a:headEnd type="none" w="med" len="med"/>
                    <a:tailEnd type="none" w="med" len="med"/>
                  </a:ln>
                  <a:effectLst/>
                </p:spPr>
                <p:txBody>
                  <a:bodyPr wrap="none" anchor="ctr"/>
                  <a:lstStyle/>
                  <a:p>
                    <a:pPr>
                      <a:defRPr/>
                    </a:pPr>
                    <a:endParaRPr lang="en-US">
                      <a:latin typeface="Arial" pitchFamily="-107" charset="0"/>
                      <a:ea typeface="+mn-ea"/>
                    </a:endParaRPr>
                  </a:p>
                </p:txBody>
              </p:sp>
            </p:grpSp>
            <p:sp>
              <p:nvSpPr>
                <p:cNvPr id="414019" name="Freeform 323"/>
                <p:cNvSpPr>
                  <a:spLocks/>
                </p:cNvSpPr>
                <p:nvPr/>
              </p:nvSpPr>
              <p:spPr bwMode="auto">
                <a:xfrm>
                  <a:off x="1620" y="2647"/>
                  <a:ext cx="89" cy="278"/>
                </a:xfrm>
                <a:custGeom>
                  <a:avLst/>
                  <a:gdLst/>
                  <a:ahLst/>
                  <a:cxnLst>
                    <a:cxn ang="0">
                      <a:pos x="72" y="153"/>
                    </a:cxn>
                    <a:cxn ang="0">
                      <a:pos x="64" y="69"/>
                    </a:cxn>
                    <a:cxn ang="0">
                      <a:pos x="47" y="43"/>
                    </a:cxn>
                    <a:cxn ang="0">
                      <a:pos x="55" y="69"/>
                    </a:cxn>
                    <a:cxn ang="0">
                      <a:pos x="64" y="27"/>
                    </a:cxn>
                    <a:cxn ang="0">
                      <a:pos x="38" y="10"/>
                    </a:cxn>
                    <a:cxn ang="0">
                      <a:pos x="38" y="43"/>
                    </a:cxn>
                    <a:cxn ang="0">
                      <a:pos x="47" y="187"/>
                    </a:cxn>
                    <a:cxn ang="0">
                      <a:pos x="30" y="161"/>
                    </a:cxn>
                    <a:cxn ang="0">
                      <a:pos x="38" y="128"/>
                    </a:cxn>
                    <a:cxn ang="0">
                      <a:pos x="47" y="161"/>
                    </a:cxn>
                    <a:cxn ang="0">
                      <a:pos x="38" y="102"/>
                    </a:cxn>
                    <a:cxn ang="0">
                      <a:pos x="47" y="153"/>
                    </a:cxn>
                    <a:cxn ang="0">
                      <a:pos x="38" y="119"/>
                    </a:cxn>
                    <a:cxn ang="0">
                      <a:pos x="47" y="144"/>
                    </a:cxn>
                    <a:cxn ang="0">
                      <a:pos x="55" y="170"/>
                    </a:cxn>
                    <a:cxn ang="0">
                      <a:pos x="72" y="203"/>
                    </a:cxn>
                    <a:cxn ang="0">
                      <a:pos x="80" y="229"/>
                    </a:cxn>
                    <a:cxn ang="0">
                      <a:pos x="72" y="279"/>
                    </a:cxn>
                    <a:cxn ang="0">
                      <a:pos x="64" y="271"/>
                    </a:cxn>
                    <a:cxn ang="0">
                      <a:pos x="55" y="313"/>
                    </a:cxn>
                    <a:cxn ang="0">
                      <a:pos x="38" y="288"/>
                    </a:cxn>
                    <a:cxn ang="0">
                      <a:pos x="30" y="203"/>
                    </a:cxn>
                    <a:cxn ang="0">
                      <a:pos x="22" y="246"/>
                    </a:cxn>
                    <a:cxn ang="0">
                      <a:pos x="5" y="212"/>
                    </a:cxn>
                    <a:cxn ang="0">
                      <a:pos x="38" y="144"/>
                    </a:cxn>
                    <a:cxn ang="0">
                      <a:pos x="64" y="170"/>
                    </a:cxn>
                    <a:cxn ang="0">
                      <a:pos x="72" y="220"/>
                    </a:cxn>
                    <a:cxn ang="0">
                      <a:pos x="64" y="187"/>
                    </a:cxn>
                    <a:cxn ang="0">
                      <a:pos x="64" y="10"/>
                    </a:cxn>
                    <a:cxn ang="0">
                      <a:pos x="47" y="35"/>
                    </a:cxn>
                    <a:cxn ang="0">
                      <a:pos x="22" y="43"/>
                    </a:cxn>
                    <a:cxn ang="0">
                      <a:pos x="38" y="94"/>
                    </a:cxn>
                    <a:cxn ang="0">
                      <a:pos x="55" y="136"/>
                    </a:cxn>
                    <a:cxn ang="0">
                      <a:pos x="72" y="153"/>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0" name="Freeform 324"/>
                <p:cNvSpPr>
                  <a:spLocks/>
                </p:cNvSpPr>
                <p:nvPr/>
              </p:nvSpPr>
              <p:spPr bwMode="auto">
                <a:xfrm>
                  <a:off x="1638" y="2647"/>
                  <a:ext cx="107" cy="308"/>
                </a:xfrm>
                <a:custGeom>
                  <a:avLst/>
                  <a:gdLst/>
                  <a:ahLst/>
                  <a:cxnLst>
                    <a:cxn ang="0">
                      <a:pos x="1" y="0"/>
                    </a:cxn>
                    <a:cxn ang="0">
                      <a:pos x="92" y="5"/>
                    </a:cxn>
                    <a:cxn ang="0">
                      <a:pos x="73" y="29"/>
                    </a:cxn>
                    <a:cxn ang="0">
                      <a:pos x="84" y="61"/>
                    </a:cxn>
                    <a:cxn ang="0">
                      <a:pos x="84" y="146"/>
                    </a:cxn>
                    <a:cxn ang="0">
                      <a:pos x="97" y="168"/>
                    </a:cxn>
                    <a:cxn ang="0">
                      <a:pos x="97" y="240"/>
                    </a:cxn>
                    <a:cxn ang="0">
                      <a:pos x="84" y="336"/>
                    </a:cxn>
                    <a:cxn ang="0">
                      <a:pos x="68" y="354"/>
                    </a:cxn>
                    <a:cxn ang="0">
                      <a:pos x="14" y="320"/>
                    </a:cxn>
                    <a:cxn ang="0">
                      <a:pos x="12" y="282"/>
                    </a:cxn>
                    <a:cxn ang="0">
                      <a:pos x="14" y="245"/>
                    </a:cxn>
                    <a:cxn ang="0">
                      <a:pos x="9" y="98"/>
                    </a:cxn>
                    <a:cxn ang="0">
                      <a:pos x="20" y="45"/>
                    </a:cxn>
                    <a:cxn ang="0">
                      <a:pos x="6" y="13"/>
                    </a:cxn>
                    <a:cxn ang="0">
                      <a:pos x="1" y="0"/>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1" name="Freeform 325"/>
                <p:cNvSpPr>
                  <a:spLocks/>
                </p:cNvSpPr>
                <p:nvPr/>
              </p:nvSpPr>
              <p:spPr bwMode="auto">
                <a:xfrm>
                  <a:off x="3013" y="2580"/>
                  <a:ext cx="152" cy="330"/>
                </a:xfrm>
                <a:custGeom>
                  <a:avLst/>
                  <a:gdLst/>
                  <a:ahLst/>
                  <a:cxnLst>
                    <a:cxn ang="0">
                      <a:pos x="141" y="20"/>
                    </a:cxn>
                    <a:cxn ang="0">
                      <a:pos x="133" y="103"/>
                    </a:cxn>
                    <a:cxn ang="0">
                      <a:pos x="125" y="130"/>
                    </a:cxn>
                    <a:cxn ang="0">
                      <a:pos x="122" y="140"/>
                    </a:cxn>
                    <a:cxn ang="0">
                      <a:pos x="104" y="244"/>
                    </a:cxn>
                    <a:cxn ang="0">
                      <a:pos x="82" y="314"/>
                    </a:cxn>
                    <a:cxn ang="0">
                      <a:pos x="66" y="362"/>
                    </a:cxn>
                    <a:cxn ang="0">
                      <a:pos x="56" y="364"/>
                    </a:cxn>
                    <a:cxn ang="0">
                      <a:pos x="18" y="370"/>
                    </a:cxn>
                    <a:cxn ang="0">
                      <a:pos x="2" y="351"/>
                    </a:cxn>
                    <a:cxn ang="0">
                      <a:pos x="5" y="316"/>
                    </a:cxn>
                    <a:cxn ang="0">
                      <a:pos x="8" y="220"/>
                    </a:cxn>
                    <a:cxn ang="0">
                      <a:pos x="21" y="199"/>
                    </a:cxn>
                    <a:cxn ang="0">
                      <a:pos x="34" y="106"/>
                    </a:cxn>
                    <a:cxn ang="0">
                      <a:pos x="42" y="74"/>
                    </a:cxn>
                    <a:cxn ang="0">
                      <a:pos x="80" y="18"/>
                    </a:cxn>
                    <a:cxn ang="0">
                      <a:pos x="122" y="18"/>
                    </a:cxn>
                    <a:cxn ang="0">
                      <a:pos x="141" y="20"/>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2" name="Freeform 326"/>
                <p:cNvSpPr>
                  <a:spLocks/>
                </p:cNvSpPr>
                <p:nvPr/>
              </p:nvSpPr>
              <p:spPr bwMode="auto">
                <a:xfrm>
                  <a:off x="1719" y="1019"/>
                  <a:ext cx="98" cy="443"/>
                </a:xfrm>
                <a:custGeom>
                  <a:avLst/>
                  <a:gdLst/>
                  <a:ahLst/>
                  <a:cxnLst>
                    <a:cxn ang="0">
                      <a:pos x="26" y="486"/>
                    </a:cxn>
                    <a:cxn ang="0">
                      <a:pos x="61" y="494"/>
                    </a:cxn>
                    <a:cxn ang="0">
                      <a:pos x="72" y="451"/>
                    </a:cxn>
                    <a:cxn ang="0">
                      <a:pos x="72" y="323"/>
                    </a:cxn>
                    <a:cxn ang="0">
                      <a:pos x="88" y="214"/>
                    </a:cxn>
                    <a:cxn ang="0">
                      <a:pos x="96" y="174"/>
                    </a:cxn>
                    <a:cxn ang="0">
                      <a:pos x="88" y="51"/>
                    </a:cxn>
                    <a:cxn ang="0">
                      <a:pos x="77" y="6"/>
                    </a:cxn>
                    <a:cxn ang="0">
                      <a:pos x="29" y="25"/>
                    </a:cxn>
                    <a:cxn ang="0">
                      <a:pos x="26" y="121"/>
                    </a:cxn>
                    <a:cxn ang="0">
                      <a:pos x="32" y="363"/>
                    </a:cxn>
                    <a:cxn ang="0">
                      <a:pos x="40" y="406"/>
                    </a:cxn>
                    <a:cxn ang="0">
                      <a:pos x="24" y="473"/>
                    </a:cxn>
                    <a:cxn ang="0">
                      <a:pos x="26" y="486"/>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sp>
              <p:nvSpPr>
                <p:cNvPr id="414023" name="Freeform 327"/>
                <p:cNvSpPr>
                  <a:spLocks/>
                </p:cNvSpPr>
                <p:nvPr/>
              </p:nvSpPr>
              <p:spPr bwMode="auto">
                <a:xfrm>
                  <a:off x="3424" y="1004"/>
                  <a:ext cx="161" cy="360"/>
                </a:xfrm>
                <a:custGeom>
                  <a:avLst/>
                  <a:gdLst/>
                  <a:ahLst/>
                  <a:cxnLst>
                    <a:cxn ang="0">
                      <a:pos x="5" y="381"/>
                    </a:cxn>
                    <a:cxn ang="0">
                      <a:pos x="40" y="410"/>
                    </a:cxn>
                    <a:cxn ang="0">
                      <a:pos x="80" y="402"/>
                    </a:cxn>
                    <a:cxn ang="0">
                      <a:pos x="93" y="362"/>
                    </a:cxn>
                    <a:cxn ang="0">
                      <a:pos x="114" y="280"/>
                    </a:cxn>
                    <a:cxn ang="0">
                      <a:pos x="128" y="216"/>
                    </a:cxn>
                    <a:cxn ang="0">
                      <a:pos x="136" y="192"/>
                    </a:cxn>
                    <a:cxn ang="0">
                      <a:pos x="138" y="117"/>
                    </a:cxn>
                    <a:cxn ang="0">
                      <a:pos x="144" y="101"/>
                    </a:cxn>
                    <a:cxn ang="0">
                      <a:pos x="146" y="48"/>
                    </a:cxn>
                    <a:cxn ang="0">
                      <a:pos x="130" y="0"/>
                    </a:cxn>
                    <a:cxn ang="0">
                      <a:pos x="93" y="13"/>
                    </a:cxn>
                    <a:cxn ang="0">
                      <a:pos x="77" y="53"/>
                    </a:cxn>
                    <a:cxn ang="0">
                      <a:pos x="66" y="138"/>
                    </a:cxn>
                    <a:cxn ang="0">
                      <a:pos x="58" y="162"/>
                    </a:cxn>
                    <a:cxn ang="0">
                      <a:pos x="42" y="216"/>
                    </a:cxn>
                    <a:cxn ang="0">
                      <a:pos x="40" y="226"/>
                    </a:cxn>
                    <a:cxn ang="0">
                      <a:pos x="34" y="232"/>
                    </a:cxn>
                    <a:cxn ang="0">
                      <a:pos x="32" y="250"/>
                    </a:cxn>
                    <a:cxn ang="0">
                      <a:pos x="29" y="258"/>
                    </a:cxn>
                    <a:cxn ang="0">
                      <a:pos x="16" y="349"/>
                    </a:cxn>
                    <a:cxn ang="0">
                      <a:pos x="10" y="381"/>
                    </a:cxn>
                    <a:cxn ang="0">
                      <a:pos x="2" y="386"/>
                    </a:cxn>
                    <a:cxn ang="0">
                      <a:pos x="5" y="381"/>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w="12700" cap="flat" cmpd="sng">
                  <a:noFill/>
                  <a:prstDash val="solid"/>
                  <a:round/>
                  <a:headEnd/>
                  <a:tailEnd/>
                </a:ln>
                <a:effectLst/>
              </p:spPr>
              <p:txBody>
                <a:bodyPr wrap="none" anchor="ctr"/>
                <a:lstStyle/>
                <a:p>
                  <a:pPr>
                    <a:defRPr/>
                  </a:pPr>
                  <a:endParaRPr lang="en-US">
                    <a:latin typeface="Arial" pitchFamily="-107" charset="0"/>
                    <a:ea typeface="+mn-ea"/>
                  </a:endParaRPr>
                </a:p>
              </p:txBody>
            </p:sp>
          </p:grpSp>
          <p:sp>
            <p:nvSpPr>
              <p:cNvPr id="27891" name="Rectangle 328"/>
              <p:cNvSpPr>
                <a:spLocks noChangeArrowheads="1"/>
              </p:cNvSpPr>
              <p:nvPr/>
            </p:nvSpPr>
            <p:spPr bwMode="auto">
              <a:xfrm>
                <a:off x="1609" y="1237"/>
                <a:ext cx="114" cy="210"/>
              </a:xfrm>
              <a:prstGeom prst="rect">
                <a:avLst/>
              </a:prstGeom>
              <a:noFill/>
              <a:ln w="9525">
                <a:noFill/>
                <a:miter lim="800000"/>
                <a:headEnd/>
                <a:tailEnd/>
              </a:ln>
            </p:spPr>
            <p:txBody>
              <a:bodyPr wrap="none" lIns="90487" tIns="44450" rIns="90487" bIns="44450">
                <a:spAutoFit/>
              </a:bodyPr>
              <a:lstStyle/>
              <a:p>
                <a:pPr algn="l"/>
                <a:endParaRPr lang="en-US" sz="1600" i="1">
                  <a:solidFill>
                    <a:schemeClr val="bg2"/>
                  </a:solidFill>
                  <a:effectLst/>
                  <a:latin typeface="Helvetica" pitchFamily="-84" charset="0"/>
                </a:endParaRPr>
              </a:p>
            </p:txBody>
          </p:sp>
        </p:grpSp>
      </p:grpSp>
      <p:grpSp>
        <p:nvGrpSpPr>
          <p:cNvPr id="27882" name="Group 329"/>
          <p:cNvGrpSpPr>
            <a:grpSpLocks/>
          </p:cNvGrpSpPr>
          <p:nvPr/>
        </p:nvGrpSpPr>
        <p:grpSpPr bwMode="auto">
          <a:xfrm>
            <a:off x="519113" y="7938"/>
            <a:ext cx="854075" cy="1704975"/>
            <a:chOff x="327" y="5"/>
            <a:chExt cx="538" cy="1074"/>
          </a:xfrm>
        </p:grpSpPr>
        <p:sp>
          <p:nvSpPr>
            <p:cNvPr id="414026" name="Rectangle 330"/>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414027" name="Line 331"/>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413929" name="Rectangle 233"/>
          <p:cNvSpPr>
            <a:spLocks noChangeArrowheads="1"/>
          </p:cNvSpPr>
          <p:nvPr/>
        </p:nvSpPr>
        <p:spPr bwMode="auto">
          <a:xfrm>
            <a:off x="4097338" y="463550"/>
            <a:ext cx="1625600" cy="1490663"/>
          </a:xfrm>
          <a:prstGeom prst="rect">
            <a:avLst/>
          </a:prstGeom>
          <a:noFill/>
          <a:ln w="76200">
            <a:solidFill>
              <a:srgbClr val="00FF00"/>
            </a:solidFill>
            <a:miter lim="800000"/>
            <a:headEnd/>
            <a:tailEnd/>
          </a:ln>
          <a:effectLst>
            <a:outerShdw blurRad="63500" dist="74053" dir="3542175"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89" name="Rectangle 158"/>
          <p:cNvSpPr>
            <a:spLocks noChangeArrowheads="1"/>
          </p:cNvSpPr>
          <p:nvPr/>
        </p:nvSpPr>
        <p:spPr bwMode="auto">
          <a:xfrm>
            <a:off x="3494088" y="1930401"/>
            <a:ext cx="511175" cy="4368799"/>
          </a:xfrm>
          <a:prstGeom prst="rect">
            <a:avLst/>
          </a:prstGeom>
          <a:solidFill>
            <a:schemeClr val="accent1"/>
          </a:solidFill>
          <a:ln w="57150">
            <a:solidFill>
              <a:schemeClr val="bg2"/>
            </a:solidFill>
            <a:miter lim="800000"/>
            <a:headEnd/>
            <a:tailEnd/>
          </a:ln>
          <a:effectLst/>
        </p:spPr>
        <p:txBody>
          <a:bodyPr wrap="none" anchor="ctr"/>
          <a:lstStyle/>
          <a:p>
            <a:pPr>
              <a:defRPr/>
            </a:pPr>
            <a:endParaRPr lang="en-US">
              <a:latin typeface="Comic Sans MS" pitchFamily="-107" charset="0"/>
              <a:ea typeface="ＭＳ Ｐゴシック" charset="0"/>
              <a:cs typeface="ＭＳ Ｐゴシック" charset="0"/>
            </a:endParaRPr>
          </a:p>
        </p:txBody>
      </p:sp>
      <p:sp>
        <p:nvSpPr>
          <p:cNvPr id="290" name="Text Box 159"/>
          <p:cNvSpPr txBox="1">
            <a:spLocks noChangeArrowheads="1"/>
          </p:cNvSpPr>
          <p:nvPr/>
        </p:nvSpPr>
        <p:spPr bwMode="auto">
          <a:xfrm rot="16211464">
            <a:off x="1855087" y="3902309"/>
            <a:ext cx="3773466" cy="461665"/>
          </a:xfrm>
          <a:prstGeom prst="rect">
            <a:avLst/>
          </a:prstGeom>
          <a:noFill/>
          <a:ln w="38100">
            <a:noFill/>
            <a:miter lim="800000"/>
            <a:headEnd/>
            <a:tailEnd/>
          </a:ln>
          <a:effectLst>
            <a:outerShdw blurRad="63500" dist="38099" dir="2700000" algn="ctr" rotWithShape="0">
              <a:schemeClr val="bg2">
                <a:alpha val="74998"/>
              </a:schemeClr>
            </a:outerShdw>
          </a:effectLst>
        </p:spPr>
        <p:txBody>
          <a:bodyPr wrap="square">
            <a:spAutoFit/>
          </a:bodyPr>
          <a:lstStyle/>
          <a:p>
            <a:pPr>
              <a:spcBef>
                <a:spcPct val="50000"/>
              </a:spcBef>
              <a:defRPr/>
            </a:pPr>
            <a:r>
              <a:rPr lang="si-LK" sz="2400" b="1" dirty="0">
                <a:solidFill>
                  <a:srgbClr val="EEFF4B"/>
                </a:solidFill>
                <a:effectLst/>
                <a:latin typeface="Times" pitchFamily="-107" charset="0"/>
                <a:ea typeface="ＭＳ Ｐゴシック" charset="0"/>
                <a:cs typeface="ＭＳ Ｐゴシック" charset="0"/>
              </a:rPr>
              <a:t>පුද්ගලයන් 4 දෙනා</a:t>
            </a:r>
            <a:endParaRPr lang="en-US" sz="2400" b="1" dirty="0">
              <a:solidFill>
                <a:srgbClr val="EEFF4B"/>
              </a:solidFill>
              <a:effectLst/>
              <a:latin typeface="Times" pitchFamily="-107" charset="0"/>
              <a:ea typeface="ＭＳ Ｐゴシック" charset="0"/>
              <a:cs typeface="ＭＳ Ｐゴシック"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413929"/>
                                        </p:tgtEl>
                                        <p:attrNameLst>
                                          <p:attrName>style.visibility</p:attrName>
                                        </p:attrNameLst>
                                      </p:cBhvr>
                                      <p:to>
                                        <p:strVal val="visible"/>
                                      </p:to>
                                    </p:set>
                                    <p:anim calcmode="lin" valueType="num">
                                      <p:cBhvr>
                                        <p:cTn id="7" dur="500" fill="hold"/>
                                        <p:tgtEl>
                                          <p:spTgt spid="413929"/>
                                        </p:tgtEl>
                                        <p:attrNameLst>
                                          <p:attrName>ppt_w</p:attrName>
                                        </p:attrNameLst>
                                      </p:cBhvr>
                                      <p:tavLst>
                                        <p:tav tm="0">
                                          <p:val>
                                            <p:fltVal val="0"/>
                                          </p:val>
                                        </p:tav>
                                        <p:tav tm="100000">
                                          <p:val>
                                            <p:strVal val="#ppt_w"/>
                                          </p:val>
                                        </p:tav>
                                      </p:tavLst>
                                    </p:anim>
                                    <p:anim calcmode="lin" valueType="num">
                                      <p:cBhvr>
                                        <p:cTn id="8" dur="500" fill="hold"/>
                                        <p:tgtEl>
                                          <p:spTgt spid="413929"/>
                                        </p:tgtEl>
                                        <p:attrNameLst>
                                          <p:attrName>ppt_h</p:attrName>
                                        </p:attrNameLst>
                                      </p:cBhvr>
                                      <p:tavLst>
                                        <p:tav tm="0">
                                          <p:val>
                                            <p:fltVal val="0"/>
                                          </p:val>
                                        </p:tav>
                                        <p:tav tm="100000">
                                          <p:val>
                                            <p:strVal val="#ppt_h"/>
                                          </p:val>
                                        </p:tav>
                                      </p:tavLst>
                                    </p:anim>
                                    <p:anim calcmode="lin" valueType="num">
                                      <p:cBhvr>
                                        <p:cTn id="9" dur="500" fill="hold"/>
                                        <p:tgtEl>
                                          <p:spTgt spid="413929"/>
                                        </p:tgtEl>
                                        <p:attrNameLst>
                                          <p:attrName>ppt_x</p:attrName>
                                        </p:attrNameLst>
                                      </p:cBhvr>
                                      <p:tavLst>
                                        <p:tav tm="0">
                                          <p:val>
                                            <p:fltVal val="0.5"/>
                                          </p:val>
                                        </p:tav>
                                        <p:tav tm="100000">
                                          <p:val>
                                            <p:strVal val="#ppt_x"/>
                                          </p:val>
                                        </p:tav>
                                      </p:tavLst>
                                    </p:anim>
                                    <p:anim calcmode="lin" valueType="num">
                                      <p:cBhvr>
                                        <p:cTn id="10" dur="500" fill="hold"/>
                                        <p:tgtEl>
                                          <p:spTgt spid="41392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929"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6503" name="Rectangle 247"/>
          <p:cNvSpPr>
            <a:spLocks noChangeArrowheads="1"/>
          </p:cNvSpPr>
          <p:nvPr/>
        </p:nvSpPr>
        <p:spPr bwMode="auto">
          <a:xfrm>
            <a:off x="0" y="-182563"/>
            <a:ext cx="9326563" cy="7040563"/>
          </a:xfrm>
          <a:prstGeom prst="rect">
            <a:avLst/>
          </a:prstGeom>
          <a:solidFill>
            <a:schemeClr val="bg2"/>
          </a:solidFill>
          <a:ln w="9525">
            <a:miter lim="800000"/>
            <a:headEnd/>
            <a:tailEnd/>
          </a:ln>
          <a:effectLst/>
          <a:scene3d>
            <a:camera prst="legacyPerspectiveTopLeft"/>
            <a:lightRig rig="legacyNormal3" dir="r"/>
          </a:scene3d>
          <a:sp3d extrusionH="201600" prstMaterial="legacyMetal">
            <a:bevelT w="13500" h="13500" prst="angle"/>
            <a:bevelB w="13500" h="13500" prst="angle"/>
            <a:extrusionClr>
              <a:srgbClr val="FFFFFF"/>
            </a:extrusionClr>
          </a:sp3d>
        </p:spPr>
        <p:txBody>
          <a:bodyPr wrap="none" anchor="ctr">
            <a:flatTx/>
          </a:bodyPr>
          <a:lstStyle/>
          <a:p>
            <a:pPr>
              <a:defRPr/>
            </a:pPr>
            <a:endParaRPr lang="en-US">
              <a:solidFill>
                <a:schemeClr val="tx1"/>
              </a:solidFill>
              <a:effectLst>
                <a:outerShdw blurRad="38100" dist="38100" dir="2700000" algn="tl">
                  <a:srgbClr val="000000"/>
                </a:outerShdw>
              </a:effectLst>
              <a:latin typeface="Comic Sans MS" pitchFamily="-107" charset="0"/>
              <a:ea typeface="+mn-ea"/>
            </a:endParaRPr>
          </a:p>
        </p:txBody>
      </p:sp>
      <p:sp>
        <p:nvSpPr>
          <p:cNvPr id="736504" name="Text Box 248"/>
          <p:cNvSpPr txBox="1">
            <a:spLocks noChangeArrowheads="1"/>
          </p:cNvSpPr>
          <p:nvPr/>
        </p:nvSpPr>
        <p:spPr bwMode="auto">
          <a:xfrm>
            <a:off x="7502525" y="6164263"/>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28676" name="Text Box 249"/>
          <p:cNvSpPr txBox="1">
            <a:spLocks noChangeArrowheads="1"/>
          </p:cNvSpPr>
          <p:nvPr/>
        </p:nvSpPr>
        <p:spPr bwMode="auto">
          <a:xfrm>
            <a:off x="8885238" y="6194425"/>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8677" name="Text Box 253"/>
          <p:cNvSpPr txBox="1">
            <a:spLocks noChangeArrowheads="1"/>
          </p:cNvSpPr>
          <p:nvPr/>
        </p:nvSpPr>
        <p:spPr bwMode="auto">
          <a:xfrm>
            <a:off x="300038" y="6556375"/>
            <a:ext cx="990600"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latin typeface="Comic Sans MS" pitchFamily="66" charset="0"/>
              </a:rPr>
              <a:t>©2006 TBBMI</a:t>
            </a:r>
          </a:p>
        </p:txBody>
      </p:sp>
      <p:sp>
        <p:nvSpPr>
          <p:cNvPr id="736510" name="Rectangle 254"/>
          <p:cNvSpPr>
            <a:spLocks noChangeArrowheads="1"/>
          </p:cNvSpPr>
          <p:nvPr/>
        </p:nvSpPr>
        <p:spPr bwMode="auto">
          <a:xfrm>
            <a:off x="7562850" y="6532563"/>
            <a:ext cx="674688" cy="228600"/>
          </a:xfrm>
          <a:prstGeom prst="rect">
            <a:avLst/>
          </a:prstGeom>
          <a:noFill/>
          <a:ln w="12700">
            <a:noFill/>
            <a:miter lim="800000"/>
            <a:headEnd/>
            <a:tailEnd/>
          </a:ln>
          <a:effectLst/>
        </p:spPr>
        <p:txBody>
          <a:bodyPr wrap="none" anchor="ctr">
            <a:spAutoFit/>
          </a:bodyPr>
          <a:lstStyle/>
          <a:p>
            <a:pPr>
              <a:defRPr/>
            </a:pPr>
            <a:r>
              <a:rPr lang="en-US" sz="900" b="1">
                <a:solidFill>
                  <a:schemeClr val="tx1"/>
                </a:solidFill>
                <a:effectLst>
                  <a:outerShdw blurRad="38100" dist="38100" dir="2700000" algn="tl">
                    <a:srgbClr val="000000"/>
                  </a:outerShdw>
                </a:effectLst>
                <a:latin typeface="Comic Sans MS" pitchFamily="66" charset="0"/>
              </a:rPr>
              <a:t>8.0.03a.</a:t>
            </a:r>
          </a:p>
        </p:txBody>
      </p:sp>
      <p:sp>
        <p:nvSpPr>
          <p:cNvPr id="736511" name="Rectangle 255"/>
          <p:cNvSpPr>
            <a:spLocks noChangeArrowheads="1"/>
          </p:cNvSpPr>
          <p:nvPr/>
        </p:nvSpPr>
        <p:spPr bwMode="auto">
          <a:xfrm>
            <a:off x="807720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27</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latin typeface="Arial" pitchFamily="-107" charset="0"/>
              <a:ea typeface="+mn-ea"/>
            </a:endParaRPr>
          </a:p>
        </p:txBody>
      </p:sp>
      <p:sp>
        <p:nvSpPr>
          <p:cNvPr id="770051" name="Rectangle 3"/>
          <p:cNvSpPr>
            <a:spLocks noChangeArrowheads="1"/>
          </p:cNvSpPr>
          <p:nvPr/>
        </p:nvSpPr>
        <p:spPr bwMode="auto">
          <a:xfrm>
            <a:off x="-1047750" y="1225550"/>
            <a:ext cx="7870825" cy="5640388"/>
          </a:xfrm>
          <a:prstGeom prst="rect">
            <a:avLst/>
          </a:prstGeom>
          <a:noFill/>
          <a:ln w="190500">
            <a:noFill/>
            <a:miter lim="800000"/>
            <a:headEnd/>
            <a:tailEnd/>
          </a:ln>
          <a:effectLst/>
        </p:spPr>
        <p:txBody>
          <a:bodyPr wrap="none" anchor="ctr"/>
          <a:lstStyle/>
          <a:p>
            <a:pPr>
              <a:defRPr/>
            </a:pPr>
            <a:endParaRPr lang="en-US">
              <a:latin typeface="Arial" pitchFamily="-107" charset="0"/>
              <a:ea typeface="+mn-ea"/>
            </a:endParaRPr>
          </a:p>
        </p:txBody>
      </p:sp>
      <p:sp>
        <p:nvSpPr>
          <p:cNvPr id="4100" name="Text Box 4"/>
          <p:cNvSpPr txBox="1">
            <a:spLocks noChangeArrowheads="1"/>
          </p:cNvSpPr>
          <p:nvPr/>
        </p:nvSpPr>
        <p:spPr bwMode="auto">
          <a:xfrm>
            <a:off x="8126413" y="6519863"/>
            <a:ext cx="341312" cy="247650"/>
          </a:xfrm>
          <a:prstGeom prst="rect">
            <a:avLst/>
          </a:prstGeom>
          <a:noFill/>
          <a:ln w="12700">
            <a:noFill/>
            <a:miter lim="800000"/>
            <a:headEnd/>
            <a:tailEnd/>
          </a:ln>
        </p:spPr>
        <p:txBody>
          <a:bodyPr wrap="none" anchor="ctr">
            <a:spAutoFit/>
          </a:bodyPr>
          <a:lstStyle/>
          <a:p>
            <a:pPr>
              <a:spcBef>
                <a:spcPct val="50000"/>
              </a:spcBef>
            </a:pPr>
            <a:r>
              <a:rPr lang="en-US" sz="1000">
                <a:solidFill>
                  <a:srgbClr val="FFFFFF"/>
                </a:solidFill>
                <a:effectLst/>
                <a:latin typeface="Comic Sans MS" pitchFamily="66" charset="0"/>
              </a:rPr>
              <a:t>02</a:t>
            </a:r>
            <a:endParaRPr lang="en-US" sz="1400">
              <a:solidFill>
                <a:srgbClr val="FFFFFF"/>
              </a:solidFill>
              <a:effectLst/>
              <a:latin typeface="Comic Sans MS" pitchFamily="66" charset="0"/>
            </a:endParaRPr>
          </a:p>
        </p:txBody>
      </p:sp>
      <p:sp>
        <p:nvSpPr>
          <p:cNvPr id="4101" name="Text Box 5"/>
          <p:cNvSpPr txBox="1">
            <a:spLocks noChangeArrowheads="1"/>
          </p:cNvSpPr>
          <p:nvPr/>
        </p:nvSpPr>
        <p:spPr bwMode="auto">
          <a:xfrm>
            <a:off x="479425" y="6545263"/>
            <a:ext cx="915988" cy="228600"/>
          </a:xfrm>
          <a:prstGeom prst="rect">
            <a:avLst/>
          </a:prstGeom>
          <a:noFill/>
          <a:ln w="12700">
            <a:noFill/>
            <a:miter lim="800000"/>
            <a:headEnd/>
            <a:tailEnd/>
          </a:ln>
        </p:spPr>
        <p:txBody>
          <a:bodyPr wrap="none" anchor="ctr">
            <a:spAutoFit/>
          </a:bodyPr>
          <a:lstStyle/>
          <a:p>
            <a:pPr>
              <a:spcBef>
                <a:spcPct val="50000"/>
              </a:spcBef>
            </a:pPr>
            <a:r>
              <a:rPr lang="en-US" sz="900" b="1">
                <a:solidFill>
                  <a:srgbClr val="FFFFFF"/>
                </a:solidFill>
                <a:effectLst/>
              </a:rPr>
              <a:t>©2006 TBBMI</a:t>
            </a:r>
          </a:p>
        </p:txBody>
      </p:sp>
      <p:sp>
        <p:nvSpPr>
          <p:cNvPr id="770055" name="Rectangle 7"/>
          <p:cNvSpPr>
            <a:spLocks noChangeArrowheads="1"/>
          </p:cNvSpPr>
          <p:nvPr/>
        </p:nvSpPr>
        <p:spPr bwMode="auto">
          <a:xfrm>
            <a:off x="-1082675" y="1217613"/>
            <a:ext cx="7870825" cy="5640387"/>
          </a:xfrm>
          <a:prstGeom prst="rect">
            <a:avLst/>
          </a:prstGeom>
          <a:noFill/>
          <a:ln w="190500">
            <a:noFill/>
            <a:miter lim="800000"/>
            <a:headEnd/>
            <a:tailEnd/>
          </a:ln>
          <a:effectLst/>
        </p:spPr>
        <p:txBody>
          <a:bodyPr wrap="none" anchor="ctr"/>
          <a:lstStyle/>
          <a:p>
            <a:pPr>
              <a:defRPr/>
            </a:pPr>
            <a:endParaRPr lang="en-US">
              <a:latin typeface="Arial" pitchFamily="-107" charset="0"/>
              <a:ea typeface="+mn-ea"/>
            </a:endParaRPr>
          </a:p>
        </p:txBody>
      </p:sp>
      <p:sp>
        <p:nvSpPr>
          <p:cNvPr id="770056" name="Rectangle 8"/>
          <p:cNvSpPr>
            <a:spLocks noChangeArrowheads="1"/>
          </p:cNvSpPr>
          <p:nvPr/>
        </p:nvSpPr>
        <p:spPr bwMode="auto">
          <a:xfrm>
            <a:off x="692150" y="622300"/>
            <a:ext cx="8086725" cy="5915025"/>
          </a:xfrm>
          <a:prstGeom prst="rect">
            <a:avLst/>
          </a:prstGeom>
          <a:solidFill>
            <a:schemeClr val="bg2"/>
          </a:solidFill>
          <a:ln w="12700">
            <a:noFill/>
            <a:miter lim="800000"/>
            <a:headEnd/>
            <a:tailEnd/>
          </a:ln>
          <a:effectLst/>
        </p:spPr>
        <p:txBody>
          <a:bodyPr wrap="none" anchor="ctr"/>
          <a:lstStyle/>
          <a:p>
            <a:pPr>
              <a:defRPr/>
            </a:pPr>
            <a:endParaRPr lang="en-US">
              <a:latin typeface="Arial" pitchFamily="-107" charset="0"/>
              <a:ea typeface="+mn-ea"/>
            </a:endParaRPr>
          </a:p>
        </p:txBody>
      </p:sp>
      <p:pic>
        <p:nvPicPr>
          <p:cNvPr id="4104" name="Picture 9"/>
          <p:cNvPicPr>
            <a:picLocks noChangeAspect="1" noChangeArrowheads="1"/>
          </p:cNvPicPr>
          <p:nvPr/>
        </p:nvPicPr>
        <p:blipFill>
          <a:blip r:embed="rId3"/>
          <a:srcRect/>
          <a:stretch>
            <a:fillRect/>
          </a:stretch>
        </p:blipFill>
        <p:spPr bwMode="auto">
          <a:xfrm>
            <a:off x="563563" y="612775"/>
            <a:ext cx="7854950" cy="5648325"/>
          </a:xfrm>
          <a:prstGeom prst="rect">
            <a:avLst/>
          </a:prstGeom>
          <a:noFill/>
          <a:ln w="76200">
            <a:noFill/>
            <a:miter lim="800000"/>
            <a:headEnd/>
            <a:tailEnd/>
          </a:ln>
        </p:spPr>
      </p:pic>
      <p:sp>
        <p:nvSpPr>
          <p:cNvPr id="770058" name="Rectangle 10"/>
          <p:cNvSpPr>
            <a:spLocks noChangeArrowheads="1"/>
          </p:cNvSpPr>
          <p:nvPr/>
        </p:nvSpPr>
        <p:spPr bwMode="auto">
          <a:xfrm>
            <a:off x="596900" y="615950"/>
            <a:ext cx="7870825" cy="5640388"/>
          </a:xfrm>
          <a:prstGeom prst="rect">
            <a:avLst/>
          </a:prstGeom>
          <a:noFill/>
          <a:ln w="190500">
            <a:solidFill>
              <a:srgbClr val="790015"/>
            </a:solidFill>
            <a:miter lim="800000"/>
            <a:headEnd/>
            <a:tailEnd/>
          </a:ln>
          <a:effectLst/>
        </p:spPr>
        <p:txBody>
          <a:bodyPr wrap="none" anchor="ctr"/>
          <a:lstStyle/>
          <a:p>
            <a:pPr>
              <a:defRPr/>
            </a:pPr>
            <a:endParaRPr lang="en-US">
              <a:latin typeface="Arial" pitchFamily="-107" charset="0"/>
              <a:ea typeface="+mn-ea"/>
            </a:endParaRPr>
          </a:p>
        </p:txBody>
      </p:sp>
      <p:pic>
        <p:nvPicPr>
          <p:cNvPr id="4106" name="Picture 11"/>
          <p:cNvPicPr>
            <a:picLocks noChangeAspect="1" noChangeArrowheads="1"/>
          </p:cNvPicPr>
          <p:nvPr/>
        </p:nvPicPr>
        <p:blipFill>
          <a:blip r:embed="rId3"/>
          <a:srcRect t="1367"/>
          <a:stretch>
            <a:fillRect/>
          </a:stretch>
        </p:blipFill>
        <p:spPr bwMode="auto">
          <a:xfrm>
            <a:off x="871538" y="687388"/>
            <a:ext cx="7499350" cy="5497512"/>
          </a:xfrm>
          <a:prstGeom prst="rect">
            <a:avLst/>
          </a:prstGeom>
          <a:noFill/>
          <a:ln w="76200">
            <a:noFill/>
            <a:miter lim="800000"/>
            <a:headEnd/>
            <a:tailEnd/>
          </a:ln>
        </p:spPr>
      </p:pic>
      <p:pic>
        <p:nvPicPr>
          <p:cNvPr id="770060" name="Picture 12"/>
          <p:cNvPicPr>
            <a:picLocks noChangeAspect="1" noChangeArrowheads="1"/>
          </p:cNvPicPr>
          <p:nvPr/>
        </p:nvPicPr>
        <p:blipFill>
          <a:blip r:embed="rId4"/>
          <a:srcRect b="2444"/>
          <a:stretch>
            <a:fillRect/>
          </a:stretch>
        </p:blipFill>
        <p:spPr bwMode="auto">
          <a:xfrm>
            <a:off x="720725" y="687388"/>
            <a:ext cx="7693025" cy="5511800"/>
          </a:xfrm>
          <a:prstGeom prst="rect">
            <a:avLst/>
          </a:prstGeom>
          <a:noFill/>
          <a:ln w="76200">
            <a:noFill/>
            <a:miter lim="800000"/>
            <a:headEnd/>
            <a:tailEnd/>
          </a:ln>
        </p:spPr>
      </p:pic>
      <p:sp>
        <p:nvSpPr>
          <p:cNvPr id="770061" name="Rectangle 13"/>
          <p:cNvSpPr>
            <a:spLocks noChangeArrowheads="1"/>
          </p:cNvSpPr>
          <p:nvPr/>
        </p:nvSpPr>
        <p:spPr bwMode="auto">
          <a:xfrm>
            <a:off x="665163" y="649288"/>
            <a:ext cx="7758112" cy="5581650"/>
          </a:xfrm>
          <a:prstGeom prst="rect">
            <a:avLst/>
          </a:prstGeom>
          <a:solidFill>
            <a:srgbClr val="080808">
              <a:alpha val="50000"/>
            </a:srgbClr>
          </a:solidFill>
          <a:ln w="76200">
            <a:noFill/>
            <a:miter lim="800000"/>
            <a:headEnd/>
            <a:tailEnd/>
          </a:ln>
          <a:effectLst/>
        </p:spPr>
        <p:txBody>
          <a:bodyPr wrap="none" anchor="ctr"/>
          <a:lstStyle/>
          <a:p>
            <a:pPr>
              <a:defRPr/>
            </a:pPr>
            <a:endParaRPr lang="en-US">
              <a:latin typeface="Arial" pitchFamily="-107" charset="0"/>
              <a:ea typeface="+mn-ea"/>
            </a:endParaRPr>
          </a:p>
        </p:txBody>
      </p:sp>
      <p:grpSp>
        <p:nvGrpSpPr>
          <p:cNvPr id="2" name="Group 14"/>
          <p:cNvGrpSpPr>
            <a:grpSpLocks/>
          </p:cNvGrpSpPr>
          <p:nvPr/>
        </p:nvGrpSpPr>
        <p:grpSpPr bwMode="auto">
          <a:xfrm>
            <a:off x="1001713" y="1892301"/>
            <a:ext cx="7051675" cy="1027113"/>
            <a:chOff x="631" y="1192"/>
            <a:chExt cx="4442" cy="647"/>
          </a:xfrm>
        </p:grpSpPr>
        <p:sp>
          <p:nvSpPr>
            <p:cNvPr id="770063" name="Text Box 15"/>
            <p:cNvSpPr txBox="1">
              <a:spLocks noChangeArrowheads="1"/>
            </p:cNvSpPr>
            <p:nvPr/>
          </p:nvSpPr>
          <p:spPr bwMode="auto">
            <a:xfrm>
              <a:off x="631" y="1199"/>
              <a:ext cx="4442" cy="640"/>
            </a:xfrm>
            <a:prstGeom prst="rect">
              <a:avLst/>
            </a:prstGeom>
            <a:noFill/>
            <a:ln w="12700">
              <a:noFill/>
              <a:miter lim="800000"/>
              <a:headEnd/>
              <a:tailEnd/>
            </a:ln>
            <a:effectLst>
              <a:outerShdw blurRad="63500" dist="53882" dir="2700000" algn="ctr" rotWithShape="0">
                <a:schemeClr val="bg2">
                  <a:alpha val="74998"/>
                </a:schemeClr>
              </a:outerShdw>
            </a:effectLst>
          </p:spPr>
          <p:txBody>
            <a:bodyPr>
              <a:spAutoFit/>
            </a:bodyPr>
            <a:lstStyle/>
            <a:p>
              <a:pPr>
                <a:spcBef>
                  <a:spcPct val="50000"/>
                </a:spcBef>
              </a:pPr>
              <a:r>
                <a:rPr lang="si-LK" sz="6000" b="1" dirty="0">
                  <a:solidFill>
                    <a:srgbClr val="FFFC1E"/>
                  </a:solidFill>
                </a:rPr>
                <a:t>මූලික ලෙසට බයිබලය</a:t>
              </a:r>
              <a:endParaRPr lang="en-US" sz="6000" b="1" baseline="100000" dirty="0">
                <a:solidFill>
                  <a:srgbClr val="27FC31"/>
                </a:solidFill>
              </a:endParaRPr>
            </a:p>
          </p:txBody>
        </p:sp>
        <p:sp>
          <p:nvSpPr>
            <p:cNvPr id="4116" name="Text Box 16"/>
            <p:cNvSpPr txBox="1">
              <a:spLocks noChangeArrowheads="1"/>
            </p:cNvSpPr>
            <p:nvPr/>
          </p:nvSpPr>
          <p:spPr bwMode="auto">
            <a:xfrm>
              <a:off x="4345" y="1192"/>
              <a:ext cx="234" cy="250"/>
            </a:xfrm>
            <a:prstGeom prst="rect">
              <a:avLst/>
            </a:prstGeom>
            <a:noFill/>
            <a:ln w="12700">
              <a:noFill/>
              <a:miter lim="800000"/>
              <a:headEnd/>
              <a:tailEnd/>
            </a:ln>
          </p:spPr>
          <p:txBody>
            <a:bodyPr wrap="none" anchor="ctr">
              <a:spAutoFit/>
            </a:bodyPr>
            <a:lstStyle/>
            <a:p>
              <a:pPr>
                <a:spcBef>
                  <a:spcPct val="50000"/>
                </a:spcBef>
              </a:pPr>
              <a:r>
                <a:rPr lang="en-US" sz="2000" b="1" i="1" dirty="0">
                  <a:solidFill>
                    <a:srgbClr val="FFFC1E"/>
                  </a:solidFill>
                  <a:effectLst/>
                </a:rPr>
                <a:t>®</a:t>
              </a:r>
            </a:p>
          </p:txBody>
        </p:sp>
      </p:grpSp>
      <p:sp>
        <p:nvSpPr>
          <p:cNvPr id="770065" name="Text Box 17"/>
          <p:cNvSpPr txBox="1">
            <a:spLocks noChangeArrowheads="1"/>
          </p:cNvSpPr>
          <p:nvPr/>
        </p:nvSpPr>
        <p:spPr bwMode="auto">
          <a:xfrm>
            <a:off x="436563" y="1263650"/>
            <a:ext cx="8061325" cy="492443"/>
          </a:xfrm>
          <a:prstGeom prst="rect">
            <a:avLst/>
          </a:prstGeom>
          <a:noFill/>
          <a:ln w="12700">
            <a:noFill/>
            <a:miter lim="800000"/>
            <a:headEnd/>
            <a:tailEnd/>
          </a:ln>
          <a:effectLst>
            <a:outerShdw blurRad="63500" dist="81320" dir="2319588" algn="ctr" rotWithShape="0">
              <a:schemeClr val="bg2">
                <a:alpha val="74998"/>
              </a:schemeClr>
            </a:outerShdw>
          </a:effectLst>
        </p:spPr>
        <p:txBody>
          <a:bodyPr>
            <a:spAutoFit/>
          </a:bodyPr>
          <a:lstStyle/>
          <a:p>
            <a:pPr>
              <a:spcBef>
                <a:spcPct val="50000"/>
              </a:spcBef>
              <a:defRPr/>
            </a:pPr>
            <a:r>
              <a:rPr lang="si-LK" sz="2600" b="1" i="1" dirty="0">
                <a:solidFill>
                  <a:schemeClr val="tx1"/>
                </a:solidFill>
                <a:effectLst>
                  <a:outerShdw blurRad="38100" dist="38100" dir="2700000" algn="tl">
                    <a:srgbClr val="000000"/>
                  </a:outerShdw>
                </a:effectLst>
              </a:rPr>
              <a:t>"කුමක්ද සිදුවුයේ ?"</a:t>
            </a:r>
            <a:r>
              <a:rPr lang="en-US" sz="2600" b="1" i="1" dirty="0">
                <a:solidFill>
                  <a:schemeClr val="tx1"/>
                </a:solidFill>
                <a:effectLst>
                  <a:outerShdw blurRad="38100" dist="38100" dir="2700000" algn="tl">
                    <a:srgbClr val="000000"/>
                  </a:outerShdw>
                </a:effectLst>
              </a:rPr>
              <a:t> </a:t>
            </a:r>
            <a:r>
              <a:rPr lang="si-LK" sz="2600" b="1" i="1">
                <a:solidFill>
                  <a:schemeClr val="tx1"/>
                </a:solidFill>
                <a:effectLst>
                  <a:outerShdw blurRad="38100" dist="38100" dir="2700000" algn="tl">
                    <a:srgbClr val="000000"/>
                  </a:outerShdw>
                </a:effectLst>
              </a:rPr>
              <a:t>මෙහිදී... </a:t>
            </a:r>
            <a:endParaRPr lang="en-US" sz="2600" b="1" i="1" dirty="0">
              <a:solidFill>
                <a:schemeClr val="tx1"/>
              </a:solidFill>
              <a:effectLst>
                <a:outerShdw blurRad="38100" dist="38100" dir="2700000" algn="tl">
                  <a:srgbClr val="000000"/>
                </a:outerShdw>
              </a:effectLst>
            </a:endParaRPr>
          </a:p>
        </p:txBody>
      </p:sp>
      <p:grpSp>
        <p:nvGrpSpPr>
          <p:cNvPr id="3" name="Group 18"/>
          <p:cNvGrpSpPr>
            <a:grpSpLocks/>
          </p:cNvGrpSpPr>
          <p:nvPr/>
        </p:nvGrpSpPr>
        <p:grpSpPr bwMode="auto">
          <a:xfrm>
            <a:off x="969963" y="4025899"/>
            <a:ext cx="7024687" cy="1470025"/>
            <a:chOff x="611" y="2518"/>
            <a:chExt cx="4425" cy="926"/>
          </a:xfrm>
        </p:grpSpPr>
        <p:sp>
          <p:nvSpPr>
            <p:cNvPr id="770067" name="Text Box 19"/>
            <p:cNvSpPr txBox="1">
              <a:spLocks noChangeArrowheads="1"/>
            </p:cNvSpPr>
            <p:nvPr/>
          </p:nvSpPr>
          <p:spPr bwMode="auto">
            <a:xfrm>
              <a:off x="1941" y="2518"/>
              <a:ext cx="1667" cy="368"/>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none" anchor="ctr">
              <a:spAutoFit/>
            </a:bodyPr>
            <a:lstStyle/>
            <a:p>
              <a:pPr>
                <a:spcBef>
                  <a:spcPct val="50000"/>
                </a:spcBef>
                <a:defRPr/>
              </a:pPr>
              <a:r>
                <a:rPr lang="si-LK" sz="3200" b="1" dirty="0">
                  <a:solidFill>
                    <a:schemeClr val="tx1"/>
                  </a:solidFill>
                  <a:effectLst>
                    <a:outerShdw blurRad="38100" dist="38100" dir="2700000" algn="tl">
                      <a:srgbClr val="000000"/>
                    </a:outerShdw>
                  </a:effectLst>
                </a:rPr>
                <a:t>තෙවන කොටස</a:t>
              </a:r>
              <a:endParaRPr lang="en-US" sz="3200" b="1" dirty="0">
                <a:solidFill>
                  <a:schemeClr val="tx1"/>
                </a:solidFill>
                <a:effectLst>
                  <a:outerShdw blurRad="38100" dist="38100" dir="2700000" algn="tl">
                    <a:srgbClr val="000000"/>
                  </a:outerShdw>
                </a:effectLst>
              </a:endParaRPr>
            </a:p>
          </p:txBody>
        </p:sp>
        <p:sp>
          <p:nvSpPr>
            <p:cNvPr id="770068" name="Text Box 20"/>
            <p:cNvSpPr txBox="1">
              <a:spLocks noChangeArrowheads="1"/>
            </p:cNvSpPr>
            <p:nvPr/>
          </p:nvSpPr>
          <p:spPr bwMode="auto">
            <a:xfrm>
              <a:off x="611" y="3037"/>
              <a:ext cx="4425" cy="407"/>
            </a:xfrm>
            <a:prstGeom prst="rect">
              <a:avLst/>
            </a:prstGeom>
            <a:noFill/>
            <a:ln w="12700">
              <a:noFill/>
              <a:miter lim="800000"/>
              <a:headEnd/>
              <a:tailEnd/>
            </a:ln>
            <a:effectLst>
              <a:outerShdw blurRad="63500" dist="53882" dir="2700000" algn="ctr" rotWithShape="0">
                <a:schemeClr val="bg2">
                  <a:alpha val="74998"/>
                </a:schemeClr>
              </a:outerShdw>
            </a:effectLst>
          </p:spPr>
          <p:txBody>
            <a:bodyPr anchor="ctr">
              <a:spAutoFit/>
            </a:bodyPr>
            <a:lstStyle/>
            <a:p>
              <a:pPr>
                <a:spcBef>
                  <a:spcPct val="50000"/>
                </a:spcBef>
                <a:defRPr/>
              </a:pPr>
              <a:r>
                <a:rPr lang="si-LK" sz="3600" b="1" i="1" dirty="0">
                  <a:solidFill>
                    <a:srgbClr val="77FD68"/>
                  </a:solidFill>
                  <a:effectLst>
                    <a:outerShdw blurRad="38100" dist="38100" dir="2700000" algn="tl">
                      <a:srgbClr val="000000"/>
                    </a:outerShdw>
                  </a:effectLst>
                </a:rPr>
                <a:t>"කාල රාමුව" </a:t>
              </a:r>
              <a:r>
                <a:rPr lang="en-US" sz="3600" b="1" i="1" dirty="0">
                  <a:solidFill>
                    <a:srgbClr val="77FD68"/>
                  </a:solidFill>
                  <a:effectLst>
                    <a:outerShdw blurRad="38100" dist="38100" dir="2700000" algn="tl">
                      <a:srgbClr val="000000"/>
                    </a:outerShdw>
                  </a:effectLst>
                </a:rPr>
                <a:t> </a:t>
              </a:r>
              <a:r>
                <a:rPr lang="si-LK" sz="3600" b="1" i="1" dirty="0">
                  <a:solidFill>
                    <a:srgbClr val="77FD68"/>
                  </a:solidFill>
                  <a:effectLst>
                    <a:outerShdw blurRad="38100" dist="38100" dir="2700000" algn="tl">
                      <a:srgbClr val="000000"/>
                    </a:outerShdw>
                  </a:effectLst>
                </a:rPr>
                <a:t>ට</a:t>
              </a:r>
              <a:r>
                <a:rPr lang="en-US" sz="3600" b="1" i="1" dirty="0">
                  <a:solidFill>
                    <a:srgbClr val="77FD68"/>
                  </a:solidFill>
                  <a:effectLst>
                    <a:outerShdw blurRad="38100" dist="38100" dir="2700000" algn="tl">
                      <a:srgbClr val="000000"/>
                    </a:outerShdw>
                  </a:effectLst>
                </a:rPr>
                <a:t> </a:t>
              </a:r>
              <a:r>
                <a:rPr lang="si-LK" sz="3600" b="1" i="1" dirty="0">
                  <a:solidFill>
                    <a:srgbClr val="77FD68"/>
                  </a:solidFill>
                  <a:effectLst>
                    <a:outerShdw blurRad="38100" dist="38100" dir="2700000" algn="tl">
                      <a:srgbClr val="000000"/>
                    </a:outerShdw>
                  </a:effectLst>
                </a:rPr>
                <a:t>හැඳින්වීමක්</a:t>
              </a:r>
              <a:endParaRPr lang="en-US" sz="3600" b="1" i="1" dirty="0">
                <a:solidFill>
                  <a:srgbClr val="77FD68"/>
                </a:solidFill>
                <a:effectLst>
                  <a:outerShdw blurRad="38100" dist="38100" dir="2700000" algn="tl">
                    <a:srgbClr val="000000"/>
                  </a:outerShdw>
                </a:effectLst>
              </a:endParaRPr>
            </a:p>
          </p:txBody>
        </p:sp>
      </p:grpSp>
      <p:sp>
        <p:nvSpPr>
          <p:cNvPr id="770069" name="Rectangle 21"/>
          <p:cNvSpPr>
            <a:spLocks noChangeArrowheads="1"/>
          </p:cNvSpPr>
          <p:nvPr/>
        </p:nvSpPr>
        <p:spPr bwMode="auto">
          <a:xfrm>
            <a:off x="7508875" y="6526213"/>
            <a:ext cx="808038"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9.65.03a.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70060"/>
                                        </p:tgtEl>
                                        <p:attrNameLst>
                                          <p:attrName>style.visibility</p:attrName>
                                        </p:attrNameLst>
                                      </p:cBhvr>
                                      <p:to>
                                        <p:strVal val="visible"/>
                                      </p:to>
                                    </p:set>
                                    <p:animEffect transition="in" filter="fade">
                                      <p:cBhvr>
                                        <p:cTn id="7" dur="1000"/>
                                        <p:tgtEl>
                                          <p:spTgt spid="770060"/>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70061"/>
                                        </p:tgtEl>
                                        <p:attrNameLst>
                                          <p:attrName>style.visibility</p:attrName>
                                        </p:attrNameLst>
                                      </p:cBhvr>
                                      <p:to>
                                        <p:strVal val="visible"/>
                                      </p:to>
                                    </p:set>
                                    <p:animEffect transition="in" filter="fade">
                                      <p:cBhvr>
                                        <p:cTn id="11" dur="1000"/>
                                        <p:tgtEl>
                                          <p:spTgt spid="770061"/>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childTnLst>
                                </p:cTn>
                              </p:par>
                            </p:childTnLst>
                          </p:cTn>
                        </p:par>
                        <p:par>
                          <p:cTn id="17" fill="hold" nodeType="afterGroup">
                            <p:stCondLst>
                              <p:cond delay="3000"/>
                            </p:stCondLst>
                            <p:childTnLst>
                              <p:par>
                                <p:cTn id="18" presetID="10" presetClass="entr" presetSubtype="0"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childTnLst>
                                </p:cTn>
                              </p:par>
                            </p:childTnLst>
                          </p:cTn>
                        </p:par>
                        <p:par>
                          <p:cTn id="21" fill="hold" nodeType="afterGroup">
                            <p:stCondLst>
                              <p:cond delay="4000"/>
                            </p:stCondLst>
                            <p:childTnLst>
                              <p:par>
                                <p:cTn id="22" presetID="22" presetClass="entr" presetSubtype="8" fill="hold" grpId="0" nodeType="afterEffect">
                                  <p:stCondLst>
                                    <p:cond delay="0"/>
                                  </p:stCondLst>
                                  <p:childTnLst>
                                    <p:set>
                                      <p:cBhvr>
                                        <p:cTn id="23" dur="1" fill="hold">
                                          <p:stCondLst>
                                            <p:cond delay="0"/>
                                          </p:stCondLst>
                                        </p:cTn>
                                        <p:tgtEl>
                                          <p:spTgt spid="770065"/>
                                        </p:tgtEl>
                                        <p:attrNameLst>
                                          <p:attrName>style.visibility</p:attrName>
                                        </p:attrNameLst>
                                      </p:cBhvr>
                                      <p:to>
                                        <p:strVal val="visible"/>
                                      </p:to>
                                    </p:set>
                                    <p:animEffect transition="in" filter="wipe(left)">
                                      <p:cBhvr>
                                        <p:cTn id="24" dur="2000"/>
                                        <p:tgtEl>
                                          <p:spTgt spid="770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061" grpId="0" animBg="1"/>
      <p:bldP spid="7700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562179"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562180" name="Freeform 4"/>
          <p:cNvSpPr>
            <a:spLocks/>
          </p:cNvSpPr>
          <p:nvPr/>
        </p:nvSpPr>
        <p:spPr bwMode="auto">
          <a:xfrm>
            <a:off x="4762500" y="1295400"/>
            <a:ext cx="1430338" cy="115888"/>
          </a:xfrm>
          <a:custGeom>
            <a:avLst/>
            <a:gdLst/>
            <a:ahLst/>
            <a:cxnLst>
              <a:cxn ang="0">
                <a:pos x="72" y="24"/>
              </a:cxn>
              <a:cxn ang="0">
                <a:pos x="120" y="24"/>
              </a:cxn>
              <a:cxn ang="0">
                <a:pos x="168" y="36"/>
              </a:cxn>
              <a:cxn ang="0">
                <a:pos x="216" y="36"/>
              </a:cxn>
              <a:cxn ang="0">
                <a:pos x="264" y="36"/>
              </a:cxn>
              <a:cxn ang="0">
                <a:pos x="312" y="36"/>
              </a:cxn>
              <a:cxn ang="0">
                <a:pos x="360" y="36"/>
              </a:cxn>
              <a:cxn ang="0">
                <a:pos x="408" y="48"/>
              </a:cxn>
              <a:cxn ang="0">
                <a:pos x="456" y="48"/>
              </a:cxn>
              <a:cxn ang="0">
                <a:pos x="504" y="48"/>
              </a:cxn>
              <a:cxn ang="0">
                <a:pos x="552" y="48"/>
              </a:cxn>
              <a:cxn ang="0">
                <a:pos x="600" y="60"/>
              </a:cxn>
              <a:cxn ang="0">
                <a:pos x="648" y="60"/>
              </a:cxn>
              <a:cxn ang="0">
                <a:pos x="696" y="60"/>
              </a:cxn>
              <a:cxn ang="0">
                <a:pos x="744" y="60"/>
              </a:cxn>
              <a:cxn ang="0">
                <a:pos x="792" y="60"/>
              </a:cxn>
              <a:cxn ang="0">
                <a:pos x="840" y="60"/>
              </a:cxn>
              <a:cxn ang="0">
                <a:pos x="900" y="60"/>
              </a:cxn>
              <a:cxn ang="0">
                <a:pos x="888" y="12"/>
              </a:cxn>
              <a:cxn ang="0">
                <a:pos x="840" y="36"/>
              </a:cxn>
              <a:cxn ang="0">
                <a:pos x="792" y="24"/>
              </a:cxn>
              <a:cxn ang="0">
                <a:pos x="744" y="24"/>
              </a:cxn>
              <a:cxn ang="0">
                <a:pos x="696" y="24"/>
              </a:cxn>
              <a:cxn ang="0">
                <a:pos x="648" y="24"/>
              </a:cxn>
              <a:cxn ang="0">
                <a:pos x="588" y="12"/>
              </a:cxn>
              <a:cxn ang="0">
                <a:pos x="540" y="12"/>
              </a:cxn>
              <a:cxn ang="0">
                <a:pos x="492" y="12"/>
              </a:cxn>
              <a:cxn ang="0">
                <a:pos x="432" y="12"/>
              </a:cxn>
              <a:cxn ang="0">
                <a:pos x="360" y="12"/>
              </a:cxn>
              <a:cxn ang="0">
                <a:pos x="312" y="12"/>
              </a:cxn>
              <a:cxn ang="0">
                <a:pos x="264" y="24"/>
              </a:cxn>
              <a:cxn ang="0">
                <a:pos x="216" y="24"/>
              </a:cxn>
              <a:cxn ang="0">
                <a:pos x="156" y="12"/>
              </a:cxn>
              <a:cxn ang="0">
                <a:pos x="108" y="0"/>
              </a:cxn>
              <a:cxn ang="0">
                <a:pos x="60" y="0"/>
              </a:cxn>
              <a:cxn ang="0">
                <a:pos x="0" y="12"/>
              </a:cxn>
            </a:cxnLst>
            <a:rect l="0" t="0" r="r" b="b"/>
            <a:pathLst>
              <a:path w="901" h="73">
                <a:moveTo>
                  <a:pt x="72" y="0"/>
                </a:moveTo>
                <a:lnTo>
                  <a:pt x="72" y="24"/>
                </a:lnTo>
                <a:lnTo>
                  <a:pt x="96" y="24"/>
                </a:lnTo>
                <a:lnTo>
                  <a:pt x="120" y="24"/>
                </a:lnTo>
                <a:lnTo>
                  <a:pt x="144" y="36"/>
                </a:lnTo>
                <a:lnTo>
                  <a:pt x="168" y="36"/>
                </a:lnTo>
                <a:lnTo>
                  <a:pt x="192" y="36"/>
                </a:lnTo>
                <a:lnTo>
                  <a:pt x="216" y="36"/>
                </a:lnTo>
                <a:lnTo>
                  <a:pt x="240" y="36"/>
                </a:lnTo>
                <a:lnTo>
                  <a:pt x="264" y="36"/>
                </a:lnTo>
                <a:lnTo>
                  <a:pt x="288" y="36"/>
                </a:lnTo>
                <a:lnTo>
                  <a:pt x="312" y="36"/>
                </a:lnTo>
                <a:lnTo>
                  <a:pt x="336" y="36"/>
                </a:lnTo>
                <a:lnTo>
                  <a:pt x="360" y="36"/>
                </a:lnTo>
                <a:lnTo>
                  <a:pt x="384" y="48"/>
                </a:lnTo>
                <a:lnTo>
                  <a:pt x="408" y="48"/>
                </a:lnTo>
                <a:lnTo>
                  <a:pt x="432" y="48"/>
                </a:lnTo>
                <a:lnTo>
                  <a:pt x="456" y="48"/>
                </a:lnTo>
                <a:lnTo>
                  <a:pt x="480" y="48"/>
                </a:lnTo>
                <a:lnTo>
                  <a:pt x="504" y="48"/>
                </a:lnTo>
                <a:lnTo>
                  <a:pt x="528" y="48"/>
                </a:lnTo>
                <a:lnTo>
                  <a:pt x="552" y="48"/>
                </a:lnTo>
                <a:lnTo>
                  <a:pt x="576" y="48"/>
                </a:lnTo>
                <a:lnTo>
                  <a:pt x="600" y="60"/>
                </a:lnTo>
                <a:lnTo>
                  <a:pt x="624" y="60"/>
                </a:lnTo>
                <a:lnTo>
                  <a:pt x="648" y="60"/>
                </a:lnTo>
                <a:lnTo>
                  <a:pt x="672" y="60"/>
                </a:lnTo>
                <a:lnTo>
                  <a:pt x="696" y="60"/>
                </a:lnTo>
                <a:lnTo>
                  <a:pt x="720" y="60"/>
                </a:lnTo>
                <a:lnTo>
                  <a:pt x="744" y="60"/>
                </a:lnTo>
                <a:lnTo>
                  <a:pt x="768" y="60"/>
                </a:lnTo>
                <a:lnTo>
                  <a:pt x="792" y="60"/>
                </a:lnTo>
                <a:lnTo>
                  <a:pt x="816" y="60"/>
                </a:lnTo>
                <a:lnTo>
                  <a:pt x="840" y="60"/>
                </a:lnTo>
                <a:lnTo>
                  <a:pt x="876" y="72"/>
                </a:lnTo>
                <a:lnTo>
                  <a:pt x="900" y="60"/>
                </a:lnTo>
                <a:lnTo>
                  <a:pt x="900" y="36"/>
                </a:lnTo>
                <a:lnTo>
                  <a:pt x="888" y="12"/>
                </a:lnTo>
                <a:lnTo>
                  <a:pt x="864" y="24"/>
                </a:lnTo>
                <a:lnTo>
                  <a:pt x="840" y="36"/>
                </a:lnTo>
                <a:lnTo>
                  <a:pt x="816" y="36"/>
                </a:lnTo>
                <a:lnTo>
                  <a:pt x="792" y="24"/>
                </a:lnTo>
                <a:lnTo>
                  <a:pt x="768" y="24"/>
                </a:lnTo>
                <a:lnTo>
                  <a:pt x="744" y="24"/>
                </a:lnTo>
                <a:lnTo>
                  <a:pt x="720" y="24"/>
                </a:lnTo>
                <a:lnTo>
                  <a:pt x="696" y="24"/>
                </a:lnTo>
                <a:lnTo>
                  <a:pt x="672" y="24"/>
                </a:lnTo>
                <a:lnTo>
                  <a:pt x="648" y="24"/>
                </a:lnTo>
                <a:lnTo>
                  <a:pt x="624" y="24"/>
                </a:lnTo>
                <a:lnTo>
                  <a:pt x="588" y="12"/>
                </a:lnTo>
                <a:lnTo>
                  <a:pt x="564" y="12"/>
                </a:lnTo>
                <a:lnTo>
                  <a:pt x="540" y="12"/>
                </a:lnTo>
                <a:lnTo>
                  <a:pt x="516" y="12"/>
                </a:lnTo>
                <a:lnTo>
                  <a:pt x="492" y="12"/>
                </a:lnTo>
                <a:lnTo>
                  <a:pt x="456" y="12"/>
                </a:lnTo>
                <a:lnTo>
                  <a:pt x="432" y="12"/>
                </a:lnTo>
                <a:lnTo>
                  <a:pt x="384" y="12"/>
                </a:lnTo>
                <a:lnTo>
                  <a:pt x="360" y="12"/>
                </a:lnTo>
                <a:lnTo>
                  <a:pt x="336" y="12"/>
                </a:lnTo>
                <a:lnTo>
                  <a:pt x="312" y="12"/>
                </a:lnTo>
                <a:lnTo>
                  <a:pt x="288" y="24"/>
                </a:lnTo>
                <a:lnTo>
                  <a:pt x="264" y="24"/>
                </a:lnTo>
                <a:lnTo>
                  <a:pt x="240" y="24"/>
                </a:lnTo>
                <a:lnTo>
                  <a:pt x="216" y="24"/>
                </a:lnTo>
                <a:lnTo>
                  <a:pt x="192" y="12"/>
                </a:lnTo>
                <a:lnTo>
                  <a:pt x="156" y="12"/>
                </a:lnTo>
                <a:lnTo>
                  <a:pt x="132" y="12"/>
                </a:lnTo>
                <a:lnTo>
                  <a:pt x="108" y="0"/>
                </a:lnTo>
                <a:lnTo>
                  <a:pt x="84" y="0"/>
                </a:lnTo>
                <a:lnTo>
                  <a:pt x="60" y="0"/>
                </a:lnTo>
                <a:lnTo>
                  <a:pt x="36" y="12"/>
                </a:lnTo>
                <a:lnTo>
                  <a:pt x="0" y="12"/>
                </a:lnTo>
                <a:lnTo>
                  <a:pt x="7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562181"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pic>
        <p:nvPicPr>
          <p:cNvPr id="562185" name="Picture 9"/>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a:effectLst>
            <a:outerShdw blurRad="63500" dist="107763" dir="2700000" algn="ctr" rotWithShape="0">
              <a:schemeClr val="bg2">
                <a:alpha val="74998"/>
              </a:schemeClr>
            </a:outerShdw>
          </a:effectLst>
        </p:spPr>
      </p:pic>
      <p:sp>
        <p:nvSpPr>
          <p:cNvPr id="562187" name="Text Box 11"/>
          <p:cNvSpPr txBox="1">
            <a:spLocks noChangeArrowheads="1"/>
          </p:cNvSpPr>
          <p:nvPr/>
        </p:nvSpPr>
        <p:spPr bwMode="auto">
          <a:xfrm>
            <a:off x="7620000" y="6224588"/>
            <a:ext cx="1289050" cy="396875"/>
          </a:xfrm>
          <a:prstGeom prst="rect">
            <a:avLst/>
          </a:prstGeom>
          <a:noFill/>
          <a:ln w="12700">
            <a:noFill/>
            <a:miter lim="800000"/>
            <a:headEnd/>
            <a:tailEnd/>
          </a:ln>
          <a:effectLst/>
        </p:spPr>
        <p:txBody>
          <a:bodyPr>
            <a:spAutoFit/>
          </a:bodyPr>
          <a:lstStyle/>
          <a:p>
            <a:pPr>
              <a:spcBef>
                <a:spcPct val="50000"/>
              </a:spcBef>
              <a:defRPr/>
            </a:pPr>
            <a:r>
              <a:rPr lang="en-US" sz="2000" b="1">
                <a:solidFill>
                  <a:schemeClr val="hlink"/>
                </a:solidFill>
                <a:effectLst>
                  <a:outerShdw blurRad="38100" dist="38100" dir="2700000" algn="tl">
                    <a:srgbClr val="000000"/>
                  </a:outerShdw>
                </a:effectLst>
                <a:latin typeface="Comic Sans MS" pitchFamily="66" charset="0"/>
              </a:rPr>
              <a:t> </a:t>
            </a:r>
          </a:p>
        </p:txBody>
      </p:sp>
      <p:sp>
        <p:nvSpPr>
          <p:cNvPr id="562188" name="Text Box 12"/>
          <p:cNvSpPr txBox="1">
            <a:spLocks noChangeArrowheads="1"/>
          </p:cNvSpPr>
          <p:nvPr/>
        </p:nvSpPr>
        <p:spPr bwMode="auto">
          <a:xfrm>
            <a:off x="2185988" y="2779713"/>
            <a:ext cx="701675" cy="2470150"/>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a:solidFill>
                  <a:srgbClr val="FFE957"/>
                </a:solidFill>
                <a:effectLst>
                  <a:outerShdw blurRad="38100" dist="38100" dir="2700000" algn="tl">
                    <a:srgbClr val="000000"/>
                  </a:outerShdw>
                </a:effectLst>
                <a:latin typeface="Times" charset="0"/>
              </a:rPr>
              <a:t>C</a:t>
            </a:r>
            <a:endParaRPr lang="en-US" sz="4400">
              <a:effectLst>
                <a:outerShdw blurRad="38100" dist="38100" dir="2700000" algn="tl">
                  <a:srgbClr val="000000"/>
                </a:outerShdw>
              </a:effectLst>
              <a:latin typeface="Times" charset="0"/>
            </a:endParaRPr>
          </a:p>
        </p:txBody>
      </p:sp>
      <p:sp>
        <p:nvSpPr>
          <p:cNvPr id="562190" name="Text Box 14"/>
          <p:cNvSpPr txBox="1">
            <a:spLocks noChangeArrowheads="1"/>
          </p:cNvSpPr>
          <p:nvPr/>
        </p:nvSpPr>
        <p:spPr bwMode="auto">
          <a:xfrm>
            <a:off x="5416550" y="2760663"/>
            <a:ext cx="701675" cy="2470150"/>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a:solidFill>
                  <a:srgbClr val="FFE957"/>
                </a:solidFill>
                <a:effectLst>
                  <a:outerShdw blurRad="38100" dist="38100" dir="2700000" algn="tl">
                    <a:srgbClr val="000000"/>
                  </a:outerShdw>
                </a:effectLst>
                <a:latin typeface="Times" charset="0"/>
              </a:rPr>
              <a:t>S</a:t>
            </a:r>
            <a:endParaRPr lang="en-US" sz="4400">
              <a:effectLst>
                <a:outerShdw blurRad="38100" dist="38100" dir="2700000" algn="tl">
                  <a:srgbClr val="000000"/>
                </a:outerShdw>
              </a:effectLst>
              <a:latin typeface="Times" charset="0"/>
            </a:endParaRPr>
          </a:p>
        </p:txBody>
      </p:sp>
      <p:sp>
        <p:nvSpPr>
          <p:cNvPr id="562191" name="Text Box 15"/>
          <p:cNvSpPr txBox="1">
            <a:spLocks noChangeArrowheads="1"/>
          </p:cNvSpPr>
          <p:nvPr/>
        </p:nvSpPr>
        <p:spPr bwMode="auto">
          <a:xfrm>
            <a:off x="6989763" y="2735263"/>
            <a:ext cx="701675" cy="2470150"/>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a:solidFill>
                  <a:srgbClr val="FFE957"/>
                </a:solidFill>
                <a:effectLst>
                  <a:outerShdw blurRad="38100" dist="38100" dir="2700000" algn="tl">
                    <a:srgbClr val="000000"/>
                  </a:outerShdw>
                </a:effectLst>
                <a:latin typeface="Times" charset="0"/>
              </a:rPr>
              <a:t>J</a:t>
            </a:r>
            <a:endParaRPr lang="en-US" sz="4400">
              <a:effectLst>
                <a:outerShdw blurRad="38100" dist="38100" dir="2700000" algn="tl">
                  <a:srgbClr val="000000"/>
                </a:outerShdw>
              </a:effectLst>
              <a:latin typeface="Times" charset="0"/>
            </a:endParaRPr>
          </a:p>
        </p:txBody>
      </p:sp>
      <p:sp>
        <p:nvSpPr>
          <p:cNvPr id="5131" name="Text Box 19"/>
          <p:cNvSpPr txBox="1">
            <a:spLocks noChangeArrowheads="1"/>
          </p:cNvSpPr>
          <p:nvPr/>
        </p:nvSpPr>
        <p:spPr bwMode="auto">
          <a:xfrm>
            <a:off x="8637588" y="6451600"/>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2" name="Group 23"/>
          <p:cNvGrpSpPr>
            <a:grpSpLocks/>
          </p:cNvGrpSpPr>
          <p:nvPr/>
        </p:nvGrpSpPr>
        <p:grpSpPr bwMode="auto">
          <a:xfrm>
            <a:off x="4024313" y="2493963"/>
            <a:ext cx="1147762" cy="2738437"/>
            <a:chOff x="2634" y="1571"/>
            <a:chExt cx="567" cy="1725"/>
          </a:xfrm>
        </p:grpSpPr>
        <p:sp>
          <p:nvSpPr>
            <p:cNvPr id="562200" name="Text Box 24"/>
            <p:cNvSpPr txBox="1">
              <a:spLocks noChangeArrowheads="1"/>
            </p:cNvSpPr>
            <p:nvPr/>
          </p:nvSpPr>
          <p:spPr bwMode="auto">
            <a:xfrm>
              <a:off x="2634" y="1740"/>
              <a:ext cx="442" cy="1556"/>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a:solidFill>
                    <a:srgbClr val="FF0000"/>
                  </a:solidFill>
                  <a:effectLst>
                    <a:outerShdw blurRad="38100" dist="38100" dir="2700000" algn="tl">
                      <a:srgbClr val="000000"/>
                    </a:outerShdw>
                  </a:effectLst>
                  <a:latin typeface="Times" charset="0"/>
                </a:rPr>
                <a:t>7</a:t>
              </a:r>
              <a:endParaRPr lang="en-US" sz="4400">
                <a:solidFill>
                  <a:srgbClr val="FF0000"/>
                </a:solidFill>
                <a:effectLst>
                  <a:outerShdw blurRad="38100" dist="38100" dir="2700000" algn="tl">
                    <a:srgbClr val="000000"/>
                  </a:outerShdw>
                </a:effectLst>
                <a:latin typeface="Times" charset="0"/>
              </a:endParaRPr>
            </a:p>
          </p:txBody>
        </p:sp>
        <p:sp>
          <p:nvSpPr>
            <p:cNvPr id="562201" name="Text Box 25"/>
            <p:cNvSpPr txBox="1">
              <a:spLocks noChangeArrowheads="1"/>
            </p:cNvSpPr>
            <p:nvPr/>
          </p:nvSpPr>
          <p:spPr bwMode="auto">
            <a:xfrm>
              <a:off x="2759" y="1571"/>
              <a:ext cx="442" cy="1556"/>
            </a:xfrm>
            <a:prstGeom prst="rect">
              <a:avLst/>
            </a:prstGeom>
            <a:noFill/>
            <a:ln w="12700">
              <a:noFill/>
              <a:miter lim="800000"/>
              <a:headEnd/>
              <a:tailEnd/>
            </a:ln>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15600">
                  <a:solidFill>
                    <a:srgbClr val="FF0000"/>
                  </a:solidFill>
                  <a:effectLst>
                    <a:outerShdw blurRad="38100" dist="38100" dir="2700000" algn="tl">
                      <a:srgbClr val="000000"/>
                    </a:outerShdw>
                  </a:effectLst>
                  <a:latin typeface="Times" charset="0"/>
                </a:rPr>
                <a:t>-</a:t>
              </a:r>
              <a:endParaRPr lang="en-US" sz="4400">
                <a:solidFill>
                  <a:srgbClr val="FF0000"/>
                </a:solidFill>
                <a:effectLst>
                  <a:outerShdw blurRad="38100" dist="38100" dir="2700000" algn="tl">
                    <a:srgbClr val="000000"/>
                  </a:outerShdw>
                </a:effectLst>
                <a:latin typeface="Times" charset="0"/>
              </a:endParaRPr>
            </a:p>
          </p:txBody>
        </p:sp>
      </p:grpSp>
      <p:sp>
        <p:nvSpPr>
          <p:cNvPr id="562203" name="Rectangle 27"/>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62188"/>
                                        </p:tgtEl>
                                        <p:attrNameLst>
                                          <p:attrName>style.visibility</p:attrName>
                                        </p:attrNameLst>
                                      </p:cBhvr>
                                      <p:to>
                                        <p:strVal val="visible"/>
                                      </p:to>
                                    </p:set>
                                    <p:animEffect transition="in" filter="fade">
                                      <p:cBhvr>
                                        <p:cTn id="13" dur="1000"/>
                                        <p:tgtEl>
                                          <p:spTgt spid="562188"/>
                                        </p:tgtEl>
                                      </p:cBhvr>
                                    </p:animEffect>
                                  </p:childTnLst>
                                </p:cTn>
                              </p:par>
                            </p:childTnLst>
                          </p:cTn>
                        </p:par>
                        <p:par>
                          <p:cTn id="14" fill="hold" nodeType="afterGroup">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562190"/>
                                        </p:tgtEl>
                                        <p:attrNameLst>
                                          <p:attrName>style.visibility</p:attrName>
                                        </p:attrNameLst>
                                      </p:cBhvr>
                                      <p:to>
                                        <p:strVal val="visible"/>
                                      </p:to>
                                    </p:set>
                                    <p:animEffect transition="in" filter="fade">
                                      <p:cBhvr>
                                        <p:cTn id="17" dur="1000"/>
                                        <p:tgtEl>
                                          <p:spTgt spid="562190"/>
                                        </p:tgtEl>
                                      </p:cBhvr>
                                    </p:animEffect>
                                  </p:childTnLst>
                                </p:cTn>
                              </p:par>
                            </p:childTnLst>
                          </p:cTn>
                        </p:par>
                        <p:par>
                          <p:cTn id="18" fill="hold" nodeType="afterGroup">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562191"/>
                                        </p:tgtEl>
                                        <p:attrNameLst>
                                          <p:attrName>style.visibility</p:attrName>
                                        </p:attrNameLst>
                                      </p:cBhvr>
                                      <p:to>
                                        <p:strVal val="visible"/>
                                      </p:to>
                                    </p:set>
                                    <p:animEffect transition="in" filter="fade">
                                      <p:cBhvr>
                                        <p:cTn id="21" dur="1000"/>
                                        <p:tgtEl>
                                          <p:spTgt spid="562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8" grpId="0" autoUpdateAnimBg="0"/>
      <p:bldP spid="562190" grpId="0" autoUpdateAnimBg="0"/>
      <p:bldP spid="562191"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5" name="Oval 7"/>
          <p:cNvSpPr>
            <a:spLocks noChangeArrowheads="1"/>
          </p:cNvSpPr>
          <p:nvPr/>
        </p:nvSpPr>
        <p:spPr bwMode="auto">
          <a:xfrm>
            <a:off x="152400" y="76200"/>
            <a:ext cx="1676400" cy="1600200"/>
          </a:xfrm>
          <a:prstGeom prst="ellipse">
            <a:avLst/>
          </a:prstGeom>
          <a:noFill/>
          <a:ln w="76200">
            <a:solidFill>
              <a:srgbClr val="EEFF4B"/>
            </a:solidFill>
            <a:round/>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42702" name="Text Box 14"/>
          <p:cNvSpPr txBox="1">
            <a:spLocks noChangeArrowheads="1"/>
          </p:cNvSpPr>
          <p:nvPr/>
        </p:nvSpPr>
        <p:spPr bwMode="auto">
          <a:xfrm>
            <a:off x="7569200" y="6164263"/>
            <a:ext cx="13271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6148" name="Text Box 15"/>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242709" name="Rectangle 21"/>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04</a:t>
            </a:r>
          </a:p>
        </p:txBody>
      </p:sp>
      <p:sp>
        <p:nvSpPr>
          <p:cNvPr id="242710" name="AutoShape 22"/>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endParaRPr>
          </a:p>
        </p:txBody>
      </p:sp>
      <p:sp>
        <p:nvSpPr>
          <p:cNvPr id="242690" name="Rectangle 2"/>
          <p:cNvSpPr>
            <a:spLocks noChangeArrowheads="1"/>
          </p:cNvSpPr>
          <p:nvPr/>
        </p:nvSpPr>
        <p:spPr bwMode="auto">
          <a:xfrm>
            <a:off x="2078038" y="1182688"/>
            <a:ext cx="4408257"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si-LK" sz="4000" b="1" i="1" dirty="0">
                <a:solidFill>
                  <a:srgbClr val="FAFD00"/>
                </a:solidFill>
                <a:effectLst/>
                <a:latin typeface="Times" pitchFamily="-107" charset="0"/>
                <a:ea typeface="+mn-ea"/>
              </a:rPr>
              <a:t>නැවත මතක් කිරීමක්</a:t>
            </a:r>
            <a:r>
              <a:rPr lang="en-US" sz="4000" b="1" i="1" dirty="0">
                <a:solidFill>
                  <a:srgbClr val="FAFD00"/>
                </a:solidFill>
                <a:effectLst/>
                <a:latin typeface="Times" pitchFamily="-107" charset="0"/>
                <a:ea typeface="+mn-ea"/>
              </a:rPr>
              <a:t> </a:t>
            </a:r>
          </a:p>
        </p:txBody>
      </p:sp>
      <p:sp>
        <p:nvSpPr>
          <p:cNvPr id="242697" name="Text Box 9"/>
          <p:cNvSpPr txBox="1">
            <a:spLocks noChangeArrowheads="1"/>
          </p:cNvSpPr>
          <p:nvPr/>
        </p:nvSpPr>
        <p:spPr bwMode="auto">
          <a:xfrm>
            <a:off x="2857500" y="1892300"/>
            <a:ext cx="3225800" cy="1189038"/>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dirty="0">
                <a:solidFill>
                  <a:srgbClr val="FAFD00"/>
                </a:solidFill>
                <a:effectLst/>
                <a:latin typeface="Times" pitchFamily="-107" charset="0"/>
                <a:ea typeface="+mn-ea"/>
              </a:rPr>
              <a:t>C </a:t>
            </a:r>
            <a:r>
              <a:rPr lang="en-US" sz="7200" b="1" dirty="0">
                <a:solidFill>
                  <a:srgbClr val="FFFFFF"/>
                </a:solidFill>
                <a:effectLst/>
                <a:latin typeface="Times" pitchFamily="-107" charset="0"/>
                <a:ea typeface="+mn-ea"/>
              </a:rPr>
              <a:t>7</a:t>
            </a:r>
            <a:r>
              <a:rPr lang="en-US" sz="7200" b="1" dirty="0">
                <a:solidFill>
                  <a:srgbClr val="FAFD00"/>
                </a:solidFill>
                <a:effectLst/>
                <a:latin typeface="Times" pitchFamily="-107" charset="0"/>
                <a:ea typeface="+mn-ea"/>
              </a:rPr>
              <a:t> S J</a:t>
            </a:r>
          </a:p>
        </p:txBody>
      </p:sp>
      <p:grpSp>
        <p:nvGrpSpPr>
          <p:cNvPr id="2" name="Group 13"/>
          <p:cNvGrpSpPr>
            <a:grpSpLocks/>
          </p:cNvGrpSpPr>
          <p:nvPr/>
        </p:nvGrpSpPr>
        <p:grpSpPr bwMode="auto">
          <a:xfrm>
            <a:off x="3359150" y="2071688"/>
            <a:ext cx="1406525" cy="1916112"/>
            <a:chOff x="2116" y="1285"/>
            <a:chExt cx="886" cy="1207"/>
          </a:xfrm>
        </p:grpSpPr>
        <p:sp>
          <p:nvSpPr>
            <p:cNvPr id="242698" name="AutoShape 10"/>
            <p:cNvSpPr>
              <a:spLocks noChangeArrowheads="1"/>
            </p:cNvSpPr>
            <p:nvPr/>
          </p:nvSpPr>
          <p:spPr bwMode="auto">
            <a:xfrm rot="-10804646">
              <a:off x="2116" y="1285"/>
              <a:ext cx="886" cy="120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noFill/>
            <a:ln w="57150">
              <a:solidFill>
                <a:schemeClr val="tx1"/>
              </a:solidFill>
              <a:prstDash val="sysDot"/>
              <a:miter lim="800000"/>
              <a:headEnd/>
              <a:tailEnd/>
            </a:ln>
            <a:effectLst>
              <a:outerShdw blurRad="63500" dist="91581" dir="3378596"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242700" name="Text Box 12"/>
            <p:cNvSpPr txBox="1">
              <a:spLocks noChangeArrowheads="1"/>
            </p:cNvSpPr>
            <p:nvPr/>
          </p:nvSpPr>
          <p:spPr bwMode="auto">
            <a:xfrm>
              <a:off x="2424" y="1671"/>
              <a:ext cx="416" cy="44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4000">
                  <a:solidFill>
                    <a:srgbClr val="DFED5D"/>
                  </a:solidFill>
                  <a:effectLst/>
                  <a:latin typeface="Comic Sans MS" pitchFamily="-107" charset="0"/>
                  <a:ea typeface="+mn-ea"/>
                </a:rPr>
                <a:t>=</a:t>
              </a:r>
            </a:p>
          </p:txBody>
        </p:sp>
      </p:grpSp>
      <p:sp>
        <p:nvSpPr>
          <p:cNvPr id="242696" name="Text Box 8"/>
          <p:cNvSpPr txBox="1">
            <a:spLocks noChangeArrowheads="1"/>
          </p:cNvSpPr>
          <p:nvPr/>
        </p:nvSpPr>
        <p:spPr bwMode="auto">
          <a:xfrm>
            <a:off x="2501900" y="297180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lvl1pPr>
              <a:defRPr sz="2800">
                <a:solidFill>
                  <a:srgbClr val="00DFCA"/>
                </a:solidFill>
                <a:latin typeface="Arial" charset="0"/>
                <a:ea typeface="ＭＳ Ｐゴシック" charset="0"/>
                <a:cs typeface="ＭＳ Ｐゴシック" charset="0"/>
              </a:defRPr>
            </a:lvl1pPr>
            <a:lvl2pPr marL="37931725" indent="-37474525">
              <a:defRPr sz="2800">
                <a:solidFill>
                  <a:srgbClr val="00DFCA"/>
                </a:solidFill>
                <a:latin typeface="Arial" charset="0"/>
                <a:ea typeface="ＭＳ Ｐゴシック" charset="0"/>
              </a:defRPr>
            </a:lvl2pPr>
            <a:lvl3pPr>
              <a:defRPr sz="2800">
                <a:solidFill>
                  <a:srgbClr val="00DFCA"/>
                </a:solidFill>
                <a:latin typeface="Arial" charset="0"/>
                <a:ea typeface="ＭＳ Ｐゴシック" charset="0"/>
              </a:defRPr>
            </a:lvl3pPr>
            <a:lvl4pPr>
              <a:defRPr sz="2800">
                <a:solidFill>
                  <a:srgbClr val="00DFCA"/>
                </a:solidFill>
                <a:latin typeface="Arial" charset="0"/>
                <a:ea typeface="ＭＳ Ｐゴシック" charset="0"/>
              </a:defRPr>
            </a:lvl4pPr>
            <a:lvl5pPr>
              <a:defRPr sz="2800">
                <a:solidFill>
                  <a:srgbClr val="00DFCA"/>
                </a:solidFill>
                <a:latin typeface="Arial" charset="0"/>
                <a:ea typeface="ＭＳ Ｐゴシック" charset="0"/>
              </a:defRPr>
            </a:lvl5pPr>
            <a:lvl6pPr marL="457200" eaLnBrk="0" fontAlgn="base" hangingPunct="0">
              <a:spcBef>
                <a:spcPct val="0"/>
              </a:spcBef>
              <a:spcAft>
                <a:spcPct val="0"/>
              </a:spcAft>
              <a:defRPr sz="2800">
                <a:solidFill>
                  <a:srgbClr val="00DFCA"/>
                </a:solidFill>
                <a:latin typeface="Arial" charset="0"/>
                <a:ea typeface="ＭＳ Ｐゴシック" charset="0"/>
              </a:defRPr>
            </a:lvl6pPr>
            <a:lvl7pPr marL="914400" eaLnBrk="0" fontAlgn="base" hangingPunct="0">
              <a:spcBef>
                <a:spcPct val="0"/>
              </a:spcBef>
              <a:spcAft>
                <a:spcPct val="0"/>
              </a:spcAft>
              <a:defRPr sz="2800">
                <a:solidFill>
                  <a:srgbClr val="00DFCA"/>
                </a:solidFill>
                <a:latin typeface="Arial" charset="0"/>
                <a:ea typeface="ＭＳ Ｐゴシック" charset="0"/>
              </a:defRPr>
            </a:lvl7pPr>
            <a:lvl8pPr marL="1371600" eaLnBrk="0" fontAlgn="base" hangingPunct="0">
              <a:spcBef>
                <a:spcPct val="0"/>
              </a:spcBef>
              <a:spcAft>
                <a:spcPct val="0"/>
              </a:spcAft>
              <a:defRPr sz="2800">
                <a:solidFill>
                  <a:srgbClr val="00DFCA"/>
                </a:solidFill>
                <a:latin typeface="Arial" charset="0"/>
                <a:ea typeface="ＭＳ Ｐゴシック" charset="0"/>
              </a:defRPr>
            </a:lvl8pPr>
            <a:lvl9pPr marL="1828800" eaLnBrk="0" fontAlgn="base" hangingPunct="0">
              <a:spcBef>
                <a:spcPct val="0"/>
              </a:spcBef>
              <a:spcAft>
                <a:spcPct val="0"/>
              </a:spcAft>
              <a:defRPr sz="2800">
                <a:solidFill>
                  <a:srgbClr val="00DFCA"/>
                </a:solidFill>
                <a:latin typeface="Arial" charset="0"/>
                <a:ea typeface="ＭＳ Ｐゴシック" charset="0"/>
              </a:defRPr>
            </a:lvl9pPr>
          </a:lstStyle>
          <a:p>
            <a:pPr algn="l">
              <a:spcBef>
                <a:spcPct val="50000"/>
              </a:spcBef>
              <a:defRPr/>
            </a:pPr>
            <a:r>
              <a:rPr lang="en-US" sz="7200" b="1" dirty="0">
                <a:solidFill>
                  <a:srgbClr val="87A6FD"/>
                </a:solidFill>
                <a:effectLst/>
                <a:latin typeface="Times" charset="0"/>
              </a:rPr>
              <a:t>    4 3</a:t>
            </a:r>
            <a:endParaRPr lang="en-US" sz="7200" b="1" dirty="0">
              <a:solidFill>
                <a:srgbClr val="FAFD00"/>
              </a:solidFill>
              <a:effectLst/>
              <a:latin typeface="Times" charset="0"/>
            </a:endParaRPr>
          </a:p>
        </p:txBody>
      </p:sp>
      <p:sp>
        <p:nvSpPr>
          <p:cNvPr id="242699" name="Line 11"/>
          <p:cNvSpPr>
            <a:spLocks noChangeShapeType="1"/>
          </p:cNvSpPr>
          <p:nvPr/>
        </p:nvSpPr>
        <p:spPr bwMode="auto">
          <a:xfrm>
            <a:off x="3937000" y="2489200"/>
            <a:ext cx="342900" cy="0"/>
          </a:xfrm>
          <a:prstGeom prst="line">
            <a:avLst/>
          </a:prstGeom>
          <a:noFill/>
          <a:ln w="57150">
            <a:solidFill>
              <a:schemeClr val="tx1"/>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6156" name="Text Box 23"/>
          <p:cNvSpPr txBox="1">
            <a:spLocks noChangeArrowheads="1"/>
          </p:cNvSpPr>
          <p:nvPr/>
        </p:nvSpPr>
        <p:spPr bwMode="auto">
          <a:xfrm>
            <a:off x="8637588" y="6442075"/>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a:solidFill>
                <a:srgbClr val="FFA27C"/>
              </a:solidFill>
              <a:effectLst/>
              <a:latin typeface="B VAG Rounded Bold" charset="0"/>
            </a:endParaRPr>
          </a:p>
        </p:txBody>
      </p:sp>
      <p:grpSp>
        <p:nvGrpSpPr>
          <p:cNvPr id="6157" name="Group 27"/>
          <p:cNvGrpSpPr>
            <a:grpSpLocks/>
          </p:cNvGrpSpPr>
          <p:nvPr/>
        </p:nvGrpSpPr>
        <p:grpSpPr bwMode="auto">
          <a:xfrm>
            <a:off x="519113" y="7938"/>
            <a:ext cx="854075" cy="1704975"/>
            <a:chOff x="327" y="5"/>
            <a:chExt cx="538" cy="1074"/>
          </a:xfrm>
        </p:grpSpPr>
        <p:sp>
          <p:nvSpPr>
            <p:cNvPr id="242713" name="Rectangle 25"/>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242714" name="Line 26"/>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242695"/>
                                        </p:tgtEl>
                                        <p:attrNameLst>
                                          <p:attrName>style.visibility</p:attrName>
                                        </p:attrNameLst>
                                      </p:cBhvr>
                                      <p:to>
                                        <p:strVal val="visible"/>
                                      </p:to>
                                    </p:set>
                                    <p:anim calcmode="lin" valueType="num">
                                      <p:cBhvr>
                                        <p:cTn id="7" dur="500" fill="hold"/>
                                        <p:tgtEl>
                                          <p:spTgt spid="242695"/>
                                        </p:tgtEl>
                                        <p:attrNameLst>
                                          <p:attrName>ppt_w</p:attrName>
                                        </p:attrNameLst>
                                      </p:cBhvr>
                                      <p:tavLst>
                                        <p:tav tm="0">
                                          <p:val>
                                            <p:fltVal val="0"/>
                                          </p:val>
                                        </p:tav>
                                        <p:tav tm="100000">
                                          <p:val>
                                            <p:strVal val="#ppt_w"/>
                                          </p:val>
                                        </p:tav>
                                      </p:tavLst>
                                    </p:anim>
                                    <p:anim calcmode="lin" valueType="num">
                                      <p:cBhvr>
                                        <p:cTn id="8" dur="500" fill="hold"/>
                                        <p:tgtEl>
                                          <p:spTgt spid="242695"/>
                                        </p:tgtEl>
                                        <p:attrNameLst>
                                          <p:attrName>ppt_h</p:attrName>
                                        </p:attrNameLst>
                                      </p:cBhvr>
                                      <p:tavLst>
                                        <p:tav tm="0">
                                          <p:val>
                                            <p:fltVal val="0"/>
                                          </p:val>
                                        </p:tav>
                                        <p:tav tm="100000">
                                          <p:val>
                                            <p:strVal val="#ppt_h"/>
                                          </p:val>
                                        </p:tav>
                                      </p:tavLst>
                                    </p:anim>
                                    <p:anim calcmode="lin" valueType="num">
                                      <p:cBhvr>
                                        <p:cTn id="9" dur="500" fill="hold"/>
                                        <p:tgtEl>
                                          <p:spTgt spid="242695"/>
                                        </p:tgtEl>
                                        <p:attrNameLst>
                                          <p:attrName>ppt_x</p:attrName>
                                        </p:attrNameLst>
                                      </p:cBhvr>
                                      <p:tavLst>
                                        <p:tav tm="0">
                                          <p:val>
                                            <p:fltVal val="0.5"/>
                                          </p:val>
                                        </p:tav>
                                        <p:tav tm="100000">
                                          <p:val>
                                            <p:strVal val="#ppt_x"/>
                                          </p:val>
                                        </p:tav>
                                      </p:tavLst>
                                    </p:anim>
                                    <p:anim calcmode="lin" valueType="num">
                                      <p:cBhvr>
                                        <p:cTn id="10" dur="500" fill="hold"/>
                                        <p:tgtEl>
                                          <p:spTgt spid="242695"/>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242710"/>
                                        </p:tgtEl>
                                        <p:attrNameLst>
                                          <p:attrName>style.visibility</p:attrName>
                                        </p:attrNameLst>
                                      </p:cBhvr>
                                      <p:to>
                                        <p:strVal val="visible"/>
                                      </p:to>
                                    </p:set>
                                    <p:animEffect transition="in" filter="wipe(up)">
                                      <p:cBhvr>
                                        <p:cTn id="15" dur="500"/>
                                        <p:tgtEl>
                                          <p:spTgt spid="242710"/>
                                        </p:tgtEl>
                                      </p:cBhvr>
                                    </p:animEffect>
                                  </p:childTnLst>
                                </p:cTn>
                              </p:par>
                              <p:par>
                                <p:cTn id="16" presetID="10" presetClass="entr" presetSubtype="0" fill="hold" nodeType="withEffect">
                                  <p:stCondLst>
                                    <p:cond delay="0"/>
                                  </p:stCondLst>
                                  <p:childTnLst>
                                    <p:set>
                                      <p:cBhvr>
                                        <p:cTn id="17" dur="1" fill="hold">
                                          <p:stCondLst>
                                            <p:cond delay="0"/>
                                          </p:stCondLst>
                                        </p:cTn>
                                        <p:tgtEl>
                                          <p:spTgt spid="242697"/>
                                        </p:tgtEl>
                                        <p:attrNameLst>
                                          <p:attrName>style.visibility</p:attrName>
                                        </p:attrNameLst>
                                      </p:cBhvr>
                                      <p:to>
                                        <p:strVal val="visible"/>
                                      </p:to>
                                    </p:set>
                                    <p:animEffect transition="in" filter="fade">
                                      <p:cBhvr>
                                        <p:cTn id="18" dur="1000"/>
                                        <p:tgtEl>
                                          <p:spTgt spid="242697"/>
                                        </p:tgtEl>
                                      </p:cBhvr>
                                    </p:animEffect>
                                  </p:childTnLst>
                                </p:cTn>
                              </p:par>
                            </p:childTnLst>
                          </p:cTn>
                        </p:par>
                        <p:par>
                          <p:cTn id="19" fill="hold" nodeType="afterGroup">
                            <p:stCondLst>
                              <p:cond delay="1000"/>
                            </p:stCondLst>
                            <p:childTnLst>
                              <p:par>
                                <p:cTn id="20" presetID="9" presetClass="entr" presetSubtype="0" fill="hold" nodeType="afterEffect">
                                  <p:stCondLst>
                                    <p:cond delay="0"/>
                                  </p:stCondLst>
                                  <p:childTnLst>
                                    <p:set>
                                      <p:cBhvr>
                                        <p:cTn id="21" dur="1" fill="hold">
                                          <p:stCondLst>
                                            <p:cond delay="0"/>
                                          </p:stCondLst>
                                        </p:cTn>
                                        <p:tgtEl>
                                          <p:spTgt spid="242699"/>
                                        </p:tgtEl>
                                        <p:attrNameLst>
                                          <p:attrName>style.visibility</p:attrName>
                                        </p:attrNameLst>
                                      </p:cBhvr>
                                      <p:to>
                                        <p:strVal val="visible"/>
                                      </p:to>
                                    </p:set>
                                    <p:animEffect transition="in" filter="dissolve">
                                      <p:cBhvr>
                                        <p:cTn id="22" dur="500"/>
                                        <p:tgtEl>
                                          <p:spTgt spid="242699"/>
                                        </p:tgtEl>
                                      </p:cBhvr>
                                    </p:animEffect>
                                  </p:childTnLst>
                                </p:cTn>
                              </p:par>
                            </p:childTnLst>
                          </p:cTn>
                        </p:par>
                        <p:par>
                          <p:cTn id="23" fill="hold" nodeType="afterGroup">
                            <p:stCondLst>
                              <p:cond delay="1500"/>
                            </p:stCondLst>
                            <p:childTnLst>
                              <p:par>
                                <p:cTn id="24" presetID="9" presetClass="entr" presetSubtype="0" fill="hold" nodeType="after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dissolve">
                                      <p:cBhvr>
                                        <p:cTn id="26" dur="500"/>
                                        <p:tgtEl>
                                          <p:spTgt spid="2"/>
                                        </p:tgtEl>
                                      </p:cBhvr>
                                    </p:animEffect>
                                  </p:childTnLst>
                                </p:cTn>
                              </p:par>
                            </p:childTnLst>
                          </p:cTn>
                        </p:par>
                        <p:par>
                          <p:cTn id="27" fill="hold" nodeType="afterGroup">
                            <p:stCondLst>
                              <p:cond delay="2000"/>
                            </p:stCondLst>
                            <p:childTnLst>
                              <p:par>
                                <p:cTn id="28" presetID="10" presetClass="entr" presetSubtype="0" fill="hold" grpId="0" nodeType="afterEffect">
                                  <p:stCondLst>
                                    <p:cond delay="0"/>
                                  </p:stCondLst>
                                  <p:childTnLst>
                                    <p:set>
                                      <p:cBhvr>
                                        <p:cTn id="29" dur="1" fill="hold">
                                          <p:stCondLst>
                                            <p:cond delay="0"/>
                                          </p:stCondLst>
                                        </p:cTn>
                                        <p:tgtEl>
                                          <p:spTgt spid="242696"/>
                                        </p:tgtEl>
                                        <p:attrNameLst>
                                          <p:attrName>style.visibility</p:attrName>
                                        </p:attrNameLst>
                                      </p:cBhvr>
                                      <p:to>
                                        <p:strVal val="visible"/>
                                      </p:to>
                                    </p:set>
                                    <p:animEffect transition="in" filter="fade">
                                      <p:cBhvr>
                                        <p:cTn id="30" dur="1000"/>
                                        <p:tgtEl>
                                          <p:spTgt spid="2426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5" grpId="0" animBg="1"/>
      <p:bldP spid="242710" grpId="0" animBg="1"/>
      <p:bldP spid="24269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74" name="Text Box 14"/>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171" name="Text Box 18"/>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424985" name="Rectangle 25"/>
          <p:cNvSpPr>
            <a:spLocks noChangeArrowheads="1"/>
          </p:cNvSpPr>
          <p:nvPr/>
        </p:nvSpPr>
        <p:spPr bwMode="auto">
          <a:xfrm>
            <a:off x="8131175"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05</a:t>
            </a:r>
          </a:p>
        </p:txBody>
      </p:sp>
      <p:sp>
        <p:nvSpPr>
          <p:cNvPr id="424987" name="AutoShape 2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endParaRPr>
          </a:p>
        </p:txBody>
      </p:sp>
      <p:sp>
        <p:nvSpPr>
          <p:cNvPr id="424968" name="Text Box 8"/>
          <p:cNvSpPr txBox="1">
            <a:spLocks noChangeArrowheads="1"/>
          </p:cNvSpPr>
          <p:nvPr/>
        </p:nvSpPr>
        <p:spPr bwMode="auto">
          <a:xfrm>
            <a:off x="2514600" y="2971800"/>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7200" b="1">
                <a:solidFill>
                  <a:schemeClr val="tx1"/>
                </a:solidFill>
                <a:effectLst/>
                <a:latin typeface="Times" pitchFamily="-107" charset="0"/>
                <a:ea typeface="+mn-ea"/>
              </a:rPr>
              <a:t>C 4 3 S J</a:t>
            </a:r>
          </a:p>
        </p:txBody>
      </p:sp>
      <p:grpSp>
        <p:nvGrpSpPr>
          <p:cNvPr id="7175" name="Group 22"/>
          <p:cNvGrpSpPr>
            <a:grpSpLocks/>
          </p:cNvGrpSpPr>
          <p:nvPr/>
        </p:nvGrpSpPr>
        <p:grpSpPr bwMode="auto">
          <a:xfrm>
            <a:off x="2857500" y="1879600"/>
            <a:ext cx="3225800" cy="1189038"/>
            <a:chOff x="1800" y="1184"/>
            <a:chExt cx="2032" cy="749"/>
          </a:xfrm>
        </p:grpSpPr>
        <p:sp>
          <p:nvSpPr>
            <p:cNvPr id="424969" name="Text Box 9"/>
            <p:cNvSpPr txBox="1">
              <a:spLocks noChangeArrowheads="1"/>
            </p:cNvSpPr>
            <p:nvPr/>
          </p:nvSpPr>
          <p:spPr bwMode="auto">
            <a:xfrm>
              <a:off x="1800" y="1184"/>
              <a:ext cx="2032" cy="749"/>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a:solidFill>
                    <a:srgbClr val="FFFF00"/>
                  </a:solidFill>
                  <a:effectLst/>
                  <a:latin typeface="Times" pitchFamily="-107" charset="0"/>
                  <a:ea typeface="+mn-ea"/>
                </a:rPr>
                <a:t>C 7 S J</a:t>
              </a:r>
            </a:p>
          </p:txBody>
        </p:sp>
        <p:sp>
          <p:nvSpPr>
            <p:cNvPr id="424970" name="Line 10"/>
            <p:cNvSpPr>
              <a:spLocks noChangeShapeType="1"/>
            </p:cNvSpPr>
            <p:nvPr/>
          </p:nvSpPr>
          <p:spPr bwMode="auto">
            <a:xfrm>
              <a:off x="2472" y="1544"/>
              <a:ext cx="216" cy="0"/>
            </a:xfrm>
            <a:prstGeom prst="line">
              <a:avLst/>
            </a:prstGeom>
            <a:noFill/>
            <a:ln w="5715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424962" name="Rectangle 2"/>
          <p:cNvSpPr>
            <a:spLocks noChangeArrowheads="1"/>
          </p:cNvSpPr>
          <p:nvPr/>
        </p:nvSpPr>
        <p:spPr bwMode="auto">
          <a:xfrm>
            <a:off x="2078038" y="1182688"/>
            <a:ext cx="426559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si-LK" sz="4000" b="1" i="1" dirty="0">
                <a:solidFill>
                  <a:srgbClr val="FAFD00"/>
                </a:solidFill>
                <a:effectLst/>
                <a:latin typeface="Times" pitchFamily="-107" charset="0"/>
                <a:ea typeface="+mn-ea"/>
              </a:rPr>
              <a:t>නැවත මතක් කිරීමක්</a:t>
            </a:r>
            <a:endParaRPr lang="en-US" sz="4000" b="1" i="1" dirty="0">
              <a:solidFill>
                <a:srgbClr val="FAFD00"/>
              </a:solidFill>
              <a:effectLst/>
              <a:latin typeface="Times" pitchFamily="-107" charset="0"/>
              <a:ea typeface="+mn-ea"/>
            </a:endParaRPr>
          </a:p>
        </p:txBody>
      </p:sp>
      <p:grpSp>
        <p:nvGrpSpPr>
          <p:cNvPr id="7177" name="Group 31"/>
          <p:cNvGrpSpPr>
            <a:grpSpLocks/>
          </p:cNvGrpSpPr>
          <p:nvPr/>
        </p:nvGrpSpPr>
        <p:grpSpPr bwMode="auto">
          <a:xfrm>
            <a:off x="519113" y="7938"/>
            <a:ext cx="854075" cy="1704975"/>
            <a:chOff x="327" y="5"/>
            <a:chExt cx="538" cy="1074"/>
          </a:xfrm>
        </p:grpSpPr>
        <p:sp>
          <p:nvSpPr>
            <p:cNvPr id="424992" name="Rectangle 3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424993" name="Line 3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7" name="AutoShape 17"/>
          <p:cNvSpPr>
            <a:spLocks noChangeArrowheads="1"/>
          </p:cNvSpPr>
          <p:nvPr/>
        </p:nvSpPr>
        <p:spPr bwMode="auto">
          <a:xfrm>
            <a:off x="3340100" y="466725"/>
            <a:ext cx="2266950" cy="4549775"/>
          </a:xfrm>
          <a:prstGeom prst="downArrow">
            <a:avLst>
              <a:gd name="adj1" fmla="val 50000"/>
              <a:gd name="adj2" fmla="val 50175"/>
            </a:avLst>
          </a:prstGeom>
          <a:solidFill>
            <a:schemeClr val="bg1"/>
          </a:solidFill>
          <a:ln w="9525">
            <a:miter lim="800000"/>
            <a:headEnd/>
            <a:tailEnd/>
          </a:ln>
          <a:effectLst/>
          <a:scene3d>
            <a:camera prst="legacyPerspectiveTopLeft">
              <a:rot lat="18300000" lon="0" rev="0"/>
            </a:camera>
            <a:lightRig rig="legacyNormal3" dir="r"/>
          </a:scene3d>
          <a:sp3d extrusionH="887400" prstMaterial="legacyMetal">
            <a:bevelT w="13500" h="13500" prst="angle"/>
            <a:bevelB w="13500" h="13500" prst="angle"/>
            <a:extrusionClr>
              <a:schemeClr val="bg1"/>
            </a:extrusionClr>
          </a:sp3d>
        </p:spPr>
        <p:txBody>
          <a:bodyPr wrap="none" anchor="ctr">
            <a:flatTx/>
          </a:bodyPr>
          <a:lstStyle/>
          <a:p>
            <a:pPr>
              <a:defRPr/>
            </a:pPr>
            <a:endParaRPr lang="en-US">
              <a:latin typeface="Arial" pitchFamily="-107" charset="0"/>
              <a:ea typeface="+mn-ea"/>
            </a:endParaRPr>
          </a:p>
        </p:txBody>
      </p:sp>
      <p:sp>
        <p:nvSpPr>
          <p:cNvPr id="737282" name="Rectangle 2"/>
          <p:cNvSpPr>
            <a:spLocks noChangeArrowheads="1"/>
          </p:cNvSpPr>
          <p:nvPr/>
        </p:nvSpPr>
        <p:spPr bwMode="auto">
          <a:xfrm>
            <a:off x="2078038" y="1182688"/>
            <a:ext cx="4265590" cy="705321"/>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defRPr/>
            </a:pPr>
            <a:r>
              <a:rPr lang="si-LK" sz="4000" b="1" i="1" dirty="0">
                <a:solidFill>
                  <a:srgbClr val="FAFD00"/>
                </a:solidFill>
                <a:effectLst/>
                <a:latin typeface="Times" pitchFamily="-107" charset="0"/>
                <a:ea typeface="+mn-ea"/>
              </a:rPr>
              <a:t>නැවත මතක් කිරීමක්</a:t>
            </a:r>
            <a:endParaRPr lang="en-US" sz="4000" b="1" i="1" dirty="0">
              <a:solidFill>
                <a:srgbClr val="FAFD00"/>
              </a:solidFill>
              <a:effectLst/>
              <a:latin typeface="Times" pitchFamily="-107" charset="0"/>
              <a:ea typeface="+mn-ea"/>
            </a:endParaRPr>
          </a:p>
        </p:txBody>
      </p:sp>
      <p:sp>
        <p:nvSpPr>
          <p:cNvPr id="737283" name="Rectangle 3"/>
          <p:cNvSpPr>
            <a:spLocks noChangeArrowheads="1"/>
          </p:cNvSpPr>
          <p:nvPr/>
        </p:nvSpPr>
        <p:spPr bwMode="auto">
          <a:xfrm>
            <a:off x="623808" y="4162424"/>
            <a:ext cx="7931987" cy="2075953"/>
          </a:xfrm>
          <a:prstGeom prst="rect">
            <a:avLst/>
          </a:prstGeom>
          <a:noFill/>
          <a:ln w="12700">
            <a:noFill/>
            <a:miter lim="800000"/>
            <a:headEnd/>
            <a:tailEnd/>
          </a:ln>
          <a:effectLst/>
        </p:spPr>
        <p:txBody>
          <a:bodyPr wrap="square" lIns="90487" tIns="44450" rIns="90487" bIns="44450">
            <a:spAutoFit/>
          </a:bodyPr>
          <a:lstStyle/>
          <a:p>
            <a:pPr algn="l">
              <a:lnSpc>
                <a:spcPct val="80000"/>
              </a:lnSpc>
              <a:defRPr/>
            </a:pPr>
            <a:r>
              <a:rPr lang="en-US" sz="3200" b="1" dirty="0">
                <a:solidFill>
                  <a:srgbClr val="EEFF4B"/>
                </a:solidFill>
                <a:effectLst>
                  <a:outerShdw blurRad="38100" dist="38100" dir="2700000" algn="tl">
                    <a:srgbClr val="000000"/>
                  </a:outerShdw>
                </a:effectLst>
                <a:latin typeface="Times" pitchFamily="-84" charset="0"/>
              </a:rPr>
              <a:t>	</a:t>
            </a:r>
            <a:r>
              <a:rPr lang="si-LK" sz="3200" b="1" dirty="0">
                <a:solidFill>
                  <a:srgbClr val="EEFF4B"/>
                </a:solidFill>
                <a:effectLst>
                  <a:outerShdw blurRad="38100" dist="38100" dir="2700000" algn="tl">
                    <a:srgbClr val="000000"/>
                  </a:outerShdw>
                </a:effectLst>
                <a:latin typeface="Times" pitchFamily="-84" charset="0"/>
              </a:rPr>
              <a:t>මැවිල්ල</a:t>
            </a:r>
            <a:endParaRPr lang="en-US" sz="3200" b="1" dirty="0">
              <a:solidFill>
                <a:srgbClr val="FAFD00"/>
              </a:solidFill>
              <a:effectLst>
                <a:outerShdw blurRad="38100" dist="38100" dir="2700000" algn="tl">
                  <a:srgbClr val="000000"/>
                </a:outerShdw>
              </a:effectLst>
              <a:latin typeface="Times" pitchFamily="-84" charset="0"/>
            </a:endParaRPr>
          </a:p>
          <a:p>
            <a:pPr algn="l">
              <a:lnSpc>
                <a:spcPct val="80000"/>
              </a:lnSpc>
              <a:defRPr/>
            </a:pPr>
            <a:r>
              <a:rPr lang="en-US" sz="3200" b="1" dirty="0">
                <a:solidFill>
                  <a:srgbClr val="FAFD00"/>
                </a:solidFill>
                <a:effectLst>
                  <a:outerShdw blurRad="38100" dist="38100" dir="2700000" algn="tl">
                    <a:srgbClr val="000000"/>
                  </a:outerShdw>
                </a:effectLst>
                <a:latin typeface="Times" pitchFamily="-84" charset="0"/>
              </a:rPr>
              <a:t>		</a:t>
            </a:r>
            <a:r>
              <a:rPr lang="si-LK" sz="3200" b="1" dirty="0">
                <a:solidFill>
                  <a:srgbClr val="16F00F"/>
                </a:solidFill>
                <a:effectLst>
                  <a:outerShdw blurRad="38100" dist="38100" dir="2700000" algn="tl">
                    <a:srgbClr val="000000"/>
                  </a:outerShdw>
                </a:effectLst>
                <a:latin typeface="Times" pitchFamily="-84" charset="0"/>
              </a:rPr>
              <a:t>මනුෂ්‍යයන්</a:t>
            </a:r>
            <a:r>
              <a:rPr lang="en-US" sz="3200" b="1" dirty="0">
                <a:solidFill>
                  <a:srgbClr val="16F00F"/>
                </a:solidFill>
                <a:effectLst>
                  <a:outerShdw blurRad="38100" dist="38100" dir="2700000" algn="tl">
                    <a:srgbClr val="000000"/>
                  </a:outerShdw>
                </a:effectLst>
                <a:latin typeface="Times" pitchFamily="-84" charset="0"/>
              </a:rPr>
              <a:t> 4</a:t>
            </a:r>
            <a:endParaRPr lang="en-US" sz="3200" b="1" dirty="0">
              <a:solidFill>
                <a:srgbClr val="FAFD00"/>
              </a:solidFill>
              <a:effectLst>
                <a:outerShdw blurRad="38100" dist="38100" dir="2700000" algn="tl">
                  <a:srgbClr val="000000"/>
                </a:outerShdw>
              </a:effectLst>
              <a:latin typeface="Times" pitchFamily="-84" charset="0"/>
            </a:endParaRPr>
          </a:p>
          <a:p>
            <a:pPr algn="l">
              <a:lnSpc>
                <a:spcPct val="80000"/>
              </a:lnSpc>
              <a:defRPr/>
            </a:pPr>
            <a:r>
              <a:rPr lang="en-US" sz="3200" b="1" dirty="0">
                <a:solidFill>
                  <a:srgbClr val="FAFD00"/>
                </a:solidFill>
                <a:effectLst>
                  <a:outerShdw blurRad="38100" dist="38100" dir="2700000" algn="tl">
                    <a:srgbClr val="000000"/>
                  </a:outerShdw>
                </a:effectLst>
                <a:latin typeface="Times" pitchFamily="-84" charset="0"/>
              </a:rPr>
              <a:t>			</a:t>
            </a:r>
            <a:r>
              <a:rPr lang="si-LK" sz="3200" b="1" dirty="0">
                <a:solidFill>
                  <a:srgbClr val="99FF99"/>
                </a:solidFill>
                <a:effectLst>
                  <a:outerShdw blurRad="38100" dist="38100" dir="2700000" algn="tl">
                    <a:srgbClr val="000000"/>
                  </a:outerShdw>
                </a:effectLst>
                <a:latin typeface="Times" pitchFamily="-84" charset="0"/>
              </a:rPr>
              <a:t>සමාජක්‍රම</a:t>
            </a:r>
            <a:r>
              <a:rPr lang="en-US" sz="3200" b="1" dirty="0">
                <a:solidFill>
                  <a:srgbClr val="99FF99"/>
                </a:solidFill>
                <a:effectLst>
                  <a:outerShdw blurRad="38100" dist="38100" dir="2700000" algn="tl">
                    <a:srgbClr val="000000"/>
                  </a:outerShdw>
                </a:effectLst>
                <a:latin typeface="Times" pitchFamily="-84" charset="0"/>
              </a:rPr>
              <a:t> 3</a:t>
            </a:r>
            <a:endParaRPr lang="en-US" sz="3200" b="1" dirty="0">
              <a:solidFill>
                <a:srgbClr val="FAFD00"/>
              </a:solidFill>
              <a:effectLst>
                <a:outerShdw blurRad="38100" dist="38100" dir="2700000" algn="tl">
                  <a:srgbClr val="000000"/>
                </a:outerShdw>
              </a:effectLst>
              <a:latin typeface="Times" pitchFamily="-84" charset="0"/>
            </a:endParaRPr>
          </a:p>
          <a:p>
            <a:pPr algn="l">
              <a:lnSpc>
                <a:spcPct val="80000"/>
              </a:lnSpc>
              <a:defRPr/>
            </a:pPr>
            <a:r>
              <a:rPr lang="en-US" sz="3200" b="1" dirty="0">
                <a:solidFill>
                  <a:srgbClr val="FAFD00"/>
                </a:solidFill>
                <a:effectLst>
                  <a:outerShdw blurRad="38100" dist="38100" dir="2700000" algn="tl">
                    <a:srgbClr val="000000"/>
                  </a:outerShdw>
                </a:effectLst>
                <a:latin typeface="Times" pitchFamily="-84" charset="0"/>
              </a:rPr>
              <a:t>					</a:t>
            </a:r>
            <a:r>
              <a:rPr lang="si-LK" sz="3200" b="1" dirty="0">
                <a:effectLst>
                  <a:outerShdw blurRad="38100" dist="38100" dir="2700000" algn="tl">
                    <a:srgbClr val="000000"/>
                  </a:outerShdw>
                </a:effectLst>
                <a:latin typeface="Times" pitchFamily="-84" charset="0"/>
              </a:rPr>
              <a:t>නිහඬකාලය</a:t>
            </a:r>
            <a:endParaRPr lang="en-US" sz="3200" b="1" dirty="0">
              <a:effectLst>
                <a:outerShdw blurRad="38100" dist="38100" dir="2700000" algn="tl">
                  <a:srgbClr val="000000"/>
                </a:outerShdw>
              </a:effectLst>
              <a:latin typeface="Times" pitchFamily="-84" charset="0"/>
            </a:endParaRPr>
          </a:p>
          <a:p>
            <a:pPr algn="r">
              <a:lnSpc>
                <a:spcPct val="80000"/>
              </a:lnSpc>
              <a:defRPr/>
            </a:pPr>
            <a:r>
              <a:rPr lang="si-LK" sz="3200" b="1" dirty="0">
                <a:solidFill>
                  <a:srgbClr val="FAFD00"/>
                </a:solidFill>
                <a:effectLst>
                  <a:outerShdw blurRad="38100" dist="38100" dir="2700000" algn="tl">
                    <a:srgbClr val="000000"/>
                  </a:outerShdw>
                </a:effectLst>
                <a:latin typeface="Times" pitchFamily="-84" charset="0"/>
              </a:rPr>
              <a:t>යෙසුස්වහන්සේ</a:t>
            </a:r>
            <a:endParaRPr lang="en-US" sz="3200" b="1" dirty="0">
              <a:solidFill>
                <a:schemeClr val="tx1"/>
              </a:solidFill>
              <a:effectLst>
                <a:outerShdw blurRad="38100" dist="38100" dir="2700000" algn="tl">
                  <a:srgbClr val="000000"/>
                </a:outerShdw>
              </a:effectLst>
              <a:latin typeface="Times" pitchFamily="-84" charset="0"/>
            </a:endParaRPr>
          </a:p>
        </p:txBody>
      </p:sp>
      <p:sp>
        <p:nvSpPr>
          <p:cNvPr id="737285" name="Text Box 5"/>
          <p:cNvSpPr txBox="1">
            <a:spLocks noChangeArrowheads="1"/>
          </p:cNvSpPr>
          <p:nvPr/>
        </p:nvSpPr>
        <p:spPr bwMode="auto">
          <a:xfrm>
            <a:off x="2514236" y="2976886"/>
            <a:ext cx="3962400" cy="11890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algn="l">
              <a:spcBef>
                <a:spcPct val="50000"/>
              </a:spcBef>
              <a:defRPr/>
            </a:pPr>
            <a:r>
              <a:rPr lang="en-US" sz="7200" b="1" dirty="0">
                <a:solidFill>
                  <a:srgbClr val="FFFF00"/>
                </a:solidFill>
                <a:effectLst/>
                <a:latin typeface="Times" pitchFamily="-107" charset="0"/>
                <a:ea typeface="+mn-ea"/>
              </a:rPr>
              <a:t>C 4 3 S J</a:t>
            </a:r>
          </a:p>
        </p:txBody>
      </p:sp>
      <p:sp>
        <p:nvSpPr>
          <p:cNvPr id="737286" name="Text Box 6"/>
          <p:cNvSpPr txBox="1">
            <a:spLocks noChangeArrowheads="1"/>
          </p:cNvSpPr>
          <p:nvPr/>
        </p:nvSpPr>
        <p:spPr bwMode="auto">
          <a:xfrm>
            <a:off x="2857500" y="1879600"/>
            <a:ext cx="3225800" cy="1189038"/>
          </a:xfrm>
          <a:prstGeom prst="rect">
            <a:avLst/>
          </a:prstGeom>
          <a:noFill/>
          <a:ln w="12700">
            <a:noFill/>
            <a:prstDash val="sysDot"/>
            <a:miter lim="800000"/>
            <a:headEnd/>
            <a:tailEnd/>
          </a:ln>
          <a:effectLst>
            <a:outerShdw blurRad="63500" dist="99190" dir="2388334" algn="ctr" rotWithShape="0">
              <a:schemeClr val="bg2">
                <a:alpha val="74998"/>
              </a:schemeClr>
            </a:outerShdw>
          </a:effectLst>
        </p:spPr>
        <p:txBody>
          <a:bodyPr>
            <a:spAutoFit/>
          </a:bodyPr>
          <a:lstStyle/>
          <a:p>
            <a:pPr algn="l">
              <a:spcBef>
                <a:spcPct val="50000"/>
              </a:spcBef>
              <a:defRPr/>
            </a:pPr>
            <a:r>
              <a:rPr lang="en-US" sz="7200" b="1">
                <a:solidFill>
                  <a:srgbClr val="FFFF00"/>
                </a:solidFill>
                <a:effectLst/>
                <a:latin typeface="Times" pitchFamily="-107" charset="0"/>
                <a:ea typeface="+mn-ea"/>
              </a:rPr>
              <a:t>C 7 S J</a:t>
            </a:r>
          </a:p>
        </p:txBody>
      </p:sp>
      <p:sp>
        <p:nvSpPr>
          <p:cNvPr id="737287" name="Line 7"/>
          <p:cNvSpPr>
            <a:spLocks noChangeShapeType="1"/>
          </p:cNvSpPr>
          <p:nvPr/>
        </p:nvSpPr>
        <p:spPr bwMode="auto">
          <a:xfrm>
            <a:off x="3924300" y="2451100"/>
            <a:ext cx="342900" cy="0"/>
          </a:xfrm>
          <a:prstGeom prst="line">
            <a:avLst/>
          </a:prstGeom>
          <a:noFill/>
          <a:ln w="57150">
            <a:solidFill>
              <a:srgbClr val="FFFF00"/>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737288" name="Text Box 8"/>
          <p:cNvSpPr txBox="1">
            <a:spLocks noChangeArrowheads="1"/>
          </p:cNvSpPr>
          <p:nvPr/>
        </p:nvSpPr>
        <p:spPr bwMode="auto">
          <a:xfrm>
            <a:off x="7556500" y="6164263"/>
            <a:ext cx="133985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8201" name="Text Box 12"/>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737294" name="Text Box 14"/>
          <p:cNvSpPr txBox="1">
            <a:spLocks noChangeArrowheads="1"/>
          </p:cNvSpPr>
          <p:nvPr/>
        </p:nvSpPr>
        <p:spPr bwMode="auto">
          <a:xfrm>
            <a:off x="7515225" y="6159500"/>
            <a:ext cx="15240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737296" name="Rectangle 16"/>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06</a:t>
            </a:r>
          </a:p>
        </p:txBody>
      </p:sp>
      <p:grpSp>
        <p:nvGrpSpPr>
          <p:cNvPr id="8204" name="Group 21"/>
          <p:cNvGrpSpPr>
            <a:grpSpLocks/>
          </p:cNvGrpSpPr>
          <p:nvPr/>
        </p:nvGrpSpPr>
        <p:grpSpPr bwMode="auto">
          <a:xfrm>
            <a:off x="519113" y="7938"/>
            <a:ext cx="854075" cy="1704975"/>
            <a:chOff x="327" y="5"/>
            <a:chExt cx="538" cy="1074"/>
          </a:xfrm>
        </p:grpSpPr>
        <p:sp>
          <p:nvSpPr>
            <p:cNvPr id="737302" name="Rectangle 22"/>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737303" name="Line 23"/>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iterate type="lt">
                                    <p:tmPct val="100000"/>
                                  </p:iterate>
                                  <p:childTnLst>
                                    <p:set>
                                      <p:cBhvr>
                                        <p:cTn id="6" dur="1" fill="hold">
                                          <p:stCondLst>
                                            <p:cond delay="0"/>
                                          </p:stCondLst>
                                        </p:cTn>
                                        <p:tgtEl>
                                          <p:spTgt spid="737283"/>
                                        </p:tgtEl>
                                        <p:attrNameLst>
                                          <p:attrName>style.visibility</p:attrName>
                                        </p:attrNameLst>
                                      </p:cBhvr>
                                      <p:to>
                                        <p:strVal val="visible"/>
                                      </p:to>
                                    </p:set>
                                    <p:animEffect transition="in" filter="dissolve">
                                      <p:cBhvr>
                                        <p:cTn id="7" dur="75"/>
                                        <p:tgtEl>
                                          <p:spTgt spid="73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954" name="Freeform 2"/>
          <p:cNvSpPr>
            <a:spLocks/>
          </p:cNvSpPr>
          <p:nvPr/>
        </p:nvSpPr>
        <p:spPr bwMode="auto">
          <a:xfrm>
            <a:off x="2762250" y="5334000"/>
            <a:ext cx="1697038" cy="668338"/>
          </a:xfrm>
          <a:custGeom>
            <a:avLst/>
            <a:gdLst/>
            <a:ahLst/>
            <a:cxnLst>
              <a:cxn ang="0">
                <a:pos x="72" y="36"/>
              </a:cxn>
              <a:cxn ang="0">
                <a:pos x="156" y="84"/>
              </a:cxn>
              <a:cxn ang="0">
                <a:pos x="240" y="120"/>
              </a:cxn>
              <a:cxn ang="0">
                <a:pos x="324" y="144"/>
              </a:cxn>
              <a:cxn ang="0">
                <a:pos x="204" y="72"/>
              </a:cxn>
              <a:cxn ang="0">
                <a:pos x="132" y="24"/>
              </a:cxn>
              <a:cxn ang="0">
                <a:pos x="96" y="36"/>
              </a:cxn>
              <a:cxn ang="0">
                <a:pos x="168" y="72"/>
              </a:cxn>
              <a:cxn ang="0">
                <a:pos x="252" y="96"/>
              </a:cxn>
              <a:cxn ang="0">
                <a:pos x="348" y="132"/>
              </a:cxn>
              <a:cxn ang="0">
                <a:pos x="528" y="204"/>
              </a:cxn>
              <a:cxn ang="0">
                <a:pos x="612" y="240"/>
              </a:cxn>
              <a:cxn ang="0">
                <a:pos x="684" y="252"/>
              </a:cxn>
              <a:cxn ang="0">
                <a:pos x="792" y="288"/>
              </a:cxn>
              <a:cxn ang="0">
                <a:pos x="900" y="348"/>
              </a:cxn>
              <a:cxn ang="0">
                <a:pos x="984" y="372"/>
              </a:cxn>
              <a:cxn ang="0">
                <a:pos x="1068" y="360"/>
              </a:cxn>
              <a:cxn ang="0">
                <a:pos x="1008" y="312"/>
              </a:cxn>
              <a:cxn ang="0">
                <a:pos x="924" y="288"/>
              </a:cxn>
              <a:cxn ang="0">
                <a:pos x="828" y="252"/>
              </a:cxn>
              <a:cxn ang="0">
                <a:pos x="732" y="216"/>
              </a:cxn>
              <a:cxn ang="0">
                <a:pos x="624" y="180"/>
              </a:cxn>
              <a:cxn ang="0">
                <a:pos x="540" y="168"/>
              </a:cxn>
              <a:cxn ang="0">
                <a:pos x="444" y="120"/>
              </a:cxn>
              <a:cxn ang="0">
                <a:pos x="348" y="96"/>
              </a:cxn>
              <a:cxn ang="0">
                <a:pos x="276" y="72"/>
              </a:cxn>
              <a:cxn ang="0">
                <a:pos x="204" y="48"/>
              </a:cxn>
              <a:cxn ang="0">
                <a:pos x="132" y="36"/>
              </a:cxn>
              <a:cxn ang="0">
                <a:pos x="60" y="24"/>
              </a:cxn>
              <a:cxn ang="0">
                <a:pos x="12" y="60"/>
              </a:cxn>
              <a:cxn ang="0">
                <a:pos x="12" y="144"/>
              </a:cxn>
              <a:cxn ang="0">
                <a:pos x="12" y="216"/>
              </a:cxn>
              <a:cxn ang="0">
                <a:pos x="12" y="312"/>
              </a:cxn>
              <a:cxn ang="0">
                <a:pos x="24" y="384"/>
              </a:cxn>
              <a:cxn ang="0">
                <a:pos x="96" y="396"/>
              </a:cxn>
              <a:cxn ang="0">
                <a:pos x="180" y="396"/>
              </a:cxn>
              <a:cxn ang="0">
                <a:pos x="324" y="396"/>
              </a:cxn>
              <a:cxn ang="0">
                <a:pos x="396" y="408"/>
              </a:cxn>
              <a:cxn ang="0">
                <a:pos x="480" y="420"/>
              </a:cxn>
              <a:cxn ang="0">
                <a:pos x="552" y="420"/>
              </a:cxn>
              <a:cxn ang="0">
                <a:pos x="624" y="408"/>
              </a:cxn>
              <a:cxn ang="0">
                <a:pos x="708" y="420"/>
              </a:cxn>
              <a:cxn ang="0">
                <a:pos x="780" y="420"/>
              </a:cxn>
              <a:cxn ang="0">
                <a:pos x="876" y="420"/>
              </a:cxn>
              <a:cxn ang="0">
                <a:pos x="960" y="420"/>
              </a:cxn>
              <a:cxn ang="0">
                <a:pos x="1032" y="396"/>
              </a:cxn>
            </a:cxnLst>
            <a:rect l="0" t="0" r="r" b="b"/>
            <a:pathLst>
              <a:path w="1069" h="421">
                <a:moveTo>
                  <a:pt x="36" y="0"/>
                </a:moveTo>
                <a:lnTo>
                  <a:pt x="60" y="12"/>
                </a:lnTo>
                <a:lnTo>
                  <a:pt x="72" y="36"/>
                </a:lnTo>
                <a:lnTo>
                  <a:pt x="96" y="48"/>
                </a:lnTo>
                <a:lnTo>
                  <a:pt x="120" y="60"/>
                </a:lnTo>
                <a:lnTo>
                  <a:pt x="156" y="84"/>
                </a:lnTo>
                <a:lnTo>
                  <a:pt x="192" y="96"/>
                </a:lnTo>
                <a:lnTo>
                  <a:pt x="216" y="108"/>
                </a:lnTo>
                <a:lnTo>
                  <a:pt x="240" y="120"/>
                </a:lnTo>
                <a:lnTo>
                  <a:pt x="276" y="132"/>
                </a:lnTo>
                <a:lnTo>
                  <a:pt x="300" y="144"/>
                </a:lnTo>
                <a:lnTo>
                  <a:pt x="324" y="144"/>
                </a:lnTo>
                <a:lnTo>
                  <a:pt x="288" y="132"/>
                </a:lnTo>
                <a:lnTo>
                  <a:pt x="264" y="108"/>
                </a:lnTo>
                <a:lnTo>
                  <a:pt x="204" y="72"/>
                </a:lnTo>
                <a:lnTo>
                  <a:pt x="192" y="48"/>
                </a:lnTo>
                <a:lnTo>
                  <a:pt x="168" y="36"/>
                </a:lnTo>
                <a:lnTo>
                  <a:pt x="132" y="24"/>
                </a:lnTo>
                <a:lnTo>
                  <a:pt x="108" y="12"/>
                </a:lnTo>
                <a:lnTo>
                  <a:pt x="84" y="12"/>
                </a:lnTo>
                <a:lnTo>
                  <a:pt x="96" y="36"/>
                </a:lnTo>
                <a:lnTo>
                  <a:pt x="120" y="48"/>
                </a:lnTo>
                <a:lnTo>
                  <a:pt x="144" y="60"/>
                </a:lnTo>
                <a:lnTo>
                  <a:pt x="168" y="72"/>
                </a:lnTo>
                <a:lnTo>
                  <a:pt x="204" y="84"/>
                </a:lnTo>
                <a:lnTo>
                  <a:pt x="228" y="96"/>
                </a:lnTo>
                <a:lnTo>
                  <a:pt x="252" y="96"/>
                </a:lnTo>
                <a:lnTo>
                  <a:pt x="276" y="84"/>
                </a:lnTo>
                <a:lnTo>
                  <a:pt x="300" y="96"/>
                </a:lnTo>
                <a:lnTo>
                  <a:pt x="348" y="132"/>
                </a:lnTo>
                <a:lnTo>
                  <a:pt x="396" y="144"/>
                </a:lnTo>
                <a:lnTo>
                  <a:pt x="492" y="192"/>
                </a:lnTo>
                <a:lnTo>
                  <a:pt x="528" y="204"/>
                </a:lnTo>
                <a:lnTo>
                  <a:pt x="564" y="216"/>
                </a:lnTo>
                <a:lnTo>
                  <a:pt x="588" y="228"/>
                </a:lnTo>
                <a:lnTo>
                  <a:pt x="612" y="240"/>
                </a:lnTo>
                <a:lnTo>
                  <a:pt x="636" y="240"/>
                </a:lnTo>
                <a:lnTo>
                  <a:pt x="660" y="252"/>
                </a:lnTo>
                <a:lnTo>
                  <a:pt x="684" y="252"/>
                </a:lnTo>
                <a:lnTo>
                  <a:pt x="744" y="276"/>
                </a:lnTo>
                <a:lnTo>
                  <a:pt x="768" y="276"/>
                </a:lnTo>
                <a:lnTo>
                  <a:pt x="792" y="288"/>
                </a:lnTo>
                <a:lnTo>
                  <a:pt x="840" y="312"/>
                </a:lnTo>
                <a:lnTo>
                  <a:pt x="864" y="312"/>
                </a:lnTo>
                <a:lnTo>
                  <a:pt x="900" y="348"/>
                </a:lnTo>
                <a:lnTo>
                  <a:pt x="924" y="360"/>
                </a:lnTo>
                <a:lnTo>
                  <a:pt x="960" y="360"/>
                </a:lnTo>
                <a:lnTo>
                  <a:pt x="984" y="372"/>
                </a:lnTo>
                <a:lnTo>
                  <a:pt x="1008" y="384"/>
                </a:lnTo>
                <a:lnTo>
                  <a:pt x="1056" y="384"/>
                </a:lnTo>
                <a:lnTo>
                  <a:pt x="1068" y="360"/>
                </a:lnTo>
                <a:lnTo>
                  <a:pt x="1056" y="336"/>
                </a:lnTo>
                <a:lnTo>
                  <a:pt x="1032" y="324"/>
                </a:lnTo>
                <a:lnTo>
                  <a:pt x="1008" y="312"/>
                </a:lnTo>
                <a:lnTo>
                  <a:pt x="984" y="312"/>
                </a:lnTo>
                <a:lnTo>
                  <a:pt x="948" y="300"/>
                </a:lnTo>
                <a:lnTo>
                  <a:pt x="924" y="288"/>
                </a:lnTo>
                <a:lnTo>
                  <a:pt x="900" y="288"/>
                </a:lnTo>
                <a:lnTo>
                  <a:pt x="876" y="276"/>
                </a:lnTo>
                <a:lnTo>
                  <a:pt x="828" y="252"/>
                </a:lnTo>
                <a:lnTo>
                  <a:pt x="780" y="240"/>
                </a:lnTo>
                <a:lnTo>
                  <a:pt x="756" y="228"/>
                </a:lnTo>
                <a:lnTo>
                  <a:pt x="732" y="216"/>
                </a:lnTo>
                <a:lnTo>
                  <a:pt x="708" y="204"/>
                </a:lnTo>
                <a:lnTo>
                  <a:pt x="648" y="192"/>
                </a:lnTo>
                <a:lnTo>
                  <a:pt x="624" y="180"/>
                </a:lnTo>
                <a:lnTo>
                  <a:pt x="600" y="180"/>
                </a:lnTo>
                <a:lnTo>
                  <a:pt x="576" y="180"/>
                </a:lnTo>
                <a:lnTo>
                  <a:pt x="540" y="168"/>
                </a:lnTo>
                <a:lnTo>
                  <a:pt x="516" y="156"/>
                </a:lnTo>
                <a:lnTo>
                  <a:pt x="468" y="132"/>
                </a:lnTo>
                <a:lnTo>
                  <a:pt x="444" y="120"/>
                </a:lnTo>
                <a:lnTo>
                  <a:pt x="420" y="108"/>
                </a:lnTo>
                <a:lnTo>
                  <a:pt x="396" y="108"/>
                </a:lnTo>
                <a:lnTo>
                  <a:pt x="348" y="96"/>
                </a:lnTo>
                <a:lnTo>
                  <a:pt x="324" y="84"/>
                </a:lnTo>
                <a:lnTo>
                  <a:pt x="300" y="84"/>
                </a:lnTo>
                <a:lnTo>
                  <a:pt x="276" y="72"/>
                </a:lnTo>
                <a:lnTo>
                  <a:pt x="252" y="72"/>
                </a:lnTo>
                <a:lnTo>
                  <a:pt x="228" y="60"/>
                </a:lnTo>
                <a:lnTo>
                  <a:pt x="204" y="48"/>
                </a:lnTo>
                <a:lnTo>
                  <a:pt x="180" y="48"/>
                </a:lnTo>
                <a:lnTo>
                  <a:pt x="156" y="48"/>
                </a:lnTo>
                <a:lnTo>
                  <a:pt x="132" y="36"/>
                </a:lnTo>
                <a:lnTo>
                  <a:pt x="108" y="36"/>
                </a:lnTo>
                <a:lnTo>
                  <a:pt x="84" y="24"/>
                </a:lnTo>
                <a:lnTo>
                  <a:pt x="60" y="24"/>
                </a:lnTo>
                <a:lnTo>
                  <a:pt x="0" y="12"/>
                </a:lnTo>
                <a:lnTo>
                  <a:pt x="12" y="36"/>
                </a:lnTo>
                <a:lnTo>
                  <a:pt x="12" y="60"/>
                </a:lnTo>
                <a:lnTo>
                  <a:pt x="12" y="84"/>
                </a:lnTo>
                <a:lnTo>
                  <a:pt x="12" y="108"/>
                </a:lnTo>
                <a:lnTo>
                  <a:pt x="12" y="144"/>
                </a:lnTo>
                <a:lnTo>
                  <a:pt x="12" y="168"/>
                </a:lnTo>
                <a:lnTo>
                  <a:pt x="12" y="192"/>
                </a:lnTo>
                <a:lnTo>
                  <a:pt x="12" y="216"/>
                </a:lnTo>
                <a:lnTo>
                  <a:pt x="12" y="252"/>
                </a:lnTo>
                <a:lnTo>
                  <a:pt x="12" y="288"/>
                </a:lnTo>
                <a:lnTo>
                  <a:pt x="12" y="312"/>
                </a:lnTo>
                <a:lnTo>
                  <a:pt x="12" y="336"/>
                </a:lnTo>
                <a:lnTo>
                  <a:pt x="12" y="360"/>
                </a:lnTo>
                <a:lnTo>
                  <a:pt x="24" y="384"/>
                </a:lnTo>
                <a:lnTo>
                  <a:pt x="48" y="396"/>
                </a:lnTo>
                <a:lnTo>
                  <a:pt x="72" y="396"/>
                </a:lnTo>
                <a:lnTo>
                  <a:pt x="96" y="396"/>
                </a:lnTo>
                <a:lnTo>
                  <a:pt x="132" y="396"/>
                </a:lnTo>
                <a:lnTo>
                  <a:pt x="156" y="396"/>
                </a:lnTo>
                <a:lnTo>
                  <a:pt x="180" y="396"/>
                </a:lnTo>
                <a:lnTo>
                  <a:pt x="252" y="396"/>
                </a:lnTo>
                <a:lnTo>
                  <a:pt x="276" y="396"/>
                </a:lnTo>
                <a:lnTo>
                  <a:pt x="324" y="396"/>
                </a:lnTo>
                <a:lnTo>
                  <a:pt x="348" y="408"/>
                </a:lnTo>
                <a:lnTo>
                  <a:pt x="372" y="408"/>
                </a:lnTo>
                <a:lnTo>
                  <a:pt x="396" y="408"/>
                </a:lnTo>
                <a:lnTo>
                  <a:pt x="420" y="408"/>
                </a:lnTo>
                <a:lnTo>
                  <a:pt x="444" y="420"/>
                </a:lnTo>
                <a:lnTo>
                  <a:pt x="480" y="420"/>
                </a:lnTo>
                <a:lnTo>
                  <a:pt x="504" y="420"/>
                </a:lnTo>
                <a:lnTo>
                  <a:pt x="528" y="420"/>
                </a:lnTo>
                <a:lnTo>
                  <a:pt x="552" y="420"/>
                </a:lnTo>
                <a:lnTo>
                  <a:pt x="576" y="408"/>
                </a:lnTo>
                <a:lnTo>
                  <a:pt x="600" y="408"/>
                </a:lnTo>
                <a:lnTo>
                  <a:pt x="624" y="408"/>
                </a:lnTo>
                <a:lnTo>
                  <a:pt x="648" y="408"/>
                </a:lnTo>
                <a:lnTo>
                  <a:pt x="684" y="420"/>
                </a:lnTo>
                <a:lnTo>
                  <a:pt x="708" y="420"/>
                </a:lnTo>
                <a:lnTo>
                  <a:pt x="732" y="420"/>
                </a:lnTo>
                <a:lnTo>
                  <a:pt x="756" y="420"/>
                </a:lnTo>
                <a:lnTo>
                  <a:pt x="780" y="420"/>
                </a:lnTo>
                <a:lnTo>
                  <a:pt x="828" y="420"/>
                </a:lnTo>
                <a:lnTo>
                  <a:pt x="852" y="420"/>
                </a:lnTo>
                <a:lnTo>
                  <a:pt x="876" y="420"/>
                </a:lnTo>
                <a:lnTo>
                  <a:pt x="900" y="420"/>
                </a:lnTo>
                <a:lnTo>
                  <a:pt x="936" y="420"/>
                </a:lnTo>
                <a:lnTo>
                  <a:pt x="960" y="420"/>
                </a:lnTo>
                <a:lnTo>
                  <a:pt x="984" y="408"/>
                </a:lnTo>
                <a:lnTo>
                  <a:pt x="1008" y="408"/>
                </a:lnTo>
                <a:lnTo>
                  <a:pt x="1032" y="396"/>
                </a:lnTo>
                <a:lnTo>
                  <a:pt x="1044" y="372"/>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5" name="Freeform 3"/>
          <p:cNvSpPr>
            <a:spLocks/>
          </p:cNvSpPr>
          <p:nvPr/>
        </p:nvSpPr>
        <p:spPr bwMode="auto">
          <a:xfrm>
            <a:off x="2724150" y="5562600"/>
            <a:ext cx="1811338" cy="763588"/>
          </a:xfrm>
          <a:custGeom>
            <a:avLst/>
            <a:gdLst/>
            <a:ahLst/>
            <a:cxnLst>
              <a:cxn ang="0">
                <a:pos x="36" y="12"/>
              </a:cxn>
              <a:cxn ang="0">
                <a:pos x="96" y="12"/>
              </a:cxn>
              <a:cxn ang="0">
                <a:pos x="144" y="24"/>
              </a:cxn>
              <a:cxn ang="0">
                <a:pos x="180" y="60"/>
              </a:cxn>
              <a:cxn ang="0">
                <a:pos x="228" y="96"/>
              </a:cxn>
              <a:cxn ang="0">
                <a:pos x="288" y="132"/>
              </a:cxn>
              <a:cxn ang="0">
                <a:pos x="336" y="144"/>
              </a:cxn>
              <a:cxn ang="0">
                <a:pos x="384" y="168"/>
              </a:cxn>
              <a:cxn ang="0">
                <a:pos x="456" y="204"/>
              </a:cxn>
              <a:cxn ang="0">
                <a:pos x="528" y="216"/>
              </a:cxn>
              <a:cxn ang="0">
                <a:pos x="588" y="240"/>
              </a:cxn>
              <a:cxn ang="0">
                <a:pos x="660" y="252"/>
              </a:cxn>
              <a:cxn ang="0">
                <a:pos x="720" y="264"/>
              </a:cxn>
              <a:cxn ang="0">
                <a:pos x="768" y="288"/>
              </a:cxn>
              <a:cxn ang="0">
                <a:pos x="816" y="312"/>
              </a:cxn>
              <a:cxn ang="0">
                <a:pos x="876" y="348"/>
              </a:cxn>
              <a:cxn ang="0">
                <a:pos x="924" y="360"/>
              </a:cxn>
              <a:cxn ang="0">
                <a:pos x="984" y="372"/>
              </a:cxn>
              <a:cxn ang="0">
                <a:pos x="1032" y="372"/>
              </a:cxn>
              <a:cxn ang="0">
                <a:pos x="1080" y="408"/>
              </a:cxn>
              <a:cxn ang="0">
                <a:pos x="1116" y="444"/>
              </a:cxn>
              <a:cxn ang="0">
                <a:pos x="1116" y="480"/>
              </a:cxn>
              <a:cxn ang="0">
                <a:pos x="1068" y="468"/>
              </a:cxn>
              <a:cxn ang="0">
                <a:pos x="1020" y="432"/>
              </a:cxn>
              <a:cxn ang="0">
                <a:pos x="972" y="420"/>
              </a:cxn>
              <a:cxn ang="0">
                <a:pos x="924" y="420"/>
              </a:cxn>
              <a:cxn ang="0">
                <a:pos x="876" y="408"/>
              </a:cxn>
              <a:cxn ang="0">
                <a:pos x="816" y="384"/>
              </a:cxn>
              <a:cxn ang="0">
                <a:pos x="732" y="348"/>
              </a:cxn>
              <a:cxn ang="0">
                <a:pos x="672" y="336"/>
              </a:cxn>
              <a:cxn ang="0">
                <a:pos x="624" y="324"/>
              </a:cxn>
              <a:cxn ang="0">
                <a:pos x="576" y="312"/>
              </a:cxn>
              <a:cxn ang="0">
                <a:pos x="528" y="300"/>
              </a:cxn>
              <a:cxn ang="0">
                <a:pos x="480" y="276"/>
              </a:cxn>
              <a:cxn ang="0">
                <a:pos x="420" y="240"/>
              </a:cxn>
              <a:cxn ang="0">
                <a:pos x="360" y="216"/>
              </a:cxn>
              <a:cxn ang="0">
                <a:pos x="300" y="204"/>
              </a:cxn>
              <a:cxn ang="0">
                <a:pos x="228" y="192"/>
              </a:cxn>
              <a:cxn ang="0">
                <a:pos x="180" y="156"/>
              </a:cxn>
              <a:cxn ang="0">
                <a:pos x="132" y="108"/>
              </a:cxn>
              <a:cxn ang="0">
                <a:pos x="96" y="72"/>
              </a:cxn>
              <a:cxn ang="0">
                <a:pos x="48" y="48"/>
              </a:cxn>
              <a:cxn ang="0">
                <a:pos x="0" y="48"/>
              </a:cxn>
            </a:cxnLst>
            <a:rect l="0" t="0" r="r" b="b"/>
            <a:pathLst>
              <a:path w="1141" h="481">
                <a:moveTo>
                  <a:pt x="12" y="0"/>
                </a:moveTo>
                <a:lnTo>
                  <a:pt x="36" y="12"/>
                </a:lnTo>
                <a:lnTo>
                  <a:pt x="60" y="12"/>
                </a:lnTo>
                <a:lnTo>
                  <a:pt x="96" y="12"/>
                </a:lnTo>
                <a:lnTo>
                  <a:pt x="120" y="24"/>
                </a:lnTo>
                <a:lnTo>
                  <a:pt x="144" y="24"/>
                </a:lnTo>
                <a:lnTo>
                  <a:pt x="156" y="48"/>
                </a:lnTo>
                <a:lnTo>
                  <a:pt x="180" y="60"/>
                </a:lnTo>
                <a:lnTo>
                  <a:pt x="204" y="72"/>
                </a:lnTo>
                <a:lnTo>
                  <a:pt x="228" y="96"/>
                </a:lnTo>
                <a:lnTo>
                  <a:pt x="252" y="108"/>
                </a:lnTo>
                <a:lnTo>
                  <a:pt x="288" y="132"/>
                </a:lnTo>
                <a:lnTo>
                  <a:pt x="312" y="144"/>
                </a:lnTo>
                <a:lnTo>
                  <a:pt x="336" y="144"/>
                </a:lnTo>
                <a:lnTo>
                  <a:pt x="360" y="156"/>
                </a:lnTo>
                <a:lnTo>
                  <a:pt x="384" y="168"/>
                </a:lnTo>
                <a:lnTo>
                  <a:pt x="432" y="192"/>
                </a:lnTo>
                <a:lnTo>
                  <a:pt x="456" y="204"/>
                </a:lnTo>
                <a:lnTo>
                  <a:pt x="504" y="204"/>
                </a:lnTo>
                <a:lnTo>
                  <a:pt x="528" y="216"/>
                </a:lnTo>
                <a:lnTo>
                  <a:pt x="552" y="216"/>
                </a:lnTo>
                <a:lnTo>
                  <a:pt x="588" y="240"/>
                </a:lnTo>
                <a:lnTo>
                  <a:pt x="612" y="240"/>
                </a:lnTo>
                <a:lnTo>
                  <a:pt x="660" y="252"/>
                </a:lnTo>
                <a:lnTo>
                  <a:pt x="684" y="252"/>
                </a:lnTo>
                <a:lnTo>
                  <a:pt x="720" y="264"/>
                </a:lnTo>
                <a:lnTo>
                  <a:pt x="744" y="276"/>
                </a:lnTo>
                <a:lnTo>
                  <a:pt x="768" y="288"/>
                </a:lnTo>
                <a:lnTo>
                  <a:pt x="792" y="300"/>
                </a:lnTo>
                <a:lnTo>
                  <a:pt x="816" y="312"/>
                </a:lnTo>
                <a:lnTo>
                  <a:pt x="852" y="324"/>
                </a:lnTo>
                <a:lnTo>
                  <a:pt x="876" y="348"/>
                </a:lnTo>
                <a:lnTo>
                  <a:pt x="900" y="348"/>
                </a:lnTo>
                <a:lnTo>
                  <a:pt x="924" y="360"/>
                </a:lnTo>
                <a:lnTo>
                  <a:pt x="960" y="372"/>
                </a:lnTo>
                <a:lnTo>
                  <a:pt x="984" y="372"/>
                </a:lnTo>
                <a:lnTo>
                  <a:pt x="1008" y="372"/>
                </a:lnTo>
                <a:lnTo>
                  <a:pt x="1032" y="372"/>
                </a:lnTo>
                <a:lnTo>
                  <a:pt x="1056" y="384"/>
                </a:lnTo>
                <a:lnTo>
                  <a:pt x="1080" y="408"/>
                </a:lnTo>
                <a:lnTo>
                  <a:pt x="1104" y="420"/>
                </a:lnTo>
                <a:lnTo>
                  <a:pt x="1116" y="444"/>
                </a:lnTo>
                <a:lnTo>
                  <a:pt x="1140" y="468"/>
                </a:lnTo>
                <a:lnTo>
                  <a:pt x="1116" y="480"/>
                </a:lnTo>
                <a:lnTo>
                  <a:pt x="1092" y="468"/>
                </a:lnTo>
                <a:lnTo>
                  <a:pt x="1068" y="468"/>
                </a:lnTo>
                <a:lnTo>
                  <a:pt x="1044" y="456"/>
                </a:lnTo>
                <a:lnTo>
                  <a:pt x="1020" y="432"/>
                </a:lnTo>
                <a:lnTo>
                  <a:pt x="996" y="432"/>
                </a:lnTo>
                <a:lnTo>
                  <a:pt x="972" y="420"/>
                </a:lnTo>
                <a:lnTo>
                  <a:pt x="948" y="420"/>
                </a:lnTo>
                <a:lnTo>
                  <a:pt x="924" y="420"/>
                </a:lnTo>
                <a:lnTo>
                  <a:pt x="900" y="420"/>
                </a:lnTo>
                <a:lnTo>
                  <a:pt x="876" y="408"/>
                </a:lnTo>
                <a:lnTo>
                  <a:pt x="840" y="396"/>
                </a:lnTo>
                <a:lnTo>
                  <a:pt x="816" y="384"/>
                </a:lnTo>
                <a:lnTo>
                  <a:pt x="792" y="372"/>
                </a:lnTo>
                <a:lnTo>
                  <a:pt x="732" y="348"/>
                </a:lnTo>
                <a:lnTo>
                  <a:pt x="708" y="336"/>
                </a:lnTo>
                <a:lnTo>
                  <a:pt x="672" y="336"/>
                </a:lnTo>
                <a:lnTo>
                  <a:pt x="648" y="324"/>
                </a:lnTo>
                <a:lnTo>
                  <a:pt x="624" y="324"/>
                </a:lnTo>
                <a:lnTo>
                  <a:pt x="600" y="324"/>
                </a:lnTo>
                <a:lnTo>
                  <a:pt x="576" y="312"/>
                </a:lnTo>
                <a:lnTo>
                  <a:pt x="552" y="312"/>
                </a:lnTo>
                <a:lnTo>
                  <a:pt x="528" y="300"/>
                </a:lnTo>
                <a:lnTo>
                  <a:pt x="504" y="288"/>
                </a:lnTo>
                <a:lnTo>
                  <a:pt x="480" y="276"/>
                </a:lnTo>
                <a:lnTo>
                  <a:pt x="456" y="252"/>
                </a:lnTo>
                <a:lnTo>
                  <a:pt x="420" y="240"/>
                </a:lnTo>
                <a:lnTo>
                  <a:pt x="396" y="228"/>
                </a:lnTo>
                <a:lnTo>
                  <a:pt x="360" y="216"/>
                </a:lnTo>
                <a:lnTo>
                  <a:pt x="336" y="216"/>
                </a:lnTo>
                <a:lnTo>
                  <a:pt x="300" y="204"/>
                </a:lnTo>
                <a:lnTo>
                  <a:pt x="264" y="204"/>
                </a:lnTo>
                <a:lnTo>
                  <a:pt x="228" y="192"/>
                </a:lnTo>
                <a:lnTo>
                  <a:pt x="204" y="180"/>
                </a:lnTo>
                <a:lnTo>
                  <a:pt x="180" y="156"/>
                </a:lnTo>
                <a:lnTo>
                  <a:pt x="144" y="132"/>
                </a:lnTo>
                <a:lnTo>
                  <a:pt x="132" y="108"/>
                </a:lnTo>
                <a:lnTo>
                  <a:pt x="108" y="96"/>
                </a:lnTo>
                <a:lnTo>
                  <a:pt x="96" y="72"/>
                </a:lnTo>
                <a:lnTo>
                  <a:pt x="72" y="60"/>
                </a:lnTo>
                <a:lnTo>
                  <a:pt x="48" y="48"/>
                </a:lnTo>
                <a:lnTo>
                  <a:pt x="24" y="48"/>
                </a:lnTo>
                <a:lnTo>
                  <a:pt x="0" y="48"/>
                </a:lnTo>
                <a:lnTo>
                  <a:pt x="1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6" name="Freeform 4"/>
          <p:cNvSpPr>
            <a:spLocks/>
          </p:cNvSpPr>
          <p:nvPr/>
        </p:nvSpPr>
        <p:spPr bwMode="auto">
          <a:xfrm>
            <a:off x="5130800" y="1295400"/>
            <a:ext cx="1430338" cy="115888"/>
          </a:xfrm>
          <a:custGeom>
            <a:avLst/>
            <a:gdLst/>
            <a:ahLst/>
            <a:cxnLst>
              <a:cxn ang="0">
                <a:pos x="72" y="24"/>
              </a:cxn>
              <a:cxn ang="0">
                <a:pos x="120" y="24"/>
              </a:cxn>
              <a:cxn ang="0">
                <a:pos x="168" y="36"/>
              </a:cxn>
              <a:cxn ang="0">
                <a:pos x="216" y="36"/>
              </a:cxn>
              <a:cxn ang="0">
                <a:pos x="264" y="36"/>
              </a:cxn>
              <a:cxn ang="0">
                <a:pos x="312" y="36"/>
              </a:cxn>
              <a:cxn ang="0">
                <a:pos x="360" y="36"/>
              </a:cxn>
              <a:cxn ang="0">
                <a:pos x="408" y="48"/>
              </a:cxn>
              <a:cxn ang="0">
                <a:pos x="456" y="48"/>
              </a:cxn>
              <a:cxn ang="0">
                <a:pos x="504" y="48"/>
              </a:cxn>
              <a:cxn ang="0">
                <a:pos x="552" y="48"/>
              </a:cxn>
              <a:cxn ang="0">
                <a:pos x="600" y="60"/>
              </a:cxn>
              <a:cxn ang="0">
                <a:pos x="648" y="60"/>
              </a:cxn>
              <a:cxn ang="0">
                <a:pos x="696" y="60"/>
              </a:cxn>
              <a:cxn ang="0">
                <a:pos x="744" y="60"/>
              </a:cxn>
              <a:cxn ang="0">
                <a:pos x="792" y="60"/>
              </a:cxn>
              <a:cxn ang="0">
                <a:pos x="840" y="60"/>
              </a:cxn>
              <a:cxn ang="0">
                <a:pos x="900" y="60"/>
              </a:cxn>
              <a:cxn ang="0">
                <a:pos x="888" y="12"/>
              </a:cxn>
              <a:cxn ang="0">
                <a:pos x="840" y="36"/>
              </a:cxn>
              <a:cxn ang="0">
                <a:pos x="792" y="24"/>
              </a:cxn>
              <a:cxn ang="0">
                <a:pos x="744" y="24"/>
              </a:cxn>
              <a:cxn ang="0">
                <a:pos x="696" y="24"/>
              </a:cxn>
              <a:cxn ang="0">
                <a:pos x="648" y="24"/>
              </a:cxn>
              <a:cxn ang="0">
                <a:pos x="588" y="12"/>
              </a:cxn>
              <a:cxn ang="0">
                <a:pos x="540" y="12"/>
              </a:cxn>
              <a:cxn ang="0">
                <a:pos x="492" y="12"/>
              </a:cxn>
              <a:cxn ang="0">
                <a:pos x="432" y="12"/>
              </a:cxn>
              <a:cxn ang="0">
                <a:pos x="360" y="12"/>
              </a:cxn>
              <a:cxn ang="0">
                <a:pos x="312" y="12"/>
              </a:cxn>
              <a:cxn ang="0">
                <a:pos x="264" y="24"/>
              </a:cxn>
              <a:cxn ang="0">
                <a:pos x="216" y="24"/>
              </a:cxn>
              <a:cxn ang="0">
                <a:pos x="156" y="12"/>
              </a:cxn>
              <a:cxn ang="0">
                <a:pos x="108" y="0"/>
              </a:cxn>
              <a:cxn ang="0">
                <a:pos x="60" y="0"/>
              </a:cxn>
              <a:cxn ang="0">
                <a:pos x="0" y="12"/>
              </a:cxn>
            </a:cxnLst>
            <a:rect l="0" t="0" r="r" b="b"/>
            <a:pathLst>
              <a:path w="901" h="73">
                <a:moveTo>
                  <a:pt x="72" y="0"/>
                </a:moveTo>
                <a:lnTo>
                  <a:pt x="72" y="24"/>
                </a:lnTo>
                <a:lnTo>
                  <a:pt x="96" y="24"/>
                </a:lnTo>
                <a:lnTo>
                  <a:pt x="120" y="24"/>
                </a:lnTo>
                <a:lnTo>
                  <a:pt x="144" y="36"/>
                </a:lnTo>
                <a:lnTo>
                  <a:pt x="168" y="36"/>
                </a:lnTo>
                <a:lnTo>
                  <a:pt x="192" y="36"/>
                </a:lnTo>
                <a:lnTo>
                  <a:pt x="216" y="36"/>
                </a:lnTo>
                <a:lnTo>
                  <a:pt x="240" y="36"/>
                </a:lnTo>
                <a:lnTo>
                  <a:pt x="264" y="36"/>
                </a:lnTo>
                <a:lnTo>
                  <a:pt x="288" y="36"/>
                </a:lnTo>
                <a:lnTo>
                  <a:pt x="312" y="36"/>
                </a:lnTo>
                <a:lnTo>
                  <a:pt x="336" y="36"/>
                </a:lnTo>
                <a:lnTo>
                  <a:pt x="360" y="36"/>
                </a:lnTo>
                <a:lnTo>
                  <a:pt x="384" y="48"/>
                </a:lnTo>
                <a:lnTo>
                  <a:pt x="408" y="48"/>
                </a:lnTo>
                <a:lnTo>
                  <a:pt x="432" y="48"/>
                </a:lnTo>
                <a:lnTo>
                  <a:pt x="456" y="48"/>
                </a:lnTo>
                <a:lnTo>
                  <a:pt x="480" y="48"/>
                </a:lnTo>
                <a:lnTo>
                  <a:pt x="504" y="48"/>
                </a:lnTo>
                <a:lnTo>
                  <a:pt x="528" y="48"/>
                </a:lnTo>
                <a:lnTo>
                  <a:pt x="552" y="48"/>
                </a:lnTo>
                <a:lnTo>
                  <a:pt x="576" y="48"/>
                </a:lnTo>
                <a:lnTo>
                  <a:pt x="600" y="60"/>
                </a:lnTo>
                <a:lnTo>
                  <a:pt x="624" y="60"/>
                </a:lnTo>
                <a:lnTo>
                  <a:pt x="648" y="60"/>
                </a:lnTo>
                <a:lnTo>
                  <a:pt x="672" y="60"/>
                </a:lnTo>
                <a:lnTo>
                  <a:pt x="696" y="60"/>
                </a:lnTo>
                <a:lnTo>
                  <a:pt x="720" y="60"/>
                </a:lnTo>
                <a:lnTo>
                  <a:pt x="744" y="60"/>
                </a:lnTo>
                <a:lnTo>
                  <a:pt x="768" y="60"/>
                </a:lnTo>
                <a:lnTo>
                  <a:pt x="792" y="60"/>
                </a:lnTo>
                <a:lnTo>
                  <a:pt x="816" y="60"/>
                </a:lnTo>
                <a:lnTo>
                  <a:pt x="840" y="60"/>
                </a:lnTo>
                <a:lnTo>
                  <a:pt x="876" y="72"/>
                </a:lnTo>
                <a:lnTo>
                  <a:pt x="900" y="60"/>
                </a:lnTo>
                <a:lnTo>
                  <a:pt x="900" y="36"/>
                </a:lnTo>
                <a:lnTo>
                  <a:pt x="888" y="12"/>
                </a:lnTo>
                <a:lnTo>
                  <a:pt x="864" y="24"/>
                </a:lnTo>
                <a:lnTo>
                  <a:pt x="840" y="36"/>
                </a:lnTo>
                <a:lnTo>
                  <a:pt x="816" y="36"/>
                </a:lnTo>
                <a:lnTo>
                  <a:pt x="792" y="24"/>
                </a:lnTo>
                <a:lnTo>
                  <a:pt x="768" y="24"/>
                </a:lnTo>
                <a:lnTo>
                  <a:pt x="744" y="24"/>
                </a:lnTo>
                <a:lnTo>
                  <a:pt x="720" y="24"/>
                </a:lnTo>
                <a:lnTo>
                  <a:pt x="696" y="24"/>
                </a:lnTo>
                <a:lnTo>
                  <a:pt x="672" y="24"/>
                </a:lnTo>
                <a:lnTo>
                  <a:pt x="648" y="24"/>
                </a:lnTo>
                <a:lnTo>
                  <a:pt x="624" y="24"/>
                </a:lnTo>
                <a:lnTo>
                  <a:pt x="588" y="12"/>
                </a:lnTo>
                <a:lnTo>
                  <a:pt x="564" y="12"/>
                </a:lnTo>
                <a:lnTo>
                  <a:pt x="540" y="12"/>
                </a:lnTo>
                <a:lnTo>
                  <a:pt x="516" y="12"/>
                </a:lnTo>
                <a:lnTo>
                  <a:pt x="492" y="12"/>
                </a:lnTo>
                <a:lnTo>
                  <a:pt x="456" y="12"/>
                </a:lnTo>
                <a:lnTo>
                  <a:pt x="432" y="12"/>
                </a:lnTo>
                <a:lnTo>
                  <a:pt x="384" y="12"/>
                </a:lnTo>
                <a:lnTo>
                  <a:pt x="360" y="12"/>
                </a:lnTo>
                <a:lnTo>
                  <a:pt x="336" y="12"/>
                </a:lnTo>
                <a:lnTo>
                  <a:pt x="312" y="12"/>
                </a:lnTo>
                <a:lnTo>
                  <a:pt x="288" y="24"/>
                </a:lnTo>
                <a:lnTo>
                  <a:pt x="264" y="24"/>
                </a:lnTo>
                <a:lnTo>
                  <a:pt x="240" y="24"/>
                </a:lnTo>
                <a:lnTo>
                  <a:pt x="216" y="24"/>
                </a:lnTo>
                <a:lnTo>
                  <a:pt x="192" y="12"/>
                </a:lnTo>
                <a:lnTo>
                  <a:pt x="156" y="12"/>
                </a:lnTo>
                <a:lnTo>
                  <a:pt x="132" y="12"/>
                </a:lnTo>
                <a:lnTo>
                  <a:pt x="108" y="0"/>
                </a:lnTo>
                <a:lnTo>
                  <a:pt x="84" y="0"/>
                </a:lnTo>
                <a:lnTo>
                  <a:pt x="60" y="0"/>
                </a:lnTo>
                <a:lnTo>
                  <a:pt x="36" y="12"/>
                </a:lnTo>
                <a:lnTo>
                  <a:pt x="0" y="12"/>
                </a:lnTo>
                <a:lnTo>
                  <a:pt x="72" y="0"/>
                </a:lnTo>
              </a:path>
            </a:pathLst>
          </a:custGeom>
          <a:solidFill>
            <a:srgbClr val="47474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7" name="Freeform 5"/>
          <p:cNvSpPr>
            <a:spLocks/>
          </p:cNvSpPr>
          <p:nvPr/>
        </p:nvSpPr>
        <p:spPr bwMode="auto">
          <a:xfrm>
            <a:off x="2000250" y="5562600"/>
            <a:ext cx="1887538" cy="763588"/>
          </a:xfrm>
          <a:custGeom>
            <a:avLst/>
            <a:gdLst/>
            <a:ahLst/>
            <a:cxnLst>
              <a:cxn ang="0">
                <a:pos x="240" y="24"/>
              </a:cxn>
              <a:cxn ang="0">
                <a:pos x="288" y="36"/>
              </a:cxn>
              <a:cxn ang="0">
                <a:pos x="336" y="60"/>
              </a:cxn>
              <a:cxn ang="0">
                <a:pos x="384" y="72"/>
              </a:cxn>
              <a:cxn ang="0">
                <a:pos x="432" y="84"/>
              </a:cxn>
              <a:cxn ang="0">
                <a:pos x="480" y="96"/>
              </a:cxn>
              <a:cxn ang="0">
                <a:pos x="528" y="120"/>
              </a:cxn>
              <a:cxn ang="0">
                <a:pos x="564" y="168"/>
              </a:cxn>
              <a:cxn ang="0">
                <a:pos x="612" y="204"/>
              </a:cxn>
              <a:cxn ang="0">
                <a:pos x="660" y="228"/>
              </a:cxn>
              <a:cxn ang="0">
                <a:pos x="708" y="240"/>
              </a:cxn>
              <a:cxn ang="0">
                <a:pos x="756" y="264"/>
              </a:cxn>
              <a:cxn ang="0">
                <a:pos x="804" y="288"/>
              </a:cxn>
              <a:cxn ang="0">
                <a:pos x="852" y="300"/>
              </a:cxn>
              <a:cxn ang="0">
                <a:pos x="924" y="324"/>
              </a:cxn>
              <a:cxn ang="0">
                <a:pos x="996" y="348"/>
              </a:cxn>
              <a:cxn ang="0">
                <a:pos x="1044" y="384"/>
              </a:cxn>
              <a:cxn ang="0">
                <a:pos x="1080" y="420"/>
              </a:cxn>
              <a:cxn ang="0">
                <a:pos x="1116" y="444"/>
              </a:cxn>
              <a:cxn ang="0">
                <a:pos x="1188" y="480"/>
              </a:cxn>
              <a:cxn ang="0">
                <a:pos x="1128" y="480"/>
              </a:cxn>
              <a:cxn ang="0">
                <a:pos x="1080" y="456"/>
              </a:cxn>
              <a:cxn ang="0">
                <a:pos x="1032" y="468"/>
              </a:cxn>
              <a:cxn ang="0">
                <a:pos x="960" y="468"/>
              </a:cxn>
              <a:cxn ang="0">
                <a:pos x="912" y="468"/>
              </a:cxn>
              <a:cxn ang="0">
                <a:pos x="852" y="468"/>
              </a:cxn>
              <a:cxn ang="0">
                <a:pos x="792" y="456"/>
              </a:cxn>
              <a:cxn ang="0">
                <a:pos x="732" y="456"/>
              </a:cxn>
              <a:cxn ang="0">
                <a:pos x="684" y="432"/>
              </a:cxn>
              <a:cxn ang="0">
                <a:pos x="600" y="420"/>
              </a:cxn>
              <a:cxn ang="0">
                <a:pos x="528" y="396"/>
              </a:cxn>
              <a:cxn ang="0">
                <a:pos x="492" y="360"/>
              </a:cxn>
              <a:cxn ang="0">
                <a:pos x="468" y="312"/>
              </a:cxn>
              <a:cxn ang="0">
                <a:pos x="456" y="264"/>
              </a:cxn>
              <a:cxn ang="0">
                <a:pos x="420" y="216"/>
              </a:cxn>
              <a:cxn ang="0">
                <a:pos x="372" y="192"/>
              </a:cxn>
              <a:cxn ang="0">
                <a:pos x="324" y="156"/>
              </a:cxn>
              <a:cxn ang="0">
                <a:pos x="276" y="132"/>
              </a:cxn>
              <a:cxn ang="0">
                <a:pos x="228" y="120"/>
              </a:cxn>
              <a:cxn ang="0">
                <a:pos x="180" y="96"/>
              </a:cxn>
              <a:cxn ang="0">
                <a:pos x="120" y="72"/>
              </a:cxn>
              <a:cxn ang="0">
                <a:pos x="72" y="60"/>
              </a:cxn>
              <a:cxn ang="0">
                <a:pos x="24" y="36"/>
              </a:cxn>
              <a:cxn ang="0">
                <a:pos x="0" y="0"/>
              </a:cxn>
              <a:cxn ang="0">
                <a:pos x="48" y="0"/>
              </a:cxn>
              <a:cxn ang="0">
                <a:pos x="96" y="12"/>
              </a:cxn>
              <a:cxn ang="0">
                <a:pos x="156" y="36"/>
              </a:cxn>
              <a:cxn ang="0">
                <a:pos x="204" y="60"/>
              </a:cxn>
              <a:cxn ang="0">
                <a:pos x="252" y="60"/>
              </a:cxn>
            </a:cxnLst>
            <a:rect l="0" t="0" r="r" b="b"/>
            <a:pathLst>
              <a:path w="1189" h="481">
                <a:moveTo>
                  <a:pt x="228" y="48"/>
                </a:moveTo>
                <a:lnTo>
                  <a:pt x="240" y="24"/>
                </a:lnTo>
                <a:lnTo>
                  <a:pt x="264" y="36"/>
                </a:lnTo>
                <a:lnTo>
                  <a:pt x="288" y="36"/>
                </a:lnTo>
                <a:lnTo>
                  <a:pt x="312" y="48"/>
                </a:lnTo>
                <a:lnTo>
                  <a:pt x="336" y="60"/>
                </a:lnTo>
                <a:lnTo>
                  <a:pt x="360" y="60"/>
                </a:lnTo>
                <a:lnTo>
                  <a:pt x="384" y="72"/>
                </a:lnTo>
                <a:lnTo>
                  <a:pt x="408" y="72"/>
                </a:lnTo>
                <a:lnTo>
                  <a:pt x="432" y="84"/>
                </a:lnTo>
                <a:lnTo>
                  <a:pt x="456" y="84"/>
                </a:lnTo>
                <a:lnTo>
                  <a:pt x="480" y="96"/>
                </a:lnTo>
                <a:lnTo>
                  <a:pt x="504" y="108"/>
                </a:lnTo>
                <a:lnTo>
                  <a:pt x="528" y="120"/>
                </a:lnTo>
                <a:lnTo>
                  <a:pt x="540" y="144"/>
                </a:lnTo>
                <a:lnTo>
                  <a:pt x="564" y="168"/>
                </a:lnTo>
                <a:lnTo>
                  <a:pt x="576" y="192"/>
                </a:lnTo>
                <a:lnTo>
                  <a:pt x="612" y="204"/>
                </a:lnTo>
                <a:lnTo>
                  <a:pt x="636" y="216"/>
                </a:lnTo>
                <a:lnTo>
                  <a:pt x="660" y="228"/>
                </a:lnTo>
                <a:lnTo>
                  <a:pt x="684" y="240"/>
                </a:lnTo>
                <a:lnTo>
                  <a:pt x="708" y="240"/>
                </a:lnTo>
                <a:lnTo>
                  <a:pt x="732" y="252"/>
                </a:lnTo>
                <a:lnTo>
                  <a:pt x="756" y="264"/>
                </a:lnTo>
                <a:lnTo>
                  <a:pt x="780" y="276"/>
                </a:lnTo>
                <a:lnTo>
                  <a:pt x="804" y="288"/>
                </a:lnTo>
                <a:lnTo>
                  <a:pt x="828" y="288"/>
                </a:lnTo>
                <a:lnTo>
                  <a:pt x="852" y="300"/>
                </a:lnTo>
                <a:lnTo>
                  <a:pt x="876" y="312"/>
                </a:lnTo>
                <a:lnTo>
                  <a:pt x="924" y="324"/>
                </a:lnTo>
                <a:lnTo>
                  <a:pt x="972" y="348"/>
                </a:lnTo>
                <a:lnTo>
                  <a:pt x="996" y="348"/>
                </a:lnTo>
                <a:lnTo>
                  <a:pt x="1020" y="372"/>
                </a:lnTo>
                <a:lnTo>
                  <a:pt x="1044" y="384"/>
                </a:lnTo>
                <a:lnTo>
                  <a:pt x="1068" y="396"/>
                </a:lnTo>
                <a:lnTo>
                  <a:pt x="1080" y="420"/>
                </a:lnTo>
                <a:lnTo>
                  <a:pt x="1104" y="420"/>
                </a:lnTo>
                <a:lnTo>
                  <a:pt x="1116" y="444"/>
                </a:lnTo>
                <a:lnTo>
                  <a:pt x="1164" y="456"/>
                </a:lnTo>
                <a:lnTo>
                  <a:pt x="1188" y="480"/>
                </a:lnTo>
                <a:lnTo>
                  <a:pt x="1164" y="480"/>
                </a:lnTo>
                <a:lnTo>
                  <a:pt x="1128" y="480"/>
                </a:lnTo>
                <a:lnTo>
                  <a:pt x="1104" y="468"/>
                </a:lnTo>
                <a:lnTo>
                  <a:pt x="1080" y="456"/>
                </a:lnTo>
                <a:lnTo>
                  <a:pt x="1056" y="468"/>
                </a:lnTo>
                <a:lnTo>
                  <a:pt x="1032" y="468"/>
                </a:lnTo>
                <a:lnTo>
                  <a:pt x="984" y="468"/>
                </a:lnTo>
                <a:lnTo>
                  <a:pt x="960" y="468"/>
                </a:lnTo>
                <a:lnTo>
                  <a:pt x="936" y="468"/>
                </a:lnTo>
                <a:lnTo>
                  <a:pt x="912" y="468"/>
                </a:lnTo>
                <a:lnTo>
                  <a:pt x="876" y="468"/>
                </a:lnTo>
                <a:lnTo>
                  <a:pt x="852" y="468"/>
                </a:lnTo>
                <a:lnTo>
                  <a:pt x="828" y="468"/>
                </a:lnTo>
                <a:lnTo>
                  <a:pt x="792" y="456"/>
                </a:lnTo>
                <a:lnTo>
                  <a:pt x="768" y="456"/>
                </a:lnTo>
                <a:lnTo>
                  <a:pt x="732" y="456"/>
                </a:lnTo>
                <a:lnTo>
                  <a:pt x="708" y="444"/>
                </a:lnTo>
                <a:lnTo>
                  <a:pt x="684" y="432"/>
                </a:lnTo>
                <a:lnTo>
                  <a:pt x="624" y="420"/>
                </a:lnTo>
                <a:lnTo>
                  <a:pt x="600" y="420"/>
                </a:lnTo>
                <a:lnTo>
                  <a:pt x="564" y="396"/>
                </a:lnTo>
                <a:lnTo>
                  <a:pt x="528" y="396"/>
                </a:lnTo>
                <a:lnTo>
                  <a:pt x="504" y="384"/>
                </a:lnTo>
                <a:lnTo>
                  <a:pt x="492" y="360"/>
                </a:lnTo>
                <a:lnTo>
                  <a:pt x="480" y="336"/>
                </a:lnTo>
                <a:lnTo>
                  <a:pt x="468" y="312"/>
                </a:lnTo>
                <a:lnTo>
                  <a:pt x="456" y="288"/>
                </a:lnTo>
                <a:lnTo>
                  <a:pt x="456" y="264"/>
                </a:lnTo>
                <a:lnTo>
                  <a:pt x="432" y="252"/>
                </a:lnTo>
                <a:lnTo>
                  <a:pt x="420" y="216"/>
                </a:lnTo>
                <a:lnTo>
                  <a:pt x="396" y="204"/>
                </a:lnTo>
                <a:lnTo>
                  <a:pt x="372" y="192"/>
                </a:lnTo>
                <a:lnTo>
                  <a:pt x="348" y="168"/>
                </a:lnTo>
                <a:lnTo>
                  <a:pt x="324" y="156"/>
                </a:lnTo>
                <a:lnTo>
                  <a:pt x="300" y="144"/>
                </a:lnTo>
                <a:lnTo>
                  <a:pt x="276" y="132"/>
                </a:lnTo>
                <a:lnTo>
                  <a:pt x="252" y="132"/>
                </a:lnTo>
                <a:lnTo>
                  <a:pt x="228" y="120"/>
                </a:lnTo>
                <a:lnTo>
                  <a:pt x="204" y="96"/>
                </a:lnTo>
                <a:lnTo>
                  <a:pt x="180" y="96"/>
                </a:lnTo>
                <a:lnTo>
                  <a:pt x="156" y="84"/>
                </a:lnTo>
                <a:lnTo>
                  <a:pt x="120" y="72"/>
                </a:lnTo>
                <a:lnTo>
                  <a:pt x="96" y="72"/>
                </a:lnTo>
                <a:lnTo>
                  <a:pt x="72" y="60"/>
                </a:lnTo>
                <a:lnTo>
                  <a:pt x="48" y="60"/>
                </a:lnTo>
                <a:lnTo>
                  <a:pt x="24" y="36"/>
                </a:lnTo>
                <a:lnTo>
                  <a:pt x="0" y="24"/>
                </a:lnTo>
                <a:lnTo>
                  <a:pt x="0" y="0"/>
                </a:lnTo>
                <a:lnTo>
                  <a:pt x="24" y="0"/>
                </a:lnTo>
                <a:lnTo>
                  <a:pt x="48" y="0"/>
                </a:lnTo>
                <a:lnTo>
                  <a:pt x="72" y="0"/>
                </a:lnTo>
                <a:lnTo>
                  <a:pt x="96" y="12"/>
                </a:lnTo>
                <a:lnTo>
                  <a:pt x="132" y="24"/>
                </a:lnTo>
                <a:lnTo>
                  <a:pt x="156" y="36"/>
                </a:lnTo>
                <a:lnTo>
                  <a:pt x="180" y="48"/>
                </a:lnTo>
                <a:lnTo>
                  <a:pt x="204" y="60"/>
                </a:lnTo>
                <a:lnTo>
                  <a:pt x="228" y="60"/>
                </a:lnTo>
                <a:lnTo>
                  <a:pt x="252" y="60"/>
                </a:lnTo>
                <a:lnTo>
                  <a:pt x="228" y="48"/>
                </a:lnTo>
              </a:path>
            </a:pathLst>
          </a:custGeom>
          <a:solidFill>
            <a:srgbClr val="676767"/>
          </a:solidFill>
          <a:ln w="12700" cap="rnd" cmpd="sng">
            <a:noFill/>
            <a:prstDash val="solid"/>
            <a:round/>
            <a:headEnd type="none" w="med" len="med"/>
            <a:tailEnd type="none" w="med" len="med"/>
          </a:ln>
          <a:effectLst/>
        </p:spPr>
        <p:txBody>
          <a:bodyPr/>
          <a:lstStyle/>
          <a:p>
            <a:pPr>
              <a:defRPr/>
            </a:pPr>
            <a:endParaRPr lang="en-US">
              <a:latin typeface="Arial" pitchFamily="-107" charset="0"/>
              <a:ea typeface="+mn-ea"/>
            </a:endParaRPr>
          </a:p>
        </p:txBody>
      </p:sp>
      <p:sp>
        <p:nvSpPr>
          <p:cNvPr id="637958" name="Rectangle 6"/>
          <p:cNvSpPr>
            <a:spLocks noChangeArrowheads="1"/>
          </p:cNvSpPr>
          <p:nvPr/>
        </p:nvSpPr>
        <p:spPr bwMode="auto">
          <a:xfrm>
            <a:off x="771525" y="311150"/>
            <a:ext cx="742950" cy="1433513"/>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pic>
        <p:nvPicPr>
          <p:cNvPr id="637961" name="Picture 9"/>
          <p:cNvPicPr>
            <a:picLocks noChangeArrowheads="1"/>
          </p:cNvPicPr>
          <p:nvPr/>
        </p:nvPicPr>
        <p:blipFill>
          <a:blip r:embed="rId3"/>
          <a:srcRect/>
          <a:stretch>
            <a:fillRect/>
          </a:stretch>
        </p:blipFill>
        <p:spPr bwMode="auto">
          <a:xfrm>
            <a:off x="2212975" y="642938"/>
            <a:ext cx="5702300" cy="54784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p:spPr>
      </p:pic>
      <p:sp>
        <p:nvSpPr>
          <p:cNvPr id="637963" name="Text Box 11"/>
          <p:cNvSpPr txBox="1">
            <a:spLocks noChangeArrowheads="1"/>
          </p:cNvSpPr>
          <p:nvPr/>
        </p:nvSpPr>
        <p:spPr bwMode="auto">
          <a:xfrm>
            <a:off x="7620000" y="6164263"/>
            <a:ext cx="1289050" cy="396875"/>
          </a:xfrm>
          <a:prstGeom prst="rect">
            <a:avLst/>
          </a:prstGeom>
          <a:noFill/>
          <a:ln w="12700">
            <a:noFill/>
            <a:miter lim="800000"/>
            <a:headEnd/>
            <a:tailEnd/>
          </a:ln>
          <a:effectLst/>
        </p:spPr>
        <p:txBody>
          <a:bodyPr>
            <a:spAutoFit/>
          </a:bodyPr>
          <a:lstStyle/>
          <a:p>
            <a:pPr>
              <a:spcBef>
                <a:spcPct val="50000"/>
              </a:spcBef>
              <a:defRPr/>
            </a:pPr>
            <a:r>
              <a:rPr lang="en-US" sz="2000" b="1">
                <a:solidFill>
                  <a:schemeClr val="hlink"/>
                </a:solidFill>
                <a:effectLst>
                  <a:outerShdw blurRad="38100" dist="38100" dir="2700000" algn="tl">
                    <a:srgbClr val="000000"/>
                  </a:outerShdw>
                </a:effectLst>
                <a:latin typeface="Comic Sans MS" pitchFamily="66" charset="0"/>
              </a:rPr>
              <a:t> </a:t>
            </a:r>
          </a:p>
        </p:txBody>
      </p:sp>
      <p:grpSp>
        <p:nvGrpSpPr>
          <p:cNvPr id="2" name="Group 77"/>
          <p:cNvGrpSpPr>
            <a:grpSpLocks/>
          </p:cNvGrpSpPr>
          <p:nvPr/>
        </p:nvGrpSpPr>
        <p:grpSpPr bwMode="auto">
          <a:xfrm>
            <a:off x="2444750" y="1225550"/>
            <a:ext cx="2763838" cy="1343025"/>
            <a:chOff x="2412" y="2052"/>
            <a:chExt cx="1741" cy="846"/>
          </a:xfrm>
        </p:grpSpPr>
        <p:sp>
          <p:nvSpPr>
            <p:cNvPr id="638030" name="Rectangle 7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31" name="AutoShape 7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32" name="Rectangle 8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33" name="Rectangle 81"/>
            <p:cNvSpPr>
              <a:spLocks noChangeArrowheads="1"/>
            </p:cNvSpPr>
            <p:nvPr/>
          </p:nvSpPr>
          <p:spPr bwMode="auto">
            <a:xfrm>
              <a:off x="2486" y="2070"/>
              <a:ext cx="48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34" name="Line 8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3" name="Group 83"/>
          <p:cNvGrpSpPr>
            <a:grpSpLocks/>
          </p:cNvGrpSpPr>
          <p:nvPr/>
        </p:nvGrpSpPr>
        <p:grpSpPr bwMode="auto">
          <a:xfrm>
            <a:off x="2686050" y="1581150"/>
            <a:ext cx="2763838" cy="1343025"/>
            <a:chOff x="2412" y="2052"/>
            <a:chExt cx="1741" cy="846"/>
          </a:xfrm>
        </p:grpSpPr>
        <p:sp>
          <p:nvSpPr>
            <p:cNvPr id="638036" name="Rectangle 8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37" name="AutoShape 8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38" name="Rectangle 8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39" name="Rectangle 87"/>
            <p:cNvSpPr>
              <a:spLocks noChangeArrowheads="1"/>
            </p:cNvSpPr>
            <p:nvPr/>
          </p:nvSpPr>
          <p:spPr bwMode="auto">
            <a:xfrm>
              <a:off x="2594" y="2078"/>
              <a:ext cx="411" cy="174"/>
            </a:xfrm>
            <a:prstGeom prst="rect">
              <a:avLst/>
            </a:prstGeom>
            <a:noFill/>
            <a:ln w="9525">
              <a:noFill/>
              <a:miter lim="800000"/>
              <a:headEnd/>
              <a:tailEnd/>
            </a:ln>
          </p:spPr>
          <p:txBody>
            <a:bodyPr wrap="none" lIns="0" tIns="0" rIns="0" bIns="0">
              <a:spAutoFit/>
            </a:bodyPr>
            <a:lstStyle/>
            <a:p>
              <a:pPr>
                <a:spcBef>
                  <a:spcPct val="50000"/>
                </a:spcBef>
              </a:pPr>
              <a:r>
                <a:rPr lang="si-LK" sz="1800" dirty="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638040" name="Line 8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4" name="Group 89"/>
          <p:cNvGrpSpPr>
            <a:grpSpLocks/>
          </p:cNvGrpSpPr>
          <p:nvPr/>
        </p:nvGrpSpPr>
        <p:grpSpPr bwMode="auto">
          <a:xfrm>
            <a:off x="2965450" y="1924050"/>
            <a:ext cx="2763838" cy="1343025"/>
            <a:chOff x="2412" y="2052"/>
            <a:chExt cx="1741" cy="846"/>
          </a:xfrm>
        </p:grpSpPr>
        <p:sp>
          <p:nvSpPr>
            <p:cNvPr id="638042" name="Rectangle 9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43" name="AutoShape 9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44" name="Rectangle 9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45" name="Rectangle 93"/>
            <p:cNvSpPr>
              <a:spLocks noChangeArrowheads="1"/>
            </p:cNvSpPr>
            <p:nvPr/>
          </p:nvSpPr>
          <p:spPr bwMode="auto">
            <a:xfrm>
              <a:off x="2514" y="2078"/>
              <a:ext cx="511"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46" name="Line 9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5" name="Group 95"/>
          <p:cNvGrpSpPr>
            <a:grpSpLocks/>
          </p:cNvGrpSpPr>
          <p:nvPr/>
        </p:nvGrpSpPr>
        <p:grpSpPr bwMode="auto">
          <a:xfrm>
            <a:off x="3257550" y="2241550"/>
            <a:ext cx="2763838" cy="1343025"/>
            <a:chOff x="2412" y="2052"/>
            <a:chExt cx="1741" cy="846"/>
          </a:xfrm>
        </p:grpSpPr>
        <p:sp>
          <p:nvSpPr>
            <p:cNvPr id="638048" name="Rectangle 9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49" name="AutoShape 9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50" name="Rectangle 9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51" name="Rectangle 99"/>
            <p:cNvSpPr>
              <a:spLocks noChangeArrowheads="1"/>
            </p:cNvSpPr>
            <p:nvPr/>
          </p:nvSpPr>
          <p:spPr bwMode="auto">
            <a:xfrm>
              <a:off x="2546" y="2078"/>
              <a:ext cx="51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52" name="Line 10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6" name="Group 101"/>
          <p:cNvGrpSpPr>
            <a:grpSpLocks/>
          </p:cNvGrpSpPr>
          <p:nvPr/>
        </p:nvGrpSpPr>
        <p:grpSpPr bwMode="auto">
          <a:xfrm>
            <a:off x="3524250" y="2546350"/>
            <a:ext cx="2763838" cy="1343025"/>
            <a:chOff x="2412" y="2052"/>
            <a:chExt cx="1741" cy="846"/>
          </a:xfrm>
        </p:grpSpPr>
        <p:sp>
          <p:nvSpPr>
            <p:cNvPr id="638054" name="Rectangle 10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55" name="AutoShape 10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56" name="Rectangle 10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57" name="Rectangle 105"/>
            <p:cNvSpPr>
              <a:spLocks noChangeArrowheads="1"/>
            </p:cNvSpPr>
            <p:nvPr/>
          </p:nvSpPr>
          <p:spPr bwMode="auto">
            <a:xfrm>
              <a:off x="2506" y="2078"/>
              <a:ext cx="491"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58" name="Line 10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7" name="Group 107"/>
          <p:cNvGrpSpPr>
            <a:grpSpLocks/>
          </p:cNvGrpSpPr>
          <p:nvPr/>
        </p:nvGrpSpPr>
        <p:grpSpPr bwMode="auto">
          <a:xfrm>
            <a:off x="3803650" y="2851150"/>
            <a:ext cx="2763838" cy="1343025"/>
            <a:chOff x="2412" y="2052"/>
            <a:chExt cx="1741" cy="846"/>
          </a:xfrm>
        </p:grpSpPr>
        <p:sp>
          <p:nvSpPr>
            <p:cNvPr id="638060" name="Rectangle 10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61" name="AutoShape 10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62" name="Rectangle 11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63" name="Rectangle 111"/>
            <p:cNvSpPr>
              <a:spLocks noChangeArrowheads="1"/>
            </p:cNvSpPr>
            <p:nvPr/>
          </p:nvSpPr>
          <p:spPr bwMode="auto">
            <a:xfrm>
              <a:off x="2544" y="2078"/>
              <a:ext cx="412"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64" name="Line 11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8" name="Group 113"/>
          <p:cNvGrpSpPr>
            <a:grpSpLocks/>
          </p:cNvGrpSpPr>
          <p:nvPr/>
        </p:nvGrpSpPr>
        <p:grpSpPr bwMode="auto">
          <a:xfrm>
            <a:off x="4095750" y="3168650"/>
            <a:ext cx="2763838" cy="1343025"/>
            <a:chOff x="2412" y="2052"/>
            <a:chExt cx="1741" cy="846"/>
          </a:xfrm>
        </p:grpSpPr>
        <p:sp>
          <p:nvSpPr>
            <p:cNvPr id="638066" name="Rectangle 11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67" name="AutoShape 11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68" name="Rectangle 11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69" name="Rectangle 117"/>
            <p:cNvSpPr>
              <a:spLocks noChangeArrowheads="1"/>
            </p:cNvSpPr>
            <p:nvPr/>
          </p:nvSpPr>
          <p:spPr bwMode="auto">
            <a:xfrm>
              <a:off x="2523" y="2078"/>
              <a:ext cx="424"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70" name="Line 11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9" name="Group 119"/>
          <p:cNvGrpSpPr>
            <a:grpSpLocks/>
          </p:cNvGrpSpPr>
          <p:nvPr/>
        </p:nvGrpSpPr>
        <p:grpSpPr bwMode="auto">
          <a:xfrm>
            <a:off x="4337050" y="3524250"/>
            <a:ext cx="2763838" cy="1343025"/>
            <a:chOff x="2412" y="2052"/>
            <a:chExt cx="1741" cy="846"/>
          </a:xfrm>
        </p:grpSpPr>
        <p:sp>
          <p:nvSpPr>
            <p:cNvPr id="638072" name="Rectangle 12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73" name="AutoShape 12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74" name="Rectangle 12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76" name="Line 12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 name="Group 125"/>
          <p:cNvGrpSpPr>
            <a:grpSpLocks/>
          </p:cNvGrpSpPr>
          <p:nvPr/>
        </p:nvGrpSpPr>
        <p:grpSpPr bwMode="auto">
          <a:xfrm>
            <a:off x="4641850" y="3859213"/>
            <a:ext cx="2760663" cy="1333500"/>
            <a:chOff x="2652" y="2271"/>
            <a:chExt cx="1739" cy="840"/>
          </a:xfrm>
        </p:grpSpPr>
        <p:sp>
          <p:nvSpPr>
            <p:cNvPr id="638078" name="Rectangle 126"/>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79" name="AutoShape 127"/>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80" name="Rectangle 128"/>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638081" name="Rectangle 129"/>
            <p:cNvSpPr>
              <a:spLocks noChangeArrowheads="1"/>
            </p:cNvSpPr>
            <p:nvPr/>
          </p:nvSpPr>
          <p:spPr bwMode="auto">
            <a:xfrm>
              <a:off x="2819" y="2298"/>
              <a:ext cx="667"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නිහඬකාලය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grpSp>
        <p:nvGrpSpPr>
          <p:cNvPr id="11" name="Group 130"/>
          <p:cNvGrpSpPr>
            <a:grpSpLocks/>
          </p:cNvGrpSpPr>
          <p:nvPr/>
        </p:nvGrpSpPr>
        <p:grpSpPr bwMode="auto">
          <a:xfrm>
            <a:off x="4908550" y="4208463"/>
            <a:ext cx="2762250" cy="1479550"/>
            <a:chOff x="3948" y="107"/>
            <a:chExt cx="1740" cy="932"/>
          </a:xfrm>
        </p:grpSpPr>
        <p:sp>
          <p:nvSpPr>
            <p:cNvPr id="638083" name="Rectangle 131"/>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638084" name="AutoShape 132"/>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638085" name="Rectangle 133"/>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9244" name="Group 134"/>
            <p:cNvGrpSpPr>
              <a:grpSpLocks/>
            </p:cNvGrpSpPr>
            <p:nvPr/>
          </p:nvGrpSpPr>
          <p:grpSpPr bwMode="auto">
            <a:xfrm>
              <a:off x="4053" y="131"/>
              <a:ext cx="811" cy="296"/>
              <a:chOff x="3083" y="3091"/>
              <a:chExt cx="636" cy="245"/>
            </a:xfrm>
          </p:grpSpPr>
          <p:sp>
            <p:nvSpPr>
              <p:cNvPr id="638087" name="Rectangle 135"/>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a:solidFill>
                      <a:srgbClr val="790015"/>
                    </a:solidFill>
                    <a:effectLst/>
                    <a:latin typeface="Helvetica" charset="0"/>
                    <a:ea typeface="ＭＳ Ｐゴシック" charset="0"/>
                    <a:cs typeface="ＭＳ Ｐゴシック" charset="0"/>
                  </a:rPr>
                  <a:t>   </a:t>
                </a:r>
                <a:endParaRPr lang="en-US" sz="40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638088" name="Rectangle 136"/>
              <p:cNvSpPr>
                <a:spLocks noChangeArrowheads="1"/>
              </p:cNvSpPr>
              <p:nvPr/>
            </p:nvSpPr>
            <p:spPr bwMode="auto">
              <a:xfrm>
                <a:off x="3083" y="3091"/>
                <a:ext cx="636" cy="128"/>
              </a:xfrm>
              <a:prstGeom prst="rect">
                <a:avLst/>
              </a:prstGeom>
              <a:noFill/>
              <a:ln w="9525">
                <a:noFill/>
                <a:miter lim="800000"/>
                <a:headEnd/>
                <a:tailEnd/>
              </a:ln>
            </p:spPr>
            <p:txBody>
              <a:bodyPr wrap="none" lIns="0" tIns="0" rIns="0" bIns="0">
                <a:spAutoFit/>
              </a:bodyPr>
              <a:lstStyle/>
              <a:p>
                <a:pPr>
                  <a:defRPr/>
                </a:pPr>
                <a:r>
                  <a:rPr lang="si-LK" sz="1600" b="1" dirty="0">
                    <a:solidFill>
                      <a:srgbClr val="790015"/>
                    </a:solidFill>
                    <a:latin typeface="Helvetica" charset="0"/>
                    <a:ea typeface="ＭＳ Ｐゴシック" charset="0"/>
                    <a:cs typeface="ＭＳ Ｐゴシック" charset="0"/>
                  </a:rPr>
                  <a:t>යේසුස් වහන්සේ</a:t>
                </a:r>
                <a:endParaRPr lang="en-US" sz="20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638089" name="Line 137"/>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638090" name="Line 138"/>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sp>
        <p:nvSpPr>
          <p:cNvPr id="9235" name="Text Box 139"/>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638095" name="Text Box 143"/>
          <p:cNvSpPr txBox="1">
            <a:spLocks noChangeArrowheads="1"/>
          </p:cNvSpPr>
          <p:nvPr/>
        </p:nvSpPr>
        <p:spPr bwMode="auto">
          <a:xfrm>
            <a:off x="8483600" y="1590675"/>
            <a:ext cx="660400" cy="396875"/>
          </a:xfrm>
          <a:prstGeom prst="rect">
            <a:avLst/>
          </a:prstGeom>
          <a:noFill/>
          <a:ln w="12700">
            <a:noFill/>
            <a:miter lim="800000"/>
            <a:headEnd/>
            <a:tailEnd/>
          </a:ln>
          <a:effectLst/>
        </p:spPr>
        <p:txBody>
          <a:bodyPr>
            <a:spAutoFit/>
          </a:bodyPr>
          <a:lstStyle/>
          <a:p>
            <a:pPr>
              <a:spcBef>
                <a:spcPct val="50000"/>
              </a:spcBef>
              <a:defRPr/>
            </a:pPr>
            <a:endParaRPr lang="en-US" sz="2000" b="1">
              <a:solidFill>
                <a:schemeClr val="hlink"/>
              </a:solidFill>
              <a:effectLst>
                <a:outerShdw blurRad="38100" dist="38100" dir="2700000" algn="tl">
                  <a:srgbClr val="000000"/>
                </a:outerShdw>
              </a:effectLst>
              <a:latin typeface="Comic Sans MS" pitchFamily="-107" charset="0"/>
              <a:ea typeface="+mn-ea"/>
            </a:endParaRPr>
          </a:p>
        </p:txBody>
      </p:sp>
      <p:sp>
        <p:nvSpPr>
          <p:cNvPr id="638096" name="Rectangle 144"/>
          <p:cNvSpPr>
            <a:spLocks noChangeArrowheads="1"/>
          </p:cNvSpPr>
          <p:nvPr/>
        </p:nvSpPr>
        <p:spPr bwMode="auto">
          <a:xfrm>
            <a:off x="8120063"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07</a:t>
            </a:r>
          </a:p>
        </p:txBody>
      </p:sp>
      <p:grpSp>
        <p:nvGrpSpPr>
          <p:cNvPr id="9238" name="Group 148"/>
          <p:cNvGrpSpPr>
            <a:grpSpLocks/>
          </p:cNvGrpSpPr>
          <p:nvPr/>
        </p:nvGrpSpPr>
        <p:grpSpPr bwMode="auto">
          <a:xfrm>
            <a:off x="519113" y="7938"/>
            <a:ext cx="854075" cy="1704975"/>
            <a:chOff x="327" y="5"/>
            <a:chExt cx="538" cy="1074"/>
          </a:xfrm>
        </p:grpSpPr>
        <p:sp>
          <p:nvSpPr>
            <p:cNvPr id="638101" name="Rectangle 149"/>
            <p:cNvSpPr>
              <a:spLocks noChangeArrowheads="1"/>
            </p:cNvSpPr>
            <p:nvPr/>
          </p:nvSpPr>
          <p:spPr bwMode="auto">
            <a:xfrm>
              <a:off x="327" y="5"/>
              <a:ext cx="538" cy="1074"/>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l">
                <a:spcBef>
                  <a:spcPct val="50000"/>
                </a:spcBef>
                <a:defRPr/>
              </a:pPr>
              <a:r>
                <a:rPr lang="en-US" sz="10600">
                  <a:solidFill>
                    <a:srgbClr val="FFFF00"/>
                  </a:solidFill>
                  <a:effectLst/>
                  <a:latin typeface="Times" pitchFamily="-107" charset="0"/>
                  <a:ea typeface="+mn-ea"/>
                </a:rPr>
                <a:t>7</a:t>
              </a:r>
            </a:p>
          </p:txBody>
        </p:sp>
        <p:sp>
          <p:nvSpPr>
            <p:cNvPr id="638102" name="Line 150"/>
            <p:cNvSpPr>
              <a:spLocks noChangeShapeType="1"/>
            </p:cNvSpPr>
            <p:nvPr/>
          </p:nvSpPr>
          <p:spPr bwMode="auto">
            <a:xfrm flipV="1">
              <a:off x="500" y="573"/>
              <a:ext cx="250"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77" name="Rectangle 92"/>
          <p:cNvSpPr>
            <a:spLocks noChangeArrowheads="1"/>
          </p:cNvSpPr>
          <p:nvPr/>
        </p:nvSpPr>
        <p:spPr bwMode="auto">
          <a:xfrm>
            <a:off x="4648832" y="3570807"/>
            <a:ext cx="637995"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a:solidFill>
                  <a:schemeClr val="accent2">
                    <a:lumMod val="75000"/>
                  </a:schemeClr>
                </a:solidFill>
                <a:latin typeface="Arial Black" pitchFamily="34" charset="0"/>
              </a:rPr>
              <a:t>විප්‍රවාස</a:t>
            </a:r>
            <a:endParaRPr lang="en-US" sz="1800" b="1" i="0" dirty="0">
              <a:solidFill>
                <a:schemeClr val="accent2">
                  <a:lumMod val="75000"/>
                </a:schemeClr>
              </a:solidFill>
              <a:latin typeface="Arial Black"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1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nodeType="afterGroup">
                            <p:stCondLst>
                              <p:cond delay="1100"/>
                            </p:stCondLst>
                            <p:childTnLst>
                              <p:par>
                                <p:cTn id="13" presetID="10" presetClass="entr" presetSubtype="0" fill="hold" nodeType="afterEffect">
                                  <p:stCondLst>
                                    <p:cond delay="10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nodeType="afterGroup">
                            <p:stCondLst>
                              <p:cond delay="1700"/>
                            </p:stCondLst>
                            <p:childTnLst>
                              <p:par>
                                <p:cTn id="17" presetID="10" presetClass="entr" presetSubtype="0" fill="hold" nodeType="afterEffect">
                                  <p:stCondLst>
                                    <p:cond delay="10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nodeType="afterGroup">
                            <p:stCondLst>
                              <p:cond delay="2300"/>
                            </p:stCondLst>
                            <p:childTnLst>
                              <p:par>
                                <p:cTn id="21" presetID="10" presetClass="entr" presetSubtype="0" fill="hold" nodeType="afterEffect">
                                  <p:stCondLst>
                                    <p:cond delay="1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nodeType="afterGroup">
                            <p:stCondLst>
                              <p:cond delay="2900"/>
                            </p:stCondLst>
                            <p:childTnLst>
                              <p:par>
                                <p:cTn id="25" presetID="10" presetClass="entr" presetSubtype="0" fill="hold" nodeType="afterEffect">
                                  <p:stCondLst>
                                    <p:cond delay="10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nodeType="afterGroup">
                            <p:stCondLst>
                              <p:cond delay="3500"/>
                            </p:stCondLst>
                            <p:childTnLst>
                              <p:par>
                                <p:cTn id="29" presetID="10" presetClass="entr" presetSubtype="0" fill="hold" nodeType="afterEffect">
                                  <p:stCondLst>
                                    <p:cond delay="10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4100"/>
                            </p:stCondLst>
                            <p:childTnLst>
                              <p:par>
                                <p:cTn id="33" presetID="10"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77"/>
                                        </p:tgtEl>
                                        <p:attrNameLst>
                                          <p:attrName>style.visibility</p:attrName>
                                        </p:attrNameLst>
                                      </p:cBhvr>
                                      <p:to>
                                        <p:strVal val="visible"/>
                                      </p:to>
                                    </p:set>
                                    <p:animEffect transition="in" filter="fade">
                                      <p:cBhvr>
                                        <p:cTn id="38" dur="500"/>
                                        <p:tgtEl>
                                          <p:spTgt spid="77"/>
                                        </p:tgtEl>
                                      </p:cBhvr>
                                    </p:animEffect>
                                  </p:childTnLst>
                                </p:cTn>
                              </p:par>
                            </p:childTnLst>
                          </p:cTn>
                        </p:par>
                        <p:par>
                          <p:cTn id="39" fill="hold" nodeType="afterGroup">
                            <p:stCondLst>
                              <p:cond delay="4600"/>
                            </p:stCondLst>
                            <p:childTnLst>
                              <p:par>
                                <p:cTn id="40" presetID="10" presetClass="entr" presetSubtype="0" fill="hold" nodeType="afterEffect">
                                  <p:stCondLst>
                                    <p:cond delay="10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par>
                          <p:cTn id="43" fill="hold" nodeType="afterGroup">
                            <p:stCondLst>
                              <p:cond delay="5200"/>
                            </p:stCondLst>
                            <p:childTnLst>
                              <p:par>
                                <p:cTn id="44" presetID="10" presetClass="entr" presetSubtype="0" fill="hold" nodeType="afterEffect">
                                  <p:stCondLst>
                                    <p:cond delay="10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2"/>
          <p:cNvSpPr>
            <a:spLocks noChangeArrowheads="1"/>
          </p:cNvSpPr>
          <p:nvPr/>
        </p:nvSpPr>
        <p:spPr bwMode="auto">
          <a:xfrm>
            <a:off x="441325" y="166688"/>
            <a:ext cx="968375" cy="1373187"/>
          </a:xfrm>
          <a:prstGeom prst="rect">
            <a:avLst/>
          </a:prstGeom>
          <a:noFill/>
          <a:ln w="12700">
            <a:noFill/>
            <a:miter lim="800000"/>
            <a:headEnd/>
            <a:tailEnd/>
          </a:ln>
          <a:effectLst>
            <a:outerShdw blurRad="63500" dist="143684"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3" name="Rectangle 3"/>
          <p:cNvSpPr>
            <a:spLocks noChangeArrowheads="1"/>
          </p:cNvSpPr>
          <p:nvPr/>
        </p:nvSpPr>
        <p:spPr bwMode="auto">
          <a:xfrm>
            <a:off x="590550" y="2020888"/>
            <a:ext cx="1695450" cy="4227512"/>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4" name="Rectangle 4"/>
          <p:cNvSpPr>
            <a:spLocks noChangeArrowheads="1"/>
          </p:cNvSpPr>
          <p:nvPr/>
        </p:nvSpPr>
        <p:spPr bwMode="auto">
          <a:xfrm>
            <a:off x="2520950" y="920750"/>
            <a:ext cx="5702300" cy="5245100"/>
          </a:xfrm>
          <a:prstGeom prst="rect">
            <a:avLst/>
          </a:prstGeom>
          <a:solidFill>
            <a:srgbClr val="FFFFFF"/>
          </a:solidFill>
          <a:ln w="12700">
            <a:solidFill>
              <a:schemeClr val="tx1"/>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5" name="Rectangle 5"/>
          <p:cNvSpPr>
            <a:spLocks noChangeArrowheads="1"/>
          </p:cNvSpPr>
          <p:nvPr/>
        </p:nvSpPr>
        <p:spPr bwMode="auto">
          <a:xfrm>
            <a:off x="1435100" y="922338"/>
            <a:ext cx="6959600" cy="5207000"/>
          </a:xfrm>
          <a:prstGeom prst="rect">
            <a:avLst/>
          </a:prstGeom>
          <a:gradFill rotWithShape="0">
            <a:gsLst>
              <a:gs pos="0">
                <a:srgbClr val="2D1A74"/>
              </a:gs>
              <a:gs pos="100000">
                <a:srgbClr val="2D1A74">
                  <a:gamma/>
                  <a:shade val="29804"/>
                  <a:invGamma/>
                </a:srgbClr>
              </a:gs>
            </a:gsLst>
            <a:path path="shape">
              <a:fillToRect l="50000" t="50000" r="50000" b="50000"/>
            </a:path>
          </a:gradFill>
          <a:ln w="50800">
            <a:solidFill>
              <a:schemeClr val="accent2"/>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6" name="Line 6"/>
          <p:cNvSpPr>
            <a:spLocks noChangeShapeType="1"/>
          </p:cNvSpPr>
          <p:nvPr/>
        </p:nvSpPr>
        <p:spPr bwMode="auto">
          <a:xfrm>
            <a:off x="1530350" y="3505200"/>
            <a:ext cx="6845300" cy="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7" name="Line 7"/>
          <p:cNvSpPr>
            <a:spLocks noChangeShapeType="1"/>
          </p:cNvSpPr>
          <p:nvPr/>
        </p:nvSpPr>
        <p:spPr bwMode="auto">
          <a:xfrm>
            <a:off x="4953000" y="996950"/>
            <a:ext cx="0" cy="5092700"/>
          </a:xfrm>
          <a:prstGeom prst="line">
            <a:avLst/>
          </a:prstGeom>
          <a:noFill/>
          <a:ln w="12700">
            <a:solidFill>
              <a:schemeClr val="tx2"/>
            </a:solidFill>
            <a:prstDash val="dash"/>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28" name="Freeform 8"/>
          <p:cNvSpPr>
            <a:spLocks/>
          </p:cNvSpPr>
          <p:nvPr/>
        </p:nvSpPr>
        <p:spPr bwMode="auto">
          <a:xfrm>
            <a:off x="1562100" y="990600"/>
            <a:ext cx="1620838" cy="3049588"/>
          </a:xfrm>
          <a:custGeom>
            <a:avLst/>
            <a:gdLst/>
            <a:ahLst/>
            <a:cxnLst>
              <a:cxn ang="0">
                <a:pos x="984" y="24"/>
              </a:cxn>
              <a:cxn ang="0">
                <a:pos x="996" y="72"/>
              </a:cxn>
              <a:cxn ang="0">
                <a:pos x="1008" y="120"/>
              </a:cxn>
              <a:cxn ang="0">
                <a:pos x="1020" y="180"/>
              </a:cxn>
              <a:cxn ang="0">
                <a:pos x="1020" y="240"/>
              </a:cxn>
              <a:cxn ang="0">
                <a:pos x="1020" y="300"/>
              </a:cxn>
              <a:cxn ang="0">
                <a:pos x="1020" y="348"/>
              </a:cxn>
              <a:cxn ang="0">
                <a:pos x="1020" y="396"/>
              </a:cxn>
              <a:cxn ang="0">
                <a:pos x="1008" y="456"/>
              </a:cxn>
              <a:cxn ang="0">
                <a:pos x="996" y="516"/>
              </a:cxn>
              <a:cxn ang="0">
                <a:pos x="996" y="564"/>
              </a:cxn>
              <a:cxn ang="0">
                <a:pos x="972" y="636"/>
              </a:cxn>
              <a:cxn ang="0">
                <a:pos x="972" y="696"/>
              </a:cxn>
              <a:cxn ang="0">
                <a:pos x="948" y="744"/>
              </a:cxn>
              <a:cxn ang="0">
                <a:pos x="936" y="792"/>
              </a:cxn>
              <a:cxn ang="0">
                <a:pos x="924" y="864"/>
              </a:cxn>
              <a:cxn ang="0">
                <a:pos x="900" y="912"/>
              </a:cxn>
              <a:cxn ang="0">
                <a:pos x="888" y="960"/>
              </a:cxn>
              <a:cxn ang="0">
                <a:pos x="864" y="1020"/>
              </a:cxn>
              <a:cxn ang="0">
                <a:pos x="840" y="1068"/>
              </a:cxn>
              <a:cxn ang="0">
                <a:pos x="828" y="1116"/>
              </a:cxn>
              <a:cxn ang="0">
                <a:pos x="792" y="1176"/>
              </a:cxn>
              <a:cxn ang="0">
                <a:pos x="768" y="1224"/>
              </a:cxn>
              <a:cxn ang="0">
                <a:pos x="732" y="1284"/>
              </a:cxn>
              <a:cxn ang="0">
                <a:pos x="696" y="1332"/>
              </a:cxn>
              <a:cxn ang="0">
                <a:pos x="660" y="1380"/>
              </a:cxn>
              <a:cxn ang="0">
                <a:pos x="636" y="1428"/>
              </a:cxn>
              <a:cxn ang="0">
                <a:pos x="600" y="1476"/>
              </a:cxn>
              <a:cxn ang="0">
                <a:pos x="564" y="1524"/>
              </a:cxn>
              <a:cxn ang="0">
                <a:pos x="540" y="1560"/>
              </a:cxn>
              <a:cxn ang="0">
                <a:pos x="516" y="1608"/>
              </a:cxn>
              <a:cxn ang="0">
                <a:pos x="480" y="1644"/>
              </a:cxn>
              <a:cxn ang="0">
                <a:pos x="432" y="1692"/>
              </a:cxn>
              <a:cxn ang="0">
                <a:pos x="396" y="1728"/>
              </a:cxn>
              <a:cxn ang="0">
                <a:pos x="336" y="1764"/>
              </a:cxn>
              <a:cxn ang="0">
                <a:pos x="288" y="1800"/>
              </a:cxn>
              <a:cxn ang="0">
                <a:pos x="228" y="1836"/>
              </a:cxn>
              <a:cxn ang="0">
                <a:pos x="168" y="1860"/>
              </a:cxn>
              <a:cxn ang="0">
                <a:pos x="96" y="1884"/>
              </a:cxn>
              <a:cxn ang="0">
                <a:pos x="48" y="1908"/>
              </a:cxn>
              <a:cxn ang="0">
                <a:pos x="0" y="1920"/>
              </a:cxn>
            </a:cxnLst>
            <a:rect l="0" t="0" r="r" b="b"/>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29" name="Freeform 9"/>
          <p:cNvSpPr>
            <a:spLocks/>
          </p:cNvSpPr>
          <p:nvPr/>
        </p:nvSpPr>
        <p:spPr bwMode="auto">
          <a:xfrm>
            <a:off x="6877050" y="3962400"/>
            <a:ext cx="1430338" cy="2097088"/>
          </a:xfrm>
          <a:custGeom>
            <a:avLst/>
            <a:gdLst/>
            <a:ahLst/>
            <a:cxnLst>
              <a:cxn ang="0">
                <a:pos x="900" y="0"/>
              </a:cxn>
              <a:cxn ang="0">
                <a:pos x="876" y="12"/>
              </a:cxn>
              <a:cxn ang="0">
                <a:pos x="852" y="24"/>
              </a:cxn>
              <a:cxn ang="0">
                <a:pos x="828" y="36"/>
              </a:cxn>
              <a:cxn ang="0">
                <a:pos x="804" y="48"/>
              </a:cxn>
              <a:cxn ang="0">
                <a:pos x="780" y="60"/>
              </a:cxn>
              <a:cxn ang="0">
                <a:pos x="768" y="84"/>
              </a:cxn>
              <a:cxn ang="0">
                <a:pos x="744" y="96"/>
              </a:cxn>
              <a:cxn ang="0">
                <a:pos x="720" y="120"/>
              </a:cxn>
              <a:cxn ang="0">
                <a:pos x="696" y="132"/>
              </a:cxn>
              <a:cxn ang="0">
                <a:pos x="684" y="156"/>
              </a:cxn>
              <a:cxn ang="0">
                <a:pos x="660" y="168"/>
              </a:cxn>
              <a:cxn ang="0">
                <a:pos x="648" y="192"/>
              </a:cxn>
              <a:cxn ang="0">
                <a:pos x="624" y="216"/>
              </a:cxn>
              <a:cxn ang="0">
                <a:pos x="612" y="240"/>
              </a:cxn>
              <a:cxn ang="0">
                <a:pos x="588" y="252"/>
              </a:cxn>
              <a:cxn ang="0">
                <a:pos x="576" y="276"/>
              </a:cxn>
              <a:cxn ang="0">
                <a:pos x="552" y="288"/>
              </a:cxn>
              <a:cxn ang="0">
                <a:pos x="528" y="312"/>
              </a:cxn>
              <a:cxn ang="0">
                <a:pos x="516" y="336"/>
              </a:cxn>
              <a:cxn ang="0">
                <a:pos x="492" y="360"/>
              </a:cxn>
              <a:cxn ang="0">
                <a:pos x="468" y="372"/>
              </a:cxn>
              <a:cxn ang="0">
                <a:pos x="456" y="396"/>
              </a:cxn>
              <a:cxn ang="0">
                <a:pos x="432" y="420"/>
              </a:cxn>
              <a:cxn ang="0">
                <a:pos x="408" y="444"/>
              </a:cxn>
              <a:cxn ang="0">
                <a:pos x="396" y="468"/>
              </a:cxn>
              <a:cxn ang="0">
                <a:pos x="372" y="492"/>
              </a:cxn>
              <a:cxn ang="0">
                <a:pos x="360" y="516"/>
              </a:cxn>
              <a:cxn ang="0">
                <a:pos x="336" y="540"/>
              </a:cxn>
              <a:cxn ang="0">
                <a:pos x="324" y="564"/>
              </a:cxn>
              <a:cxn ang="0">
                <a:pos x="312" y="588"/>
              </a:cxn>
              <a:cxn ang="0">
                <a:pos x="288" y="624"/>
              </a:cxn>
              <a:cxn ang="0">
                <a:pos x="276" y="648"/>
              </a:cxn>
              <a:cxn ang="0">
                <a:pos x="264" y="684"/>
              </a:cxn>
              <a:cxn ang="0">
                <a:pos x="240" y="708"/>
              </a:cxn>
              <a:cxn ang="0">
                <a:pos x="228" y="732"/>
              </a:cxn>
              <a:cxn ang="0">
                <a:pos x="216" y="756"/>
              </a:cxn>
              <a:cxn ang="0">
                <a:pos x="204" y="780"/>
              </a:cxn>
              <a:cxn ang="0">
                <a:pos x="192" y="804"/>
              </a:cxn>
              <a:cxn ang="0">
                <a:pos x="180" y="828"/>
              </a:cxn>
              <a:cxn ang="0">
                <a:pos x="168" y="852"/>
              </a:cxn>
              <a:cxn ang="0">
                <a:pos x="156" y="876"/>
              </a:cxn>
              <a:cxn ang="0">
                <a:pos x="144" y="900"/>
              </a:cxn>
              <a:cxn ang="0">
                <a:pos x="132" y="924"/>
              </a:cxn>
              <a:cxn ang="0">
                <a:pos x="120" y="948"/>
              </a:cxn>
              <a:cxn ang="0">
                <a:pos x="120" y="972"/>
              </a:cxn>
              <a:cxn ang="0">
                <a:pos x="108" y="996"/>
              </a:cxn>
              <a:cxn ang="0">
                <a:pos x="96" y="1020"/>
              </a:cxn>
              <a:cxn ang="0">
                <a:pos x="96" y="1044"/>
              </a:cxn>
              <a:cxn ang="0">
                <a:pos x="84" y="1068"/>
              </a:cxn>
              <a:cxn ang="0">
                <a:pos x="72" y="1092"/>
              </a:cxn>
              <a:cxn ang="0">
                <a:pos x="60" y="1116"/>
              </a:cxn>
              <a:cxn ang="0">
                <a:pos x="60" y="1140"/>
              </a:cxn>
              <a:cxn ang="0">
                <a:pos x="48" y="1164"/>
              </a:cxn>
              <a:cxn ang="0">
                <a:pos x="36" y="1188"/>
              </a:cxn>
              <a:cxn ang="0">
                <a:pos x="36" y="1212"/>
              </a:cxn>
              <a:cxn ang="0">
                <a:pos x="24" y="1236"/>
              </a:cxn>
              <a:cxn ang="0">
                <a:pos x="12" y="1260"/>
              </a:cxn>
              <a:cxn ang="0">
                <a:pos x="12" y="1296"/>
              </a:cxn>
              <a:cxn ang="0">
                <a:pos x="0" y="1320"/>
              </a:cxn>
            </a:cxnLst>
            <a:rect l="0" t="0" r="r" b="b"/>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0" name="Freeform 10"/>
          <p:cNvSpPr>
            <a:spLocks/>
          </p:cNvSpPr>
          <p:nvPr/>
        </p:nvSpPr>
        <p:spPr bwMode="auto">
          <a:xfrm>
            <a:off x="3562350" y="1695450"/>
            <a:ext cx="3983038" cy="2878138"/>
          </a:xfrm>
          <a:custGeom>
            <a:avLst/>
            <a:gdLst/>
            <a:ahLst/>
            <a:cxnLst>
              <a:cxn ang="0">
                <a:pos x="2484" y="1800"/>
              </a:cxn>
              <a:cxn ang="0">
                <a:pos x="2424" y="1776"/>
              </a:cxn>
              <a:cxn ang="0">
                <a:pos x="2376" y="1764"/>
              </a:cxn>
              <a:cxn ang="0">
                <a:pos x="2328" y="1740"/>
              </a:cxn>
              <a:cxn ang="0">
                <a:pos x="2280" y="1704"/>
              </a:cxn>
              <a:cxn ang="0">
                <a:pos x="2232" y="1680"/>
              </a:cxn>
              <a:cxn ang="0">
                <a:pos x="2184" y="1656"/>
              </a:cxn>
              <a:cxn ang="0">
                <a:pos x="2124" y="1620"/>
              </a:cxn>
              <a:cxn ang="0">
                <a:pos x="2064" y="1584"/>
              </a:cxn>
              <a:cxn ang="0">
                <a:pos x="2016" y="1560"/>
              </a:cxn>
              <a:cxn ang="0">
                <a:pos x="1968" y="1536"/>
              </a:cxn>
              <a:cxn ang="0">
                <a:pos x="1920" y="1500"/>
              </a:cxn>
              <a:cxn ang="0">
                <a:pos x="1872" y="1476"/>
              </a:cxn>
              <a:cxn ang="0">
                <a:pos x="1836" y="1452"/>
              </a:cxn>
              <a:cxn ang="0">
                <a:pos x="1776" y="1404"/>
              </a:cxn>
              <a:cxn ang="0">
                <a:pos x="1728" y="1392"/>
              </a:cxn>
              <a:cxn ang="0">
                <a:pos x="1680" y="1344"/>
              </a:cxn>
              <a:cxn ang="0">
                <a:pos x="1632" y="1320"/>
              </a:cxn>
              <a:cxn ang="0">
                <a:pos x="1584" y="1284"/>
              </a:cxn>
              <a:cxn ang="0">
                <a:pos x="1512" y="1224"/>
              </a:cxn>
              <a:cxn ang="0">
                <a:pos x="1464" y="1200"/>
              </a:cxn>
              <a:cxn ang="0">
                <a:pos x="1416" y="1152"/>
              </a:cxn>
              <a:cxn ang="0">
                <a:pos x="1356" y="1092"/>
              </a:cxn>
              <a:cxn ang="0">
                <a:pos x="1320" y="1044"/>
              </a:cxn>
              <a:cxn ang="0">
                <a:pos x="1296" y="996"/>
              </a:cxn>
              <a:cxn ang="0">
                <a:pos x="1260" y="948"/>
              </a:cxn>
              <a:cxn ang="0">
                <a:pos x="1200" y="900"/>
              </a:cxn>
              <a:cxn ang="0">
                <a:pos x="1140" y="840"/>
              </a:cxn>
              <a:cxn ang="0">
                <a:pos x="1104" y="804"/>
              </a:cxn>
              <a:cxn ang="0">
                <a:pos x="1068" y="756"/>
              </a:cxn>
              <a:cxn ang="0">
                <a:pos x="1032" y="720"/>
              </a:cxn>
              <a:cxn ang="0">
                <a:pos x="984" y="672"/>
              </a:cxn>
              <a:cxn ang="0">
                <a:pos x="936" y="636"/>
              </a:cxn>
              <a:cxn ang="0">
                <a:pos x="912" y="588"/>
              </a:cxn>
              <a:cxn ang="0">
                <a:pos x="876" y="552"/>
              </a:cxn>
              <a:cxn ang="0">
                <a:pos x="852" y="504"/>
              </a:cxn>
              <a:cxn ang="0">
                <a:pos x="828" y="456"/>
              </a:cxn>
              <a:cxn ang="0">
                <a:pos x="792" y="408"/>
              </a:cxn>
              <a:cxn ang="0">
                <a:pos x="768" y="360"/>
              </a:cxn>
              <a:cxn ang="0">
                <a:pos x="732" y="324"/>
              </a:cxn>
              <a:cxn ang="0">
                <a:pos x="684" y="264"/>
              </a:cxn>
              <a:cxn ang="0">
                <a:pos x="648" y="216"/>
              </a:cxn>
              <a:cxn ang="0">
                <a:pos x="612" y="180"/>
              </a:cxn>
              <a:cxn ang="0">
                <a:pos x="564" y="144"/>
              </a:cxn>
              <a:cxn ang="0">
                <a:pos x="528" y="120"/>
              </a:cxn>
              <a:cxn ang="0">
                <a:pos x="480" y="72"/>
              </a:cxn>
              <a:cxn ang="0">
                <a:pos x="432" y="60"/>
              </a:cxn>
              <a:cxn ang="0">
                <a:pos x="372" y="36"/>
              </a:cxn>
              <a:cxn ang="0">
                <a:pos x="312" y="24"/>
              </a:cxn>
              <a:cxn ang="0">
                <a:pos x="264" y="12"/>
              </a:cxn>
              <a:cxn ang="0">
                <a:pos x="216" y="0"/>
              </a:cxn>
              <a:cxn ang="0">
                <a:pos x="168" y="0"/>
              </a:cxn>
              <a:cxn ang="0">
                <a:pos x="120" y="12"/>
              </a:cxn>
              <a:cxn ang="0">
                <a:pos x="72" y="24"/>
              </a:cxn>
              <a:cxn ang="0">
                <a:pos x="24" y="48"/>
              </a:cxn>
              <a:cxn ang="0">
                <a:pos x="0" y="96"/>
              </a:cxn>
              <a:cxn ang="0">
                <a:pos x="0" y="144"/>
              </a:cxn>
              <a:cxn ang="0">
                <a:pos x="12" y="192"/>
              </a:cxn>
              <a:cxn ang="0">
                <a:pos x="36" y="240"/>
              </a:cxn>
              <a:cxn ang="0">
                <a:pos x="72" y="276"/>
              </a:cxn>
              <a:cxn ang="0">
                <a:pos x="132" y="300"/>
              </a:cxn>
              <a:cxn ang="0">
                <a:pos x="180" y="312"/>
              </a:cxn>
              <a:cxn ang="0">
                <a:pos x="228" y="324"/>
              </a:cxn>
            </a:cxnLst>
            <a:rect l="0" t="0" r="r" b="b"/>
            <a:pathLst>
              <a:path w="2509" h="1813">
                <a:moveTo>
                  <a:pt x="2508" y="1812"/>
                </a:moveTo>
                <a:lnTo>
                  <a:pt x="2484" y="1800"/>
                </a:lnTo>
                <a:lnTo>
                  <a:pt x="2448" y="1788"/>
                </a:lnTo>
                <a:lnTo>
                  <a:pt x="2424" y="1776"/>
                </a:lnTo>
                <a:lnTo>
                  <a:pt x="2400" y="1776"/>
                </a:lnTo>
                <a:lnTo>
                  <a:pt x="2376" y="1764"/>
                </a:lnTo>
                <a:lnTo>
                  <a:pt x="2352" y="1740"/>
                </a:lnTo>
                <a:lnTo>
                  <a:pt x="2328" y="1740"/>
                </a:lnTo>
                <a:lnTo>
                  <a:pt x="2304" y="1716"/>
                </a:lnTo>
                <a:lnTo>
                  <a:pt x="2280" y="1704"/>
                </a:lnTo>
                <a:lnTo>
                  <a:pt x="2256" y="1692"/>
                </a:lnTo>
                <a:lnTo>
                  <a:pt x="2232" y="1680"/>
                </a:lnTo>
                <a:lnTo>
                  <a:pt x="2208" y="1668"/>
                </a:lnTo>
                <a:lnTo>
                  <a:pt x="2184" y="1656"/>
                </a:lnTo>
                <a:lnTo>
                  <a:pt x="2160" y="1632"/>
                </a:lnTo>
                <a:lnTo>
                  <a:pt x="2124" y="1620"/>
                </a:lnTo>
                <a:lnTo>
                  <a:pt x="2100" y="1596"/>
                </a:lnTo>
                <a:lnTo>
                  <a:pt x="2064" y="1584"/>
                </a:lnTo>
                <a:lnTo>
                  <a:pt x="2040" y="1572"/>
                </a:lnTo>
                <a:lnTo>
                  <a:pt x="2016" y="1560"/>
                </a:lnTo>
                <a:lnTo>
                  <a:pt x="1992" y="1548"/>
                </a:lnTo>
                <a:lnTo>
                  <a:pt x="1968" y="1536"/>
                </a:lnTo>
                <a:lnTo>
                  <a:pt x="1944" y="1524"/>
                </a:lnTo>
                <a:lnTo>
                  <a:pt x="1920" y="1500"/>
                </a:lnTo>
                <a:lnTo>
                  <a:pt x="1896" y="1488"/>
                </a:lnTo>
                <a:lnTo>
                  <a:pt x="1872" y="1476"/>
                </a:lnTo>
                <a:lnTo>
                  <a:pt x="1860" y="1452"/>
                </a:lnTo>
                <a:lnTo>
                  <a:pt x="1836" y="1452"/>
                </a:lnTo>
                <a:lnTo>
                  <a:pt x="1800" y="1428"/>
                </a:lnTo>
                <a:lnTo>
                  <a:pt x="1776" y="1404"/>
                </a:lnTo>
                <a:lnTo>
                  <a:pt x="1752" y="1404"/>
                </a:lnTo>
                <a:lnTo>
                  <a:pt x="1728" y="1392"/>
                </a:lnTo>
                <a:lnTo>
                  <a:pt x="1704" y="1368"/>
                </a:lnTo>
                <a:lnTo>
                  <a:pt x="1680" y="1344"/>
                </a:lnTo>
                <a:lnTo>
                  <a:pt x="1656" y="1332"/>
                </a:lnTo>
                <a:lnTo>
                  <a:pt x="1632" y="1320"/>
                </a:lnTo>
                <a:lnTo>
                  <a:pt x="1608" y="1296"/>
                </a:lnTo>
                <a:lnTo>
                  <a:pt x="1584" y="1284"/>
                </a:lnTo>
                <a:lnTo>
                  <a:pt x="1548" y="1248"/>
                </a:lnTo>
                <a:lnTo>
                  <a:pt x="1512" y="1224"/>
                </a:lnTo>
                <a:lnTo>
                  <a:pt x="1488" y="1212"/>
                </a:lnTo>
                <a:lnTo>
                  <a:pt x="1464" y="1200"/>
                </a:lnTo>
                <a:lnTo>
                  <a:pt x="1452" y="1176"/>
                </a:lnTo>
                <a:lnTo>
                  <a:pt x="1416" y="1152"/>
                </a:lnTo>
                <a:lnTo>
                  <a:pt x="1392" y="1116"/>
                </a:lnTo>
                <a:lnTo>
                  <a:pt x="1356" y="1092"/>
                </a:lnTo>
                <a:lnTo>
                  <a:pt x="1344" y="1068"/>
                </a:lnTo>
                <a:lnTo>
                  <a:pt x="1320" y="1044"/>
                </a:lnTo>
                <a:lnTo>
                  <a:pt x="1320" y="1020"/>
                </a:lnTo>
                <a:lnTo>
                  <a:pt x="1296" y="996"/>
                </a:lnTo>
                <a:lnTo>
                  <a:pt x="1284" y="972"/>
                </a:lnTo>
                <a:lnTo>
                  <a:pt x="1260" y="948"/>
                </a:lnTo>
                <a:lnTo>
                  <a:pt x="1224" y="912"/>
                </a:lnTo>
                <a:lnTo>
                  <a:pt x="1200" y="900"/>
                </a:lnTo>
                <a:lnTo>
                  <a:pt x="1164" y="864"/>
                </a:lnTo>
                <a:lnTo>
                  <a:pt x="1140" y="840"/>
                </a:lnTo>
                <a:lnTo>
                  <a:pt x="1128" y="816"/>
                </a:lnTo>
                <a:lnTo>
                  <a:pt x="1104" y="804"/>
                </a:lnTo>
                <a:lnTo>
                  <a:pt x="1092" y="780"/>
                </a:lnTo>
                <a:lnTo>
                  <a:pt x="1068" y="756"/>
                </a:lnTo>
                <a:lnTo>
                  <a:pt x="1056" y="732"/>
                </a:lnTo>
                <a:lnTo>
                  <a:pt x="1032" y="720"/>
                </a:lnTo>
                <a:lnTo>
                  <a:pt x="996" y="696"/>
                </a:lnTo>
                <a:lnTo>
                  <a:pt x="984" y="672"/>
                </a:lnTo>
                <a:lnTo>
                  <a:pt x="960" y="648"/>
                </a:lnTo>
                <a:lnTo>
                  <a:pt x="936" y="636"/>
                </a:lnTo>
                <a:lnTo>
                  <a:pt x="924" y="612"/>
                </a:lnTo>
                <a:lnTo>
                  <a:pt x="912" y="588"/>
                </a:lnTo>
                <a:lnTo>
                  <a:pt x="900" y="564"/>
                </a:lnTo>
                <a:lnTo>
                  <a:pt x="876" y="552"/>
                </a:lnTo>
                <a:lnTo>
                  <a:pt x="864" y="528"/>
                </a:lnTo>
                <a:lnTo>
                  <a:pt x="852" y="504"/>
                </a:lnTo>
                <a:lnTo>
                  <a:pt x="840" y="480"/>
                </a:lnTo>
                <a:lnTo>
                  <a:pt x="828" y="456"/>
                </a:lnTo>
                <a:lnTo>
                  <a:pt x="804" y="432"/>
                </a:lnTo>
                <a:lnTo>
                  <a:pt x="792" y="408"/>
                </a:lnTo>
                <a:lnTo>
                  <a:pt x="780" y="384"/>
                </a:lnTo>
                <a:lnTo>
                  <a:pt x="768" y="360"/>
                </a:lnTo>
                <a:lnTo>
                  <a:pt x="756" y="336"/>
                </a:lnTo>
                <a:lnTo>
                  <a:pt x="732" y="324"/>
                </a:lnTo>
                <a:lnTo>
                  <a:pt x="708" y="288"/>
                </a:lnTo>
                <a:lnTo>
                  <a:pt x="684" y="264"/>
                </a:lnTo>
                <a:lnTo>
                  <a:pt x="660" y="240"/>
                </a:lnTo>
                <a:lnTo>
                  <a:pt x="648" y="216"/>
                </a:lnTo>
                <a:lnTo>
                  <a:pt x="624" y="204"/>
                </a:lnTo>
                <a:lnTo>
                  <a:pt x="612" y="180"/>
                </a:lnTo>
                <a:lnTo>
                  <a:pt x="588" y="156"/>
                </a:lnTo>
                <a:lnTo>
                  <a:pt x="564" y="144"/>
                </a:lnTo>
                <a:lnTo>
                  <a:pt x="552" y="120"/>
                </a:lnTo>
                <a:lnTo>
                  <a:pt x="528" y="120"/>
                </a:lnTo>
                <a:lnTo>
                  <a:pt x="516" y="96"/>
                </a:lnTo>
                <a:lnTo>
                  <a:pt x="480" y="72"/>
                </a:lnTo>
                <a:lnTo>
                  <a:pt x="456" y="72"/>
                </a:lnTo>
                <a:lnTo>
                  <a:pt x="432" y="60"/>
                </a:lnTo>
                <a:lnTo>
                  <a:pt x="396" y="48"/>
                </a:lnTo>
                <a:lnTo>
                  <a:pt x="372" y="36"/>
                </a:lnTo>
                <a:lnTo>
                  <a:pt x="348" y="36"/>
                </a:lnTo>
                <a:lnTo>
                  <a:pt x="312" y="24"/>
                </a:lnTo>
                <a:lnTo>
                  <a:pt x="288" y="12"/>
                </a:lnTo>
                <a:lnTo>
                  <a:pt x="264" y="12"/>
                </a:lnTo>
                <a:lnTo>
                  <a:pt x="240" y="12"/>
                </a:lnTo>
                <a:lnTo>
                  <a:pt x="216" y="0"/>
                </a:lnTo>
                <a:lnTo>
                  <a:pt x="192" y="0"/>
                </a:lnTo>
                <a:lnTo>
                  <a:pt x="168" y="0"/>
                </a:lnTo>
                <a:lnTo>
                  <a:pt x="144" y="12"/>
                </a:lnTo>
                <a:lnTo>
                  <a:pt x="120" y="12"/>
                </a:lnTo>
                <a:lnTo>
                  <a:pt x="96" y="12"/>
                </a:lnTo>
                <a:lnTo>
                  <a:pt x="72" y="24"/>
                </a:lnTo>
                <a:lnTo>
                  <a:pt x="48" y="36"/>
                </a:lnTo>
                <a:lnTo>
                  <a:pt x="24" y="48"/>
                </a:lnTo>
                <a:lnTo>
                  <a:pt x="12" y="72"/>
                </a:lnTo>
                <a:lnTo>
                  <a:pt x="0" y="96"/>
                </a:lnTo>
                <a:lnTo>
                  <a:pt x="0" y="120"/>
                </a:lnTo>
                <a:lnTo>
                  <a:pt x="0" y="144"/>
                </a:lnTo>
                <a:lnTo>
                  <a:pt x="0" y="168"/>
                </a:lnTo>
                <a:lnTo>
                  <a:pt x="12" y="192"/>
                </a:lnTo>
                <a:lnTo>
                  <a:pt x="24" y="216"/>
                </a:lnTo>
                <a:lnTo>
                  <a:pt x="36" y="240"/>
                </a:lnTo>
                <a:lnTo>
                  <a:pt x="60" y="252"/>
                </a:lnTo>
                <a:lnTo>
                  <a:pt x="72" y="276"/>
                </a:lnTo>
                <a:lnTo>
                  <a:pt x="96" y="276"/>
                </a:lnTo>
                <a:lnTo>
                  <a:pt x="132" y="300"/>
                </a:lnTo>
                <a:lnTo>
                  <a:pt x="156" y="312"/>
                </a:lnTo>
                <a:lnTo>
                  <a:pt x="180" y="312"/>
                </a:lnTo>
                <a:lnTo>
                  <a:pt x="204" y="312"/>
                </a:lnTo>
                <a:lnTo>
                  <a:pt x="228" y="32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1" name="Rectangle 11"/>
          <p:cNvSpPr>
            <a:spLocks noChangeArrowheads="1"/>
          </p:cNvSpPr>
          <p:nvPr/>
        </p:nvSpPr>
        <p:spPr bwMode="auto">
          <a:xfrm>
            <a:off x="7088188" y="5259388"/>
            <a:ext cx="13112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PG</a:t>
            </a:r>
          </a:p>
        </p:txBody>
      </p:sp>
      <p:sp>
        <p:nvSpPr>
          <p:cNvPr id="312332" name="Freeform 12"/>
          <p:cNvSpPr>
            <a:spLocks/>
          </p:cNvSpPr>
          <p:nvPr/>
        </p:nvSpPr>
        <p:spPr bwMode="auto">
          <a:xfrm>
            <a:off x="2038350" y="4610100"/>
            <a:ext cx="1887538" cy="1487488"/>
          </a:xfrm>
          <a:custGeom>
            <a:avLst/>
            <a:gdLst/>
            <a:ahLst/>
            <a:cxnLst>
              <a:cxn ang="0">
                <a:pos x="276" y="888"/>
              </a:cxn>
              <a:cxn ang="0">
                <a:pos x="276" y="816"/>
              </a:cxn>
              <a:cxn ang="0">
                <a:pos x="264" y="744"/>
              </a:cxn>
              <a:cxn ang="0">
                <a:pos x="240" y="672"/>
              </a:cxn>
              <a:cxn ang="0">
                <a:pos x="204" y="612"/>
              </a:cxn>
              <a:cxn ang="0">
                <a:pos x="168" y="540"/>
              </a:cxn>
              <a:cxn ang="0">
                <a:pos x="132" y="468"/>
              </a:cxn>
              <a:cxn ang="0">
                <a:pos x="84" y="384"/>
              </a:cxn>
              <a:cxn ang="0">
                <a:pos x="24" y="312"/>
              </a:cxn>
              <a:cxn ang="0">
                <a:pos x="0" y="240"/>
              </a:cxn>
              <a:cxn ang="0">
                <a:pos x="0" y="168"/>
              </a:cxn>
              <a:cxn ang="0">
                <a:pos x="24" y="96"/>
              </a:cxn>
              <a:cxn ang="0">
                <a:pos x="84" y="36"/>
              </a:cxn>
              <a:cxn ang="0">
                <a:pos x="144" y="12"/>
              </a:cxn>
              <a:cxn ang="0">
                <a:pos x="228" y="24"/>
              </a:cxn>
              <a:cxn ang="0">
                <a:pos x="300" y="60"/>
              </a:cxn>
              <a:cxn ang="0">
                <a:pos x="348" y="132"/>
              </a:cxn>
              <a:cxn ang="0">
                <a:pos x="384" y="204"/>
              </a:cxn>
              <a:cxn ang="0">
                <a:pos x="408" y="276"/>
              </a:cxn>
              <a:cxn ang="0">
                <a:pos x="432" y="348"/>
              </a:cxn>
              <a:cxn ang="0">
                <a:pos x="444" y="420"/>
              </a:cxn>
              <a:cxn ang="0">
                <a:pos x="456" y="492"/>
              </a:cxn>
              <a:cxn ang="0">
                <a:pos x="480" y="564"/>
              </a:cxn>
              <a:cxn ang="0">
                <a:pos x="516" y="636"/>
              </a:cxn>
              <a:cxn ang="0">
                <a:pos x="600" y="672"/>
              </a:cxn>
              <a:cxn ang="0">
                <a:pos x="672" y="684"/>
              </a:cxn>
              <a:cxn ang="0">
                <a:pos x="744" y="660"/>
              </a:cxn>
              <a:cxn ang="0">
                <a:pos x="804" y="588"/>
              </a:cxn>
              <a:cxn ang="0">
                <a:pos x="828" y="504"/>
              </a:cxn>
              <a:cxn ang="0">
                <a:pos x="840" y="432"/>
              </a:cxn>
              <a:cxn ang="0">
                <a:pos x="876" y="360"/>
              </a:cxn>
              <a:cxn ang="0">
                <a:pos x="924" y="288"/>
              </a:cxn>
              <a:cxn ang="0">
                <a:pos x="984" y="252"/>
              </a:cxn>
              <a:cxn ang="0">
                <a:pos x="1056" y="240"/>
              </a:cxn>
              <a:cxn ang="0">
                <a:pos x="1128" y="264"/>
              </a:cxn>
              <a:cxn ang="0">
                <a:pos x="1176" y="324"/>
              </a:cxn>
              <a:cxn ang="0">
                <a:pos x="1188" y="396"/>
              </a:cxn>
              <a:cxn ang="0">
                <a:pos x="1164" y="468"/>
              </a:cxn>
              <a:cxn ang="0">
                <a:pos x="1128" y="540"/>
              </a:cxn>
              <a:cxn ang="0">
                <a:pos x="1080" y="612"/>
              </a:cxn>
              <a:cxn ang="0">
                <a:pos x="1020" y="672"/>
              </a:cxn>
              <a:cxn ang="0">
                <a:pos x="984" y="744"/>
              </a:cxn>
              <a:cxn ang="0">
                <a:pos x="936" y="816"/>
              </a:cxn>
              <a:cxn ang="0">
                <a:pos x="900" y="888"/>
              </a:cxn>
            </a:cxnLst>
            <a:rect l="0" t="0" r="r" b="b"/>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3" name="Freeform 13"/>
          <p:cNvSpPr>
            <a:spLocks/>
          </p:cNvSpPr>
          <p:nvPr/>
        </p:nvSpPr>
        <p:spPr bwMode="auto">
          <a:xfrm>
            <a:off x="3257550" y="2628900"/>
            <a:ext cx="268288" cy="306388"/>
          </a:xfrm>
          <a:custGeom>
            <a:avLst/>
            <a:gdLst/>
            <a:ahLst/>
            <a:cxnLst>
              <a:cxn ang="0">
                <a:pos x="108" y="12"/>
              </a:cxn>
              <a:cxn ang="0">
                <a:pos x="84" y="24"/>
              </a:cxn>
              <a:cxn ang="0">
                <a:pos x="60" y="36"/>
              </a:cxn>
              <a:cxn ang="0">
                <a:pos x="36" y="48"/>
              </a:cxn>
              <a:cxn ang="0">
                <a:pos x="24" y="72"/>
              </a:cxn>
              <a:cxn ang="0">
                <a:pos x="0" y="96"/>
              </a:cxn>
              <a:cxn ang="0">
                <a:pos x="0" y="120"/>
              </a:cxn>
              <a:cxn ang="0">
                <a:pos x="0" y="144"/>
              </a:cxn>
              <a:cxn ang="0">
                <a:pos x="24" y="156"/>
              </a:cxn>
              <a:cxn ang="0">
                <a:pos x="36" y="180"/>
              </a:cxn>
              <a:cxn ang="0">
                <a:pos x="60" y="192"/>
              </a:cxn>
              <a:cxn ang="0">
                <a:pos x="84" y="192"/>
              </a:cxn>
              <a:cxn ang="0">
                <a:pos x="108" y="192"/>
              </a:cxn>
              <a:cxn ang="0">
                <a:pos x="132" y="180"/>
              </a:cxn>
              <a:cxn ang="0">
                <a:pos x="144" y="156"/>
              </a:cxn>
              <a:cxn ang="0">
                <a:pos x="156" y="132"/>
              </a:cxn>
              <a:cxn ang="0">
                <a:pos x="168" y="108"/>
              </a:cxn>
              <a:cxn ang="0">
                <a:pos x="168" y="84"/>
              </a:cxn>
              <a:cxn ang="0">
                <a:pos x="168" y="60"/>
              </a:cxn>
              <a:cxn ang="0">
                <a:pos x="156" y="36"/>
              </a:cxn>
              <a:cxn ang="0">
                <a:pos x="144" y="12"/>
              </a:cxn>
              <a:cxn ang="0">
                <a:pos x="120" y="0"/>
              </a:cxn>
              <a:cxn ang="0">
                <a:pos x="108" y="12"/>
              </a:cxn>
            </a:cxnLst>
            <a:rect l="0" t="0" r="r" b="b"/>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4" name="Freeform 14"/>
          <p:cNvSpPr>
            <a:spLocks/>
          </p:cNvSpPr>
          <p:nvPr/>
        </p:nvSpPr>
        <p:spPr bwMode="auto">
          <a:xfrm>
            <a:off x="3067050" y="3333750"/>
            <a:ext cx="439738" cy="915988"/>
          </a:xfrm>
          <a:custGeom>
            <a:avLst/>
            <a:gdLst/>
            <a:ahLst/>
            <a:cxnLst>
              <a:cxn ang="0">
                <a:pos x="180" y="0"/>
              </a:cxn>
              <a:cxn ang="0">
                <a:pos x="204" y="24"/>
              </a:cxn>
              <a:cxn ang="0">
                <a:pos x="228" y="36"/>
              </a:cxn>
              <a:cxn ang="0">
                <a:pos x="240" y="60"/>
              </a:cxn>
              <a:cxn ang="0">
                <a:pos x="264" y="84"/>
              </a:cxn>
              <a:cxn ang="0">
                <a:pos x="276" y="108"/>
              </a:cxn>
              <a:cxn ang="0">
                <a:pos x="276" y="132"/>
              </a:cxn>
              <a:cxn ang="0">
                <a:pos x="276" y="156"/>
              </a:cxn>
              <a:cxn ang="0">
                <a:pos x="276" y="180"/>
              </a:cxn>
              <a:cxn ang="0">
                <a:pos x="276" y="204"/>
              </a:cxn>
              <a:cxn ang="0">
                <a:pos x="276" y="228"/>
              </a:cxn>
              <a:cxn ang="0">
                <a:pos x="276" y="252"/>
              </a:cxn>
              <a:cxn ang="0">
                <a:pos x="276" y="276"/>
              </a:cxn>
              <a:cxn ang="0">
                <a:pos x="276" y="300"/>
              </a:cxn>
              <a:cxn ang="0">
                <a:pos x="264" y="324"/>
              </a:cxn>
              <a:cxn ang="0">
                <a:pos x="264" y="348"/>
              </a:cxn>
              <a:cxn ang="0">
                <a:pos x="252" y="372"/>
              </a:cxn>
              <a:cxn ang="0">
                <a:pos x="240" y="396"/>
              </a:cxn>
              <a:cxn ang="0">
                <a:pos x="216" y="420"/>
              </a:cxn>
              <a:cxn ang="0">
                <a:pos x="204" y="444"/>
              </a:cxn>
              <a:cxn ang="0">
                <a:pos x="192" y="468"/>
              </a:cxn>
              <a:cxn ang="0">
                <a:pos x="168" y="480"/>
              </a:cxn>
              <a:cxn ang="0">
                <a:pos x="168" y="504"/>
              </a:cxn>
              <a:cxn ang="0">
                <a:pos x="144" y="516"/>
              </a:cxn>
              <a:cxn ang="0">
                <a:pos x="132" y="540"/>
              </a:cxn>
              <a:cxn ang="0">
                <a:pos x="108" y="552"/>
              </a:cxn>
              <a:cxn ang="0">
                <a:pos x="96" y="576"/>
              </a:cxn>
              <a:cxn ang="0">
                <a:pos x="72" y="576"/>
              </a:cxn>
              <a:cxn ang="0">
                <a:pos x="48" y="576"/>
              </a:cxn>
              <a:cxn ang="0">
                <a:pos x="12" y="552"/>
              </a:cxn>
              <a:cxn ang="0">
                <a:pos x="12" y="528"/>
              </a:cxn>
              <a:cxn ang="0">
                <a:pos x="0" y="504"/>
              </a:cxn>
              <a:cxn ang="0">
                <a:pos x="12" y="480"/>
              </a:cxn>
              <a:cxn ang="0">
                <a:pos x="24" y="456"/>
              </a:cxn>
              <a:cxn ang="0">
                <a:pos x="24" y="432"/>
              </a:cxn>
              <a:cxn ang="0">
                <a:pos x="48" y="420"/>
              </a:cxn>
              <a:cxn ang="0">
                <a:pos x="60" y="396"/>
              </a:cxn>
              <a:cxn ang="0">
                <a:pos x="72" y="372"/>
              </a:cxn>
              <a:cxn ang="0">
                <a:pos x="96" y="360"/>
              </a:cxn>
              <a:cxn ang="0">
                <a:pos x="96" y="336"/>
              </a:cxn>
              <a:cxn ang="0">
                <a:pos x="120" y="312"/>
              </a:cxn>
              <a:cxn ang="0">
                <a:pos x="132" y="276"/>
              </a:cxn>
              <a:cxn ang="0">
                <a:pos x="144" y="252"/>
              </a:cxn>
              <a:cxn ang="0">
                <a:pos x="156" y="228"/>
              </a:cxn>
              <a:cxn ang="0">
                <a:pos x="168" y="204"/>
              </a:cxn>
              <a:cxn ang="0">
                <a:pos x="180" y="180"/>
              </a:cxn>
              <a:cxn ang="0">
                <a:pos x="180" y="156"/>
              </a:cxn>
              <a:cxn ang="0">
                <a:pos x="180" y="132"/>
              </a:cxn>
              <a:cxn ang="0">
                <a:pos x="180" y="108"/>
              </a:cxn>
              <a:cxn ang="0">
                <a:pos x="180" y="84"/>
              </a:cxn>
              <a:cxn ang="0">
                <a:pos x="180" y="60"/>
              </a:cxn>
              <a:cxn ang="0">
                <a:pos x="180" y="36"/>
              </a:cxn>
              <a:cxn ang="0">
                <a:pos x="180" y="12"/>
              </a:cxn>
              <a:cxn ang="0">
                <a:pos x="204" y="0"/>
              </a:cxn>
              <a:cxn ang="0">
                <a:pos x="180" y="0"/>
              </a:cxn>
            </a:cxnLst>
            <a:rect l="0" t="0" r="r" b="b"/>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5" name="Freeform 15"/>
          <p:cNvSpPr>
            <a:spLocks/>
          </p:cNvSpPr>
          <p:nvPr/>
        </p:nvSpPr>
        <p:spPr bwMode="auto">
          <a:xfrm>
            <a:off x="3333750" y="2933700"/>
            <a:ext cx="58738" cy="420688"/>
          </a:xfrm>
          <a:custGeom>
            <a:avLst/>
            <a:gdLst/>
            <a:ahLst/>
            <a:cxnLst>
              <a:cxn ang="0">
                <a:pos x="12" y="12"/>
              </a:cxn>
              <a:cxn ang="0">
                <a:pos x="36" y="0"/>
              </a:cxn>
              <a:cxn ang="0">
                <a:pos x="36" y="24"/>
              </a:cxn>
              <a:cxn ang="0">
                <a:pos x="36" y="48"/>
              </a:cxn>
              <a:cxn ang="0">
                <a:pos x="36" y="72"/>
              </a:cxn>
              <a:cxn ang="0">
                <a:pos x="36" y="96"/>
              </a:cxn>
              <a:cxn ang="0">
                <a:pos x="24" y="120"/>
              </a:cxn>
              <a:cxn ang="0">
                <a:pos x="12" y="144"/>
              </a:cxn>
              <a:cxn ang="0">
                <a:pos x="0" y="168"/>
              </a:cxn>
              <a:cxn ang="0">
                <a:pos x="0" y="192"/>
              </a:cxn>
              <a:cxn ang="0">
                <a:pos x="0" y="216"/>
              </a:cxn>
              <a:cxn ang="0">
                <a:pos x="0" y="240"/>
              </a:cxn>
              <a:cxn ang="0">
                <a:pos x="12" y="264"/>
              </a:cxn>
            </a:cxnLst>
            <a:rect l="0" t="0" r="r" b="b"/>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cmpd="sng">
            <a:solidFill>
              <a:srgbClr val="FAFD00"/>
            </a:solidFill>
            <a:prstDash val="solid"/>
            <a:round/>
            <a:headEnd type="none" w="med" len="med"/>
            <a:tailEnd type="none" w="med" len="med"/>
          </a:ln>
          <a:effectLst>
            <a:outerShdw blurRad="63500" dist="71842" dir="2700000" algn="ctr" rotWithShape="0">
              <a:schemeClr val="bg2">
                <a:alpha val="74998"/>
              </a:schemeClr>
            </a:outerShdw>
          </a:effectLst>
        </p:spPr>
        <p:txBody>
          <a:bodyPr/>
          <a:lstStyle/>
          <a:p>
            <a:pPr>
              <a:defRPr/>
            </a:pPr>
            <a:endParaRPr lang="en-US">
              <a:latin typeface="Arial" pitchFamily="-107" charset="0"/>
              <a:ea typeface="+mn-ea"/>
            </a:endParaRPr>
          </a:p>
        </p:txBody>
      </p:sp>
      <p:sp>
        <p:nvSpPr>
          <p:cNvPr id="312336" name="Rectangle 16"/>
          <p:cNvSpPr>
            <a:spLocks noChangeArrowheads="1"/>
          </p:cNvSpPr>
          <p:nvPr/>
        </p:nvSpPr>
        <p:spPr bwMode="auto">
          <a:xfrm>
            <a:off x="3106738" y="3735388"/>
            <a:ext cx="17303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D S</a:t>
            </a:r>
          </a:p>
        </p:txBody>
      </p:sp>
      <p:sp>
        <p:nvSpPr>
          <p:cNvPr id="312337" name="Rectangle 17"/>
          <p:cNvSpPr>
            <a:spLocks noChangeArrowheads="1"/>
          </p:cNvSpPr>
          <p:nvPr/>
        </p:nvSpPr>
        <p:spPr bwMode="auto">
          <a:xfrm>
            <a:off x="3449638" y="2382838"/>
            <a:ext cx="127317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SG</a:t>
            </a:r>
          </a:p>
        </p:txBody>
      </p:sp>
      <p:sp>
        <p:nvSpPr>
          <p:cNvPr id="312338" name="Rectangle 18"/>
          <p:cNvSpPr>
            <a:spLocks noChangeArrowheads="1"/>
          </p:cNvSpPr>
          <p:nvPr/>
        </p:nvSpPr>
        <p:spPr bwMode="auto">
          <a:xfrm>
            <a:off x="2058988" y="4764088"/>
            <a:ext cx="13303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RS</a:t>
            </a:r>
          </a:p>
        </p:txBody>
      </p:sp>
      <p:sp>
        <p:nvSpPr>
          <p:cNvPr id="312339" name="AutoShape 19"/>
          <p:cNvSpPr>
            <a:spLocks noChangeArrowheads="1"/>
          </p:cNvSpPr>
          <p:nvPr/>
        </p:nvSpPr>
        <p:spPr bwMode="auto">
          <a:xfrm>
            <a:off x="5588000" y="1358900"/>
            <a:ext cx="292100" cy="215900"/>
          </a:xfrm>
          <a:prstGeom prst="rightArrow">
            <a:avLst>
              <a:gd name="adj1" fmla="val 50000"/>
              <a:gd name="adj2" fmla="val 67653"/>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40" name="AutoShape 20"/>
          <p:cNvSpPr>
            <a:spLocks noChangeArrowheads="1"/>
          </p:cNvSpPr>
          <p:nvPr/>
        </p:nvSpPr>
        <p:spPr bwMode="auto">
          <a:xfrm rot="10740000">
            <a:off x="4005263" y="1343025"/>
            <a:ext cx="292100" cy="217488"/>
          </a:xfrm>
          <a:prstGeom prst="rightArrow">
            <a:avLst>
              <a:gd name="adj1" fmla="val 50000"/>
              <a:gd name="adj2" fmla="val 67159"/>
            </a:avLst>
          </a:prstGeom>
          <a:solidFill>
            <a:schemeClr val="tx2"/>
          </a:solidFill>
          <a:ln w="12700">
            <a:solidFill>
              <a:srgbClr val="FAFD00"/>
            </a:solid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41" name="Rectangle 21"/>
          <p:cNvSpPr>
            <a:spLocks noChangeArrowheads="1"/>
          </p:cNvSpPr>
          <p:nvPr/>
        </p:nvSpPr>
        <p:spPr bwMode="auto">
          <a:xfrm>
            <a:off x="4876800" y="4419600"/>
            <a:ext cx="838200" cy="396875"/>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42" name="Rectangle 22"/>
          <p:cNvSpPr>
            <a:spLocks noChangeArrowheads="1"/>
          </p:cNvSpPr>
          <p:nvPr/>
        </p:nvSpPr>
        <p:spPr bwMode="auto">
          <a:xfrm>
            <a:off x="3963988" y="877888"/>
            <a:ext cx="3711575" cy="4591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si-LK" sz="2400" b="1" dirty="0">
                <a:solidFill>
                  <a:srgbClr val="FAFD00"/>
                </a:solidFill>
                <a:effectLst/>
                <a:latin typeface="Times" pitchFamily="-107" charset="0"/>
                <a:ea typeface="+mn-ea"/>
              </a:rPr>
              <a:t>ස්ථාන 10</a:t>
            </a:r>
            <a:endParaRPr lang="en-US" sz="2400" b="1" dirty="0">
              <a:solidFill>
                <a:srgbClr val="FAFD00"/>
              </a:solidFill>
              <a:effectLst/>
              <a:latin typeface="Times" pitchFamily="-107" charset="0"/>
              <a:ea typeface="+mn-ea"/>
            </a:endParaRPr>
          </a:p>
        </p:txBody>
      </p:sp>
      <p:sp>
        <p:nvSpPr>
          <p:cNvPr id="312343" name="Rectangle 23"/>
          <p:cNvSpPr>
            <a:spLocks noChangeArrowheads="1"/>
          </p:cNvSpPr>
          <p:nvPr/>
        </p:nvSpPr>
        <p:spPr bwMode="auto">
          <a:xfrm>
            <a:off x="4310063" y="1258888"/>
            <a:ext cx="2794000"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defRPr/>
            </a:pPr>
            <a:r>
              <a:rPr lang="en-US" sz="2400" b="1">
                <a:solidFill>
                  <a:srgbClr val="FAFD00"/>
                </a:solidFill>
                <a:effectLst/>
                <a:latin typeface="Times" pitchFamily="-107" charset="0"/>
                <a:ea typeface="+mn-ea"/>
              </a:rPr>
              <a:t>6           4</a:t>
            </a:r>
          </a:p>
        </p:txBody>
      </p:sp>
      <p:sp>
        <p:nvSpPr>
          <p:cNvPr id="312344" name="Rectangle 24"/>
          <p:cNvSpPr>
            <a:spLocks noChangeArrowheads="1"/>
          </p:cNvSpPr>
          <p:nvPr/>
        </p:nvSpPr>
        <p:spPr bwMode="auto">
          <a:xfrm>
            <a:off x="7011988" y="4021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U</a:t>
            </a:r>
          </a:p>
        </p:txBody>
      </p:sp>
      <p:sp>
        <p:nvSpPr>
          <p:cNvPr id="312345" name="Rectangle 25"/>
          <p:cNvSpPr>
            <a:spLocks noChangeArrowheads="1"/>
          </p:cNvSpPr>
          <p:nvPr/>
        </p:nvSpPr>
        <p:spPr bwMode="auto">
          <a:xfrm>
            <a:off x="5716588" y="31067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B</a:t>
            </a:r>
          </a:p>
        </p:txBody>
      </p:sp>
      <p:sp>
        <p:nvSpPr>
          <p:cNvPr id="312346" name="Rectangle 26"/>
          <p:cNvSpPr>
            <a:spLocks noChangeArrowheads="1"/>
          </p:cNvSpPr>
          <p:nvPr/>
        </p:nvSpPr>
        <p:spPr bwMode="auto">
          <a:xfrm>
            <a:off x="5487988" y="1811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H</a:t>
            </a:r>
          </a:p>
        </p:txBody>
      </p:sp>
      <p:sp>
        <p:nvSpPr>
          <p:cNvPr id="312347" name="Rectangle 27"/>
          <p:cNvSpPr>
            <a:spLocks noChangeArrowheads="1"/>
          </p:cNvSpPr>
          <p:nvPr/>
        </p:nvSpPr>
        <p:spPr bwMode="auto">
          <a:xfrm>
            <a:off x="7088188" y="1525588"/>
            <a:ext cx="11779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N (A)</a:t>
            </a:r>
          </a:p>
        </p:txBody>
      </p:sp>
      <p:sp>
        <p:nvSpPr>
          <p:cNvPr id="312348" name="Rectangle 28"/>
          <p:cNvSpPr>
            <a:spLocks noChangeArrowheads="1"/>
          </p:cNvSpPr>
          <p:nvPr/>
        </p:nvSpPr>
        <p:spPr bwMode="auto">
          <a:xfrm>
            <a:off x="2820988" y="25733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C</a:t>
            </a:r>
          </a:p>
        </p:txBody>
      </p:sp>
      <p:sp>
        <p:nvSpPr>
          <p:cNvPr id="312349" name="Rectangle 29"/>
          <p:cNvSpPr>
            <a:spLocks noChangeArrowheads="1"/>
          </p:cNvSpPr>
          <p:nvPr/>
        </p:nvSpPr>
        <p:spPr bwMode="auto">
          <a:xfrm>
            <a:off x="2725738" y="325913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J</a:t>
            </a:r>
          </a:p>
        </p:txBody>
      </p:sp>
      <p:sp>
        <p:nvSpPr>
          <p:cNvPr id="312350" name="Rectangle 30"/>
          <p:cNvSpPr>
            <a:spLocks noChangeArrowheads="1"/>
          </p:cNvSpPr>
          <p:nvPr/>
        </p:nvSpPr>
        <p:spPr bwMode="auto">
          <a:xfrm>
            <a:off x="3582988" y="310673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MN</a:t>
            </a:r>
          </a:p>
        </p:txBody>
      </p:sp>
      <p:sp>
        <p:nvSpPr>
          <p:cNvPr id="312351" name="Rectangle 31"/>
          <p:cNvSpPr>
            <a:spLocks noChangeArrowheads="1"/>
          </p:cNvSpPr>
          <p:nvPr/>
        </p:nvSpPr>
        <p:spPr bwMode="auto">
          <a:xfrm>
            <a:off x="3087688" y="43830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KB</a:t>
            </a:r>
          </a:p>
        </p:txBody>
      </p:sp>
      <p:sp>
        <p:nvSpPr>
          <p:cNvPr id="312352" name="Rectangle 32"/>
          <p:cNvSpPr>
            <a:spLocks noChangeArrowheads="1"/>
          </p:cNvSpPr>
          <p:nvPr/>
        </p:nvSpPr>
        <p:spPr bwMode="auto">
          <a:xfrm>
            <a:off x="2744788" y="5030788"/>
            <a:ext cx="16732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MS</a:t>
            </a:r>
          </a:p>
        </p:txBody>
      </p:sp>
      <p:sp>
        <p:nvSpPr>
          <p:cNvPr id="312353" name="Rectangle 33"/>
          <p:cNvSpPr>
            <a:spLocks noChangeArrowheads="1"/>
          </p:cNvSpPr>
          <p:nvPr/>
        </p:nvSpPr>
        <p:spPr bwMode="auto">
          <a:xfrm>
            <a:off x="1525588" y="4192588"/>
            <a:ext cx="8350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E</a:t>
            </a:r>
          </a:p>
        </p:txBody>
      </p:sp>
      <p:sp>
        <p:nvSpPr>
          <p:cNvPr id="312354" name="Oval 34"/>
          <p:cNvSpPr>
            <a:spLocks noChangeArrowheads="1"/>
          </p:cNvSpPr>
          <p:nvPr/>
        </p:nvSpPr>
        <p:spPr bwMode="auto">
          <a:xfrm>
            <a:off x="7016750" y="16827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5" name="Oval 35"/>
          <p:cNvSpPr>
            <a:spLocks noChangeArrowheads="1"/>
          </p:cNvSpPr>
          <p:nvPr/>
        </p:nvSpPr>
        <p:spPr bwMode="auto">
          <a:xfrm>
            <a:off x="5397500" y="19494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6" name="Oval 36"/>
          <p:cNvSpPr>
            <a:spLocks noChangeArrowheads="1"/>
          </p:cNvSpPr>
          <p:nvPr/>
        </p:nvSpPr>
        <p:spPr bwMode="auto">
          <a:xfrm>
            <a:off x="5645150" y="32448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7" name="Oval 37"/>
          <p:cNvSpPr>
            <a:spLocks noChangeArrowheads="1"/>
          </p:cNvSpPr>
          <p:nvPr/>
        </p:nvSpPr>
        <p:spPr bwMode="auto">
          <a:xfrm>
            <a:off x="6902450" y="41402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8" name="Oval 38"/>
          <p:cNvSpPr>
            <a:spLocks noChangeArrowheads="1"/>
          </p:cNvSpPr>
          <p:nvPr/>
        </p:nvSpPr>
        <p:spPr bwMode="auto">
          <a:xfrm>
            <a:off x="1663700" y="45783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59" name="Oval 39"/>
          <p:cNvSpPr>
            <a:spLocks noChangeArrowheads="1"/>
          </p:cNvSpPr>
          <p:nvPr/>
        </p:nvSpPr>
        <p:spPr bwMode="auto">
          <a:xfrm>
            <a:off x="2921000" y="46545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0" name="Oval 40"/>
          <p:cNvSpPr>
            <a:spLocks noChangeArrowheads="1"/>
          </p:cNvSpPr>
          <p:nvPr/>
        </p:nvSpPr>
        <p:spPr bwMode="auto">
          <a:xfrm>
            <a:off x="3035300" y="33591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1" name="Oval 41"/>
          <p:cNvSpPr>
            <a:spLocks noChangeArrowheads="1"/>
          </p:cNvSpPr>
          <p:nvPr/>
        </p:nvSpPr>
        <p:spPr bwMode="auto">
          <a:xfrm>
            <a:off x="3016250" y="294005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2" name="Oval 42"/>
          <p:cNvSpPr>
            <a:spLocks noChangeArrowheads="1"/>
          </p:cNvSpPr>
          <p:nvPr/>
        </p:nvSpPr>
        <p:spPr bwMode="auto">
          <a:xfrm>
            <a:off x="3511550" y="3340100"/>
            <a:ext cx="139700" cy="139700"/>
          </a:xfrm>
          <a:prstGeom prst="ellipse">
            <a:avLst/>
          </a:prstGeom>
          <a:solidFill>
            <a:schemeClr val="tx2"/>
          </a:solidFill>
          <a:ln w="12700">
            <a:solidFill>
              <a:schemeClr val="tx2"/>
            </a:solid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3" name="Oval 43"/>
          <p:cNvSpPr>
            <a:spLocks noChangeArrowheads="1"/>
          </p:cNvSpPr>
          <p:nvPr/>
        </p:nvSpPr>
        <p:spPr bwMode="auto">
          <a:xfrm>
            <a:off x="3016250" y="5435600"/>
            <a:ext cx="139700" cy="139700"/>
          </a:xfrm>
          <a:prstGeom prst="ellipse">
            <a:avLst/>
          </a:prstGeom>
          <a:solidFill>
            <a:srgbClr val="00FF00"/>
          </a:solidFill>
          <a:ln w="12700">
            <a:noFill/>
            <a:round/>
            <a:headEnd/>
            <a:tailEnd/>
          </a:ln>
          <a:effectLst>
            <a:outerShdw blurRad="63500" dist="71842" dir="2700000"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nvGrpSpPr>
          <p:cNvPr id="10284" name="Group 53"/>
          <p:cNvGrpSpPr>
            <a:grpSpLocks/>
          </p:cNvGrpSpPr>
          <p:nvPr/>
        </p:nvGrpSpPr>
        <p:grpSpPr bwMode="auto">
          <a:xfrm>
            <a:off x="1524000" y="2025651"/>
            <a:ext cx="2660650" cy="2692400"/>
            <a:chOff x="960" y="1276"/>
            <a:chExt cx="1676" cy="1696"/>
          </a:xfrm>
        </p:grpSpPr>
        <p:sp>
          <p:nvSpPr>
            <p:cNvPr id="312365" name="Rectangle 45"/>
            <p:cNvSpPr>
              <a:spLocks noChangeArrowheads="1"/>
            </p:cNvSpPr>
            <p:nvPr/>
          </p:nvSpPr>
          <p:spPr bwMode="auto">
            <a:xfrm rot="18000000">
              <a:off x="819" y="1581"/>
              <a:ext cx="688" cy="406"/>
            </a:xfrm>
            <a:prstGeom prst="rect">
              <a:avLst/>
            </a:prstGeom>
            <a:noFill/>
            <a:ln w="12700">
              <a:noFill/>
              <a:miter lim="800000"/>
              <a:headEnd/>
              <a:tailEnd/>
            </a:ln>
            <a:effectLst>
              <a:outerShdw blurRad="63500" dist="117088" dir="2436078" algn="ctr" rotWithShape="0">
                <a:schemeClr val="bg2">
                  <a:alpha val="74998"/>
                </a:schemeClr>
              </a:outerShdw>
            </a:effectLst>
          </p:spPr>
          <p:txBody>
            <a:bodyPr wrap="none" lIns="90487" tIns="44450" rIns="90487" bIns="44450">
              <a:spAutoFit/>
            </a:bodyPr>
            <a:lstStyle/>
            <a:p>
              <a:pPr>
                <a:defRPr/>
              </a:pPr>
              <a:r>
                <a:rPr lang="si-LK" sz="3600" b="1" i="1" dirty="0">
                  <a:solidFill>
                    <a:srgbClr val="00FF00"/>
                  </a:solidFill>
                  <a:effectLst/>
                  <a:latin typeface="Times" pitchFamily="-107" charset="0"/>
                  <a:ea typeface="+mn-ea"/>
                </a:rPr>
                <a:t>භූමිය</a:t>
              </a:r>
              <a:endParaRPr lang="en-US" sz="3600" b="1" i="1" dirty="0">
                <a:solidFill>
                  <a:srgbClr val="00FF00"/>
                </a:solidFill>
                <a:effectLst/>
                <a:latin typeface="Times" pitchFamily="-107" charset="0"/>
                <a:ea typeface="+mn-ea"/>
              </a:endParaRPr>
            </a:p>
          </p:txBody>
        </p:sp>
        <p:sp>
          <p:nvSpPr>
            <p:cNvPr id="312366" name="Line 46"/>
            <p:cNvSpPr>
              <a:spLocks noChangeShapeType="1"/>
            </p:cNvSpPr>
            <p:nvPr/>
          </p:nvSpPr>
          <p:spPr bwMode="auto">
            <a:xfrm>
              <a:off x="1000" y="2452"/>
              <a:ext cx="784" cy="52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07" charset="0"/>
                <a:ea typeface="+mn-ea"/>
              </a:endParaRPr>
            </a:p>
          </p:txBody>
        </p:sp>
        <p:sp>
          <p:nvSpPr>
            <p:cNvPr id="312367" name="Line 47"/>
            <p:cNvSpPr>
              <a:spLocks noChangeShapeType="1"/>
            </p:cNvSpPr>
            <p:nvPr/>
          </p:nvSpPr>
          <p:spPr bwMode="auto">
            <a:xfrm>
              <a:off x="1684" y="1276"/>
              <a:ext cx="952" cy="280"/>
            </a:xfrm>
            <a:prstGeom prst="line">
              <a:avLst/>
            </a:prstGeom>
            <a:noFill/>
            <a:ln w="50800">
              <a:solidFill>
                <a:srgbClr val="00FF00"/>
              </a:solidFill>
              <a:round/>
              <a:headEnd/>
              <a:tailEnd/>
            </a:ln>
            <a:effectLst>
              <a:outerShdw blurRad="63500" dist="117088" dir="2436078" algn="ctr" rotWithShape="0">
                <a:schemeClr val="bg2">
                  <a:alpha val="74998"/>
                </a:schemeClr>
              </a:outerShdw>
            </a:effectLst>
          </p:spPr>
          <p:txBody>
            <a:bodyPr wrap="none" anchor="ctr"/>
            <a:lstStyle/>
            <a:p>
              <a:pPr>
                <a:defRPr/>
              </a:pPr>
              <a:endParaRPr lang="en-US">
                <a:latin typeface="Arial" pitchFamily="-107" charset="0"/>
                <a:ea typeface="+mn-ea"/>
              </a:endParaRPr>
            </a:p>
          </p:txBody>
        </p:sp>
      </p:grpSp>
      <p:sp>
        <p:nvSpPr>
          <p:cNvPr id="312368" name="Rectangle 48"/>
          <p:cNvSpPr>
            <a:spLocks noChangeArrowheads="1"/>
          </p:cNvSpPr>
          <p:nvPr/>
        </p:nvSpPr>
        <p:spPr bwMode="auto">
          <a:xfrm>
            <a:off x="1804988" y="1157288"/>
            <a:ext cx="771525" cy="4540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l">
              <a:spcBef>
                <a:spcPct val="50000"/>
              </a:spcBef>
              <a:defRPr/>
            </a:pPr>
            <a:r>
              <a:rPr lang="en-US" sz="2400" b="1">
                <a:solidFill>
                  <a:srgbClr val="FAFD00"/>
                </a:solidFill>
                <a:effectLst/>
                <a:latin typeface="Times" pitchFamily="-107" charset="0"/>
                <a:ea typeface="+mn-ea"/>
              </a:rPr>
              <a:t>MS</a:t>
            </a:r>
          </a:p>
        </p:txBody>
      </p:sp>
      <p:sp>
        <p:nvSpPr>
          <p:cNvPr id="312369" name="Rectangle 49"/>
          <p:cNvSpPr>
            <a:spLocks noChangeArrowheads="1"/>
          </p:cNvSpPr>
          <p:nvPr/>
        </p:nvSpPr>
        <p:spPr bwMode="auto">
          <a:xfrm>
            <a:off x="188913" y="552450"/>
            <a:ext cx="2825750" cy="828432"/>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l">
              <a:defRPr/>
            </a:pPr>
            <a:r>
              <a:rPr lang="si-LK" sz="2400" b="1" dirty="0">
                <a:solidFill>
                  <a:schemeClr val="tx2"/>
                </a:solidFill>
                <a:effectLst/>
                <a:latin typeface="Times" pitchFamily="-107" charset="0"/>
                <a:ea typeface="+mn-ea"/>
              </a:rPr>
              <a:t>වේදිකාව </a:t>
            </a:r>
            <a:endParaRPr lang="en-US" sz="2400" b="1" dirty="0">
              <a:solidFill>
                <a:schemeClr val="tx2"/>
              </a:solidFill>
              <a:effectLst/>
              <a:latin typeface="Times" pitchFamily="-107" charset="0"/>
              <a:ea typeface="+mn-ea"/>
            </a:endParaRPr>
          </a:p>
          <a:p>
            <a:pPr algn="l">
              <a:defRPr/>
            </a:pPr>
            <a:r>
              <a:rPr lang="si-LK" sz="2400" b="1" dirty="0">
                <a:solidFill>
                  <a:schemeClr val="tx2"/>
                </a:solidFill>
                <a:effectLst/>
                <a:latin typeface="Times" pitchFamily="-107" charset="0"/>
                <a:ea typeface="+mn-ea"/>
              </a:rPr>
              <a:t>සැකසීම</a:t>
            </a:r>
            <a:endParaRPr lang="en-US" sz="2400" b="1" dirty="0">
              <a:solidFill>
                <a:schemeClr val="tx2"/>
              </a:solidFill>
              <a:effectLst/>
              <a:latin typeface="Times" pitchFamily="-107" charset="0"/>
              <a:ea typeface="+mn-ea"/>
            </a:endParaRPr>
          </a:p>
        </p:txBody>
      </p:sp>
      <p:sp>
        <p:nvSpPr>
          <p:cNvPr id="312370" name="Text Box 50"/>
          <p:cNvSpPr txBox="1">
            <a:spLocks noChangeArrowheads="1"/>
          </p:cNvSpPr>
          <p:nvPr/>
        </p:nvSpPr>
        <p:spPr bwMode="auto">
          <a:xfrm>
            <a:off x="3521415" y="3501958"/>
            <a:ext cx="2743198" cy="1754326"/>
          </a:xfrm>
          <a:prstGeom prst="rect">
            <a:avLst/>
          </a:prstGeom>
          <a:noFill/>
          <a:ln w="12700">
            <a:noFill/>
            <a:miter lim="800000"/>
            <a:headEnd/>
            <a:tailEnd/>
          </a:ln>
          <a:effectLst>
            <a:outerShdw blurRad="63500" dist="53882" dir="2700000" algn="ctr" rotWithShape="0">
              <a:schemeClr val="bg2">
                <a:alpha val="74998"/>
              </a:schemeClr>
            </a:outerShdw>
          </a:effectLst>
        </p:spPr>
        <p:txBody>
          <a:bodyPr wrap="square">
            <a:spAutoFit/>
          </a:bodyPr>
          <a:lstStyle/>
          <a:p>
            <a:pPr>
              <a:spcBef>
                <a:spcPct val="50000"/>
              </a:spcBef>
              <a:defRPr/>
            </a:pPr>
            <a:r>
              <a:rPr lang="si-LK" sz="3600" b="1" i="1" dirty="0">
                <a:solidFill>
                  <a:srgbClr val="FF0000"/>
                </a:solidFill>
                <a:effectLst>
                  <a:outerShdw blurRad="38100" dist="38100" dir="2700000" algn="tl">
                    <a:srgbClr val="000000"/>
                  </a:outerShdw>
                </a:effectLst>
                <a:latin typeface="Comic Sans MS" pitchFamily="66" charset="0"/>
              </a:rPr>
              <a:t>"බයිබලීය සිදුවීම් සිදුවූ වේදිකාව"</a:t>
            </a:r>
            <a:endParaRPr lang="en-US" sz="3600" b="1" i="1" dirty="0">
              <a:solidFill>
                <a:srgbClr val="FF0000"/>
              </a:solidFill>
              <a:effectLst>
                <a:outerShdw blurRad="38100" dist="38100" dir="2700000" algn="tl">
                  <a:srgbClr val="000000"/>
                </a:outerShdw>
              </a:effectLst>
              <a:latin typeface="Comic Sans MS" pitchFamily="66" charset="0"/>
            </a:endParaRPr>
          </a:p>
        </p:txBody>
      </p:sp>
      <p:sp>
        <p:nvSpPr>
          <p:cNvPr id="10288" name="Text Box 55"/>
          <p:cNvSpPr txBox="1">
            <a:spLocks noChangeArrowheads="1"/>
          </p:cNvSpPr>
          <p:nvPr/>
        </p:nvSpPr>
        <p:spPr bwMode="auto">
          <a:xfrm>
            <a:off x="8756650" y="90488"/>
            <a:ext cx="184150" cy="396875"/>
          </a:xfrm>
          <a:prstGeom prst="rect">
            <a:avLst/>
          </a:prstGeom>
          <a:noFill/>
          <a:ln w="12700">
            <a:noFill/>
            <a:miter lim="800000"/>
            <a:headEnd/>
            <a:tailEnd/>
          </a:ln>
        </p:spPr>
        <p:txBody>
          <a:bodyPr wrap="none" anchor="ctr">
            <a:spAutoFit/>
          </a:bodyPr>
          <a:lstStyle/>
          <a:p>
            <a:pPr>
              <a:spcBef>
                <a:spcPct val="50000"/>
              </a:spcBef>
            </a:pPr>
            <a:endParaRPr lang="en-US" sz="2000">
              <a:solidFill>
                <a:srgbClr val="FFA27C"/>
              </a:solidFill>
              <a:effectLst/>
              <a:latin typeface="B VAG Rounded Bold" charset="0"/>
            </a:endParaRPr>
          </a:p>
        </p:txBody>
      </p:sp>
      <p:sp>
        <p:nvSpPr>
          <p:cNvPr id="312510" name="Rectangle 190"/>
          <p:cNvSpPr>
            <a:spLocks noChangeArrowheads="1"/>
          </p:cNvSpPr>
          <p:nvPr/>
        </p:nvSpPr>
        <p:spPr bwMode="auto">
          <a:xfrm>
            <a:off x="8134350" y="6524625"/>
            <a:ext cx="339725" cy="244475"/>
          </a:xfrm>
          <a:prstGeom prst="rect">
            <a:avLst/>
          </a:prstGeom>
          <a:noFill/>
          <a:ln w="12700">
            <a:noFill/>
            <a:miter lim="800000"/>
            <a:headEnd/>
            <a:tailEnd/>
          </a:ln>
          <a:effectLst/>
        </p:spPr>
        <p:txBody>
          <a:bodyPr wrap="none" anchor="ctr">
            <a:spAutoFit/>
          </a:bodyPr>
          <a:lstStyle/>
          <a:p>
            <a:pPr>
              <a:defRPr/>
            </a:pPr>
            <a:r>
              <a:rPr lang="en-US" sz="1000" b="1">
                <a:solidFill>
                  <a:schemeClr val="tx1"/>
                </a:solidFill>
                <a:effectLst>
                  <a:outerShdw blurRad="38100" dist="38100" dir="2700000" algn="tl">
                    <a:srgbClr val="000000"/>
                  </a:outerShdw>
                </a:effectLst>
                <a:latin typeface="Comic Sans MS" pitchFamily="66" charset="0"/>
              </a:rPr>
              <a:t>08</a:t>
            </a:r>
          </a:p>
        </p:txBody>
      </p:sp>
      <p:sp>
        <p:nvSpPr>
          <p:cNvPr id="312513" name="Text Box 193"/>
          <p:cNvSpPr txBox="1">
            <a:spLocks noChangeArrowheads="1"/>
          </p:cNvSpPr>
          <p:nvPr/>
        </p:nvSpPr>
        <p:spPr bwMode="auto">
          <a:xfrm>
            <a:off x="1763713" y="0"/>
            <a:ext cx="2346325"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l">
              <a:spcBef>
                <a:spcPct val="50000"/>
              </a:spcBef>
              <a:defRPr/>
            </a:pPr>
            <a:r>
              <a:rPr lang="en-US" sz="1600" b="1">
                <a:solidFill>
                  <a:schemeClr val="hlink"/>
                </a:solidFill>
                <a:effectLst>
                  <a:outerShdw blurRad="38100" dist="38100" dir="2700000" algn="tl">
                    <a:srgbClr val="000000"/>
                  </a:outerShdw>
                </a:effectLst>
                <a:latin typeface="Comic Sans MS" pitchFamily="66" charset="0"/>
              </a:rPr>
              <a:t> </a:t>
            </a:r>
          </a:p>
        </p:txBody>
      </p:sp>
      <p:sp>
        <p:nvSpPr>
          <p:cNvPr id="10291" name="Text Box 261"/>
          <p:cNvSpPr txBox="1">
            <a:spLocks noChangeArrowheads="1"/>
          </p:cNvSpPr>
          <p:nvPr/>
        </p:nvSpPr>
        <p:spPr bwMode="auto">
          <a:xfrm>
            <a:off x="8631238" y="6446838"/>
            <a:ext cx="339725" cy="396875"/>
          </a:xfrm>
          <a:prstGeom prst="rect">
            <a:avLst/>
          </a:prstGeom>
          <a:noFill/>
          <a:ln w="12700">
            <a:noFill/>
            <a:miter lim="800000"/>
            <a:headEnd/>
            <a:tailEnd/>
          </a:ln>
        </p:spPr>
        <p:txBody>
          <a:bodyPr wrap="none" anchor="ctr">
            <a:spAutoFit/>
          </a:bodyPr>
          <a:lstStyle/>
          <a:p>
            <a:pPr>
              <a:spcBef>
                <a:spcPct val="50000"/>
              </a:spcBef>
            </a:pPr>
            <a:r>
              <a:rPr lang="en-US" sz="2000" b="1">
                <a:solidFill>
                  <a:schemeClr val="tx1"/>
                </a:solidFill>
                <a:effectLst/>
                <a:latin typeface="Comic Sans MS" pitchFamily="66" charset="0"/>
              </a:rPr>
              <a:t>1</a:t>
            </a:r>
            <a:endParaRPr lang="en-US" sz="2000" b="1">
              <a:solidFill>
                <a:srgbClr val="FFA27C"/>
              </a:solidFill>
              <a:effectLst/>
              <a:latin typeface="Comic Sans MS" pitchFamily="66" charset="0"/>
            </a:endParaRPr>
          </a:p>
        </p:txBody>
      </p:sp>
      <p:grpSp>
        <p:nvGrpSpPr>
          <p:cNvPr id="3" name="Group 392"/>
          <p:cNvGrpSpPr>
            <a:grpSpLocks/>
          </p:cNvGrpSpPr>
          <p:nvPr/>
        </p:nvGrpSpPr>
        <p:grpSpPr bwMode="auto">
          <a:xfrm>
            <a:off x="2458118" y="1225550"/>
            <a:ext cx="5226050" cy="4462463"/>
            <a:chOff x="1540" y="772"/>
            <a:chExt cx="3292" cy="2811"/>
          </a:xfrm>
        </p:grpSpPr>
        <p:grpSp>
          <p:nvGrpSpPr>
            <p:cNvPr id="10293" name="Group 393"/>
            <p:cNvGrpSpPr>
              <a:grpSpLocks/>
            </p:cNvGrpSpPr>
            <p:nvPr/>
          </p:nvGrpSpPr>
          <p:grpSpPr bwMode="auto">
            <a:xfrm>
              <a:off x="1540" y="772"/>
              <a:ext cx="1741" cy="846"/>
              <a:chOff x="2412" y="2052"/>
              <a:chExt cx="1741" cy="846"/>
            </a:xfrm>
          </p:grpSpPr>
          <p:sp>
            <p:nvSpPr>
              <p:cNvPr id="312714" name="Rectangle 39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15" name="AutoShape 39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16" name="Rectangle 39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17" name="Rectangle 397"/>
              <p:cNvSpPr>
                <a:spLocks noChangeArrowheads="1"/>
              </p:cNvSpPr>
              <p:nvPr/>
            </p:nvSpPr>
            <p:spPr bwMode="auto">
              <a:xfrm>
                <a:off x="2518" y="2078"/>
                <a:ext cx="48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මැවිල්ල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18" name="Line 39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4" name="Group 399"/>
            <p:cNvGrpSpPr>
              <a:grpSpLocks/>
            </p:cNvGrpSpPr>
            <p:nvPr/>
          </p:nvGrpSpPr>
          <p:grpSpPr bwMode="auto">
            <a:xfrm>
              <a:off x="1692" y="996"/>
              <a:ext cx="1741" cy="846"/>
              <a:chOff x="2412" y="2052"/>
              <a:chExt cx="1741" cy="846"/>
            </a:xfrm>
          </p:grpSpPr>
          <p:sp>
            <p:nvSpPr>
              <p:cNvPr id="312720" name="Rectangle 40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21" name="AutoShape 40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22" name="Rectangle 40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23" name="Rectangle 403"/>
              <p:cNvSpPr>
                <a:spLocks noChangeArrowheads="1"/>
              </p:cNvSpPr>
              <p:nvPr/>
            </p:nvSpPr>
            <p:spPr bwMode="auto">
              <a:xfrm>
                <a:off x="2618" y="2078"/>
                <a:ext cx="411" cy="174"/>
              </a:xfrm>
              <a:prstGeom prst="rect">
                <a:avLst/>
              </a:prstGeom>
              <a:noFill/>
              <a:ln w="9525">
                <a:noFill/>
                <a:miter lim="800000"/>
                <a:headEnd/>
                <a:tailEnd/>
              </a:ln>
            </p:spPr>
            <p:txBody>
              <a:bodyPr wrap="none" lIns="0" tIns="0" rIns="0" bIns="0">
                <a:spAutoFit/>
              </a:bodyPr>
              <a:lstStyle/>
              <a:p>
                <a:pPr>
                  <a:spcBef>
                    <a:spcPct val="50000"/>
                  </a:spcBef>
                </a:pPr>
                <a:r>
                  <a:rPr lang="si-LK" sz="1800" dirty="0">
                    <a:solidFill>
                      <a:schemeClr val="accent2">
                        <a:lumMod val="75000"/>
                      </a:schemeClr>
                    </a:solidFill>
                    <a:latin typeface="Arial Black" pitchFamily="34" charset="0"/>
                  </a:rPr>
                  <a:t>ආබ්‍රහම්</a:t>
                </a:r>
                <a:endParaRPr lang="en-US" sz="1800" i="0" dirty="0">
                  <a:solidFill>
                    <a:schemeClr val="accent2">
                      <a:lumMod val="75000"/>
                    </a:schemeClr>
                  </a:solidFill>
                  <a:latin typeface="Arial Black" pitchFamily="34" charset="0"/>
                </a:endParaRPr>
              </a:p>
            </p:txBody>
          </p:sp>
          <p:sp>
            <p:nvSpPr>
              <p:cNvPr id="312724" name="Line 40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5" name="Group 405"/>
            <p:cNvGrpSpPr>
              <a:grpSpLocks/>
            </p:cNvGrpSpPr>
            <p:nvPr/>
          </p:nvGrpSpPr>
          <p:grpSpPr bwMode="auto">
            <a:xfrm>
              <a:off x="1868" y="1212"/>
              <a:ext cx="1741" cy="846"/>
              <a:chOff x="2412" y="2052"/>
              <a:chExt cx="1741" cy="846"/>
            </a:xfrm>
          </p:grpSpPr>
          <p:sp>
            <p:nvSpPr>
              <p:cNvPr id="312726" name="Rectangle 40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27" name="AutoShape 40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28" name="Rectangle 40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29" name="Rectangle 409"/>
              <p:cNvSpPr>
                <a:spLocks noChangeArrowheads="1"/>
              </p:cNvSpPr>
              <p:nvPr/>
            </p:nvSpPr>
            <p:spPr bwMode="auto">
              <a:xfrm>
                <a:off x="2514" y="2078"/>
                <a:ext cx="499"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යොසෙප්</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30" name="Line 41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6" name="Group 411"/>
            <p:cNvGrpSpPr>
              <a:grpSpLocks/>
            </p:cNvGrpSpPr>
            <p:nvPr/>
          </p:nvGrpSpPr>
          <p:grpSpPr bwMode="auto">
            <a:xfrm>
              <a:off x="2052" y="1412"/>
              <a:ext cx="1741" cy="846"/>
              <a:chOff x="2412" y="2052"/>
              <a:chExt cx="1741" cy="846"/>
            </a:xfrm>
          </p:grpSpPr>
          <p:sp>
            <p:nvSpPr>
              <p:cNvPr id="312732" name="Rectangle 412"/>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33" name="AutoShape 413"/>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34" name="Rectangle 414"/>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35" name="Rectangle 415"/>
              <p:cNvSpPr>
                <a:spLocks noChangeArrowheads="1"/>
              </p:cNvSpPr>
              <p:nvPr/>
            </p:nvSpPr>
            <p:spPr bwMode="auto">
              <a:xfrm>
                <a:off x="2546" y="2078"/>
                <a:ext cx="518"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මෝසෙස්</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36" name="Line 416"/>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7" name="Group 417"/>
            <p:cNvGrpSpPr>
              <a:grpSpLocks/>
            </p:cNvGrpSpPr>
            <p:nvPr/>
          </p:nvGrpSpPr>
          <p:grpSpPr bwMode="auto">
            <a:xfrm>
              <a:off x="2220" y="1604"/>
              <a:ext cx="1741" cy="846"/>
              <a:chOff x="2412" y="2052"/>
              <a:chExt cx="1741" cy="846"/>
            </a:xfrm>
          </p:grpSpPr>
          <p:sp>
            <p:nvSpPr>
              <p:cNvPr id="312738" name="Rectangle 418"/>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39" name="AutoShape 419"/>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40" name="Rectangle 420"/>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41" name="Rectangle 421"/>
              <p:cNvSpPr>
                <a:spLocks noChangeArrowheads="1"/>
              </p:cNvSpPr>
              <p:nvPr/>
            </p:nvSpPr>
            <p:spPr bwMode="auto">
              <a:xfrm>
                <a:off x="2506" y="2078"/>
                <a:ext cx="491"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යොෂුවා </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42" name="Line 422"/>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8" name="Group 423"/>
            <p:cNvGrpSpPr>
              <a:grpSpLocks/>
            </p:cNvGrpSpPr>
            <p:nvPr/>
          </p:nvGrpSpPr>
          <p:grpSpPr bwMode="auto">
            <a:xfrm>
              <a:off x="2396" y="1796"/>
              <a:ext cx="1741" cy="846"/>
              <a:chOff x="2412" y="2052"/>
              <a:chExt cx="1741" cy="846"/>
            </a:xfrm>
          </p:grpSpPr>
          <p:sp>
            <p:nvSpPr>
              <p:cNvPr id="312744" name="Rectangle 424"/>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45" name="AutoShape 425"/>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46" name="Rectangle 426"/>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47" name="Rectangle 427"/>
              <p:cNvSpPr>
                <a:spLocks noChangeArrowheads="1"/>
              </p:cNvSpPr>
              <p:nvPr/>
            </p:nvSpPr>
            <p:spPr bwMode="auto">
              <a:xfrm>
                <a:off x="2550" y="2078"/>
                <a:ext cx="412"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අරාජික</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48" name="Line 428"/>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299" name="Group 429"/>
            <p:cNvGrpSpPr>
              <a:grpSpLocks/>
            </p:cNvGrpSpPr>
            <p:nvPr/>
          </p:nvGrpSpPr>
          <p:grpSpPr bwMode="auto">
            <a:xfrm>
              <a:off x="2580" y="1996"/>
              <a:ext cx="1741" cy="846"/>
              <a:chOff x="2412" y="2052"/>
              <a:chExt cx="1741" cy="846"/>
            </a:xfrm>
          </p:grpSpPr>
          <p:sp>
            <p:nvSpPr>
              <p:cNvPr id="312750" name="Rectangle 430"/>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51" name="AutoShape 431"/>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52" name="Rectangle 432"/>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53" name="Rectangle 433"/>
              <p:cNvSpPr>
                <a:spLocks noChangeArrowheads="1"/>
              </p:cNvSpPr>
              <p:nvPr/>
            </p:nvSpPr>
            <p:spPr bwMode="auto">
              <a:xfrm>
                <a:off x="2534" y="2078"/>
                <a:ext cx="424"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රාජකීය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54" name="Line 434"/>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300" name="Group 435"/>
            <p:cNvGrpSpPr>
              <a:grpSpLocks/>
            </p:cNvGrpSpPr>
            <p:nvPr/>
          </p:nvGrpSpPr>
          <p:grpSpPr bwMode="auto">
            <a:xfrm>
              <a:off x="2732" y="2220"/>
              <a:ext cx="1741" cy="846"/>
              <a:chOff x="2412" y="2052"/>
              <a:chExt cx="1741" cy="846"/>
            </a:xfrm>
          </p:grpSpPr>
          <p:sp>
            <p:nvSpPr>
              <p:cNvPr id="312756" name="Rectangle 436"/>
              <p:cNvSpPr>
                <a:spLocks noChangeArrowheads="1"/>
              </p:cNvSpPr>
              <p:nvPr/>
            </p:nvSpPr>
            <p:spPr bwMode="auto">
              <a:xfrm>
                <a:off x="2412" y="2331"/>
                <a:ext cx="1741"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57" name="AutoShape 437"/>
              <p:cNvSpPr>
                <a:spLocks noChangeArrowheads="1"/>
              </p:cNvSpPr>
              <p:nvPr/>
            </p:nvSpPr>
            <p:spPr bwMode="auto">
              <a:xfrm>
                <a:off x="2412" y="2052"/>
                <a:ext cx="1024" cy="728"/>
              </a:xfrm>
              <a:prstGeom prst="roundRect">
                <a:avLst>
                  <a:gd name="adj" fmla="val 10495"/>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58" name="Rectangle 438"/>
              <p:cNvSpPr>
                <a:spLocks noChangeArrowheads="1"/>
              </p:cNvSpPr>
              <p:nvPr/>
            </p:nvSpPr>
            <p:spPr bwMode="auto">
              <a:xfrm>
                <a:off x="2438" y="2352"/>
                <a:ext cx="1246"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60" name="Line 440"/>
              <p:cNvSpPr>
                <a:spLocks noChangeShapeType="1"/>
              </p:cNvSpPr>
              <p:nvPr/>
            </p:nvSpPr>
            <p:spPr bwMode="auto">
              <a:xfrm>
                <a:off x="2412" y="2271"/>
                <a:ext cx="2"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nvGrpSpPr>
            <p:cNvPr id="10301" name="Group 441"/>
            <p:cNvGrpSpPr>
              <a:grpSpLocks/>
            </p:cNvGrpSpPr>
            <p:nvPr/>
          </p:nvGrpSpPr>
          <p:grpSpPr bwMode="auto">
            <a:xfrm>
              <a:off x="2924" y="2431"/>
              <a:ext cx="1739" cy="840"/>
              <a:chOff x="2652" y="2271"/>
              <a:chExt cx="1739" cy="840"/>
            </a:xfrm>
          </p:grpSpPr>
          <p:sp>
            <p:nvSpPr>
              <p:cNvPr id="312762" name="Rectangle 442"/>
              <p:cNvSpPr>
                <a:spLocks noChangeArrowheads="1"/>
              </p:cNvSpPr>
              <p:nvPr/>
            </p:nvSpPr>
            <p:spPr bwMode="auto">
              <a:xfrm>
                <a:off x="2652" y="2559"/>
                <a:ext cx="1739" cy="552"/>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63" name="AutoShape 443"/>
              <p:cNvSpPr>
                <a:spLocks noChangeArrowheads="1"/>
              </p:cNvSpPr>
              <p:nvPr/>
            </p:nvSpPr>
            <p:spPr bwMode="auto">
              <a:xfrm>
                <a:off x="2652" y="2271"/>
                <a:ext cx="1006"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64" name="Rectangle 444"/>
              <p:cNvSpPr>
                <a:spLocks noChangeArrowheads="1"/>
              </p:cNvSpPr>
              <p:nvPr/>
            </p:nvSpPr>
            <p:spPr bwMode="auto">
              <a:xfrm>
                <a:off x="2678" y="2585"/>
                <a:ext cx="1227" cy="502"/>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sp>
            <p:nvSpPr>
              <p:cNvPr id="312765" name="Rectangle 445"/>
              <p:cNvSpPr>
                <a:spLocks noChangeArrowheads="1"/>
              </p:cNvSpPr>
              <p:nvPr/>
            </p:nvSpPr>
            <p:spPr bwMode="auto">
              <a:xfrm>
                <a:off x="2811" y="2298"/>
                <a:ext cx="667" cy="174"/>
              </a:xfrm>
              <a:prstGeom prst="rect">
                <a:avLst/>
              </a:prstGeom>
              <a:noFill/>
              <a:ln w="9525">
                <a:noFill/>
                <a:miter lim="800000"/>
                <a:headEnd/>
                <a:tailEnd/>
              </a:ln>
            </p:spPr>
            <p:txBody>
              <a:bodyPr wrap="none" lIns="0" tIns="0" rIns="0" bIns="0">
                <a:spAutoFit/>
              </a:bodyPr>
              <a:lstStyle/>
              <a:p>
                <a:pPr>
                  <a:defRPr/>
                </a:pPr>
                <a:r>
                  <a:rPr lang="si-LK" sz="1800" b="1" dirty="0">
                    <a:solidFill>
                      <a:srgbClr val="790015"/>
                    </a:solidFill>
                    <a:latin typeface="Helvetica" charset="0"/>
                    <a:ea typeface="ＭＳ Ｐゴシック" charset="0"/>
                    <a:cs typeface="ＭＳ Ｐゴシック" charset="0"/>
                  </a:rPr>
                  <a:t>නිහඬකාලය</a:t>
                </a:r>
                <a:endParaRPr lang="en-US" sz="18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grpSp>
          <p:nvGrpSpPr>
            <p:cNvPr id="10302" name="Group 446"/>
            <p:cNvGrpSpPr>
              <a:grpSpLocks/>
            </p:cNvGrpSpPr>
            <p:nvPr/>
          </p:nvGrpSpPr>
          <p:grpSpPr bwMode="auto">
            <a:xfrm>
              <a:off x="3092" y="2651"/>
              <a:ext cx="1740" cy="932"/>
              <a:chOff x="3948" y="107"/>
              <a:chExt cx="1740" cy="932"/>
            </a:xfrm>
          </p:grpSpPr>
          <p:sp>
            <p:nvSpPr>
              <p:cNvPr id="312767" name="Rectangle 447"/>
              <p:cNvSpPr>
                <a:spLocks noChangeArrowheads="1"/>
              </p:cNvSpPr>
              <p:nvPr/>
            </p:nvSpPr>
            <p:spPr bwMode="auto">
              <a:xfrm>
                <a:off x="3948" y="472"/>
                <a:ext cx="1740" cy="567"/>
              </a:xfrm>
              <a:prstGeom prst="rect">
                <a:avLst/>
              </a:prstGeom>
              <a:solidFill>
                <a:srgbClr val="FFD34A"/>
              </a:solidFill>
              <a:ln w="31750">
                <a:solidFill>
                  <a:srgbClr val="1A0004"/>
                </a:solidFill>
                <a:miter lim="800000"/>
                <a:headEnd/>
                <a:tailEnd/>
              </a:ln>
            </p:spPr>
            <p:txBody>
              <a:bodyPr/>
              <a:lstStyle/>
              <a:p>
                <a:pPr>
                  <a:defRPr/>
                </a:pPr>
                <a:endParaRPr lang="en-US">
                  <a:latin typeface="Arial" pitchFamily="-107" charset="0"/>
                  <a:ea typeface="+mn-ea"/>
                </a:endParaRPr>
              </a:p>
            </p:txBody>
          </p:sp>
          <p:sp>
            <p:nvSpPr>
              <p:cNvPr id="312768" name="AutoShape 448"/>
              <p:cNvSpPr>
                <a:spLocks noChangeArrowheads="1"/>
              </p:cNvSpPr>
              <p:nvPr/>
            </p:nvSpPr>
            <p:spPr bwMode="auto">
              <a:xfrm>
                <a:off x="3948" y="107"/>
                <a:ext cx="1007" cy="712"/>
              </a:xfrm>
              <a:prstGeom prst="roundRect">
                <a:avLst>
                  <a:gd name="adj" fmla="val 10727"/>
                </a:avLst>
              </a:prstGeom>
              <a:solidFill>
                <a:srgbClr val="FFD34A"/>
              </a:solidFill>
              <a:ln w="31750">
                <a:solidFill>
                  <a:srgbClr val="1A0004"/>
                </a:solidFill>
                <a:round/>
                <a:headEnd/>
                <a:tailEnd/>
              </a:ln>
            </p:spPr>
            <p:txBody>
              <a:bodyPr/>
              <a:lstStyle/>
              <a:p>
                <a:pPr>
                  <a:defRPr/>
                </a:pPr>
                <a:endParaRPr lang="en-US">
                  <a:latin typeface="Arial" pitchFamily="-107" charset="0"/>
                  <a:ea typeface="+mn-ea"/>
                </a:endParaRPr>
              </a:p>
            </p:txBody>
          </p:sp>
          <p:sp>
            <p:nvSpPr>
              <p:cNvPr id="312769" name="Rectangle 449"/>
              <p:cNvSpPr>
                <a:spLocks noChangeArrowheads="1"/>
              </p:cNvSpPr>
              <p:nvPr/>
            </p:nvSpPr>
            <p:spPr bwMode="auto">
              <a:xfrm>
                <a:off x="3953" y="472"/>
                <a:ext cx="1245" cy="470"/>
              </a:xfrm>
              <a:prstGeom prst="rect">
                <a:avLst/>
              </a:prstGeom>
              <a:solidFill>
                <a:srgbClr val="FFD34A"/>
              </a:solidFill>
              <a:ln w="31750">
                <a:solidFill>
                  <a:srgbClr val="FFD34A"/>
                </a:solidFill>
                <a:miter lim="800000"/>
                <a:headEnd/>
                <a:tailEnd/>
              </a:ln>
            </p:spPr>
            <p:txBody>
              <a:bodyPr/>
              <a:lstStyle/>
              <a:p>
                <a:pPr>
                  <a:defRPr/>
                </a:pPr>
                <a:endParaRPr lang="en-US">
                  <a:latin typeface="Arial" pitchFamily="-107" charset="0"/>
                  <a:ea typeface="+mn-ea"/>
                </a:endParaRPr>
              </a:p>
            </p:txBody>
          </p:sp>
          <p:grpSp>
            <p:nvGrpSpPr>
              <p:cNvPr id="10306" name="Group 450"/>
              <p:cNvGrpSpPr>
                <a:grpSpLocks/>
              </p:cNvGrpSpPr>
              <p:nvPr/>
            </p:nvGrpSpPr>
            <p:grpSpPr bwMode="auto">
              <a:xfrm>
                <a:off x="4052" y="130"/>
                <a:ext cx="811" cy="283"/>
                <a:chOff x="3081" y="3101"/>
                <a:chExt cx="636" cy="235"/>
              </a:xfrm>
            </p:grpSpPr>
            <p:sp>
              <p:nvSpPr>
                <p:cNvPr id="312771" name="Rectangle 451"/>
                <p:cNvSpPr>
                  <a:spLocks noChangeArrowheads="1"/>
                </p:cNvSpPr>
                <p:nvPr/>
              </p:nvSpPr>
              <p:spPr bwMode="auto">
                <a:xfrm>
                  <a:off x="3083" y="3113"/>
                  <a:ext cx="146" cy="223"/>
                </a:xfrm>
                <a:prstGeom prst="rect">
                  <a:avLst/>
                </a:prstGeom>
                <a:noFill/>
                <a:ln w="9525">
                  <a:noFill/>
                  <a:miter lim="800000"/>
                  <a:headEnd/>
                  <a:tailEnd/>
                </a:ln>
              </p:spPr>
              <p:txBody>
                <a:bodyPr wrap="none" lIns="0" tIns="0" rIns="0" bIns="0">
                  <a:spAutoFit/>
                </a:bodyPr>
                <a:lstStyle/>
                <a:p>
                  <a:pPr>
                    <a:defRPr/>
                  </a:pPr>
                  <a:r>
                    <a:rPr lang="en-US" b="1">
                      <a:solidFill>
                        <a:srgbClr val="790015"/>
                      </a:solidFill>
                      <a:effectLst/>
                      <a:latin typeface="Helvetica" charset="0"/>
                      <a:ea typeface="ＭＳ Ｐゴシック" charset="0"/>
                      <a:cs typeface="ＭＳ Ｐゴシック" charset="0"/>
                    </a:rPr>
                    <a:t>   </a:t>
                  </a:r>
                  <a:endParaRPr lang="en-US" sz="4000" b="1">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sp>
              <p:nvSpPr>
                <p:cNvPr id="312772" name="Rectangle 452"/>
                <p:cNvSpPr>
                  <a:spLocks noChangeArrowheads="1"/>
                </p:cNvSpPr>
                <p:nvPr/>
              </p:nvSpPr>
              <p:spPr bwMode="auto">
                <a:xfrm>
                  <a:off x="3081" y="3101"/>
                  <a:ext cx="636" cy="129"/>
                </a:xfrm>
                <a:prstGeom prst="rect">
                  <a:avLst/>
                </a:prstGeom>
                <a:noFill/>
                <a:ln w="9525">
                  <a:noFill/>
                  <a:miter lim="800000"/>
                  <a:headEnd/>
                  <a:tailEnd/>
                </a:ln>
              </p:spPr>
              <p:txBody>
                <a:bodyPr wrap="none" lIns="0" tIns="0" rIns="0" bIns="0">
                  <a:spAutoFit/>
                </a:bodyPr>
                <a:lstStyle/>
                <a:p>
                  <a:pPr>
                    <a:defRPr/>
                  </a:pPr>
                  <a:r>
                    <a:rPr lang="si-LK" sz="1600" b="1" dirty="0">
                      <a:solidFill>
                        <a:srgbClr val="790015"/>
                      </a:solidFill>
                      <a:latin typeface="Helvetica" charset="0"/>
                      <a:ea typeface="ＭＳ Ｐゴシック" charset="0"/>
                      <a:cs typeface="ＭＳ Ｐゴシック" charset="0"/>
                    </a:rPr>
                    <a:t>යේසුස් වහන්සේ</a:t>
                  </a:r>
                  <a:endParaRPr lang="en-US" sz="2000" b="1" dirty="0">
                    <a:solidFill>
                      <a:srgbClr val="FFA27C"/>
                    </a:solidFill>
                    <a:effectLst>
                      <a:outerShdw blurRad="38100" dist="38100" dir="2700000" algn="tl">
                        <a:srgbClr val="000000"/>
                      </a:outerShdw>
                    </a:effectLst>
                    <a:latin typeface="Helvetica" charset="0"/>
                    <a:ea typeface="ＭＳ Ｐゴシック" charset="0"/>
                    <a:cs typeface="ＭＳ Ｐゴシック" charset="0"/>
                  </a:endParaRPr>
                </a:p>
              </p:txBody>
            </p:sp>
          </p:grpSp>
          <p:sp>
            <p:nvSpPr>
              <p:cNvPr id="312773" name="Line 453"/>
              <p:cNvSpPr>
                <a:spLocks noChangeShapeType="1"/>
              </p:cNvSpPr>
              <p:nvPr/>
            </p:nvSpPr>
            <p:spPr bwMode="auto">
              <a:xfrm>
                <a:off x="3948" y="412"/>
                <a:ext cx="1" cy="550"/>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sp>
            <p:nvSpPr>
              <p:cNvPr id="312774" name="Line 454"/>
              <p:cNvSpPr>
                <a:spLocks noChangeShapeType="1"/>
              </p:cNvSpPr>
              <p:nvPr/>
            </p:nvSpPr>
            <p:spPr bwMode="auto">
              <a:xfrm>
                <a:off x="4945" y="472"/>
                <a:ext cx="545" cy="2"/>
              </a:xfrm>
              <a:prstGeom prst="line">
                <a:avLst/>
              </a:prstGeom>
              <a:noFill/>
              <a:ln w="31750">
                <a:solidFill>
                  <a:srgbClr val="1A0004"/>
                </a:solidFill>
                <a:round/>
                <a:headEnd/>
                <a:tailEnd/>
              </a:ln>
            </p:spPr>
            <p:txBody>
              <a:bodyPr/>
              <a:lstStyle/>
              <a:p>
                <a:pPr>
                  <a:defRPr/>
                </a:pPr>
                <a:endParaRPr lang="en-US">
                  <a:latin typeface="Arial" pitchFamily="-107" charset="0"/>
                  <a:ea typeface="+mn-ea"/>
                </a:endParaRPr>
              </a:p>
            </p:txBody>
          </p:sp>
        </p:grpSp>
      </p:grpSp>
      <p:sp>
        <p:nvSpPr>
          <p:cNvPr id="118" name="Rectangle 92"/>
          <p:cNvSpPr>
            <a:spLocks noChangeArrowheads="1"/>
          </p:cNvSpPr>
          <p:nvPr/>
        </p:nvSpPr>
        <p:spPr bwMode="auto">
          <a:xfrm>
            <a:off x="4428709" y="3559278"/>
            <a:ext cx="1078571" cy="276999"/>
          </a:xfrm>
          <a:prstGeom prst="rect">
            <a:avLst/>
          </a:prstGeom>
          <a:noFill/>
          <a:ln w="9525">
            <a:noFill/>
            <a:miter lim="800000"/>
            <a:headEnd/>
            <a:tailEnd/>
          </a:ln>
        </p:spPr>
        <p:txBody>
          <a:bodyPr wrap="none" lIns="0" tIns="0" rIns="0" bIns="0">
            <a:spAutoFit/>
          </a:bodyPr>
          <a:lstStyle/>
          <a:p>
            <a:pPr>
              <a:spcBef>
                <a:spcPct val="50000"/>
              </a:spcBef>
            </a:pPr>
            <a:r>
              <a:rPr lang="si-LK" sz="1800" b="1" dirty="0">
                <a:solidFill>
                  <a:schemeClr val="accent2">
                    <a:lumMod val="75000"/>
                  </a:schemeClr>
                </a:solidFill>
                <a:effectLst/>
                <a:latin typeface="Arial Black" pitchFamily="34" charset="0"/>
              </a:rPr>
              <a:t>විප්‍රවාස</a:t>
            </a:r>
            <a:endParaRPr lang="en-US" sz="1800" b="1" i="0" dirty="0">
              <a:solidFill>
                <a:schemeClr val="accent2">
                  <a:lumMod val="75000"/>
                </a:schemeClr>
              </a:solidFill>
              <a:effectLst/>
              <a:latin typeface="Arial Black"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ppt_x"/>
                                          </p:val>
                                        </p:tav>
                                        <p:tav tm="100000">
                                          <p:val>
                                            <p:strVal val="#ppt_x"/>
                                          </p:val>
                                        </p:tav>
                                      </p:tavLst>
                                    </p:anim>
                                    <p:anim calcmode="lin" valueType="num">
                                      <p:cBhvr additive="base">
                                        <p:cTn id="12" dur="50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heme/theme1.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Arial" pitchFamily="-107"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outerShdw blurRad="38100" dist="38100" dir="2700000" algn="tl">
                <a:srgbClr val="000000">
                  <a:alpha val="43137"/>
                </a:srgbClr>
              </a:outerShdw>
            </a:effectLst>
            <a:latin typeface="Arial" pitchFamily="-107"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4:Templates:On Screen &amp; 35mm Slides:marbles.ppt - Marble</Template>
  <TotalTime>20106</TotalTime>
  <Pages>52</Pages>
  <Words>7768</Words>
  <Application>Microsoft Office PowerPoint</Application>
  <PresentationFormat>On-screen Show (4:3)</PresentationFormat>
  <Paragraphs>430</Paragraphs>
  <Slides>28</Slides>
  <Notes>28</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43" baseType="lpstr">
      <vt:lpstr>Gulim</vt:lpstr>
      <vt:lpstr>Helvetica</vt:lpstr>
      <vt:lpstr>Times New Roman</vt:lpstr>
      <vt:lpstr>Times</vt:lpstr>
      <vt:lpstr>Kosher-Normal</vt:lpstr>
      <vt:lpstr>Arial Black</vt:lpstr>
      <vt:lpstr>Radhika-PC</vt:lpstr>
      <vt:lpstr>Monotype Sorts</vt:lpstr>
      <vt:lpstr>Arial</vt:lpstr>
      <vt:lpstr>Chicago</vt:lpstr>
      <vt:lpstr>Comic Sans MS</vt:lpstr>
      <vt:lpstr>B VAG Rounded Bold</vt:lpstr>
      <vt:lpstr>untitled 3</vt:lpstr>
      <vt:lpstr>untitled 1</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slide show seminar presentation</dc:subject>
  <dc:creator>JOHN FRYMAN</dc:creator>
  <cp:lastModifiedBy>Botros Salah</cp:lastModifiedBy>
  <cp:revision>647</cp:revision>
  <cp:lastPrinted>1997-02-12T13:49:34Z</cp:lastPrinted>
  <dcterms:created xsi:type="dcterms:W3CDTF">1999-07-29T18:12:04Z</dcterms:created>
  <dcterms:modified xsi:type="dcterms:W3CDTF">2024-10-16T20:55:11Z</dcterms:modified>
</cp:coreProperties>
</file>