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0"/>
  </p:notesMasterIdLst>
  <p:handoutMasterIdLst>
    <p:handoutMasterId r:id="rId31"/>
  </p:handoutMasterIdLst>
  <p:sldIdLst>
    <p:sldId id="868" r:id="rId3"/>
    <p:sldId id="865" r:id="rId4"/>
    <p:sldId id="749" r:id="rId5"/>
    <p:sldId id="481" r:id="rId6"/>
    <p:sldId id="624" r:id="rId7"/>
    <p:sldId id="840" r:id="rId8"/>
    <p:sldId id="804" r:id="rId9"/>
    <p:sldId id="542" r:id="rId10"/>
    <p:sldId id="747" r:id="rId11"/>
    <p:sldId id="856" r:id="rId12"/>
    <p:sldId id="867" r:id="rId13"/>
    <p:sldId id="854" r:id="rId14"/>
    <p:sldId id="829" r:id="rId15"/>
    <p:sldId id="270" r:id="rId16"/>
    <p:sldId id="832" r:id="rId17"/>
    <p:sldId id="833" r:id="rId18"/>
    <p:sldId id="843" r:id="rId19"/>
    <p:sldId id="848" r:id="rId20"/>
    <p:sldId id="850" r:id="rId21"/>
    <p:sldId id="849" r:id="rId22"/>
    <p:sldId id="851" r:id="rId23"/>
    <p:sldId id="852" r:id="rId24"/>
    <p:sldId id="831" r:id="rId25"/>
    <p:sldId id="847" r:id="rId26"/>
    <p:sldId id="866" r:id="rId27"/>
    <p:sldId id="616" r:id="rId28"/>
    <p:sldId id="839" r:id="rId29"/>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5pPr>
    <a:lvl6pPr marL="22860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6pPr>
    <a:lvl7pPr marL="27432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7pPr>
    <a:lvl8pPr marL="32004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8pPr>
    <a:lvl9pPr marL="36576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03"/>
    <a:srgbClr val="02278E"/>
    <a:srgbClr val="FF0000"/>
    <a:srgbClr val="040404"/>
    <a:srgbClr val="B8001E"/>
    <a:srgbClr val="60CA8E"/>
    <a:srgbClr val="1A000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82" autoAdjust="0"/>
  </p:normalViewPr>
  <p:slideViewPr>
    <p:cSldViewPr snapToGrid="0">
      <p:cViewPr varScale="1">
        <p:scale>
          <a:sx n="90" d="100"/>
          <a:sy n="90" d="100"/>
        </p:scale>
        <p:origin x="-768" y="-360"/>
      </p:cViewPr>
      <p:guideLst>
        <p:guide orient="horz" pos="4218"/>
        <p:guide pos="5150"/>
        <p:guide pos="55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71" d="100"/>
          <a:sy n="71" d="100"/>
        </p:scale>
        <p:origin x="-29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defRPr/>
            </a:pPr>
            <a:fld id="{E60F1858-2078-4B77-B98E-AC4223CCD568}" type="slidenum">
              <a:rPr lang="en-US" sz="1400">
                <a:solidFill>
                  <a:schemeClr val="tx1"/>
                </a:solidFill>
                <a:effectLst/>
                <a:latin typeface="Times" pitchFamily="-84" charset="0"/>
              </a:rPr>
              <a:pPr algn="r">
                <a:defRPr/>
              </a:pPr>
              <a:t>‹#›</a:t>
            </a:fld>
            <a:endParaRPr lang="en-US" sz="1400">
              <a:solidFill>
                <a:schemeClr val="tx1"/>
              </a:solidFill>
              <a:effectLst/>
              <a:latin typeface="Times" pitchFamily="-84" charset="0"/>
            </a:endParaRPr>
          </a:p>
        </p:txBody>
      </p:sp>
    </p:spTree>
    <p:extLst>
      <p:ext uri="{BB962C8B-B14F-4D97-AF65-F5344CB8AC3E}">
        <p14:creationId xmlns:p14="http://schemas.microsoft.com/office/powerpoint/2010/main" val="32591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defRPr/>
            </a:pPr>
            <a:fld id="{0693A9FD-999F-4733-BEB5-4B4207057E66}" type="slidenum">
              <a:rPr lang="en-US" sz="1400">
                <a:solidFill>
                  <a:schemeClr val="tx1"/>
                </a:solidFill>
                <a:effectLst/>
                <a:latin typeface="Times" pitchFamily="-84" charset="0"/>
              </a:rPr>
              <a:pPr algn="r">
                <a:defRPr/>
              </a:pPr>
              <a:t>‹#›</a:t>
            </a:fld>
            <a:endParaRPr lang="en-US" sz="1400">
              <a:solidFill>
                <a:schemeClr val="tx1"/>
              </a:solidFill>
              <a:effectLst/>
              <a:latin typeface="Times" pitchFamily="-84" charset="0"/>
            </a:endParaRPr>
          </a:p>
        </p:txBody>
      </p:sp>
    </p:spTree>
    <p:extLst>
      <p:ext uri="{BB962C8B-B14F-4D97-AF65-F5344CB8AC3E}">
        <p14:creationId xmlns:p14="http://schemas.microsoft.com/office/powerpoint/2010/main" val="139235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අප විසින් හඳුනාගනු ලැබූ මූලික බයිබල් ලිපිගොනු 10 මත පදනම්ව, බොහෝ අධාරක උපයෝගී කොටගෙන අප දැන් බයිබලානුකූල කාල නීර්නය සිදුවන්නේ කෙසේද යන්න බලමු.</a:t>
            </a:r>
            <a:endParaRPr lang="en-US" sz="1600" b="1" dirty="0" smtClean="0">
              <a:solidFill>
                <a:srgbClr val="000000"/>
              </a:solidFill>
              <a:latin typeface="Times" pitchFamily="-84" charset="0"/>
              <a:ea typeface="ＭＳ Ｐゴシック" pitchFamily="34" charset="-128"/>
              <a:cs typeface="+mj-cs"/>
            </a:endParaRPr>
          </a:p>
          <a:p>
            <a:r>
              <a:rPr lang="si-LK" sz="1600" b="1" dirty="0" smtClean="0">
                <a:solidFill>
                  <a:srgbClr val="000000"/>
                </a:solidFill>
                <a:latin typeface="Times" pitchFamily="-84" charset="0"/>
                <a:ea typeface="ＭＳ Ｐゴシック" pitchFamily="34" charset="-128"/>
                <a:cs typeface="+mj-cs"/>
              </a:rPr>
              <a:t>අප ඉගෙන ගනු ලබන්නේ බයිබලයේ මූලික සිද්ධීන් පමණක් බව මතක තබා ගැනීමට උත්සුක වන්න.</a:t>
            </a:r>
            <a:r>
              <a:rPr lang="en-US" sz="1600" b="1" dirty="0" smtClean="0">
                <a:solidFill>
                  <a:srgbClr val="000000"/>
                </a:solidFill>
                <a:latin typeface="Times" pitchFamily="-84" charset="0"/>
                <a:ea typeface="ＭＳ Ｐゴシック" pitchFamily="34" charset="-128"/>
                <a:cs typeface="+mj-cs"/>
              </a:rPr>
              <a:t> </a:t>
            </a:r>
          </a:p>
          <a:p>
            <a:r>
              <a:rPr lang="si-LK" sz="1600" b="1" dirty="0" smtClean="0">
                <a:solidFill>
                  <a:srgbClr val="000000"/>
                </a:solidFill>
                <a:latin typeface="Times" pitchFamily="-84" charset="0"/>
                <a:ea typeface="ＭＳ Ｐゴシック" pitchFamily="34" charset="-128"/>
                <a:cs typeface="+mj-cs"/>
              </a:rPr>
              <a:t>සමහර විට ඔබ බලාපොරාතතු වන බොහෝ ස්ථාන සහ සිද්ධීන් මෙහි සඳහාන් නොවෙනවා ඇත, නමුත  ඉතාමත් වැදගත්ම කාරණා වලට පමාණක් මෙහි ඉඩ වෙන් වී ඇත. අපට මතක තබා ගැනීමට පහසු වන පිණිස එසේ කර</a:t>
            </a:r>
            <a:r>
              <a:rPr lang="en-AU"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ඇත.</a:t>
            </a:r>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අප මූලික ලෙසට බයිබලය සමඟ ඉදිරියට යන අවස්ථාවේදි එහි ඇති සෑම සිද්ධියක්ම සහ චරිතයක්ම සහ එම මූලික පද 10 පිළිබඳව එහි ඇති කාල</a:t>
            </a:r>
            <a:r>
              <a:rPr lang="en-AU"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පිළිවෙලට ඉගෙනීමට අවස්ථාව ලැබෙනු ඇත.</a:t>
            </a:r>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පළමුව ඇත්තේ මැවිල්ල පිළිබඳ ලිපි ගොනුවය. කාලානුරූපීව සිතිමේ පළමු පියවර මෙය වේ.</a:t>
            </a:r>
            <a:endParaRPr lang="en-US" sz="1600" b="1" dirty="0" smtClean="0">
              <a:solidFill>
                <a:srgbClr val="000000"/>
              </a:solidFill>
              <a:latin typeface="Times" pitchFamily="-84" charset="0"/>
              <a:ea typeface="ＭＳ Ｐゴシック" pitchFamily="34" charset="-128"/>
              <a:cs typeface="+mj-cs"/>
            </a:endParaRPr>
          </a:p>
        </p:txBody>
      </p:sp>
      <p:sp>
        <p:nvSpPr>
          <p:cNvPr id="4198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දැන් අප බයිබල් ලිපි ගොනුව විවෘත කරමින් ඉදිරියට ගමන් කරමු. සියල්ල විස්තරාත්මක්ල ලෙස බලමින්. නමුත තවදුරටත් සරළවම මූලික අරමුණ හා රෑඳෙමින්.</a:t>
            </a:r>
            <a:endParaRPr lang="en-US" sz="1600" b="1" dirty="0" smtClean="0">
              <a:solidFill>
                <a:srgbClr val="000000"/>
              </a:solidFill>
              <a:latin typeface="Times" pitchFamily="-84" charset="0"/>
              <a:ea typeface="ＭＳ Ｐゴシック" pitchFamily="34" charset="-128"/>
              <a:cs typeface="+mj-cs"/>
            </a:endParaRPr>
          </a:p>
          <a:p>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මැවිල්ල ලිපි ගොනුව තුළදි අප උත්පත්ති පොතේ පළමු පරිච්චේද 11 ඉතා කෙටියෙන් විග්‍රහා කරමුව.</a:t>
            </a:r>
            <a:endParaRPr lang="en-US" sz="1600" b="1" dirty="0" smtClean="0">
              <a:latin typeface="Times" pitchFamily="-84" charset="0"/>
              <a:ea typeface="ＭＳ Ｐゴシック" pitchFamily="34" charset="-128"/>
              <a:cs typeface="+mj-cs"/>
            </a:endParaRPr>
          </a:p>
          <a:p>
            <a:r>
              <a:rPr lang="si-LK" sz="1600" b="1" dirty="0" smtClean="0">
                <a:latin typeface="Times" pitchFamily="-84" charset="0"/>
                <a:ea typeface="ＭＳ Ｐゴシック" pitchFamily="34" charset="-128"/>
                <a:cs typeface="+mj-cs"/>
              </a:rPr>
              <a:t>විශ්වය සදාකාලය තුළ</a:t>
            </a:r>
            <a:r>
              <a:rPr lang="en-AU" sz="1600" b="1"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පිහිටා ඇති බව අපට දක්නට හැකිය. අප මුල් පරිච්චේද කිහිපය තුල වූ සිදුවීම් දෙස බලන්නට යන්නේ සදාකාල අතීතය දෙස දුර දක්නයකින් බලන්නාක් මෙනි.</a:t>
            </a:r>
            <a:endParaRPr lang="en-US" sz="1600" b="1" dirty="0" smtClean="0">
              <a:latin typeface="Times" pitchFamily="-84" charset="0"/>
              <a:ea typeface="ＭＳ Ｐゴシック" pitchFamily="34" charset="-128"/>
              <a:cs typeface="+mj-cs"/>
            </a:endParaRPr>
          </a:p>
          <a:p>
            <a:r>
              <a:rPr lang="si-LK" sz="1600" b="1" dirty="0" smtClean="0">
                <a:latin typeface="Times" pitchFamily="-84" charset="0"/>
                <a:ea typeface="ＭＳ Ｐゴシック" pitchFamily="34" charset="-128"/>
                <a:cs typeface="+mj-cs"/>
              </a:rPr>
              <a:t>මෙහි උත්පත්ති පොතේ දී මෙන්ම අවසානයෙදි එළිදරවු පොතේ දී ද විවෘත සදාකලයක් දෙස අපට බලන්නට සිදුවනු ඇත.</a:t>
            </a:r>
            <a:endParaRPr lang="en-US" sz="1600" b="1" dirty="0" smtClean="0">
              <a:latin typeface="Times" pitchFamily="-84" charset="0"/>
              <a:ea typeface="ＭＳ Ｐゴシック" pitchFamily="34" charset="-128"/>
              <a:cs typeface="+mj-cs"/>
            </a:endParaRPr>
          </a:p>
          <a:p>
            <a:r>
              <a:rPr lang="si-LK" sz="1600" b="1" dirty="0" smtClean="0">
                <a:latin typeface="Times" pitchFamily="-84" charset="0"/>
                <a:ea typeface="ＭＳ Ｐゴシック" pitchFamily="34" charset="-128"/>
                <a:cs typeface="+mj-cs"/>
              </a:rPr>
              <a:t>දෙවියන්වහන්සේ සදාකාලික අතීතය තාවකාලික පොළව මැවීම තුලින් කොටස් දෙකකට බෙදන ලදී.</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මෙලෙස සදාකාලික අතීතය දෙස බැලීම කන්දක් උඩ සිට ඈත බැලීමකට හා සමානය. අපට එහිදී දිස්වන්නේ එකිනෙකට ඇතින් පිහිටි කඳු මුදුන් පමණි.</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එය සත්‍ය වශයෙන්ම එම කඳු අතර පිහිටි භූමිය එක සේ වැදගත්ය. මක්නිසාද අපට සැබවින්ම කඳු මුදුන් අතර සැබැ දුර දැක ගත හැකි වන්නේ මිටියාවතට ගියොතින් පමණක් වන බැවිනි.</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දැන් අප මැවීල්ලේ ලිපි ගොනුවට උත්පත්ති 1:1 තුලින් ඇතුල් වෙමු....</a:t>
            </a:r>
            <a:endParaRPr lang="en-US" sz="1600" b="1" dirty="0" smtClean="0">
              <a:latin typeface="Times" pitchFamily="-84" charset="0"/>
              <a:ea typeface="ＭＳ Ｐゴシック" pitchFamily="34" charset="-128"/>
              <a:cs typeface="+mj-cs"/>
            </a:endParaRPr>
          </a:p>
          <a:p>
            <a:r>
              <a:rPr lang="si-LK" sz="1600" b="1" dirty="0" smtClean="0">
                <a:latin typeface="Times" pitchFamily="-84" charset="0"/>
                <a:ea typeface="ＭＳ Ｐゴシック" pitchFamily="34" charset="-128"/>
                <a:cs typeface="+mj-cs"/>
              </a:rPr>
              <a:t>"පටන්ගැන්මේදී...“එක වචන තුළ</a:t>
            </a:r>
            <a:r>
              <a:rPr lang="en-AU" sz="1600" b="1"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පමණක් අපට මෙතෙකැයි කියා ගණන් කළ නොහැකි ඉතා ගැඹුරු විස්තර කළ නොහැකි කාලයක් ඇත.</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dirty="0" smtClean="0">
                <a:effectLst>
                  <a:outerShdw blurRad="38100" dist="38100" dir="2700000" algn="tl">
                    <a:srgbClr val="000000"/>
                  </a:outerShdw>
                </a:effectLst>
                <a:cs typeface="+mj-cs"/>
              </a:rPr>
              <a:t>"දැන් පියණෙනී, ලෝකය තිබෙන්නට පළමුවෙන් ඔබ වෙත මට තිබුණු මහිමයෙන් ඔබ වෙත මා ගෞරවයට පැමිණෙවුව මැනව."</a:t>
            </a:r>
            <a:endParaRPr lang="en-US" sz="1600" b="1" dirty="0" smtClean="0">
              <a:effectLst>
                <a:outerShdw blurRad="38100" dist="38100" dir="2700000" algn="tl">
                  <a:srgbClr val="000000"/>
                </a:outerShdw>
              </a:effectLst>
              <a:cs typeface="+mj-cs"/>
            </a:endParaRPr>
          </a:p>
          <a:p>
            <a:r>
              <a:rPr lang="si-LK" sz="1600" b="1" dirty="0" smtClean="0">
                <a:latin typeface="Times" pitchFamily="-84" charset="0"/>
                <a:ea typeface="ＭＳ Ｐゴシック" pitchFamily="34" charset="-128"/>
                <a:cs typeface="+mj-cs"/>
              </a:rPr>
              <a:t>පවසන නිසා.</a:t>
            </a:r>
            <a:endParaRPr lang="en-US" sz="1600" b="1" dirty="0" smtClean="0">
              <a:latin typeface="Times" pitchFamily="-84" charset="0"/>
              <a:ea typeface="ＭＳ Ｐゴシック" pitchFamily="34" charset="-128"/>
              <a:cs typeface="+mj-cs"/>
            </a:endParaRPr>
          </a:p>
          <a:p>
            <a:r>
              <a:rPr lang="si-LK" sz="1600" b="1" dirty="0" smtClean="0">
                <a:latin typeface="Times" pitchFamily="-84" charset="0"/>
                <a:ea typeface="ＭＳ Ｐゴシック" pitchFamily="34" charset="-128"/>
                <a:cs typeface="+mj-cs"/>
              </a:rPr>
              <a:t>යොහාන් 17:5</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smtClean="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smtClean="0">
                <a:solidFill>
                  <a:schemeClr val="tx1"/>
                </a:solidFill>
                <a:latin typeface="Times" pitchFamily="-84" charset="0"/>
                <a:ea typeface="ＭＳ Ｐゴシック" pitchFamily="34" charset="-128"/>
                <a:cs typeface="+mj-cs"/>
              </a:rPr>
              <a:t>පවසන නිසා.</a:t>
            </a:r>
            <a:endParaRPr lang="en-US" sz="1600" b="1" kern="1200" dirty="0" smtClean="0">
              <a:solidFill>
                <a:schemeClr val="tx1"/>
              </a:solidFill>
              <a:latin typeface="Times" pitchFamily="-84" charset="0"/>
              <a:ea typeface="ＭＳ Ｐゴシック" pitchFamily="34" charset="-128"/>
              <a:cs typeface="+mj-cs"/>
            </a:endParaRPr>
          </a:p>
          <a:p>
            <a:r>
              <a:rPr lang="si-LK" sz="1600" b="1" kern="1200" dirty="0" smtClean="0">
                <a:solidFill>
                  <a:schemeClr val="tx1"/>
                </a:solidFill>
                <a:latin typeface="Times" pitchFamily="-84" charset="0"/>
                <a:ea typeface="ＭＳ Ｐゴシック" pitchFamily="34" charset="-128"/>
                <a:cs typeface="+mj-cs"/>
              </a:rPr>
              <a:t>යොහාන් 17:5</a:t>
            </a:r>
            <a:endParaRPr lang="en-US" sz="1600" b="1" kern="1200" dirty="0" smtClean="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p:spPr>
      </p:sp>
      <p:sp>
        <p:nvSpPr>
          <p:cNvPr id="31747"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තෙවන කොටස.</a:t>
            </a:r>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අප මෙහිදී බයිබලයේ මූලිකම හරය වන ප්‍රධානතම සිදුවීම කතාකාරමුව.අප එය </a:t>
            </a:r>
            <a:r>
              <a:rPr lang="en-AU" sz="1600" b="1" dirty="0" smtClean="0">
                <a:solidFill>
                  <a:srgbClr val="000000"/>
                </a:solidFill>
                <a:latin typeface="Times" pitchFamily="-84" charset="0"/>
                <a:ea typeface="ＭＳ Ｐゴシック" pitchFamily="34" charset="-128"/>
                <a:cs typeface="+mj-cs"/>
              </a:rPr>
              <a:t>“</a:t>
            </a:r>
            <a:r>
              <a:rPr lang="si-LK" sz="1600" b="1" dirty="0" smtClean="0">
                <a:solidFill>
                  <a:srgbClr val="000000"/>
                </a:solidFill>
                <a:latin typeface="Times" pitchFamily="-84" charset="0"/>
                <a:ea typeface="ＭＳ Ｐゴシック" pitchFamily="34" charset="-128"/>
                <a:cs typeface="+mj-cs"/>
              </a:rPr>
              <a:t>කාල රාමුව</a:t>
            </a:r>
            <a:r>
              <a:rPr lang="en-AU" sz="1600" b="1" dirty="0" smtClean="0">
                <a:solidFill>
                  <a:srgbClr val="000000"/>
                </a:solidFill>
                <a:latin typeface="Times" pitchFamily="-84" charset="0"/>
                <a:ea typeface="ＭＳ Ｐゴシック" pitchFamily="34" charset="-128"/>
                <a:cs typeface="+mj-cs"/>
              </a:rPr>
              <a:t>”</a:t>
            </a:r>
            <a:r>
              <a:rPr lang="si-LK" sz="1600" b="1" dirty="0" smtClean="0">
                <a:solidFill>
                  <a:srgbClr val="000000"/>
                </a:solidFill>
                <a:latin typeface="Times" pitchFamily="-84" charset="0"/>
                <a:ea typeface="ＭＳ Ｐゴシック" pitchFamily="34" charset="-128"/>
                <a:cs typeface="+mj-cs"/>
              </a:rPr>
              <a:t> ලෙස හඳුන්වමුව.කුමක්ද සිදුවූයේද යන පැනයට සරළ පිළිතුරු ලැබෙනු ඇත.</a:t>
            </a:r>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smtClean="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smtClean="0">
                <a:solidFill>
                  <a:schemeClr val="tx1"/>
                </a:solidFill>
                <a:latin typeface="Times" pitchFamily="-84" charset="0"/>
                <a:ea typeface="ＭＳ Ｐゴシック" pitchFamily="34" charset="-128"/>
                <a:cs typeface="+mj-cs"/>
              </a:rPr>
              <a:t>පවසන නිසා.</a:t>
            </a:r>
            <a:endParaRPr lang="en-US" sz="1600" b="1" kern="1200" dirty="0" smtClean="0">
              <a:solidFill>
                <a:schemeClr val="tx1"/>
              </a:solidFill>
              <a:latin typeface="Times" pitchFamily="-84" charset="0"/>
              <a:ea typeface="ＭＳ Ｐゴシック" pitchFamily="34" charset="-128"/>
              <a:cs typeface="+mj-cs"/>
            </a:endParaRPr>
          </a:p>
          <a:p>
            <a:r>
              <a:rPr lang="si-LK" sz="1600" b="1" kern="1200" dirty="0" smtClean="0">
                <a:solidFill>
                  <a:schemeClr val="tx1"/>
                </a:solidFill>
                <a:latin typeface="Times" pitchFamily="-84" charset="0"/>
                <a:ea typeface="ＭＳ Ｐゴシック" pitchFamily="34" charset="-128"/>
                <a:cs typeface="+mj-cs"/>
              </a:rPr>
              <a:t>යොහාන් 17:5</a:t>
            </a:r>
            <a:endParaRPr lang="en-US" sz="1600" b="1" kern="1200" dirty="0" smtClean="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smtClean="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smtClean="0">
                <a:solidFill>
                  <a:schemeClr val="tx1"/>
                </a:solidFill>
                <a:latin typeface="Times" pitchFamily="-84" charset="0"/>
                <a:ea typeface="ＭＳ Ｐゴシック" pitchFamily="34" charset="-128"/>
                <a:cs typeface="+mj-cs"/>
              </a:rPr>
              <a:t>පවසන නිසා.</a:t>
            </a:r>
            <a:endParaRPr lang="en-US" sz="1600" b="1" kern="1200" dirty="0" smtClean="0">
              <a:solidFill>
                <a:schemeClr val="tx1"/>
              </a:solidFill>
              <a:latin typeface="Times" pitchFamily="-84" charset="0"/>
              <a:ea typeface="ＭＳ Ｐゴシック" pitchFamily="34" charset="-128"/>
              <a:cs typeface="+mj-cs"/>
            </a:endParaRPr>
          </a:p>
          <a:p>
            <a:r>
              <a:rPr lang="si-LK" sz="1600" b="1" kern="1200" dirty="0" smtClean="0">
                <a:solidFill>
                  <a:schemeClr val="tx1"/>
                </a:solidFill>
                <a:latin typeface="Times" pitchFamily="-84" charset="0"/>
                <a:ea typeface="ＭＳ Ｐゴシック" pitchFamily="34" charset="-128"/>
                <a:cs typeface="+mj-cs"/>
              </a:rPr>
              <a:t>යොහාන් 17:5</a:t>
            </a:r>
            <a:endParaRPr lang="en-US" sz="1600" b="1" kern="1200" dirty="0" smtClean="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smtClean="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smtClean="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smtClean="0">
                <a:solidFill>
                  <a:schemeClr val="tx1"/>
                </a:solidFill>
                <a:latin typeface="Times" pitchFamily="-84" charset="0"/>
                <a:ea typeface="ＭＳ Ｐゴシック" pitchFamily="34" charset="-128"/>
                <a:cs typeface="+mj-cs"/>
              </a:rPr>
              <a:t>පවසන නිසා.</a:t>
            </a:r>
            <a:endParaRPr lang="en-US" sz="1600" b="1" kern="1200" dirty="0" smtClean="0">
              <a:solidFill>
                <a:schemeClr val="tx1"/>
              </a:solidFill>
              <a:latin typeface="Times" pitchFamily="-84" charset="0"/>
              <a:ea typeface="ＭＳ Ｐゴシック" pitchFamily="34" charset="-128"/>
              <a:cs typeface="+mj-cs"/>
            </a:endParaRPr>
          </a:p>
          <a:p>
            <a:r>
              <a:rPr lang="si-LK" sz="1600" b="1" kern="1200" dirty="0" smtClean="0">
                <a:solidFill>
                  <a:schemeClr val="tx1"/>
                </a:solidFill>
                <a:latin typeface="Times" pitchFamily="-84" charset="0"/>
                <a:ea typeface="ＭＳ Ｐゴシック" pitchFamily="34" charset="-128"/>
                <a:cs typeface="+mj-cs"/>
              </a:rPr>
              <a:t>යොහාන් 17:5</a:t>
            </a:r>
            <a:endParaRPr lang="en-US" sz="1600" b="1" kern="1200" dirty="0" smtClean="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latin typeface="Times" pitchFamily="-84" charset="0"/>
                <a:ea typeface="ＭＳ Ｐゴシック" pitchFamily="34" charset="-128"/>
                <a:cs typeface="+mj-cs"/>
              </a:rPr>
              <a:t>මනුෂ්‍යයන් තම්න් ලෝකය ජයගත් බව සිතමින් බොහෝ උද්දාමයට පත් වී ඇත, නමුත් දෙවියන්වහන්සේ එක් සරළ ප්‍රශ්නයක් ඇසීමෙන් ඔවුන් නැවත පියවි සිහියට ගෙනෙනු ලබයි, එනම් "</a:t>
            </a:r>
            <a:r>
              <a:rPr lang="si-LK" altLang="ja-JP" sz="1600" b="1" dirty="0" smtClean="0">
                <a:solidFill>
                  <a:srgbClr val="16F00F"/>
                </a:solidFill>
                <a:effectLst>
                  <a:outerShdw blurRad="38100" dist="38100" dir="2700000" algn="tl">
                    <a:srgbClr val="000000"/>
                  </a:outerShdw>
                </a:effectLst>
                <a:cs typeface="+mj-cs"/>
              </a:rPr>
              <a:t>මා පොළව පිහිටෙවු කල නුඹ කොතැන සිටියෙහිද ?</a:t>
            </a:r>
          </a:p>
          <a:p>
            <a:r>
              <a:rPr lang="si-LK" sz="1600" b="1" dirty="0" smtClean="0">
                <a:latin typeface="Times" pitchFamily="-84" charset="0"/>
                <a:ea typeface="ＭＳ Ｐゴシック" pitchFamily="34" charset="-128"/>
                <a:cs typeface="+mj-cs"/>
              </a:rPr>
              <a:t>" යන්නය ඇසීමෙනි.</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noFill/>
          <a:ln w="9525"/>
        </p:spPr>
        <p:txBody>
          <a:bodyPr/>
          <a:lstStyle/>
          <a:p>
            <a:r>
              <a:rPr lang="si-LK" sz="1600" dirty="0" smtClean="0">
                <a:latin typeface="Times" pitchFamily="-84" charset="0"/>
                <a:ea typeface="ＭＳ Ｐゴシック" pitchFamily="34" charset="-128"/>
                <a:cs typeface="+mj-cs"/>
              </a:rPr>
              <a:t>අප පළමු ලිපි ගොනුව වන මැවීම පිළිබඳව කථාකරන විටදී එය අපට </a:t>
            </a:r>
            <a:endParaRPr lang="en-US" sz="1600" dirty="0" smtClean="0">
              <a:latin typeface="Times" pitchFamily="-84" charset="0"/>
              <a:ea typeface="ＭＳ Ｐゴシック" pitchFamily="34" charset="-128"/>
              <a:cs typeface="+mj-cs"/>
            </a:endParaRPr>
          </a:p>
          <a:p>
            <a:r>
              <a:rPr lang="en-US" sz="1600" dirty="0" smtClean="0">
                <a:latin typeface="Times" pitchFamily="-84" charset="0"/>
                <a:ea typeface="ＭＳ Ｐゴシック" pitchFamily="34" charset="-128"/>
                <a:cs typeface="+mj-cs"/>
              </a:rPr>
              <a:t>///	</a:t>
            </a:r>
            <a:r>
              <a:rPr lang="si-LK" sz="1600" dirty="0" smtClean="0">
                <a:latin typeface="Times" pitchFamily="-84" charset="0"/>
                <a:ea typeface="ＭＳ Ｐゴシック" pitchFamily="34" charset="-128"/>
                <a:cs typeface="+mj-cs"/>
              </a:rPr>
              <a:t>කාරණ 7ක් ගැන බැලීමට ඉඩ දී ඇත.</a:t>
            </a:r>
            <a:endParaRPr lang="en-US" sz="1600" dirty="0" smtClean="0">
              <a:latin typeface="Times" pitchFamily="-84" charset="0"/>
              <a:ea typeface="ＭＳ Ｐゴシック" pitchFamily="34" charset="-128"/>
              <a:cs typeface="+mj-cs"/>
            </a:endParaRPr>
          </a:p>
          <a:p>
            <a:r>
              <a:rPr lang="si-LK" sz="1600" dirty="0" smtClean="0">
                <a:latin typeface="Times" pitchFamily="-84" charset="0"/>
                <a:ea typeface="ＭＳ Ｐゴシック" pitchFamily="34" charset="-128"/>
                <a:cs typeface="+mj-cs"/>
              </a:rPr>
              <a:t>මෙය ක්‍රි. පූ 2000 කට පමණ පෙර කාලය පිළබඳවය.අබ්‍රහම්ට  පෙර කාලය පිළිබඳව මුල් පරිච්චේද 11 සඳහන් වේ. සත්‍යවශයෙන්ම එම </a:t>
            </a:r>
            <a:r>
              <a:rPr lang="si-LK" sz="1600" kern="1200" dirty="0" smtClean="0">
                <a:solidFill>
                  <a:schemeClr val="tx1"/>
                </a:solidFill>
                <a:latin typeface="Times" pitchFamily="-84" charset="0"/>
                <a:ea typeface="ＭＳ Ｐゴシック" pitchFamily="34" charset="-128"/>
                <a:cs typeface="ＭＳ Ｐゴシック" charset="-128"/>
              </a:rPr>
              <a:t>කාලය </a:t>
            </a:r>
            <a:r>
              <a:rPr lang="si-LK" sz="1600" dirty="0" smtClean="0">
                <a:latin typeface="Times" pitchFamily="-84" charset="0"/>
                <a:ea typeface="ＭＳ Ｐゴシック" pitchFamily="34" charset="-128"/>
                <a:cs typeface="+mj-cs"/>
              </a:rPr>
              <a:t>කොපමණදැයි කිසිවෙකුටත් පැවැසිය නොහැකිය.</a:t>
            </a:r>
            <a:endParaRPr lang="en-US" sz="1600" dirty="0" smtClean="0">
              <a:latin typeface="Times" pitchFamily="-84" charset="0"/>
              <a:ea typeface="ＭＳ Ｐゴシック" pitchFamily="34" charset="-128"/>
              <a:cs typeface="+mj-cs"/>
            </a:endParaRPr>
          </a:p>
          <a:p>
            <a:r>
              <a:rPr lang="si-LK" sz="1600" dirty="0" smtClean="0">
                <a:latin typeface="Times" pitchFamily="-84" charset="0"/>
                <a:ea typeface="ＭＳ Ｐゴシック" pitchFamily="34" charset="-128"/>
                <a:cs typeface="+mj-cs"/>
              </a:rPr>
              <a:t>ලෝකය මැවීමේ සිට පළමු ජනාවාස බිහිවීම දක්ව සිදුවීම් උත්පත්ති පොතේ 1-11 දක්වා ඇත.</a:t>
            </a:r>
            <a:endParaRPr lang="en-US" sz="1600" dirty="0" smtClean="0">
              <a:latin typeface="Times" pitchFamily="-84" charset="0"/>
              <a:ea typeface="ＭＳ Ｐゴシック" pitchFamily="34" charset="-128"/>
              <a:cs typeface="+mj-cs"/>
            </a:endParaRPr>
          </a:p>
          <a:p>
            <a:r>
              <a:rPr lang="si-LK" sz="1600" dirty="0" smtClean="0">
                <a:latin typeface="Times" pitchFamily="-84" charset="0"/>
                <a:ea typeface="ＭＳ Ｐゴシック" pitchFamily="34" charset="-128"/>
                <a:cs typeface="+mj-cs"/>
              </a:rPr>
              <a:t> පොතේ 1-11 දක්වා අපට මිළකල නොහැකි පාඩම් බොහොමයක් ආරම්භයන් ගැන උගන්වා ඇත. </a:t>
            </a:r>
            <a:endParaRPr lang="en-US" sz="1600" dirty="0" smtClean="0">
              <a:latin typeface="Times" pitchFamily="-84" charset="0"/>
              <a:ea typeface="ＭＳ Ｐゴシック" pitchFamily="34" charset="-128"/>
              <a:cs typeface="+mj-cs"/>
            </a:endParaRPr>
          </a:p>
          <a:p>
            <a:r>
              <a:rPr lang="si-LK" sz="1600" dirty="0" smtClean="0">
                <a:latin typeface="Times" pitchFamily="-84" charset="0"/>
                <a:ea typeface="ＭＳ Ｐゴシック" pitchFamily="34" charset="-128"/>
                <a:cs typeface="+mj-cs"/>
              </a:rPr>
              <a:t>මෙහිදී ආරම්භ වු කාරණාවන් 7 දැන් බලමු..</a:t>
            </a:r>
            <a:endParaRPr lang="en-US" sz="1600" dirty="0" smtClean="0">
              <a:latin typeface="Times" pitchFamily="-84" charset="0"/>
              <a:ea typeface="ＭＳ Ｐゴシック" pitchFamily="34" charset="-128"/>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Times" pitchFamily="-84" charset="0"/>
                <a:ea typeface="ＭＳ Ｐゴシック" pitchFamily="34" charset="-128"/>
                <a:cs typeface="+mj-cs"/>
              </a:rPr>
              <a:t>///	</a:t>
            </a:r>
            <a:r>
              <a:rPr lang="si-LK" sz="1600" b="1" dirty="0" smtClean="0">
                <a:solidFill>
                  <a:schemeClr val="accent2"/>
                </a:solidFill>
                <a:effectLst/>
                <a:cs typeface="+mj-cs"/>
              </a:rPr>
              <a:t>පළමු මිනිසා සහ ගැහැණිය</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දෙවියන් වහන්සේ මවන ලද පාප රහිත සම්පූර්ණ ලෝකයක් තුළ</a:t>
            </a:r>
            <a:r>
              <a:rPr lang="en-AU" sz="1600" b="1" dirty="0" smtClean="0">
                <a:solidFill>
                  <a:schemeClr val="accent2"/>
                </a:solidFill>
                <a:effectLst/>
                <a:cs typeface="+mj-cs"/>
              </a:rPr>
              <a:t> </a:t>
            </a:r>
            <a:r>
              <a:rPr lang="si-LK" sz="1600" b="1" dirty="0" smtClean="0">
                <a:solidFill>
                  <a:schemeClr val="accent2"/>
                </a:solidFill>
                <a:effectLst/>
                <a:cs typeface="+mj-cs"/>
              </a:rPr>
              <a:t>මිනිසාද පාප රහිතව මවන ලදී.</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පළමු පාපය</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මනුෂ්‍යයාට ස්ව කැමැත්ත භාවිතා කිරීමට හැකියාව දී තිබුණි. එහිදි සාතන් විසින් ඔවුන්ව පරික්ෂාකරනු ලදුව සම්පූර්ණත්වයෙන් පාපිෂ්ඨ ස්වාභාවයකට මිනිසා වැටෙන ලදී.</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මනුෂ්‍යය මවන ලද ඉලක්කය ඔවුන් වරද්ද ගන්න ලදි. දෙවියන් වහන්සේ සහ මිනිසා අතර දුරස්කම ආරම්භ වන ලදී.</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පළමු සුභාරංචිය</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තමන් මිනිසාව මවන ලද එම ශුද්ධ කමට සහ සම්පූර්ණත්වයට ඔහුට ඒමට හැකිවන පිණිස තමන් මාර්ගයක් පිළියෙල කර ගැළවුම්කාරයෙක් එවන බවට දෙවියන්වහන්සේ පොරොන්දු විය.</a:t>
            </a:r>
            <a:endParaRPr lang="en-US" sz="1600" b="1" dirty="0" smtClean="0">
              <a:solidFill>
                <a:schemeClr val="accent2"/>
              </a:solidFill>
              <a:effectLst/>
              <a:cs typeface="+mj-cs"/>
            </a:endParaRPr>
          </a:p>
          <a:p>
            <a:pPr>
              <a:spcBef>
                <a:spcPct val="50000"/>
              </a:spcBef>
              <a:defRPr/>
            </a:pPr>
            <a:endParaRPr lang="en-US" sz="1600" b="1" dirty="0" smtClean="0">
              <a:solidFill>
                <a:srgbClr val="FFFF00"/>
              </a:solidFill>
              <a:effectLst>
                <a:outerShdw blurRad="38100" dist="38100" dir="2700000" algn="tl">
                  <a:srgbClr val="000000"/>
                </a:outerShdw>
              </a:effectLst>
              <a:latin typeface="Comic Sans MS" pitchFamily="66" charset="0"/>
              <a:cs typeface="+mj-cs"/>
            </a:endParaRPr>
          </a:p>
          <a:p>
            <a:pPr>
              <a:spcBef>
                <a:spcPct val="50000"/>
              </a:spcBef>
              <a:defRPr/>
            </a:pPr>
            <a:r>
              <a:rPr lang="si-LK" sz="1600" b="1" dirty="0" smtClean="0">
                <a:solidFill>
                  <a:srgbClr val="FFFF00"/>
                </a:solidFill>
                <a:effectLst>
                  <a:outerShdw blurRad="38100" dist="38100" dir="2700000" algn="tl">
                    <a:srgbClr val="000000"/>
                  </a:outerShdw>
                </a:effectLst>
                <a:latin typeface="Comic Sans MS" pitchFamily="66" charset="0"/>
                <a:cs typeface="+mj-cs"/>
              </a:rPr>
              <a:t>වැදගත් සටහනක්</a:t>
            </a:r>
            <a:r>
              <a:rPr lang="en-US" sz="1600" b="1" dirty="0" smtClean="0">
                <a:solidFill>
                  <a:srgbClr val="FFFF00"/>
                </a:solidFill>
                <a:effectLst>
                  <a:outerShdw blurRad="38100" dist="38100" dir="2700000" algn="tl">
                    <a:srgbClr val="000000"/>
                  </a:outerShdw>
                </a:effectLst>
                <a:latin typeface="Comic Sans MS" pitchFamily="66" charset="0"/>
                <a:cs typeface="+mj-cs"/>
              </a:rPr>
              <a:t> </a:t>
            </a:r>
            <a:r>
              <a:rPr lang="si-LK" sz="1600" b="1" dirty="0" smtClean="0">
                <a:solidFill>
                  <a:srgbClr val="FFFF00"/>
                </a:solidFill>
                <a:effectLst>
                  <a:outerShdw blurRad="38100" dist="38100" dir="2700000" algn="tl">
                    <a:srgbClr val="000000"/>
                  </a:outerShdw>
                </a:effectLst>
                <a:latin typeface="Comic Sans MS" pitchFamily="66" charset="0"/>
                <a:cs typeface="+mj-cs"/>
              </a:rPr>
              <a:t>උත්පත්ති 3:15</a:t>
            </a:r>
            <a:r>
              <a:rPr lang="en-US" sz="1600" b="1" dirty="0" smtClean="0">
                <a:solidFill>
                  <a:srgbClr val="FFFF00"/>
                </a:solidFill>
                <a:effectLst>
                  <a:outerShdw blurRad="38100" dist="38100" dir="2700000" algn="tl">
                    <a:srgbClr val="000000"/>
                  </a:outerShdw>
                </a:effectLst>
                <a:latin typeface="Comic Sans MS" pitchFamily="66" charset="0"/>
                <a:cs typeface="+mj-cs"/>
              </a:rPr>
              <a:t> </a:t>
            </a:r>
            <a:r>
              <a:rPr lang="si-LK" sz="1600" b="1" dirty="0" smtClean="0">
                <a:solidFill>
                  <a:srgbClr val="FFFF00"/>
                </a:solidFill>
                <a:effectLst>
                  <a:outerShdw blurRad="38100" dist="38100" dir="2700000" algn="tl">
                    <a:srgbClr val="000000"/>
                  </a:outerShdw>
                </a:effectLst>
                <a:latin typeface="Comic Sans MS" pitchFamily="66" charset="0"/>
                <a:cs typeface="+mj-cs"/>
              </a:rPr>
              <a:t>ඇත</a:t>
            </a:r>
          </a:p>
          <a:p>
            <a:pPr>
              <a:spcBef>
                <a:spcPct val="50000"/>
              </a:spcBef>
              <a:defRPr/>
            </a:pPr>
            <a:r>
              <a:rPr lang="si-LK" sz="1600" b="1" dirty="0" smtClean="0">
                <a:solidFill>
                  <a:srgbClr val="FFFF00"/>
                </a:solidFill>
                <a:effectLst>
                  <a:outerShdw blurRad="38100" dist="38100" dir="2700000" algn="tl">
                    <a:srgbClr val="000000"/>
                  </a:outerShdw>
                </a:effectLst>
                <a:latin typeface="Comic Sans MS" pitchFamily="66" charset="0"/>
                <a:cs typeface="+mj-cs"/>
              </a:rPr>
              <a:t>"ඒ වංශය තාගේ හිස පොඩි කරන්නේය, තෝ ඔහුගේ විලුඹ පොඩිකරන්නෙහියයි කීසේක.“</a:t>
            </a:r>
            <a:endParaRPr lang="en-US" sz="1600" b="1" dirty="0" smtClean="0">
              <a:solidFill>
                <a:srgbClr val="FFFF00"/>
              </a:solidFill>
              <a:effectLst>
                <a:outerShdw blurRad="38100" dist="38100" dir="2700000" algn="tl">
                  <a:srgbClr val="000000"/>
                </a:outerShdw>
              </a:effectLst>
              <a:latin typeface="Comic Sans MS" pitchFamily="66" charset="0"/>
              <a:cs typeface="+mj-cs"/>
            </a:endParaRPr>
          </a:p>
          <a:p>
            <a:pPr>
              <a:spcBef>
                <a:spcPct val="50000"/>
              </a:spcBef>
              <a:defRPr/>
            </a:pPr>
            <a:r>
              <a:rPr lang="en-US" sz="1600" b="1" dirty="0" smtClean="0">
                <a:solidFill>
                  <a:srgbClr val="FFFF00"/>
                </a:solidFill>
                <a:effectLst>
                  <a:outerShdw blurRad="38100" dist="38100" dir="2700000" algn="tl">
                    <a:srgbClr val="000000"/>
                  </a:outerShdw>
                </a:effectLst>
                <a:latin typeface="Comic Sans MS" pitchFamily="66" charset="0"/>
                <a:cs typeface="+mj-cs"/>
              </a:rPr>
              <a:t>NIV </a:t>
            </a:r>
            <a:r>
              <a:rPr lang="si-LK" sz="1600" b="1" dirty="0" smtClean="0">
                <a:solidFill>
                  <a:srgbClr val="FFFF00"/>
                </a:solidFill>
                <a:effectLst>
                  <a:outerShdw blurRad="38100" dist="38100" dir="2700000" algn="tl">
                    <a:srgbClr val="000000"/>
                  </a:outerShdw>
                </a:effectLst>
                <a:latin typeface="Comic Sans MS" pitchFamily="66" charset="0"/>
                <a:cs typeface="+mj-cs"/>
              </a:rPr>
              <a:t>බයිබලයේ පාද සටහන</a:t>
            </a:r>
          </a:p>
          <a:p>
            <a:pPr>
              <a:spcBef>
                <a:spcPct val="50000"/>
              </a:spcBef>
              <a:defRPr/>
            </a:pPr>
            <a:r>
              <a:rPr lang="si-LK" sz="1600" b="1" dirty="0" smtClean="0">
                <a:solidFill>
                  <a:srgbClr val="FFFF00"/>
                </a:solidFill>
                <a:effectLst>
                  <a:outerShdw blurRad="38100" dist="38100" dir="2700000" algn="tl">
                    <a:srgbClr val="000000"/>
                  </a:outerShdw>
                </a:effectLst>
                <a:latin typeface="Comic Sans MS" pitchFamily="66" charset="0"/>
                <a:cs typeface="+mj-cs"/>
              </a:rPr>
              <a:t>කාන්තාවගෙන් පමිණෙන පරම්පරාව නිරන්තරයෙන්ම සර්පයාගේ හිස පොඩි කරන්නෙහිය.යේසුස්වහන්සෙ සාතන්ව පරාජය කල විට පොරොන්දුව සම්පූර්ණ විය.සෑම ඇදහිලිවන්තයෙකුටම එම ජය අයිතිය.</a:t>
            </a:r>
            <a:endParaRPr lang="en-US" sz="1600" b="1" dirty="0" smtClean="0">
              <a:solidFill>
                <a:srgbClr val="FFFF0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පළමු පවුල</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අදාම්ට සහ ඒවට දාව දරුවන් සිටියේය. ඔවුන් තම දරුවන්ට නැවත දෙවියන්වහන්සේ වෙතට හැරෙන පිණිස කෙසේ ජීවත් විය යුතුද යන්න පෙන්වන ලදී.</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පළමු මිනීමැරුම</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පාපය බොහෝ සෙයින් වැඩි වී මිනිසා දෙවියන් අකමැති දෙයම කරන ලදී. බයිබලයෙ පළමු පරි.11 තුල වැදගත් කාරණාවන් දෙකක් ඇත. මිනිසා සමග දෙවියන් ගණුදෙනු කරන අයුරු ඉන් පෙන්වා ඇත.</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ජලගැල්ම</a:t>
            </a:r>
            <a:r>
              <a:rPr lang="en-US" sz="1600" b="1" baseline="0" dirty="0" smtClean="0">
                <a:solidFill>
                  <a:schemeClr val="accent2"/>
                </a:solidFill>
                <a:effectLst/>
                <a:cs typeface="+mj-cs"/>
              </a:rPr>
              <a:t> /</a:t>
            </a:r>
            <a:r>
              <a:rPr lang="si-LK" sz="1600" b="1" dirty="0" smtClean="0">
                <a:solidFill>
                  <a:schemeClr val="accent2"/>
                </a:solidFill>
                <a:effectLst/>
                <a:cs typeface="+mj-cs"/>
              </a:rPr>
              <a:t> දෙදුන්න</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ධර්මිෂ්ඨ වූ නෝවා සහ තවත් අට දෙනෙක් පමණක් ඉතුරු කරමින් අනෙක් සියල්ලන් විනාශ කර දමන ලදී.උන්වහ්න්සේ දෙදුන්නක් සපයා නැවත එසේ නොකිරීමට පොරොන්දු විය..</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chemeClr val="accent2"/>
                </a:solidFill>
                <a:effectLst/>
                <a:cs typeface="+mj-cs"/>
              </a:rPr>
              <a:t>///	</a:t>
            </a:r>
            <a:r>
              <a:rPr lang="si-LK" sz="1600" b="1" dirty="0" smtClean="0">
                <a:solidFill>
                  <a:schemeClr val="accent2"/>
                </a:solidFill>
                <a:effectLst/>
                <a:cs typeface="+mj-cs"/>
              </a:rPr>
              <a:t>බාබෙල් කොත</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chemeClr val="accent2"/>
                </a:solidFill>
                <a:effectLst/>
                <a:cs typeface="+mj-cs"/>
              </a:rPr>
              <a:t>දෙවන කාරණය : මිනිසා ඉහළට නැඟ දෙවියන්වහන්සේට සමාන වීමට උත්සහ කර ලදී. එවිට උන්වහන්සේ පැමිණ ඔවුන්ගේ භෂාවන් වෙනස් කරමින් ඔවුන් විසුරුවා හරින ලදී.</a:t>
            </a: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chemeClr val="accent2"/>
              </a:solidFill>
              <a:effectLst/>
              <a:cs typeface="+mj-cs"/>
            </a:endParaRPr>
          </a:p>
          <a:p>
            <a:endParaRPr lang="en-US" sz="1600" dirty="0" smtClean="0">
              <a:latin typeface="Times" pitchFamily="-84" charset="0"/>
              <a:ea typeface="ＭＳ Ｐゴシック" pitchFamily="34" charset="-128"/>
              <a:cs typeface="+mj-cs"/>
            </a:endParaRPr>
          </a:p>
          <a:p>
            <a:endParaRPr lang="en-US" sz="1600" dirty="0" smtClean="0">
              <a:latin typeface="Times" pitchFamily="-84" charset="0"/>
              <a:ea typeface="ＭＳ Ｐゴシック" pitchFamily="34" charset="-128"/>
              <a:cs typeface="+mj-cs"/>
            </a:endParaRPr>
          </a:p>
          <a:p>
            <a:pPr lvl="1"/>
            <a:endParaRPr lang="en-US" sz="1600" b="1" dirty="0" smtClean="0">
              <a:latin typeface="Times" pitchFamily="-84" charset="0"/>
              <a:ea typeface="ＭＳ Ｐゴシック" pitchFamily="34" charset="-128"/>
              <a:cs typeface="+mj-cs"/>
            </a:endParaRPr>
          </a:p>
        </p:txBody>
      </p:sp>
      <p:sp>
        <p:nvSpPr>
          <p:cNvPr id="5427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p:spPr>
        <p:txBody>
          <a:bodyPr/>
          <a:lstStyle/>
          <a:p>
            <a:pPr>
              <a:spcBef>
                <a:spcPct val="50000"/>
              </a:spcBef>
              <a:defRPr/>
            </a:pPr>
            <a:r>
              <a:rPr lang="si-LK" sz="1600" b="1" dirty="0" smtClean="0">
                <a:solidFill>
                  <a:schemeClr val="tx1"/>
                </a:solidFill>
                <a:effectLst/>
                <a:latin typeface="Comic Sans MS" pitchFamily="66" charset="0"/>
                <a:cs typeface="+mj-cs"/>
              </a:rPr>
              <a:t>සාරාංශයක් ලෙස:</a:t>
            </a:r>
            <a:r>
              <a:rPr lang="en-US" sz="1600" b="1" dirty="0" smtClean="0">
                <a:solidFill>
                  <a:schemeClr val="tx1"/>
                </a:solidFill>
                <a:effectLst/>
                <a:latin typeface="Comic Sans MS" pitchFamily="66" charset="0"/>
                <a:cs typeface="+mj-cs"/>
              </a:rPr>
              <a:t> </a:t>
            </a:r>
            <a:r>
              <a:rPr lang="si-LK" sz="1600" b="1" dirty="0" smtClean="0">
                <a:solidFill>
                  <a:srgbClr val="FFFF00"/>
                </a:solidFill>
                <a:effectLst/>
                <a:latin typeface="Comic Sans MS" pitchFamily="66" charset="0"/>
                <a:cs typeface="+mj-cs"/>
              </a:rPr>
              <a:t>මිනිසාගේ මැවීම හා වැටීම පිලිබඳව "මැවීම ලිපිගොනුව" තුල සඳහන් වේ. මනුෂ්‍යයා පාප රහිතව උන්වහන්සේ සමඟ කිට්ටු සම්බන්ද කමට නැවත රෑගෙන ඒමට  පියණන්වහන්සේගේ සැලැස්මද මෙහි ප්‍රකාශ වේ. මෙම "නැවත පමිණීම බයිබලීය සුභාරංචියේ මූලික හරය ලෙස සැලකේ</a:t>
            </a:r>
            <a:r>
              <a:rPr lang="en-AU" sz="1600" b="1" dirty="0" smtClean="0">
                <a:solidFill>
                  <a:srgbClr val="FFFF00"/>
                </a:solidFill>
                <a:effectLst/>
                <a:latin typeface="Comic Sans MS" pitchFamily="66" charset="0"/>
                <a:cs typeface="+mj-cs"/>
              </a:rPr>
              <a:t>”</a:t>
            </a:r>
            <a:endParaRPr lang="en-US" sz="1600" b="1" dirty="0" smtClean="0">
              <a:solidFill>
                <a:srgbClr val="FFFF00"/>
              </a:solidFill>
              <a:effectLst/>
              <a:latin typeface="Comic Sans MS" pitchFamily="66" charset="0"/>
              <a:cs typeface="+mj-cs"/>
            </a:endParaRPr>
          </a:p>
          <a:p>
            <a:pPr>
              <a:spcBef>
                <a:spcPct val="50000"/>
              </a:spcBef>
              <a:defRPr/>
            </a:pPr>
            <a:r>
              <a:rPr lang="si-LK" altLang="ja-JP" sz="1600" b="1" dirty="0" smtClean="0">
                <a:solidFill>
                  <a:schemeClr val="tx1"/>
                </a:solidFill>
                <a:effectLst/>
                <a:latin typeface="Comic Sans MS" pitchFamily="66" charset="0"/>
                <a:cs typeface="+mj-cs"/>
              </a:rPr>
              <a:t>ජෝන් වැල්වූර්ඩ්</a:t>
            </a:r>
            <a:endParaRPr lang="en-US" sz="1600" b="1" dirty="0">
              <a:solidFill>
                <a:schemeClr val="tx1"/>
              </a:solidFill>
              <a:effectLst/>
              <a:latin typeface="Comic Sans MS" pitchFamily="66" charset="0"/>
              <a:cs typeface="+mj-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මැවීම ලිපිගොනුව දැන් සම්පූ</a:t>
            </a:r>
            <a:r>
              <a:rPr lang="si-LK" sz="1600" b="1" smtClean="0">
                <a:latin typeface="Times" pitchFamily="-84" charset="0"/>
                <a:ea typeface="ＭＳ Ｐゴシック" pitchFamily="34" charset="-128"/>
                <a:cs typeface="+mj-cs"/>
              </a:rPr>
              <a:t>ර්ණ </a:t>
            </a:r>
            <a:r>
              <a:rPr lang="si-LK" sz="1600" b="1" dirty="0" smtClean="0">
                <a:latin typeface="Times" pitchFamily="-84" charset="0"/>
                <a:ea typeface="ＭＳ Ｐゴシック" pitchFamily="34" charset="-128"/>
                <a:cs typeface="+mj-cs"/>
              </a:rPr>
              <a:t>වී තිබේ. බයිබලයේ මුල් පරිච්චේද කිහිපය</a:t>
            </a:r>
            <a:r>
              <a:rPr lang="en-AU" sz="1600" b="1"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තුළ</a:t>
            </a:r>
            <a:r>
              <a:rPr lang="en-AU" sz="1600" b="1"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මෙම විශාල කථා</a:t>
            </a:r>
            <a:r>
              <a:rPr lang="en-AU" sz="1600" b="1"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පුවත කෙටියෙන් දක්වා ඇත. එය අප මෙහිදී වචන කිහිපයකින් පමණක් ඔබට ඉදිරි පත් කළෙමුව. පළමු ලිපිගොනුව දැන් සම්පූර්ණය.</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p:spPr>
        <p:txBody>
          <a:bodyPr/>
          <a:lstStyle/>
          <a:p>
            <a:r>
              <a:rPr lang="si-LK" dirty="0" smtClean="0">
                <a:latin typeface="Times" pitchFamily="-84" charset="0"/>
                <a:ea typeface="ＭＳ Ｐゴシック" pitchFamily="34" charset="-128"/>
              </a:rPr>
              <a:t>අප පළමු ලිපි ගොනුව වන මැවීම පිළිබඳව කථාකරන විටදී එය අපට </a:t>
            </a:r>
            <a:endParaRPr lang="en-US" dirty="0" smtClean="0">
              <a:latin typeface="Times" pitchFamily="-84" charset="0"/>
              <a:ea typeface="ＭＳ Ｐゴシック" pitchFamily="34" charset="-128"/>
            </a:endParaRPr>
          </a:p>
          <a:p>
            <a:r>
              <a:rPr lang="en-US" dirty="0" smtClean="0">
                <a:latin typeface="Times" pitchFamily="-84" charset="0"/>
                <a:ea typeface="ＭＳ Ｐゴシック" pitchFamily="34" charset="-128"/>
              </a:rPr>
              <a:t>///	</a:t>
            </a:r>
            <a:r>
              <a:rPr lang="si-LK" dirty="0" smtClean="0">
                <a:latin typeface="Times" pitchFamily="-84" charset="0"/>
                <a:ea typeface="ＭＳ Ｐゴシック" pitchFamily="34" charset="-128"/>
              </a:rPr>
              <a:t>කාරණ 7ක් ගැන බැලීමට ඉඩ දී ඇත.</a:t>
            </a:r>
            <a:endParaRPr lang="en-US" dirty="0" smtClean="0">
              <a:latin typeface="Times" pitchFamily="-84" charset="0"/>
              <a:ea typeface="ＭＳ Ｐゴシック" pitchFamily="34" charset="-128"/>
            </a:endParaRPr>
          </a:p>
          <a:p>
            <a:r>
              <a:rPr lang="si-LK" dirty="0" smtClean="0">
                <a:latin typeface="Times" pitchFamily="-84" charset="0"/>
                <a:ea typeface="ＭＳ Ｐゴシック" pitchFamily="34" charset="-128"/>
              </a:rPr>
              <a:t>මෙය ක්‍රි. පූ 2000 කට පමණ පෙර කාලය පිළබඳවය.අබ්‍රහම්ට  පෙර කාලය පිළිබඳව මුල් පරිච්චේද 11 සඳහන් වේ. සත්‍යවශයෙන්ම එම කාළය කොපමණදැයි කිසිවෙකුටත් පැවැසිය නොහැකිය.</a:t>
            </a:r>
            <a:endParaRPr lang="en-US" dirty="0" smtClean="0">
              <a:latin typeface="Times" pitchFamily="-84" charset="0"/>
              <a:ea typeface="ＭＳ Ｐゴシック" pitchFamily="34" charset="-128"/>
            </a:endParaRPr>
          </a:p>
          <a:p>
            <a:r>
              <a:rPr lang="si-LK" dirty="0" smtClean="0">
                <a:latin typeface="Times" pitchFamily="-84" charset="0"/>
                <a:ea typeface="ＭＳ Ｐゴシック" pitchFamily="34" charset="-128"/>
              </a:rPr>
              <a:t>ලෝකය මැවීමේ සිට පළමු ජනාවාස බිහිවීම දක්ව සිදුවීම් උත්පත්ති පොතේ 1-11 දක්වා ඇත.</a:t>
            </a:r>
            <a:endParaRPr lang="en-US" dirty="0" smtClean="0">
              <a:latin typeface="Times" pitchFamily="-84" charset="0"/>
              <a:ea typeface="ＭＳ Ｐゴシック" pitchFamily="34" charset="-128"/>
            </a:endParaRPr>
          </a:p>
          <a:p>
            <a:r>
              <a:rPr lang="si-LK" dirty="0" smtClean="0">
                <a:latin typeface="Times" pitchFamily="-84" charset="0"/>
                <a:ea typeface="ＭＳ Ｐゴシック" pitchFamily="34" charset="-128"/>
              </a:rPr>
              <a:t> පොතේ 1-11 දක්වා අපට මිළකල නොහැකි පාඩම් බොහොමයක් ආරම්භයන් ගැන උගන්වා ඇත. </a:t>
            </a:r>
            <a:endParaRPr lang="en-US" dirty="0" smtClean="0">
              <a:latin typeface="Times" pitchFamily="-84" charset="0"/>
              <a:ea typeface="ＭＳ Ｐゴシック" pitchFamily="34" charset="-128"/>
            </a:endParaRPr>
          </a:p>
          <a:p>
            <a:r>
              <a:rPr lang="si-LK" dirty="0" smtClean="0">
                <a:latin typeface="Times" pitchFamily="-84" charset="0"/>
                <a:ea typeface="ＭＳ Ｐゴシック" pitchFamily="34" charset="-128"/>
              </a:rPr>
              <a:t>මෙහිදී ආරම්භ වු කාරණාවන් 7 දැන් බලමු..</a:t>
            </a:r>
            <a:endParaRPr lang="en-US" dirty="0" smtClean="0">
              <a:latin typeface="Times" pitchFamily="-8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pitchFamily="-84" charset="0"/>
                <a:ea typeface="ＭＳ Ｐゴシック" pitchFamily="34" charset="-128"/>
              </a:rPr>
              <a:t>///	</a:t>
            </a:r>
            <a:r>
              <a:rPr lang="si-LK" sz="1200" b="1" dirty="0" smtClean="0">
                <a:solidFill>
                  <a:schemeClr val="accent2"/>
                </a:solidFill>
                <a:effectLst/>
              </a:rPr>
              <a:t>පළමු මිනිසා සහ ගැහැණිය</a:t>
            </a:r>
            <a:endParaRPr lang="en-US" sz="1200"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200" b="1" dirty="0" smtClean="0">
                <a:solidFill>
                  <a:schemeClr val="accent2"/>
                </a:solidFill>
                <a:effectLst/>
              </a:rPr>
              <a:t>දෙවියන් වහන්සේ මවන ලද පාප රහිත සම්පූර්ණ ලෝකයක් තුල මිනිසාද පාප රහිතව මවන ලදී.</a:t>
            </a:r>
            <a:endParaRPr lang="en-US" sz="1200"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chemeClr val="accent2"/>
                </a:solidFill>
                <a:effectLst/>
              </a:rPr>
              <a:t>///	</a:t>
            </a:r>
            <a:r>
              <a:rPr lang="si-LK" b="1" dirty="0" smtClean="0">
                <a:solidFill>
                  <a:schemeClr val="accent2"/>
                </a:solidFill>
                <a:effectLst/>
              </a:rPr>
              <a:t>පළමු පාපය</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මනුෂ්‍යයාට ස්ව කැමැත්ත භාවිතා කිරීමට හැකියාව දී තිබුණි. එහිදි සාතන් විසින් ඔවුන්ව පරික්ෂාකරනු ලදුව සම්පූර්ණත්වයෙන් පාපිෂ්ඨ ස්වාභාවයකට මිනිසා වැටෙන ලදී.</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මනුෂ්‍යය මවන ලද ඉලක්කය ඔවුන් වරද්ද ගන්න ලදි. දෙවියන් වහන්සේ සහ මිනිසා අතර දුරස්කම ආරම්භ වන ලදී.</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chemeClr val="accent2"/>
                </a:solidFill>
                <a:effectLst/>
              </a:rPr>
              <a:t>///	</a:t>
            </a:r>
            <a:r>
              <a:rPr lang="si-LK" b="1" dirty="0" smtClean="0">
                <a:solidFill>
                  <a:schemeClr val="accent2"/>
                </a:solidFill>
                <a:effectLst/>
              </a:rPr>
              <a:t>පළමු සුභාරංචිය</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තමන් මිනිසාව මවන ලද එම ශුද්ධ කමට සහ සම්පූර්ණත්වයට ඔහුට ඒමට හැකිවන පිණිස තමන් මාර්ගයක් පිළියෙල කර ගැළවුම්කාරයෙක් එවන බවට දෙවියන්වහන්සේ පොරොන්දු විය.</a:t>
            </a:r>
            <a:endParaRPr lang="en-US" b="1" dirty="0" smtClean="0">
              <a:solidFill>
                <a:schemeClr val="accent2"/>
              </a:solidFill>
              <a:effectLst/>
            </a:endParaRPr>
          </a:p>
          <a:p>
            <a:pPr>
              <a:spcBef>
                <a:spcPct val="50000"/>
              </a:spcBef>
              <a:defRPr/>
            </a:pPr>
            <a:endParaRPr lang="en-US" sz="1400" b="1" dirty="0" smtClean="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si-LK" sz="1400" b="1" dirty="0" smtClean="0">
                <a:solidFill>
                  <a:srgbClr val="FFFF00"/>
                </a:solidFill>
                <a:effectLst>
                  <a:outerShdw blurRad="38100" dist="38100" dir="2700000" algn="tl">
                    <a:srgbClr val="000000"/>
                  </a:outerShdw>
                </a:effectLst>
                <a:latin typeface="Comic Sans MS" pitchFamily="66" charset="0"/>
              </a:rPr>
              <a:t>වැදගත් සටහනක්</a:t>
            </a:r>
            <a:r>
              <a:rPr lang="en-US" sz="1400" b="1" dirty="0" smtClean="0">
                <a:solidFill>
                  <a:srgbClr val="FFFF00"/>
                </a:solidFill>
                <a:effectLst>
                  <a:outerShdw blurRad="38100" dist="38100" dir="2700000" algn="tl">
                    <a:srgbClr val="000000"/>
                  </a:outerShdw>
                </a:effectLst>
                <a:latin typeface="Comic Sans MS" pitchFamily="66" charset="0"/>
              </a:rPr>
              <a:t> </a:t>
            </a:r>
            <a:r>
              <a:rPr lang="si-LK" sz="1400" b="1" dirty="0" smtClean="0">
                <a:solidFill>
                  <a:srgbClr val="FFFF00"/>
                </a:solidFill>
                <a:effectLst>
                  <a:outerShdw blurRad="38100" dist="38100" dir="2700000" algn="tl">
                    <a:srgbClr val="000000"/>
                  </a:outerShdw>
                </a:effectLst>
                <a:latin typeface="Comic Sans MS" pitchFamily="66" charset="0"/>
              </a:rPr>
              <a:t>උත්පත්ති 3:15</a:t>
            </a:r>
            <a:r>
              <a:rPr lang="en-US" sz="1400" b="1" dirty="0" smtClean="0">
                <a:solidFill>
                  <a:srgbClr val="FFFF00"/>
                </a:solidFill>
                <a:effectLst>
                  <a:outerShdw blurRad="38100" dist="38100" dir="2700000" algn="tl">
                    <a:srgbClr val="000000"/>
                  </a:outerShdw>
                </a:effectLst>
                <a:latin typeface="Comic Sans MS" pitchFamily="66" charset="0"/>
              </a:rPr>
              <a:t> </a:t>
            </a:r>
            <a:r>
              <a:rPr lang="si-LK" sz="1400" b="1" dirty="0" smtClean="0">
                <a:solidFill>
                  <a:srgbClr val="FFFF00"/>
                </a:solidFill>
                <a:effectLst>
                  <a:outerShdw blurRad="38100" dist="38100" dir="2700000" algn="tl">
                    <a:srgbClr val="000000"/>
                  </a:outerShdw>
                </a:effectLst>
                <a:latin typeface="Comic Sans MS" pitchFamily="66" charset="0"/>
              </a:rPr>
              <a:t>ඇත</a:t>
            </a:r>
          </a:p>
          <a:p>
            <a:pPr>
              <a:spcBef>
                <a:spcPct val="50000"/>
              </a:spcBef>
              <a:defRPr/>
            </a:pPr>
            <a:r>
              <a:rPr lang="si-LK" sz="1400" b="1" dirty="0" smtClean="0">
                <a:solidFill>
                  <a:srgbClr val="FFFF00"/>
                </a:solidFill>
                <a:effectLst>
                  <a:outerShdw blurRad="38100" dist="38100" dir="2700000" algn="tl">
                    <a:srgbClr val="000000"/>
                  </a:outerShdw>
                </a:effectLst>
                <a:latin typeface="Comic Sans MS" pitchFamily="66" charset="0"/>
              </a:rPr>
              <a:t>"ඒ වංශය තාගේ හිස පොඩි කරන්නේය, තෝ ඔහුගේ විලුඹ පොඩිකරන්නෙහියයි කීසේක.“</a:t>
            </a:r>
            <a:endParaRPr lang="en-US" sz="1400" b="1" dirty="0" smtClean="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en-US" sz="1200" b="1" dirty="0" smtClean="0">
                <a:solidFill>
                  <a:srgbClr val="FFFF00"/>
                </a:solidFill>
                <a:effectLst>
                  <a:outerShdw blurRad="38100" dist="38100" dir="2700000" algn="tl">
                    <a:srgbClr val="000000"/>
                  </a:outerShdw>
                </a:effectLst>
                <a:latin typeface="Comic Sans MS" pitchFamily="66" charset="0"/>
              </a:rPr>
              <a:t>NIV </a:t>
            </a:r>
            <a:r>
              <a:rPr lang="si-LK" sz="1200" b="1" dirty="0" smtClean="0">
                <a:solidFill>
                  <a:srgbClr val="FFFF00"/>
                </a:solidFill>
                <a:effectLst>
                  <a:outerShdw blurRad="38100" dist="38100" dir="2700000" algn="tl">
                    <a:srgbClr val="000000"/>
                  </a:outerShdw>
                </a:effectLst>
                <a:latin typeface="Comic Sans MS" pitchFamily="66" charset="0"/>
              </a:rPr>
              <a:t>බයිබලයේ පාද සටහන</a:t>
            </a:r>
          </a:p>
          <a:p>
            <a:pPr>
              <a:spcBef>
                <a:spcPct val="50000"/>
              </a:spcBef>
              <a:defRPr/>
            </a:pPr>
            <a:r>
              <a:rPr lang="si-LK" sz="1200" b="1" dirty="0" smtClean="0">
                <a:solidFill>
                  <a:srgbClr val="FFFF00"/>
                </a:solidFill>
                <a:effectLst>
                  <a:outerShdw blurRad="38100" dist="38100" dir="2700000" algn="tl">
                    <a:srgbClr val="000000"/>
                  </a:outerShdw>
                </a:effectLst>
                <a:latin typeface="Comic Sans MS" pitchFamily="66" charset="0"/>
              </a:rPr>
              <a:t>කාන්තාවගෙන් පමිණෙන පරම්පරාව නිරන්තරයෙන්ම සර්පයාගේ හිස පොඩි කරන්නෙහිය.යේසුස්වහන්සෙ සාතන්ව පරාජය කල විට පොරොන්දුව සම්පූර්ණ විය.සෑම ඇදහිලිවන්තයෙකුටම එම ජය අයිතිය.</a:t>
            </a:r>
            <a:endParaRPr lang="en-US" sz="1200" b="1" dirty="0" smtClean="0">
              <a:solidFill>
                <a:srgbClr val="FFFF00"/>
              </a:solidFill>
              <a:effectLst>
                <a:outerShdw blurRad="38100" dist="38100" dir="2700000" algn="tl">
                  <a:srgbClr val="000000"/>
                </a:outerShdw>
              </a:effectLst>
              <a:latin typeface="Comic Sans MS" pitchFamily="66"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chemeClr val="accent2"/>
                </a:solidFill>
                <a:effectLst/>
              </a:rPr>
              <a:t>///	</a:t>
            </a:r>
            <a:r>
              <a:rPr lang="si-LK" b="1" dirty="0" smtClean="0">
                <a:solidFill>
                  <a:schemeClr val="accent2"/>
                </a:solidFill>
                <a:effectLst/>
              </a:rPr>
              <a:t>පළමු පවුල</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අදාම්ට සහ ඒවට දාව දරුවන් සිටියේය. ඔවුන් තම දරුවන්ට නැවත දෙවියන්වහන්සේ වෙතට හැරෙන පිණිස කෙසේ ජීවත් විය යුතුද යන්න පෙන්වන ලදී.</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chemeClr val="accent2"/>
                </a:solidFill>
                <a:effectLst/>
              </a:rPr>
              <a:t>///	</a:t>
            </a:r>
            <a:r>
              <a:rPr lang="si-LK" b="1" dirty="0" smtClean="0">
                <a:solidFill>
                  <a:schemeClr val="accent2"/>
                </a:solidFill>
                <a:effectLst/>
              </a:rPr>
              <a:t>පළමු මිනීමැරුම</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පාපය බොහෝ සෙයින් වැඩි වී මිනිසා දෙවියන් අකමැති දෙයම කරන ලදී. බයිබලයෙ පළමු පරි.11 තුල වැදගත් කාරණාවන් දෙකක් ඇත. මිනිසා සමග දෙවියන් ගණුදෙනු කරන අයුරු ඉන් පෙන්වා ඇත.</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chemeClr val="accent2"/>
                </a:solidFill>
                <a:effectLst/>
              </a:rPr>
              <a:t>///	</a:t>
            </a:r>
            <a:r>
              <a:rPr lang="si-LK" sz="1200" b="1" dirty="0" smtClean="0">
                <a:solidFill>
                  <a:schemeClr val="accent2"/>
                </a:solidFill>
                <a:effectLst/>
              </a:rPr>
              <a:t>ජලගැල්ම</a:t>
            </a:r>
            <a:r>
              <a:rPr lang="en-US" sz="1200" b="1" baseline="0" dirty="0" smtClean="0">
                <a:solidFill>
                  <a:schemeClr val="accent2"/>
                </a:solidFill>
                <a:effectLst/>
              </a:rPr>
              <a:t> /</a:t>
            </a:r>
            <a:r>
              <a:rPr lang="si-LK" sz="1200" b="1" dirty="0" smtClean="0">
                <a:solidFill>
                  <a:schemeClr val="accent2"/>
                </a:solidFill>
                <a:effectLst/>
              </a:rPr>
              <a:t> දෙදුන්න</a:t>
            </a:r>
            <a:endParaRPr lang="en-US" sz="1200"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ධර්මිෂ්ඨ වූ නෝවා සහ තවත් අට දෙනෙක් පමණක් ඉතුරු කරමින් අනෙක් සියල්ලන් විනාශ කර දමන ලදී.උන්වහ්න්සේ දෙදුන්නක් සපයා නැවත එසේ නොකිරීමට පොරොන්දු විය..</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chemeClr val="accent2"/>
                </a:solidFill>
                <a:effectLst/>
              </a:rPr>
              <a:t>///	</a:t>
            </a:r>
            <a:r>
              <a:rPr lang="si-LK" b="1" dirty="0" smtClean="0">
                <a:solidFill>
                  <a:schemeClr val="accent2"/>
                </a:solidFill>
                <a:effectLst/>
              </a:rPr>
              <a:t>බාබෙල් කොත</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smtClean="0">
                <a:solidFill>
                  <a:schemeClr val="accent2"/>
                </a:solidFill>
                <a:effectLst/>
              </a:rPr>
              <a:t>දෙවන කාරණය : මිනිසා ඉහළට නැඟ දෙවියන්වහන්සේට සමාන වීමට උත්සහ කර ලදී. එවිට උන්වහන්සේ පැමිණ ඔවුන්ගේ භෂාවන් වෙනස් කරමින් ඔවුන් විසුරුවා හරින ලදී.</a:t>
            </a: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chemeClr val="accent2"/>
              </a:solidFill>
              <a:effectLst/>
            </a:endParaRPr>
          </a:p>
          <a:p>
            <a:endParaRPr lang="en-US" dirty="0" smtClean="0">
              <a:latin typeface="Times" pitchFamily="-84" charset="0"/>
              <a:ea typeface="ＭＳ Ｐゴシック" pitchFamily="34" charset="-128"/>
            </a:endParaRPr>
          </a:p>
          <a:p>
            <a:endParaRPr lang="en-US" dirty="0" smtClean="0">
              <a:latin typeface="Times" pitchFamily="-8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පළමුව නැවත මතක් කිරීමක්</a:t>
            </a:r>
            <a:r>
              <a:rPr lang="en-US" sz="1600" b="1" dirty="0" smtClean="0">
                <a:solidFill>
                  <a:srgbClr val="000000"/>
                </a:solidFill>
                <a:latin typeface="Times" pitchFamily="-84" charset="0"/>
                <a:ea typeface="ＭＳ Ｐゴシック" pitchFamily="34" charset="-128"/>
                <a:cs typeface="+mj-cs"/>
              </a:rPr>
              <a:t>,  </a:t>
            </a:r>
          </a:p>
          <a:p>
            <a:r>
              <a:rPr lang="si-LK" sz="1600" b="1" dirty="0" smtClean="0">
                <a:solidFill>
                  <a:srgbClr val="000000"/>
                </a:solidFill>
                <a:latin typeface="Times" pitchFamily="-84" charset="0"/>
                <a:ea typeface="ＭＳ Ｐゴシック" pitchFamily="34" charset="-128"/>
                <a:cs typeface="+mj-cs"/>
              </a:rPr>
              <a:t>මධ්‍ය රේඛාවක් හරහට ඇති 7 ඉලක්කම</a:t>
            </a:r>
            <a:r>
              <a:rPr lang="en-US" sz="1600" b="1" dirty="0" smtClean="0">
                <a:solidFill>
                  <a:srgbClr val="000000"/>
                </a:solidFill>
                <a:latin typeface="Times" pitchFamily="-84" charset="0"/>
                <a:ea typeface="ＭＳ Ｐゴシック" pitchFamily="34" charset="-128"/>
                <a:cs typeface="+mj-cs"/>
              </a:rPr>
              <a:t>.</a:t>
            </a:r>
          </a:p>
          <a:p>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ඒ වටා පිහිටි </a:t>
            </a:r>
            <a:r>
              <a:rPr lang="en-US" sz="1600" b="1" dirty="0" smtClean="0">
                <a:solidFill>
                  <a:srgbClr val="000000"/>
                </a:solidFill>
                <a:latin typeface="Times" pitchFamily="-84" charset="0"/>
                <a:ea typeface="ＭＳ Ｐゴシック" pitchFamily="34" charset="-128"/>
                <a:cs typeface="+mj-cs"/>
              </a:rPr>
              <a:t> C, S </a:t>
            </a:r>
            <a:r>
              <a:rPr lang="si-LK" sz="1600" b="1" dirty="0" smtClean="0">
                <a:solidFill>
                  <a:srgbClr val="000000"/>
                </a:solidFill>
                <a:latin typeface="Times" pitchFamily="-84" charset="0"/>
                <a:ea typeface="ＭＳ Ｐゴシック" pitchFamily="34" charset="-128"/>
                <a:cs typeface="+mj-cs"/>
              </a:rPr>
              <a:t>සහ</a:t>
            </a:r>
            <a:r>
              <a:rPr lang="en-US" sz="1600" b="1" dirty="0" smtClean="0">
                <a:solidFill>
                  <a:srgbClr val="000000"/>
                </a:solidFill>
                <a:latin typeface="Times" pitchFamily="-84" charset="0"/>
                <a:ea typeface="ＭＳ Ｐゴシック" pitchFamily="34" charset="-128"/>
                <a:cs typeface="+mj-cs"/>
              </a:rPr>
              <a:t> J</a:t>
            </a:r>
          </a:p>
        </p:txBody>
      </p:sp>
      <p:sp>
        <p:nvSpPr>
          <p:cNvPr id="3277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50938" y="692150"/>
            <a:ext cx="4556125" cy="3416300"/>
          </a:xfrm>
          <a:ln/>
        </p:spPr>
      </p:sp>
      <p:sp>
        <p:nvSpPr>
          <p:cNvPr id="33795" name="Rectangle 3"/>
          <p:cNvSpPr>
            <a:spLocks noGrp="1" noChangeArrowheads="1"/>
          </p:cNvSpPr>
          <p:nvPr>
            <p:ph type="body" idx="1"/>
          </p:nvPr>
        </p:nvSpPr>
        <p:spPr>
          <a:noFill/>
          <a:ln w="9525"/>
        </p:spPr>
        <p:txBody>
          <a:bodyPr/>
          <a:lstStyle/>
          <a:p>
            <a:r>
              <a:rPr lang="si-LK" sz="1600" b="1" kern="1200" dirty="0" smtClean="0">
                <a:solidFill>
                  <a:srgbClr val="000000"/>
                </a:solidFill>
                <a:latin typeface="Times" pitchFamily="-84" charset="0"/>
                <a:ea typeface="ＭＳ Ｐゴシック" pitchFamily="34" charset="-128"/>
                <a:cs typeface="+mj-cs"/>
              </a:rPr>
              <a:t>මතක් කිරීමක්</a:t>
            </a:r>
            <a:r>
              <a:rPr lang="en-US" sz="1600" b="1" kern="1200" dirty="0" smtClean="0">
                <a:solidFill>
                  <a:srgbClr val="000000"/>
                </a:solidFill>
                <a:latin typeface="Times" pitchFamily="-84" charset="0"/>
                <a:ea typeface="ＭＳ Ｐゴシック" pitchFamily="34" charset="-128"/>
                <a:cs typeface="+mj-cs"/>
              </a:rPr>
              <a:t>, </a:t>
            </a:r>
            <a:r>
              <a:rPr lang="si-LK" sz="1600" b="1" kern="1200" dirty="0" smtClean="0">
                <a:solidFill>
                  <a:srgbClr val="000000"/>
                </a:solidFill>
                <a:latin typeface="Times" pitchFamily="-84" charset="0"/>
                <a:ea typeface="ＭＳ Ｐゴシック" pitchFamily="34" charset="-128"/>
                <a:cs typeface="+mj-cs"/>
              </a:rPr>
              <a:t>රාමුවේ ඉහළ වම් කෙළවරේ ඇති 7 ඉළක්කම, මතකය වැඩි කිරීම සඳහාය.</a:t>
            </a:r>
            <a:endParaRPr lang="en-US" sz="1600" b="1" kern="1200" dirty="0" smtClean="0">
              <a:solidFill>
                <a:srgbClr val="000000"/>
              </a:solidFill>
              <a:latin typeface="Times" pitchFamily="-84" charset="0"/>
              <a:ea typeface="ＭＳ Ｐゴシック" pitchFamily="34" charset="-128"/>
              <a:cs typeface="+mj-cs"/>
            </a:endParaRPr>
          </a:p>
          <a:p>
            <a:r>
              <a:rPr lang="en-US" sz="1600" b="1" kern="1200" dirty="0" smtClean="0">
                <a:solidFill>
                  <a:srgbClr val="000000"/>
                </a:solidFill>
                <a:latin typeface="Times" pitchFamily="-84" charset="0"/>
                <a:ea typeface="ＭＳ Ｐゴシック" pitchFamily="34" charset="-128"/>
                <a:cs typeface="+mj-cs"/>
              </a:rPr>
              <a:t>///	</a:t>
            </a:r>
            <a:r>
              <a:rPr lang="si-LK" sz="1600" b="1" kern="1200" dirty="0" smtClean="0">
                <a:solidFill>
                  <a:srgbClr val="000000"/>
                </a:solidFill>
                <a:latin typeface="Times" pitchFamily="-84" charset="0"/>
                <a:ea typeface="ＭＳ Ｐゴシック" pitchFamily="34" charset="-128"/>
                <a:cs typeface="+mj-cs"/>
              </a:rPr>
              <a:t>මෙහිදී 7 යන්න 4 සහ 3 ලෙස කොටස් දෙකකට බෙදේ..</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p:spPr>
        <p:txBody>
          <a:bodyPr/>
          <a:lstStyle/>
          <a:p>
            <a:r>
              <a:rPr lang="si-LK" sz="1600" b="1" dirty="0" smtClean="0">
                <a:latin typeface="Times" pitchFamily="-84" charset="0"/>
                <a:ea typeface="ＭＳ Ｐゴシック" pitchFamily="34" charset="-128"/>
                <a:cs typeface="+mj-cs"/>
              </a:rPr>
              <a:t>එ තුලින් </a:t>
            </a:r>
            <a:r>
              <a:rPr lang="en-US" sz="1600" b="1" dirty="0" smtClean="0">
                <a:latin typeface="Times" pitchFamily="-84" charset="0"/>
                <a:ea typeface="ＭＳ Ｐゴシック" pitchFamily="34" charset="-128"/>
                <a:cs typeface="+mj-cs"/>
              </a:rPr>
              <a:t>C  4  3  S  J</a:t>
            </a:r>
            <a:r>
              <a:rPr lang="en-US" sz="1600" b="1" baseline="0" dirty="0" smtClean="0">
                <a:latin typeface="Times" pitchFamily="-84" charset="0"/>
                <a:ea typeface="ＭＳ Ｐゴシック" pitchFamily="34" charset="-128"/>
                <a:cs typeface="+mj-cs"/>
              </a:rPr>
              <a:t> </a:t>
            </a:r>
            <a:r>
              <a:rPr lang="si-LK" sz="1600" b="1" dirty="0" smtClean="0">
                <a:latin typeface="Times" pitchFamily="-84" charset="0"/>
                <a:ea typeface="ＭＳ Ｐゴシック" pitchFamily="34" charset="-128"/>
                <a:cs typeface="+mj-cs"/>
              </a:rPr>
              <a:t>යන්න ලැබේ</a:t>
            </a:r>
            <a:endParaRPr lang="en-US" sz="1600" b="1" dirty="0" smtClean="0">
              <a:latin typeface="Times" pitchFamily="-84" charset="0"/>
              <a:ea typeface="ＭＳ Ｐゴシック" pitchFamily="34" charset="-128"/>
              <a:cs typeface="+mj-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එ තුළින්</a:t>
            </a:r>
            <a:r>
              <a:rPr lang="en-AU"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අප වෙත මැවිල්ල්, මනුෂ්‍යයන් 4 දෙනා, සමාජ ක්‍රම 4,</a:t>
            </a:r>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නිහඬකාලය, සහ යෙසුස් වහන්සේ යන කාරණා</a:t>
            </a:r>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5 අප වෙත ගෙනෙන ලදී.</a:t>
            </a:r>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අවසානයේදී බයිබල් ලිපිගොනුවෙ අඩංගු ලිපි ගොනු 10ය</a:t>
            </a:r>
            <a:endParaRPr lang="en-US" sz="1600" b="1" dirty="0" smtClean="0">
              <a:solidFill>
                <a:srgbClr val="000000"/>
              </a:solidFill>
              <a:latin typeface="Times" pitchFamily="-84" charset="0"/>
              <a:ea typeface="ＭＳ Ｐゴシック" pitchFamily="34" charset="-128"/>
              <a:cs typeface="+mj-cs"/>
            </a:endParaRPr>
          </a:p>
          <a:p>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මාත් සමඟ එය කියවන්න</a:t>
            </a:r>
            <a:r>
              <a:rPr lang="en-US" sz="1600" b="1" dirty="0" smtClean="0">
                <a:solidFill>
                  <a:srgbClr val="000000"/>
                </a:solidFill>
                <a:latin typeface="Times" pitchFamily="-84" charset="0"/>
                <a:ea typeface="ＭＳ Ｐゴシック" pitchFamily="34" charset="-128"/>
                <a:cs typeface="+mj-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rgbClr val="790015"/>
                </a:solidFill>
                <a:latin typeface="Helvetica" charset="0"/>
                <a:ea typeface="ＭＳ Ｐゴシック" charset="0"/>
                <a:cs typeface="+mj-cs"/>
              </a:rPr>
              <a:t>මැවිල්ල </a:t>
            </a:r>
            <a:r>
              <a:rPr lang="en-US" sz="1600" b="1" dirty="0" smtClean="0">
                <a:solidFill>
                  <a:srgbClr val="000000"/>
                </a:solidFill>
                <a:latin typeface="Times" pitchFamily="-84" charset="0"/>
                <a:ea typeface="ＭＳ Ｐゴシック" pitchFamily="34" charset="-128"/>
                <a:cs typeface="+mj-cs"/>
              </a:rPr>
              <a:t>,</a:t>
            </a:r>
            <a:r>
              <a:rPr lang="en-US" sz="1600" b="1" baseline="0" dirty="0" smtClean="0">
                <a:solidFill>
                  <a:srgbClr val="000000"/>
                </a:solidFill>
                <a:latin typeface="Times" pitchFamily="-84" charset="0"/>
                <a:ea typeface="ＭＳ Ｐゴシック" pitchFamily="34" charset="-128"/>
                <a:cs typeface="+mj-cs"/>
              </a:rPr>
              <a:t> </a:t>
            </a:r>
            <a:r>
              <a:rPr lang="si-LK" sz="1600" i="0" dirty="0" smtClean="0">
                <a:solidFill>
                  <a:schemeClr val="accent2">
                    <a:lumMod val="75000"/>
                  </a:schemeClr>
                </a:solidFill>
                <a:latin typeface="Arial Black" pitchFamily="34" charset="0"/>
                <a:cs typeface="+mj-cs"/>
              </a:rPr>
              <a:t>ආබ්‍රහම්</a:t>
            </a:r>
            <a:r>
              <a:rPr lang="en-US" sz="1600" i="0" dirty="0" smtClean="0">
                <a:solidFill>
                  <a:schemeClr val="accent2">
                    <a:lumMod val="75000"/>
                  </a:schemeClr>
                </a:solidFill>
                <a:latin typeface="Arial Black" pitchFamily="34" charset="0"/>
                <a:cs typeface="+mj-cs"/>
              </a:rPr>
              <a:t>, </a:t>
            </a:r>
            <a:r>
              <a:rPr lang="si-LK" sz="1600" b="1" dirty="0" smtClean="0">
                <a:solidFill>
                  <a:srgbClr val="790015"/>
                </a:solidFill>
                <a:latin typeface="Helvetica" charset="0"/>
                <a:ea typeface="ＭＳ Ｐゴシック" charset="0"/>
                <a:cs typeface="+mj-cs"/>
              </a:rPr>
              <a:t>යෝසෙප්</a:t>
            </a:r>
            <a:r>
              <a:rPr lang="en-US" sz="1600" b="1" dirty="0" smtClean="0">
                <a:solidFill>
                  <a:srgbClr val="790015"/>
                </a:solidFill>
                <a:latin typeface="Helvetica" charset="0"/>
                <a:ea typeface="ＭＳ Ｐゴシック" charset="0"/>
                <a:cs typeface="+mj-cs"/>
              </a:rPr>
              <a:t>, </a:t>
            </a:r>
            <a:r>
              <a:rPr lang="si-LK" sz="1600" b="1" dirty="0" smtClean="0">
                <a:solidFill>
                  <a:srgbClr val="790015"/>
                </a:solidFill>
                <a:latin typeface="Helvetica" charset="0"/>
                <a:ea typeface="ＭＳ Ｐゴシック" charset="0"/>
                <a:cs typeface="+mj-cs"/>
              </a:rPr>
              <a:t>මෝසෙස්</a:t>
            </a:r>
            <a:r>
              <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rPr>
              <a:t>,</a:t>
            </a:r>
            <a:r>
              <a:rPr lang="en-US" sz="1600" b="1" baseline="0" dirty="0" smtClean="0">
                <a:solidFill>
                  <a:srgbClr val="FFA27C"/>
                </a:solidFill>
                <a:effectLst>
                  <a:outerShdw blurRad="38100" dist="38100" dir="2700000" algn="tl">
                    <a:srgbClr val="000000"/>
                  </a:outerShdw>
                </a:effectLst>
                <a:latin typeface="Helvetica" charset="0"/>
                <a:ea typeface="ＭＳ Ｐゴシック" charset="0"/>
                <a:cs typeface="+mj-cs"/>
              </a:rPr>
              <a:t> </a:t>
            </a:r>
            <a:r>
              <a:rPr lang="si-LK" sz="1600" b="1" dirty="0" smtClean="0">
                <a:solidFill>
                  <a:srgbClr val="790015"/>
                </a:solidFill>
                <a:latin typeface="Helvetica" charset="0"/>
                <a:ea typeface="ＭＳ Ｐゴシック" charset="0"/>
                <a:cs typeface="+mj-cs"/>
              </a:rPr>
              <a:t>යොෂුවා </a:t>
            </a:r>
            <a:r>
              <a:rPr lang="en-US" sz="1600" b="1" dirty="0" smtClean="0">
                <a:solidFill>
                  <a:srgbClr val="790015"/>
                </a:solidFill>
                <a:latin typeface="Helvetica" charset="0"/>
                <a:ea typeface="ＭＳ Ｐゴシック" charset="0"/>
                <a:cs typeface="+mj-cs"/>
              </a:rPr>
              <a:t>, </a:t>
            </a:r>
            <a:r>
              <a:rPr lang="si-LK" sz="1600" b="1" dirty="0" smtClean="0">
                <a:solidFill>
                  <a:srgbClr val="790015"/>
                </a:solidFill>
                <a:latin typeface="Helvetica" charset="0"/>
                <a:ea typeface="ＭＳ Ｐゴシック" charset="0"/>
                <a:cs typeface="+mj-cs"/>
              </a:rPr>
              <a:t>අරාජික</a:t>
            </a:r>
            <a:r>
              <a:rPr lang="en-US" sz="1600" b="1" dirty="0" smtClean="0">
                <a:solidFill>
                  <a:srgbClr val="790015"/>
                </a:solidFill>
                <a:latin typeface="Helvetica" charset="0"/>
                <a:ea typeface="ＭＳ Ｐゴシック" charset="0"/>
                <a:cs typeface="+mj-cs"/>
              </a:rPr>
              <a:t>, </a:t>
            </a:r>
            <a:r>
              <a:rPr lang="si-LK" sz="1600" b="1" dirty="0" smtClean="0">
                <a:solidFill>
                  <a:srgbClr val="790015"/>
                </a:solidFill>
                <a:latin typeface="Helvetica" charset="0"/>
                <a:ea typeface="ＭＳ Ｐゴシック" charset="0"/>
                <a:cs typeface="+mj-cs"/>
              </a:rPr>
              <a:t>රාජකීය</a:t>
            </a:r>
            <a:r>
              <a:rPr lang="en-US" sz="1600" b="1" dirty="0" smtClean="0">
                <a:solidFill>
                  <a:srgbClr val="790015"/>
                </a:solidFill>
                <a:latin typeface="Helvetica" charset="0"/>
                <a:ea typeface="ＭＳ Ｐゴシック" charset="0"/>
                <a:cs typeface="+mj-cs"/>
              </a:rPr>
              <a:t>, </a:t>
            </a:r>
            <a:r>
              <a:rPr lang="si-LK" sz="1600" b="1" dirty="0" smtClean="0">
                <a:solidFill>
                  <a:schemeClr val="accent2">
                    <a:lumMod val="75000"/>
                  </a:schemeClr>
                </a:solidFill>
                <a:latin typeface="Arial Black" pitchFamily="34" charset="0"/>
                <a:cs typeface="+mj-cs"/>
              </a:rPr>
              <a:t>විප්‍රවාස</a:t>
            </a:r>
            <a:r>
              <a:rPr lang="en-US" sz="1600" b="1" dirty="0" smtClean="0">
                <a:solidFill>
                  <a:schemeClr val="accent2">
                    <a:lumMod val="75000"/>
                  </a:schemeClr>
                </a:solidFill>
                <a:latin typeface="Arial Black" pitchFamily="34" charset="0"/>
                <a:cs typeface="+mj-cs"/>
              </a:rPr>
              <a:t>, </a:t>
            </a:r>
            <a:r>
              <a:rPr lang="si-LK" sz="1600" b="1" dirty="0" smtClean="0">
                <a:solidFill>
                  <a:srgbClr val="790015"/>
                </a:solidFill>
                <a:latin typeface="Helvetica" charset="0"/>
                <a:ea typeface="ＭＳ Ｐゴシック" charset="0"/>
                <a:cs typeface="+mj-cs"/>
              </a:rPr>
              <a:t>නිහඬකාලය</a:t>
            </a:r>
            <a:r>
              <a:rPr lang="en-US" sz="1600" b="1" dirty="0" smtClean="0">
                <a:solidFill>
                  <a:srgbClr val="790015"/>
                </a:solidFill>
                <a:latin typeface="Helvetica" charset="0"/>
                <a:ea typeface="ＭＳ Ｐゴシック" charset="0"/>
                <a:cs typeface="+mj-cs"/>
              </a:rPr>
              <a:t>, </a:t>
            </a:r>
            <a:r>
              <a:rPr lang="si-LK" sz="1600" b="1" dirty="0" smtClean="0">
                <a:solidFill>
                  <a:srgbClr val="790015"/>
                </a:solidFill>
                <a:latin typeface="Helvetica" charset="0"/>
                <a:ea typeface="ＭＳ Ｐゴシック" charset="0"/>
                <a:cs typeface="+mj-cs"/>
              </a:rPr>
              <a:t>යේසුස් වහන්සේ</a:t>
            </a:r>
            <a:endParaRPr lang="en-US" sz="2000" b="1" dirty="0" smtClean="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i="0" dirty="0" smtClean="0">
              <a:solidFill>
                <a:schemeClr val="accent2">
                  <a:lumMod val="75000"/>
                </a:schemeClr>
              </a:solidFill>
              <a:latin typeface="Arial Black" pitchFamily="34"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i="0" dirty="0" smtClean="0">
              <a:solidFill>
                <a:schemeClr val="accent2">
                  <a:lumMod val="75000"/>
                </a:schemeClr>
              </a:solidFill>
              <a:latin typeface="Arial Black" pitchFamily="34"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000000"/>
              </a:solidFill>
              <a:latin typeface="Times" pitchFamily="-84" charset="0"/>
              <a:ea typeface="ＭＳ Ｐゴシック" pitchFamily="34" charset="-128"/>
              <a:cs typeface="+mj-cs"/>
            </a:endParaRPr>
          </a:p>
        </p:txBody>
      </p:sp>
      <p:sp>
        <p:nvSpPr>
          <p:cNvPr id="3686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දැන් ඔබගේ මනසේ ඇති පුරාණ ලෝකයේ සිතියම මඟින් සිදුවීම් හටගත් වේදිකාව සහ </a:t>
            </a:r>
            <a:endParaRPr lang="en-US" sz="1600" b="1" dirty="0" smtClean="0">
              <a:solidFill>
                <a:srgbClr val="000000"/>
              </a:solidFill>
              <a:latin typeface="Times" pitchFamily="-84" charset="0"/>
              <a:ea typeface="ＭＳ Ｐゴシック" pitchFamily="34" charset="-128"/>
              <a:cs typeface="+mj-cs"/>
            </a:endParaRPr>
          </a:p>
          <a:p>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000000"/>
                </a:solidFill>
                <a:latin typeface="Times" pitchFamily="-84" charset="0"/>
                <a:ea typeface="ＭＳ Ｐゴシック" pitchFamily="34" charset="-128"/>
                <a:cs typeface="+mj-cs"/>
              </a:rPr>
              <a:t>බයිබල් ලිපිගොනුව ඒ සමඟ විවෘත වීමට පටන් ගනි. මීළඟට කුමක්ද ?</a:t>
            </a:r>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p:spPr>
        <p:txBody>
          <a:bodyPr/>
          <a:lstStyle/>
          <a:p>
            <a:r>
              <a:rPr lang="si-LK" sz="1600" b="1" dirty="0" smtClean="0">
                <a:solidFill>
                  <a:srgbClr val="000000"/>
                </a:solidFill>
                <a:latin typeface="Times" pitchFamily="-84" charset="0"/>
                <a:ea typeface="ＭＳ Ｐゴシック" pitchFamily="34" charset="-128"/>
                <a:cs typeface="+mj-cs"/>
              </a:rPr>
              <a:t>අප මූලික ලෙසට භාවිතා කරනුයේ ලිපි ගොනු10 කි. මෙය පසුවට ඉතා වටිනා දැනුම ගබඩා වුනු විශාල ලිපි ගොනු වනු ඇත.</a:t>
            </a:r>
            <a:endParaRPr lang="en-US" sz="1600" b="1" dirty="0" smtClean="0">
              <a:solidFill>
                <a:srgbClr val="000000"/>
              </a:solidFill>
              <a:latin typeface="Times" pitchFamily="-84" charset="0"/>
              <a:ea typeface="ＭＳ Ｐゴシック" pitchFamily="34" charset="-128"/>
              <a:cs typeface="+mj-cs"/>
            </a:endParaRPr>
          </a:p>
          <a:p>
            <a:r>
              <a:rPr lang="si-LK" sz="1600" b="1" dirty="0" smtClean="0">
                <a:solidFill>
                  <a:srgbClr val="000000"/>
                </a:solidFill>
                <a:latin typeface="Times" pitchFamily="-84" charset="0"/>
                <a:ea typeface="ＭＳ Ｐゴシック" pitchFamily="34" charset="-128"/>
                <a:cs typeface="+mj-cs"/>
              </a:rPr>
              <a:t>කෙසේ වෙතත් අප ගොඩනඟනුයේ බයිබලීය සිදුවීම් වල දළ සහ සංෂිප්ත  පද්ධතියක් බව මතක තබා ගත යුතුවේ.</a:t>
            </a:r>
            <a:endParaRPr lang="en-US" sz="1600" b="1" dirty="0" smtClean="0">
              <a:solidFill>
                <a:srgbClr val="000000"/>
              </a:solidFill>
              <a:latin typeface="Times" pitchFamily="-84" charset="0"/>
              <a:ea typeface="ＭＳ Ｐゴシック" pitchFamily="34" charset="-128"/>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rgbClr val="000000"/>
                </a:solidFill>
                <a:latin typeface="Times" pitchFamily="-84" charset="0"/>
                <a:ea typeface="ＭＳ Ｐゴシック" pitchFamily="34" charset="-128"/>
                <a:cs typeface="+mj-cs"/>
              </a:rPr>
              <a:t>///	</a:t>
            </a:r>
            <a:r>
              <a:rPr lang="si-LK" sz="1600" b="1" dirty="0" smtClean="0">
                <a:solidFill>
                  <a:srgbClr val="DCF210"/>
                </a:solidFill>
                <a:effectLst>
                  <a:outerShdw blurRad="38100" dist="38100" dir="2700000" algn="tl">
                    <a:srgbClr val="000000"/>
                  </a:outerShdw>
                </a:effectLst>
                <a:latin typeface="Comic Sans MS" pitchFamily="66" charset="0"/>
                <a:cs typeface="+mj-cs"/>
              </a:rPr>
              <a:t>අප එකිනෙක කරුණු නොව </a:t>
            </a:r>
            <a:endParaRPr lang="en-US" sz="1600" b="1" dirty="0" smtClean="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solidFill>
                  <a:srgbClr val="DCF210"/>
                </a:solidFill>
                <a:effectLst>
                  <a:outerShdw blurRad="38100" dist="38100" dir="2700000" algn="tl">
                    <a:srgbClr val="000000"/>
                  </a:outerShdw>
                </a:effectLst>
                <a:latin typeface="Comic Sans MS" pitchFamily="66" charset="0"/>
                <a:cs typeface="+mj-cs"/>
              </a:rPr>
              <a:t>///	 </a:t>
            </a:r>
            <a:r>
              <a:rPr lang="si-LK" sz="1600" b="1" dirty="0" smtClean="0">
                <a:solidFill>
                  <a:srgbClr val="DCF210"/>
                </a:solidFill>
                <a:effectLst>
                  <a:outerShdw blurRad="38100" dist="38100" dir="2700000" algn="tl">
                    <a:srgbClr val="000000"/>
                  </a:outerShdw>
                </a:effectLst>
                <a:latin typeface="Comic Sans MS" pitchFamily="66" charset="0"/>
                <a:cs typeface="+mj-cs"/>
              </a:rPr>
              <a:t>විශාල පිංතූරය ඉගෙනගනිමු</a:t>
            </a:r>
            <a:endParaRPr lang="en-US" sz="1600" b="1" dirty="0" smtClean="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rgbClr val="DCF210"/>
                </a:solidFill>
                <a:effectLst>
                  <a:outerShdw blurRad="38100" dist="38100" dir="2700000" algn="tl">
                    <a:srgbClr val="000000"/>
                  </a:outerShdw>
                </a:effectLst>
                <a:latin typeface="Comic Sans MS" pitchFamily="66" charset="0"/>
                <a:cs typeface="+mj-cs"/>
              </a:rPr>
              <a:t>•බයිබලයේ පොදු සැකිල්ල</a:t>
            </a:r>
            <a:r>
              <a:rPr lang="en-US" sz="1600" b="1" dirty="0" smtClean="0">
                <a:solidFill>
                  <a:srgbClr val="DCF210"/>
                </a:solidFill>
                <a:effectLst>
                  <a:outerShdw blurRad="38100" dist="38100" dir="2700000" algn="tl">
                    <a:srgbClr val="000000"/>
                  </a:outerShdw>
                </a:effectLst>
                <a:latin typeface="Comic Sans MS" pitchFamily="66" charset="0"/>
                <a:cs typeface="+mj-cs"/>
              </a:rPr>
              <a:t> </a:t>
            </a:r>
            <a:r>
              <a:rPr lang="si-LK" sz="1600" b="1" dirty="0" smtClean="0">
                <a:solidFill>
                  <a:srgbClr val="DCF210"/>
                </a:solidFill>
                <a:effectLst>
                  <a:outerShdw blurRad="38100" dist="38100" dir="2700000" algn="tl">
                    <a:srgbClr val="000000"/>
                  </a:outerShdw>
                </a:effectLst>
                <a:latin typeface="Comic Sans MS" pitchFamily="66" charset="0"/>
                <a:cs typeface="+mj-cs"/>
              </a:rPr>
              <a:t>පමණී. මූලික ලෙසට බයිබල යන්න සමඟ ගමන්  කිරීමෙන් ලැබෙන මහත් වූ උපකාරය එය වේ.</a:t>
            </a:r>
            <a:endParaRPr lang="en-US" sz="1600" b="1" dirty="0" smtClean="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smtClean="0">
                <a:solidFill>
                  <a:srgbClr val="DCF210"/>
                </a:solidFill>
                <a:effectLst>
                  <a:outerShdw blurRad="38100" dist="38100" dir="2700000" algn="tl">
                    <a:srgbClr val="000000"/>
                  </a:outerShdw>
                </a:effectLst>
                <a:latin typeface="Comic Sans MS" pitchFamily="66" charset="0"/>
                <a:cs typeface="+mj-cs"/>
              </a:rPr>
              <a:t>ඔබ අවසානයේ කුමක් කොහේ සිදුවීද යන්නට දෙවියන්වහන්සේ තමාගේ ප්‍රේමණීය මැවිල්ලට</a:t>
            </a:r>
            <a:r>
              <a:rPr lang="en-AU" sz="1600" b="1" dirty="0" smtClean="0">
                <a:solidFill>
                  <a:srgbClr val="DCF210"/>
                </a:solidFill>
                <a:effectLst>
                  <a:outerShdw blurRad="38100" dist="38100" dir="2700000" algn="tl">
                    <a:srgbClr val="000000"/>
                  </a:outerShdw>
                </a:effectLst>
                <a:latin typeface="Comic Sans MS" pitchFamily="66" charset="0"/>
                <a:cs typeface="+mj-cs"/>
              </a:rPr>
              <a:t> </a:t>
            </a:r>
            <a:r>
              <a:rPr lang="si-LK" sz="1600" b="1" dirty="0" smtClean="0">
                <a:solidFill>
                  <a:srgbClr val="DCF210"/>
                </a:solidFill>
                <a:effectLst>
                  <a:outerShdw blurRad="38100" dist="38100" dir="2700000" algn="tl">
                    <a:srgbClr val="000000"/>
                  </a:outerShdw>
                </a:effectLst>
                <a:latin typeface="Comic Sans MS" pitchFamily="66" charset="0"/>
                <a:cs typeface="+mj-cs"/>
              </a:rPr>
              <a:t>එවනූ ලැබූ ආදර හසුන තුලින් තේරුම් ගත හැකිය.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smtClean="0">
              <a:solidFill>
                <a:srgbClr val="DCF210"/>
              </a:solidFill>
              <a:effectLst>
                <a:outerShdw blurRad="38100" dist="38100" dir="2700000" algn="tl">
                  <a:srgbClr val="000000"/>
                </a:outerShdw>
              </a:effectLst>
              <a:latin typeface="Comic Sans MS" pitchFamily="66" charset="0"/>
              <a:cs typeface="+mj-cs"/>
            </a:endParaRPr>
          </a:p>
          <a:p>
            <a:endParaRPr lang="en-US" sz="1600" b="1" dirty="0" smtClean="0">
              <a:solidFill>
                <a:srgbClr val="000000"/>
              </a:solidFill>
              <a:latin typeface="Times" pitchFamily="-84" charset="0"/>
              <a:ea typeface="ＭＳ Ｐゴシック" pitchFamily="34" charset="-128"/>
              <a:cs typeface="+mj-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3588446"/>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968854"/>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76217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1417790"/>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7221419"/>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456796799"/>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965494"/>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4568748"/>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938077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80700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414517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xmlns:p14="http://schemas.microsoft.com/office/powerpoint/2010/mai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054"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grpSp>
        <p:grpSp>
          <p:nvGrpSpPr>
            <p:cNvPr id="2055"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grpSp>
      </p:grpSp>
      <p:sp>
        <p:nvSpPr>
          <p:cNvPr id="1027" name="Text Box 40"/>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p>
            <a:pPr>
              <a:spcBef>
                <a:spcPct val="50000"/>
              </a:spcBef>
              <a:defRPr/>
            </a:pPr>
            <a:r>
              <a:rPr lang="en-US" sz="900" b="1">
                <a:solidFill>
                  <a:srgbClr val="FFFFFF"/>
                </a:solidFill>
                <a:effectLst/>
              </a:rPr>
              <a:t>© </a:t>
            </a:r>
            <a:r>
              <a:rPr lang="en-US" sz="1000" b="1">
                <a:solidFill>
                  <a:srgbClr val="FFFFFF"/>
                </a:solidFill>
                <a:effectLst/>
              </a:rPr>
              <a:t>2006</a:t>
            </a:r>
            <a:r>
              <a:rPr lang="en-US" sz="900" b="1">
                <a:solidFill>
                  <a:srgbClr val="FFFFFF"/>
                </a:solidFill>
                <a:effectLst/>
              </a:rPr>
              <a:t> TBBMI</a:t>
            </a:r>
          </a:p>
        </p:txBody>
      </p:sp>
      <p:sp>
        <p:nvSpPr>
          <p:cNvPr id="1065" name="Rectangle 41"/>
          <p:cNvSpPr>
            <a:spLocks noChangeArrowheads="1"/>
          </p:cNvSpPr>
          <p:nvPr userDrawn="1"/>
        </p:nvSpPr>
        <p:spPr bwMode="auto">
          <a:xfrm>
            <a:off x="7513638" y="6526213"/>
            <a:ext cx="808037"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9.65.03a.</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sz="900">
                  <a:solidFill>
                    <a:srgbClr val="FFA27C"/>
                  </a:solidFill>
                  <a:effectLst/>
                  <a:latin typeface="Arial" pitchFamily="-107"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smtClean="0">
                <a:solidFill>
                  <a:srgbClr val="FFFFFF"/>
                </a:solidFill>
                <a:effectLst/>
              </a:rPr>
              <a:t>©2006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r>
              <a:rPr lang="en-US" sz="1000" b="1">
                <a:solidFill>
                  <a:srgbClr val="FFFFFF"/>
                </a:solidFill>
                <a:effectLst/>
                <a:latin typeface="Arial" charset="0"/>
                <a:ea typeface="ＭＳ Ｐゴシック" charset="0"/>
                <a:cs typeface="Arial" charset="0"/>
              </a:rPr>
              <a:t>9.65.01.</a:t>
            </a:r>
          </a:p>
        </p:txBody>
      </p:sp>
    </p:spTree>
    <p:extLst>
      <p:ext uri="{BB962C8B-B14F-4D97-AF65-F5344CB8AC3E}">
        <p14:creationId xmlns:p14="http://schemas.microsoft.com/office/powerpoint/2010/main" val="295808448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10.xm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11.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11.xm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3.jpeg"/><Relationship Id="rId5" Type="http://schemas.openxmlformats.org/officeDocument/2006/relationships/oleObject" Target="../embeddings/oleObject1.bin"/><Relationship Id="rId6"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122" name="Group 3"/>
          <p:cNvGrpSpPr>
            <a:grpSpLocks/>
          </p:cNvGrpSpPr>
          <p:nvPr/>
        </p:nvGrpSpPr>
        <p:grpSpPr bwMode="auto">
          <a:xfrm>
            <a:off x="76200" y="5211763"/>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a:solidFill>
                  <a:srgbClr val="FFFFFF"/>
                </a:solidFill>
                <a:effectLst>
                  <a:outerShdw blurRad="38100" dist="38100" dir="2700000" algn="tl">
                    <a:srgbClr val="000000"/>
                  </a:outerShdw>
                </a:effectLst>
                <a:latin typeface="Times New Roman" pitchFamily="-107" charset="0"/>
                <a:ea typeface="ＭＳ Ｐゴシック" charset="0"/>
                <a:cs typeface="ＭＳ Ｐゴシック" charset="0"/>
              </a:endParaRPr>
            </a:p>
          </p:txBody>
        </p:sp>
        <p:sp>
          <p:nvSpPr>
            <p:cNvPr id="338949" name="Text Box 5"/>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smtClean="0">
                  <a:solidFill>
                    <a:srgbClr val="FAFD00"/>
                  </a:solidFill>
                  <a:effectLst/>
                  <a:latin typeface="Times New Roman" charset="0"/>
                </a:rPr>
                <a:t>A Presentation of The Bible…Basically Ministries International Inc.</a:t>
              </a:r>
            </a:p>
            <a:p>
              <a:pPr>
                <a:spcBef>
                  <a:spcPct val="50000"/>
                </a:spcBef>
                <a:defRPr/>
              </a:pPr>
              <a:r>
                <a:rPr lang="en-US" sz="2000" b="1" i="1" smtClean="0">
                  <a:solidFill>
                    <a:srgbClr val="FAFD00"/>
                  </a:solidFill>
                  <a:effectLst/>
                  <a:latin typeface="Times New Roman" charset="0"/>
                </a:rPr>
                <a:t>Fort Worth, Texas</a:t>
              </a:r>
              <a:endParaRPr lang="en-US" sz="1800" b="1" smtClean="0">
                <a:solidFill>
                  <a:srgbClr val="FAFD00"/>
                </a:solidFill>
                <a:effectLst/>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a:solidFill>
                    <a:srgbClr val="FFFB0C"/>
                  </a:solidFill>
                  <a:effectLst/>
                  <a:latin typeface="Helvetica" pitchFamily="-107" charset="0"/>
                  <a:ea typeface="ＭＳ Ｐゴシック" charset="0"/>
                  <a:cs typeface="ＭＳ Ｐゴシック" charset="0"/>
                </a:rPr>
                <a:t>www.biblebasically.com</a:t>
              </a:r>
            </a:p>
          </p:txBody>
        </p:sp>
      </p:grpSp>
      <p:sp>
        <p:nvSpPr>
          <p:cNvPr id="5123" name="Text Box 7"/>
          <p:cNvSpPr txBox="1">
            <a:spLocks noChangeArrowheads="1"/>
          </p:cNvSpPr>
          <p:nvPr/>
        </p:nvSpPr>
        <p:spPr bwMode="auto">
          <a:xfrm>
            <a:off x="8832850" y="59610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solidFill>
                <a:srgbClr val="FFFFFF"/>
              </a:solidFill>
              <a:effectLst/>
            </a:endParaRPr>
          </a:p>
        </p:txBody>
      </p:sp>
      <p:sp>
        <p:nvSpPr>
          <p:cNvPr id="5124" name="Text Box 8"/>
          <p:cNvSpPr txBox="1">
            <a:spLocks noChangeArrowheads="1"/>
          </p:cNvSpPr>
          <p:nvPr/>
        </p:nvSpPr>
        <p:spPr bwMode="auto">
          <a:xfrm>
            <a:off x="481013" y="6321425"/>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b="1">
                <a:solidFill>
                  <a:srgbClr val="FFFFFF"/>
                </a:solidFill>
                <a:effectLst/>
              </a:rPr>
              <a:t>©2006 TBBMI</a:t>
            </a:r>
          </a:p>
        </p:txBody>
      </p:sp>
      <p:sp>
        <p:nvSpPr>
          <p:cNvPr id="338955" name="Text Box 11"/>
          <p:cNvSpPr txBox="1">
            <a:spLocks noChangeArrowheads="1"/>
          </p:cNvSpPr>
          <p:nvPr/>
        </p:nvSpPr>
        <p:spPr bwMode="auto">
          <a:xfrm>
            <a:off x="2155825" y="-25400"/>
            <a:ext cx="4718050" cy="366713"/>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dirty="0">
                <a:solidFill>
                  <a:srgbClr val="FFFF00"/>
                </a:solidFill>
                <a:effectLst/>
                <a:latin typeface="Arial" pitchFamily="-107" charset="0"/>
                <a:ea typeface="ＭＳ Ｐゴシック" charset="0"/>
                <a:cs typeface="ＭＳ Ｐゴシック" charset="0"/>
              </a:rPr>
              <a:t>VERSION 9.65</a:t>
            </a:r>
          </a:p>
        </p:txBody>
      </p:sp>
      <p:sp>
        <p:nvSpPr>
          <p:cNvPr id="11" name="Rectangle 30"/>
          <p:cNvSpPr>
            <a:spLocks noChangeArrowheads="1"/>
          </p:cNvSpPr>
          <p:nvPr/>
        </p:nvSpPr>
        <p:spPr bwMode="auto">
          <a:xfrm>
            <a:off x="7583488" y="6302375"/>
            <a:ext cx="736600"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9.65.01.</a:t>
            </a:r>
          </a:p>
        </p:txBody>
      </p:sp>
      <p:sp>
        <p:nvSpPr>
          <p:cNvPr id="12" name="Rectangle 31"/>
          <p:cNvSpPr>
            <a:spLocks noChangeArrowheads="1"/>
          </p:cNvSpPr>
          <p:nvPr/>
        </p:nvSpPr>
        <p:spPr bwMode="auto">
          <a:xfrm>
            <a:off x="8129588" y="6299200"/>
            <a:ext cx="339725" cy="247650"/>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pic>
        <p:nvPicPr>
          <p:cNvPr id="5128" name="Picture 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8"/>
          <p:cNvSpPr txBox="1">
            <a:spLocks noChangeArrowheads="1"/>
          </p:cNvSpPr>
          <p:nvPr/>
        </p:nvSpPr>
        <p:spPr bwMode="auto">
          <a:xfrm>
            <a:off x="0" y="64055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b="1">
                <a:solidFill>
                  <a:srgbClr val="FFFFFF"/>
                </a:solidFill>
                <a:effectLst/>
                <a:ea typeface="Gulim" charset="0"/>
                <a:cs typeface="Gulim" charset="0"/>
              </a:rPr>
              <a:t>©2004 TBBMI</a:t>
            </a:r>
          </a:p>
        </p:txBody>
      </p:sp>
      <p:sp>
        <p:nvSpPr>
          <p:cNvPr id="22" name="Text Box 11"/>
          <p:cNvSpPr txBox="1">
            <a:spLocks noChangeArrowheads="1"/>
          </p:cNvSpPr>
          <p:nvPr/>
        </p:nvSpPr>
        <p:spPr bwMode="auto">
          <a:xfrm>
            <a:off x="-6350" y="1712913"/>
            <a:ext cx="9144000" cy="25542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defRPr/>
            </a:pPr>
            <a:r>
              <a:rPr lang="en-US" sz="8000" b="1" dirty="0" smtClean="0">
                <a:solidFill>
                  <a:srgbClr val="FFFF00"/>
                </a:solidFill>
                <a:effectLst>
                  <a:outerShdw blurRad="38100" dist="38100" dir="2700000" algn="tl">
                    <a:srgbClr val="000000"/>
                  </a:outerShdw>
                </a:effectLst>
                <a:latin typeface="Radhika-PC" charset="0"/>
              </a:rPr>
              <a:t>මූලික ලෙසට </a:t>
            </a:r>
          </a:p>
          <a:p>
            <a:pPr>
              <a:defRPr/>
            </a:pPr>
            <a:r>
              <a:rPr lang="en-US" sz="8000" b="1" dirty="0" smtClean="0">
                <a:solidFill>
                  <a:srgbClr val="FFFF00"/>
                </a:solidFill>
                <a:effectLst>
                  <a:outerShdw blurRad="38100" dist="38100" dir="2700000" algn="tl">
                    <a:srgbClr val="000000"/>
                  </a:outerShdw>
                </a:effectLst>
                <a:latin typeface="Radhika-PC" charset="0"/>
              </a:rPr>
              <a:t>බයිබලය</a:t>
            </a:r>
            <a:endParaRPr lang="en-US" sz="16600" b="1" dirty="0" smtClean="0">
              <a:solidFill>
                <a:srgbClr val="FFFF00"/>
              </a:solidFill>
              <a:effectLst>
                <a:outerShdw blurRad="38100" dist="38100" dir="2700000" algn="tl">
                  <a:srgbClr val="000000"/>
                </a:outerShdw>
              </a:effectLst>
              <a:latin typeface="Kosher-Normal" charset="0"/>
            </a:endParaRPr>
          </a:p>
        </p:txBody>
      </p:sp>
      <p:sp>
        <p:nvSpPr>
          <p:cNvPr id="5131" name="Text Box 10"/>
          <p:cNvSpPr txBox="1">
            <a:spLocks noChangeArrowheads="1"/>
          </p:cNvSpPr>
          <p:nvPr/>
        </p:nvSpPr>
        <p:spPr bwMode="auto">
          <a:xfrm>
            <a:off x="17305338" y="6323013"/>
            <a:ext cx="328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ffectLst/>
                <a:ea typeface="Gulim" charset="0"/>
                <a:cs typeface="Gulim" charset="0"/>
              </a:rPr>
              <a:t>01</a:t>
            </a:r>
          </a:p>
        </p:txBody>
      </p:sp>
      <p:sp>
        <p:nvSpPr>
          <p:cNvPr id="21" name="Text Box 5"/>
          <p:cNvSpPr txBox="1">
            <a:spLocks noChangeArrowheads="1"/>
          </p:cNvSpPr>
          <p:nvPr/>
        </p:nvSpPr>
        <p:spPr bwMode="auto">
          <a:xfrm>
            <a:off x="649288" y="5211763"/>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smtClean="0">
                <a:solidFill>
                  <a:srgbClr val="FAFD00"/>
                </a:solidFill>
                <a:effectLst/>
                <a:latin typeface="Times New Roman" charset="0"/>
              </a:rPr>
              <a:t>A Presentation of The Bible…Basically Ministries International Inc.                Fort Worth, Texas</a:t>
            </a:r>
            <a:endParaRPr lang="en-US" sz="1800" b="1" smtClean="0">
              <a:solidFill>
                <a:srgbClr val="FAFD00"/>
              </a:solidFill>
              <a:effectLst/>
              <a:latin typeface="Times New Roman" charset="0"/>
            </a:endParaRPr>
          </a:p>
        </p:txBody>
      </p:sp>
      <p:sp>
        <p:nvSpPr>
          <p:cNvPr id="23" name="Text Box 6"/>
          <p:cNvSpPr txBox="1">
            <a:spLocks noChangeArrowheads="1"/>
          </p:cNvSpPr>
          <p:nvPr/>
        </p:nvSpPr>
        <p:spPr bwMode="auto">
          <a:xfrm>
            <a:off x="3259138" y="6065838"/>
            <a:ext cx="3081337"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dirty="0">
                <a:solidFill>
                  <a:srgbClr val="FFFB0C"/>
                </a:solidFill>
                <a:effectLst/>
                <a:latin typeface="Helvetica" pitchFamily="-107" charset="0"/>
                <a:ea typeface="ＭＳ Ｐゴシック" charset="0"/>
                <a:cs typeface="ＭＳ Ｐゴシック" charset="0"/>
              </a:rPr>
              <a:t>www.biblebasically.com</a:t>
            </a:r>
          </a:p>
        </p:txBody>
      </p:sp>
      <p:sp>
        <p:nvSpPr>
          <p:cNvPr id="5134" name="Rectangle 9"/>
          <p:cNvSpPr>
            <a:spLocks noChangeArrowheads="1"/>
          </p:cNvSpPr>
          <p:nvPr/>
        </p:nvSpPr>
        <p:spPr bwMode="auto">
          <a:xfrm>
            <a:off x="8157051" y="6388021"/>
            <a:ext cx="6694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r">
              <a:spcBef>
                <a:spcPct val="50000"/>
              </a:spcBef>
            </a:pPr>
            <a:r>
              <a:rPr lang="en-US" altLang="ko-KR" sz="1000" b="1" dirty="0" smtClean="0">
                <a:solidFill>
                  <a:srgbClr val="FFFFFF"/>
                </a:solidFill>
                <a:effectLst/>
                <a:latin typeface="Arial" charset="0"/>
                <a:ea typeface="Gulim" charset="0"/>
                <a:cs typeface="Gulim" charset="0"/>
              </a:rPr>
              <a:t>9.65.3A.</a:t>
            </a:r>
            <a:endParaRPr lang="en-US" altLang="ko-KR" sz="1000" b="1" dirty="0">
              <a:solidFill>
                <a:srgbClr val="FFFFFF"/>
              </a:solidFill>
              <a:effectLst/>
              <a:latin typeface="Arial" charset="0"/>
              <a:ea typeface="Gulim" charset="0"/>
              <a:cs typeface="Gulim" charset="0"/>
            </a:endParaRPr>
          </a:p>
        </p:txBody>
      </p:sp>
      <p:sp>
        <p:nvSpPr>
          <p:cNvPr id="5135" name="Rectangle 9"/>
          <p:cNvSpPr>
            <a:spLocks noChangeArrowheads="1"/>
          </p:cNvSpPr>
          <p:nvPr/>
        </p:nvSpPr>
        <p:spPr bwMode="auto">
          <a:xfrm>
            <a:off x="8637588" y="6388100"/>
            <a:ext cx="327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l">
              <a:spcBef>
                <a:spcPct val="50000"/>
              </a:spcBef>
            </a:pPr>
            <a:r>
              <a:rPr lang="en-US" altLang="ko-KR" sz="1000" b="1">
                <a:solidFill>
                  <a:srgbClr val="FFFFFF"/>
                </a:solidFill>
                <a:effectLst/>
                <a:latin typeface="Arial" charset="0"/>
                <a:ea typeface="Gulim" charset="0"/>
                <a:cs typeface="Gulim" charset="0"/>
              </a:rPr>
              <a:t>01</a:t>
            </a:r>
          </a:p>
        </p:txBody>
      </p:sp>
    </p:spTree>
    <p:extLst>
      <p:ext uri="{BB962C8B-B14F-4D97-AF65-F5344CB8AC3E}">
        <p14:creationId xmlns:p14="http://schemas.microsoft.com/office/powerpoint/2010/main" val="24475407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101600" cmpd="thinThick">
            <a:noFill/>
            <a:miter lim="800000"/>
            <a:headEnd/>
            <a:tailEnd/>
          </a:ln>
        </p:spPr>
      </p:pic>
      <p:pic>
        <p:nvPicPr>
          <p:cNvPr id="758786" name="Picture 2"/>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58787" name="Picture 3"/>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58792" name="Picture 8"/>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58793" name="Picture 9"/>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58794" name="Picture 10"/>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58795" name="Picture 11"/>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58797" name="Picture 13"/>
          <p:cNvPicPr>
            <a:picLocks noChangeAspect="1" noChangeArrowheads="1"/>
          </p:cNvPicPr>
          <p:nvPr/>
        </p:nvPicPr>
        <p:blipFill>
          <a:blip r:embed="rId11"/>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758798" name="Picture 14"/>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58800"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10</a:t>
            </a:r>
          </a:p>
        </p:txBody>
      </p:sp>
      <p:pic>
        <p:nvPicPr>
          <p:cNvPr id="758791" name="Picture 7"/>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58802" name="Picture 18"/>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58789" name="Picture 5"/>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758792"/>
                                        </p:tgtEl>
                                        <p:attrNameLst>
                                          <p:attrName>style.visibility</p:attrName>
                                        </p:attrNameLst>
                                      </p:cBhvr>
                                      <p:to>
                                        <p:strVal val="visible"/>
                                      </p:to>
                                    </p:set>
                                    <p:anim calcmode="lin" valueType="num">
                                      <p:cBhvr>
                                        <p:cTn id="7" dur="500" fill="hold"/>
                                        <p:tgtEl>
                                          <p:spTgt spid="758792"/>
                                        </p:tgtEl>
                                        <p:attrNameLst>
                                          <p:attrName>ppt_w</p:attrName>
                                        </p:attrNameLst>
                                      </p:cBhvr>
                                      <p:tavLst>
                                        <p:tav tm="0">
                                          <p:val>
                                            <p:fltVal val="0"/>
                                          </p:val>
                                        </p:tav>
                                        <p:tav tm="100000">
                                          <p:val>
                                            <p:strVal val="#ppt_w"/>
                                          </p:val>
                                        </p:tav>
                                      </p:tavLst>
                                    </p:anim>
                                    <p:anim calcmode="lin" valueType="num">
                                      <p:cBhvr>
                                        <p:cTn id="8" dur="500" fill="hold"/>
                                        <p:tgtEl>
                                          <p:spTgt spid="758792"/>
                                        </p:tgtEl>
                                        <p:attrNameLst>
                                          <p:attrName>ppt_h</p:attrName>
                                        </p:attrNameLst>
                                      </p:cBhvr>
                                      <p:tavLst>
                                        <p:tav tm="0">
                                          <p:val>
                                            <p:fltVal val="0"/>
                                          </p:val>
                                        </p:tav>
                                        <p:tav tm="100000">
                                          <p:val>
                                            <p:strVal val="#ppt_h"/>
                                          </p:val>
                                        </p:tav>
                                      </p:tavLst>
                                    </p:anim>
                                    <p:anim calcmode="lin" valueType="num">
                                      <p:cBhvr>
                                        <p:cTn id="9" dur="500" fill="hold"/>
                                        <p:tgtEl>
                                          <p:spTgt spid="758792"/>
                                        </p:tgtEl>
                                        <p:attrNameLst>
                                          <p:attrName>ppt_x</p:attrName>
                                        </p:attrNameLst>
                                      </p:cBhvr>
                                      <p:tavLst>
                                        <p:tav tm="0">
                                          <p:val>
                                            <p:fltVal val="0.5"/>
                                          </p:val>
                                        </p:tav>
                                        <p:tav tm="100000">
                                          <p:val>
                                            <p:strVal val="#ppt_x"/>
                                          </p:val>
                                        </p:tav>
                                      </p:tavLst>
                                    </p:anim>
                                    <p:anim calcmode="lin" valueType="num">
                                      <p:cBhvr>
                                        <p:cTn id="10" dur="500" fill="hold"/>
                                        <p:tgtEl>
                                          <p:spTgt spid="75879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58787"/>
                                        </p:tgtEl>
                                        <p:attrNameLst>
                                          <p:attrName>style.visibility</p:attrName>
                                        </p:attrNameLst>
                                      </p:cBhvr>
                                      <p:to>
                                        <p:strVal val="visible"/>
                                      </p:to>
                                    </p:set>
                                    <p:anim calcmode="lin" valueType="num">
                                      <p:cBhvr>
                                        <p:cTn id="14" dur="500" fill="hold"/>
                                        <p:tgtEl>
                                          <p:spTgt spid="758787"/>
                                        </p:tgtEl>
                                        <p:attrNameLst>
                                          <p:attrName>ppt_w</p:attrName>
                                        </p:attrNameLst>
                                      </p:cBhvr>
                                      <p:tavLst>
                                        <p:tav tm="0">
                                          <p:val>
                                            <p:fltVal val="0"/>
                                          </p:val>
                                        </p:tav>
                                        <p:tav tm="100000">
                                          <p:val>
                                            <p:strVal val="#ppt_w"/>
                                          </p:val>
                                        </p:tav>
                                      </p:tavLst>
                                    </p:anim>
                                    <p:anim calcmode="lin" valueType="num">
                                      <p:cBhvr>
                                        <p:cTn id="15" dur="500" fill="hold"/>
                                        <p:tgtEl>
                                          <p:spTgt spid="758787"/>
                                        </p:tgtEl>
                                        <p:attrNameLst>
                                          <p:attrName>ppt_h</p:attrName>
                                        </p:attrNameLst>
                                      </p:cBhvr>
                                      <p:tavLst>
                                        <p:tav tm="0">
                                          <p:val>
                                            <p:fltVal val="0"/>
                                          </p:val>
                                        </p:tav>
                                        <p:tav tm="100000">
                                          <p:val>
                                            <p:strVal val="#ppt_h"/>
                                          </p:val>
                                        </p:tav>
                                      </p:tavLst>
                                    </p:anim>
                                    <p:anim calcmode="lin" valueType="num">
                                      <p:cBhvr>
                                        <p:cTn id="16" dur="500" fill="hold"/>
                                        <p:tgtEl>
                                          <p:spTgt spid="758787"/>
                                        </p:tgtEl>
                                        <p:attrNameLst>
                                          <p:attrName>ppt_x</p:attrName>
                                        </p:attrNameLst>
                                      </p:cBhvr>
                                      <p:tavLst>
                                        <p:tav tm="0">
                                          <p:val>
                                            <p:fltVal val="0.5"/>
                                          </p:val>
                                        </p:tav>
                                        <p:tav tm="100000">
                                          <p:val>
                                            <p:strVal val="#ppt_x"/>
                                          </p:val>
                                        </p:tav>
                                      </p:tavLst>
                                    </p:anim>
                                    <p:anim calcmode="lin" valueType="num">
                                      <p:cBhvr>
                                        <p:cTn id="17" dur="500" fill="hold"/>
                                        <p:tgtEl>
                                          <p:spTgt spid="75878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58789"/>
                                        </p:tgtEl>
                                        <p:attrNameLst>
                                          <p:attrName>style.visibility</p:attrName>
                                        </p:attrNameLst>
                                      </p:cBhvr>
                                      <p:to>
                                        <p:strVal val="visible"/>
                                      </p:to>
                                    </p:set>
                                    <p:anim calcmode="lin" valueType="num">
                                      <p:cBhvr>
                                        <p:cTn id="21" dur="500" fill="hold"/>
                                        <p:tgtEl>
                                          <p:spTgt spid="758789"/>
                                        </p:tgtEl>
                                        <p:attrNameLst>
                                          <p:attrName>ppt_w</p:attrName>
                                        </p:attrNameLst>
                                      </p:cBhvr>
                                      <p:tavLst>
                                        <p:tav tm="0">
                                          <p:val>
                                            <p:fltVal val="0"/>
                                          </p:val>
                                        </p:tav>
                                        <p:tav tm="100000">
                                          <p:val>
                                            <p:strVal val="#ppt_w"/>
                                          </p:val>
                                        </p:tav>
                                      </p:tavLst>
                                    </p:anim>
                                    <p:anim calcmode="lin" valueType="num">
                                      <p:cBhvr>
                                        <p:cTn id="22" dur="500" fill="hold"/>
                                        <p:tgtEl>
                                          <p:spTgt spid="758789"/>
                                        </p:tgtEl>
                                        <p:attrNameLst>
                                          <p:attrName>ppt_h</p:attrName>
                                        </p:attrNameLst>
                                      </p:cBhvr>
                                      <p:tavLst>
                                        <p:tav tm="0">
                                          <p:val>
                                            <p:fltVal val="0"/>
                                          </p:val>
                                        </p:tav>
                                        <p:tav tm="100000">
                                          <p:val>
                                            <p:strVal val="#ppt_h"/>
                                          </p:val>
                                        </p:tav>
                                      </p:tavLst>
                                    </p:anim>
                                    <p:anim calcmode="lin" valueType="num">
                                      <p:cBhvr>
                                        <p:cTn id="23" dur="500" fill="hold"/>
                                        <p:tgtEl>
                                          <p:spTgt spid="758789"/>
                                        </p:tgtEl>
                                        <p:attrNameLst>
                                          <p:attrName>ppt_x</p:attrName>
                                        </p:attrNameLst>
                                      </p:cBhvr>
                                      <p:tavLst>
                                        <p:tav tm="0">
                                          <p:val>
                                            <p:fltVal val="0.5"/>
                                          </p:val>
                                        </p:tav>
                                        <p:tav tm="100000">
                                          <p:val>
                                            <p:strVal val="#ppt_x"/>
                                          </p:val>
                                        </p:tav>
                                      </p:tavLst>
                                    </p:anim>
                                    <p:anim calcmode="lin" valueType="num">
                                      <p:cBhvr>
                                        <p:cTn id="24" dur="500" fill="hold"/>
                                        <p:tgtEl>
                                          <p:spTgt spid="75878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8791"/>
                                        </p:tgtEl>
                                        <p:attrNameLst>
                                          <p:attrName>style.visibility</p:attrName>
                                        </p:attrNameLst>
                                      </p:cBhvr>
                                      <p:to>
                                        <p:strVal val="visible"/>
                                      </p:to>
                                    </p:set>
                                    <p:anim calcmode="lin" valueType="num">
                                      <p:cBhvr>
                                        <p:cTn id="28" dur="500" fill="hold"/>
                                        <p:tgtEl>
                                          <p:spTgt spid="758791"/>
                                        </p:tgtEl>
                                        <p:attrNameLst>
                                          <p:attrName>ppt_w</p:attrName>
                                        </p:attrNameLst>
                                      </p:cBhvr>
                                      <p:tavLst>
                                        <p:tav tm="0">
                                          <p:val>
                                            <p:fltVal val="0"/>
                                          </p:val>
                                        </p:tav>
                                        <p:tav tm="100000">
                                          <p:val>
                                            <p:strVal val="#ppt_w"/>
                                          </p:val>
                                        </p:tav>
                                      </p:tavLst>
                                    </p:anim>
                                    <p:anim calcmode="lin" valueType="num">
                                      <p:cBhvr>
                                        <p:cTn id="29" dur="500" fill="hold"/>
                                        <p:tgtEl>
                                          <p:spTgt spid="758791"/>
                                        </p:tgtEl>
                                        <p:attrNameLst>
                                          <p:attrName>ppt_h</p:attrName>
                                        </p:attrNameLst>
                                      </p:cBhvr>
                                      <p:tavLst>
                                        <p:tav tm="0">
                                          <p:val>
                                            <p:fltVal val="0"/>
                                          </p:val>
                                        </p:tav>
                                        <p:tav tm="100000">
                                          <p:val>
                                            <p:strVal val="#ppt_h"/>
                                          </p:val>
                                        </p:tav>
                                      </p:tavLst>
                                    </p:anim>
                                    <p:anim calcmode="lin" valueType="num">
                                      <p:cBhvr>
                                        <p:cTn id="30" dur="500" fill="hold"/>
                                        <p:tgtEl>
                                          <p:spTgt spid="758791"/>
                                        </p:tgtEl>
                                        <p:attrNameLst>
                                          <p:attrName>ppt_x</p:attrName>
                                        </p:attrNameLst>
                                      </p:cBhvr>
                                      <p:tavLst>
                                        <p:tav tm="0">
                                          <p:val>
                                            <p:fltVal val="0.5"/>
                                          </p:val>
                                        </p:tav>
                                        <p:tav tm="100000">
                                          <p:val>
                                            <p:strVal val="#ppt_x"/>
                                          </p:val>
                                        </p:tav>
                                      </p:tavLst>
                                    </p:anim>
                                    <p:anim calcmode="lin" valueType="num">
                                      <p:cBhvr>
                                        <p:cTn id="31" dur="500" fill="hold"/>
                                        <p:tgtEl>
                                          <p:spTgt spid="75879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58786"/>
                                        </p:tgtEl>
                                        <p:attrNameLst>
                                          <p:attrName>style.visibility</p:attrName>
                                        </p:attrNameLst>
                                      </p:cBhvr>
                                      <p:to>
                                        <p:strVal val="visible"/>
                                      </p:to>
                                    </p:set>
                                    <p:anim calcmode="lin" valueType="num">
                                      <p:cBhvr>
                                        <p:cTn id="35" dur="500" fill="hold"/>
                                        <p:tgtEl>
                                          <p:spTgt spid="758786"/>
                                        </p:tgtEl>
                                        <p:attrNameLst>
                                          <p:attrName>ppt_w</p:attrName>
                                        </p:attrNameLst>
                                      </p:cBhvr>
                                      <p:tavLst>
                                        <p:tav tm="0">
                                          <p:val>
                                            <p:fltVal val="0"/>
                                          </p:val>
                                        </p:tav>
                                        <p:tav tm="100000">
                                          <p:val>
                                            <p:strVal val="#ppt_w"/>
                                          </p:val>
                                        </p:tav>
                                      </p:tavLst>
                                    </p:anim>
                                    <p:anim calcmode="lin" valueType="num">
                                      <p:cBhvr>
                                        <p:cTn id="36" dur="500" fill="hold"/>
                                        <p:tgtEl>
                                          <p:spTgt spid="758786"/>
                                        </p:tgtEl>
                                        <p:attrNameLst>
                                          <p:attrName>ppt_h</p:attrName>
                                        </p:attrNameLst>
                                      </p:cBhvr>
                                      <p:tavLst>
                                        <p:tav tm="0">
                                          <p:val>
                                            <p:fltVal val="0"/>
                                          </p:val>
                                        </p:tav>
                                        <p:tav tm="100000">
                                          <p:val>
                                            <p:strVal val="#ppt_h"/>
                                          </p:val>
                                        </p:tav>
                                      </p:tavLst>
                                    </p:anim>
                                    <p:anim calcmode="lin" valueType="num">
                                      <p:cBhvr>
                                        <p:cTn id="37" dur="500" fill="hold"/>
                                        <p:tgtEl>
                                          <p:spTgt spid="758786"/>
                                        </p:tgtEl>
                                        <p:attrNameLst>
                                          <p:attrName>ppt_x</p:attrName>
                                        </p:attrNameLst>
                                      </p:cBhvr>
                                      <p:tavLst>
                                        <p:tav tm="0">
                                          <p:val>
                                            <p:fltVal val="0.5"/>
                                          </p:val>
                                        </p:tav>
                                        <p:tav tm="100000">
                                          <p:val>
                                            <p:strVal val="#ppt_x"/>
                                          </p:val>
                                        </p:tav>
                                      </p:tavLst>
                                    </p:anim>
                                    <p:anim calcmode="lin" valueType="num">
                                      <p:cBhvr>
                                        <p:cTn id="38" dur="500" fill="hold"/>
                                        <p:tgtEl>
                                          <p:spTgt spid="75878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58798"/>
                                        </p:tgtEl>
                                        <p:attrNameLst>
                                          <p:attrName>style.visibility</p:attrName>
                                        </p:attrNameLst>
                                      </p:cBhvr>
                                      <p:to>
                                        <p:strVal val="visible"/>
                                      </p:to>
                                    </p:set>
                                    <p:anim calcmode="lin" valueType="num">
                                      <p:cBhvr>
                                        <p:cTn id="42" dur="500" fill="hold"/>
                                        <p:tgtEl>
                                          <p:spTgt spid="758798"/>
                                        </p:tgtEl>
                                        <p:attrNameLst>
                                          <p:attrName>ppt_w</p:attrName>
                                        </p:attrNameLst>
                                      </p:cBhvr>
                                      <p:tavLst>
                                        <p:tav tm="0">
                                          <p:val>
                                            <p:fltVal val="0"/>
                                          </p:val>
                                        </p:tav>
                                        <p:tav tm="100000">
                                          <p:val>
                                            <p:strVal val="#ppt_w"/>
                                          </p:val>
                                        </p:tav>
                                      </p:tavLst>
                                    </p:anim>
                                    <p:anim calcmode="lin" valueType="num">
                                      <p:cBhvr>
                                        <p:cTn id="43" dur="500" fill="hold"/>
                                        <p:tgtEl>
                                          <p:spTgt spid="758798"/>
                                        </p:tgtEl>
                                        <p:attrNameLst>
                                          <p:attrName>ppt_h</p:attrName>
                                        </p:attrNameLst>
                                      </p:cBhvr>
                                      <p:tavLst>
                                        <p:tav tm="0">
                                          <p:val>
                                            <p:fltVal val="0"/>
                                          </p:val>
                                        </p:tav>
                                        <p:tav tm="100000">
                                          <p:val>
                                            <p:strVal val="#ppt_h"/>
                                          </p:val>
                                        </p:tav>
                                      </p:tavLst>
                                    </p:anim>
                                    <p:anim calcmode="lin" valueType="num">
                                      <p:cBhvr>
                                        <p:cTn id="44" dur="500" fill="hold"/>
                                        <p:tgtEl>
                                          <p:spTgt spid="758798"/>
                                        </p:tgtEl>
                                        <p:attrNameLst>
                                          <p:attrName>ppt_x</p:attrName>
                                        </p:attrNameLst>
                                      </p:cBhvr>
                                      <p:tavLst>
                                        <p:tav tm="0">
                                          <p:val>
                                            <p:fltVal val="0.5"/>
                                          </p:val>
                                        </p:tav>
                                        <p:tav tm="100000">
                                          <p:val>
                                            <p:strVal val="#ppt_x"/>
                                          </p:val>
                                        </p:tav>
                                      </p:tavLst>
                                    </p:anim>
                                    <p:anim calcmode="lin" valueType="num">
                                      <p:cBhvr>
                                        <p:cTn id="45" dur="500" fill="hold"/>
                                        <p:tgtEl>
                                          <p:spTgt spid="75879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758793"/>
                                        </p:tgtEl>
                                        <p:attrNameLst>
                                          <p:attrName>style.visibility</p:attrName>
                                        </p:attrNameLst>
                                      </p:cBhvr>
                                      <p:to>
                                        <p:strVal val="visible"/>
                                      </p:to>
                                    </p:set>
                                    <p:anim calcmode="lin" valueType="num">
                                      <p:cBhvr>
                                        <p:cTn id="49" dur="500" fill="hold"/>
                                        <p:tgtEl>
                                          <p:spTgt spid="758793"/>
                                        </p:tgtEl>
                                        <p:attrNameLst>
                                          <p:attrName>ppt_w</p:attrName>
                                        </p:attrNameLst>
                                      </p:cBhvr>
                                      <p:tavLst>
                                        <p:tav tm="0">
                                          <p:val>
                                            <p:fltVal val="0"/>
                                          </p:val>
                                        </p:tav>
                                        <p:tav tm="100000">
                                          <p:val>
                                            <p:strVal val="#ppt_w"/>
                                          </p:val>
                                        </p:tav>
                                      </p:tavLst>
                                    </p:anim>
                                    <p:anim calcmode="lin" valueType="num">
                                      <p:cBhvr>
                                        <p:cTn id="50" dur="500" fill="hold"/>
                                        <p:tgtEl>
                                          <p:spTgt spid="758793"/>
                                        </p:tgtEl>
                                        <p:attrNameLst>
                                          <p:attrName>ppt_h</p:attrName>
                                        </p:attrNameLst>
                                      </p:cBhvr>
                                      <p:tavLst>
                                        <p:tav tm="0">
                                          <p:val>
                                            <p:fltVal val="0"/>
                                          </p:val>
                                        </p:tav>
                                        <p:tav tm="100000">
                                          <p:val>
                                            <p:strVal val="#ppt_h"/>
                                          </p:val>
                                        </p:tav>
                                      </p:tavLst>
                                    </p:anim>
                                    <p:anim calcmode="lin" valueType="num">
                                      <p:cBhvr>
                                        <p:cTn id="51" dur="500" fill="hold"/>
                                        <p:tgtEl>
                                          <p:spTgt spid="758793"/>
                                        </p:tgtEl>
                                        <p:attrNameLst>
                                          <p:attrName>ppt_x</p:attrName>
                                        </p:attrNameLst>
                                      </p:cBhvr>
                                      <p:tavLst>
                                        <p:tav tm="0">
                                          <p:val>
                                            <p:fltVal val="0.5"/>
                                          </p:val>
                                        </p:tav>
                                        <p:tav tm="100000">
                                          <p:val>
                                            <p:strVal val="#ppt_x"/>
                                          </p:val>
                                        </p:tav>
                                      </p:tavLst>
                                    </p:anim>
                                    <p:anim calcmode="lin" valueType="num">
                                      <p:cBhvr>
                                        <p:cTn id="52" dur="500" fill="hold"/>
                                        <p:tgtEl>
                                          <p:spTgt spid="75879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758794"/>
                                        </p:tgtEl>
                                        <p:attrNameLst>
                                          <p:attrName>style.visibility</p:attrName>
                                        </p:attrNameLst>
                                      </p:cBhvr>
                                      <p:to>
                                        <p:strVal val="visible"/>
                                      </p:to>
                                    </p:set>
                                    <p:anim calcmode="lin" valueType="num">
                                      <p:cBhvr>
                                        <p:cTn id="56" dur="500" fill="hold"/>
                                        <p:tgtEl>
                                          <p:spTgt spid="758794"/>
                                        </p:tgtEl>
                                        <p:attrNameLst>
                                          <p:attrName>ppt_w</p:attrName>
                                        </p:attrNameLst>
                                      </p:cBhvr>
                                      <p:tavLst>
                                        <p:tav tm="0">
                                          <p:val>
                                            <p:fltVal val="0"/>
                                          </p:val>
                                        </p:tav>
                                        <p:tav tm="100000">
                                          <p:val>
                                            <p:strVal val="#ppt_w"/>
                                          </p:val>
                                        </p:tav>
                                      </p:tavLst>
                                    </p:anim>
                                    <p:anim calcmode="lin" valueType="num">
                                      <p:cBhvr>
                                        <p:cTn id="57" dur="500" fill="hold"/>
                                        <p:tgtEl>
                                          <p:spTgt spid="758794"/>
                                        </p:tgtEl>
                                        <p:attrNameLst>
                                          <p:attrName>ppt_h</p:attrName>
                                        </p:attrNameLst>
                                      </p:cBhvr>
                                      <p:tavLst>
                                        <p:tav tm="0">
                                          <p:val>
                                            <p:fltVal val="0"/>
                                          </p:val>
                                        </p:tav>
                                        <p:tav tm="100000">
                                          <p:val>
                                            <p:strVal val="#ppt_h"/>
                                          </p:val>
                                        </p:tav>
                                      </p:tavLst>
                                    </p:anim>
                                    <p:anim calcmode="lin" valueType="num">
                                      <p:cBhvr>
                                        <p:cTn id="58" dur="500" fill="hold"/>
                                        <p:tgtEl>
                                          <p:spTgt spid="758794"/>
                                        </p:tgtEl>
                                        <p:attrNameLst>
                                          <p:attrName>ppt_x</p:attrName>
                                        </p:attrNameLst>
                                      </p:cBhvr>
                                      <p:tavLst>
                                        <p:tav tm="0">
                                          <p:val>
                                            <p:fltVal val="0.5"/>
                                          </p:val>
                                        </p:tav>
                                        <p:tav tm="100000">
                                          <p:val>
                                            <p:strVal val="#ppt_x"/>
                                          </p:val>
                                        </p:tav>
                                      </p:tavLst>
                                    </p:anim>
                                    <p:anim calcmode="lin" valueType="num">
                                      <p:cBhvr>
                                        <p:cTn id="59" dur="500" fill="hold"/>
                                        <p:tgtEl>
                                          <p:spTgt spid="75879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758795"/>
                                        </p:tgtEl>
                                        <p:attrNameLst>
                                          <p:attrName>style.visibility</p:attrName>
                                        </p:attrNameLst>
                                      </p:cBhvr>
                                      <p:to>
                                        <p:strVal val="visible"/>
                                      </p:to>
                                    </p:set>
                                    <p:anim calcmode="lin" valueType="num">
                                      <p:cBhvr>
                                        <p:cTn id="63" dur="500" fill="hold"/>
                                        <p:tgtEl>
                                          <p:spTgt spid="758795"/>
                                        </p:tgtEl>
                                        <p:attrNameLst>
                                          <p:attrName>ppt_w</p:attrName>
                                        </p:attrNameLst>
                                      </p:cBhvr>
                                      <p:tavLst>
                                        <p:tav tm="0">
                                          <p:val>
                                            <p:fltVal val="0"/>
                                          </p:val>
                                        </p:tav>
                                        <p:tav tm="100000">
                                          <p:val>
                                            <p:strVal val="#ppt_w"/>
                                          </p:val>
                                        </p:tav>
                                      </p:tavLst>
                                    </p:anim>
                                    <p:anim calcmode="lin" valueType="num">
                                      <p:cBhvr>
                                        <p:cTn id="64" dur="500" fill="hold"/>
                                        <p:tgtEl>
                                          <p:spTgt spid="758795"/>
                                        </p:tgtEl>
                                        <p:attrNameLst>
                                          <p:attrName>ppt_h</p:attrName>
                                        </p:attrNameLst>
                                      </p:cBhvr>
                                      <p:tavLst>
                                        <p:tav tm="0">
                                          <p:val>
                                            <p:fltVal val="0"/>
                                          </p:val>
                                        </p:tav>
                                        <p:tav tm="100000">
                                          <p:val>
                                            <p:strVal val="#ppt_h"/>
                                          </p:val>
                                        </p:tav>
                                      </p:tavLst>
                                    </p:anim>
                                    <p:anim calcmode="lin" valueType="num">
                                      <p:cBhvr>
                                        <p:cTn id="65" dur="500" fill="hold"/>
                                        <p:tgtEl>
                                          <p:spTgt spid="758795"/>
                                        </p:tgtEl>
                                        <p:attrNameLst>
                                          <p:attrName>ppt_x</p:attrName>
                                        </p:attrNameLst>
                                      </p:cBhvr>
                                      <p:tavLst>
                                        <p:tav tm="0">
                                          <p:val>
                                            <p:fltVal val="0.5"/>
                                          </p:val>
                                        </p:tav>
                                        <p:tav tm="100000">
                                          <p:val>
                                            <p:strVal val="#ppt_x"/>
                                          </p:val>
                                        </p:tav>
                                      </p:tavLst>
                                    </p:anim>
                                    <p:anim calcmode="lin" valueType="num">
                                      <p:cBhvr>
                                        <p:cTn id="66" dur="500" fill="hold"/>
                                        <p:tgtEl>
                                          <p:spTgt spid="758795"/>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758797"/>
                                        </p:tgtEl>
                                        <p:attrNameLst>
                                          <p:attrName>style.visibility</p:attrName>
                                        </p:attrNameLst>
                                      </p:cBhvr>
                                      <p:to>
                                        <p:strVal val="visible"/>
                                      </p:to>
                                    </p:set>
                                    <p:anim calcmode="lin" valueType="num">
                                      <p:cBhvr>
                                        <p:cTn id="70" dur="500" fill="hold"/>
                                        <p:tgtEl>
                                          <p:spTgt spid="758797"/>
                                        </p:tgtEl>
                                        <p:attrNameLst>
                                          <p:attrName>ppt_w</p:attrName>
                                        </p:attrNameLst>
                                      </p:cBhvr>
                                      <p:tavLst>
                                        <p:tav tm="0">
                                          <p:val>
                                            <p:fltVal val="0"/>
                                          </p:val>
                                        </p:tav>
                                        <p:tav tm="100000">
                                          <p:val>
                                            <p:strVal val="#ppt_w"/>
                                          </p:val>
                                        </p:tav>
                                      </p:tavLst>
                                    </p:anim>
                                    <p:anim calcmode="lin" valueType="num">
                                      <p:cBhvr>
                                        <p:cTn id="71" dur="500" fill="hold"/>
                                        <p:tgtEl>
                                          <p:spTgt spid="758797"/>
                                        </p:tgtEl>
                                        <p:attrNameLst>
                                          <p:attrName>ppt_h</p:attrName>
                                        </p:attrNameLst>
                                      </p:cBhvr>
                                      <p:tavLst>
                                        <p:tav tm="0">
                                          <p:val>
                                            <p:fltVal val="0"/>
                                          </p:val>
                                        </p:tav>
                                        <p:tav tm="100000">
                                          <p:val>
                                            <p:strVal val="#ppt_h"/>
                                          </p:val>
                                        </p:tav>
                                      </p:tavLst>
                                    </p:anim>
                                    <p:anim calcmode="lin" valueType="num">
                                      <p:cBhvr>
                                        <p:cTn id="72" dur="500" fill="hold"/>
                                        <p:tgtEl>
                                          <p:spTgt spid="758797"/>
                                        </p:tgtEl>
                                        <p:attrNameLst>
                                          <p:attrName>ppt_x</p:attrName>
                                        </p:attrNameLst>
                                      </p:cBhvr>
                                      <p:tavLst>
                                        <p:tav tm="0">
                                          <p:val>
                                            <p:fltVal val="0.5"/>
                                          </p:val>
                                        </p:tav>
                                        <p:tav tm="100000">
                                          <p:val>
                                            <p:strVal val="#ppt_x"/>
                                          </p:val>
                                        </p:tav>
                                      </p:tavLst>
                                    </p:anim>
                                    <p:anim calcmode="lin" valueType="num">
                                      <p:cBhvr>
                                        <p:cTn id="73" dur="500" fill="hold"/>
                                        <p:tgtEl>
                                          <p:spTgt spid="758797"/>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758802"/>
                                        </p:tgtEl>
                                        <p:attrNameLst>
                                          <p:attrName>style.visibility</p:attrName>
                                        </p:attrNameLst>
                                      </p:cBhvr>
                                      <p:to>
                                        <p:strVal val="visible"/>
                                      </p:to>
                                    </p:set>
                                    <p:anim calcmode="lin" valueType="num">
                                      <p:cBhvr>
                                        <p:cTn id="77" dur="500" fill="hold"/>
                                        <p:tgtEl>
                                          <p:spTgt spid="758802"/>
                                        </p:tgtEl>
                                        <p:attrNameLst>
                                          <p:attrName>ppt_w</p:attrName>
                                        </p:attrNameLst>
                                      </p:cBhvr>
                                      <p:tavLst>
                                        <p:tav tm="0">
                                          <p:val>
                                            <p:fltVal val="0"/>
                                          </p:val>
                                        </p:tav>
                                        <p:tav tm="100000">
                                          <p:val>
                                            <p:strVal val="#ppt_w"/>
                                          </p:val>
                                        </p:tav>
                                      </p:tavLst>
                                    </p:anim>
                                    <p:anim calcmode="lin" valueType="num">
                                      <p:cBhvr>
                                        <p:cTn id="78" dur="500" fill="hold"/>
                                        <p:tgtEl>
                                          <p:spTgt spid="758802"/>
                                        </p:tgtEl>
                                        <p:attrNameLst>
                                          <p:attrName>ppt_h</p:attrName>
                                        </p:attrNameLst>
                                      </p:cBhvr>
                                      <p:tavLst>
                                        <p:tav tm="0">
                                          <p:val>
                                            <p:fltVal val="0"/>
                                          </p:val>
                                        </p:tav>
                                        <p:tav tm="100000">
                                          <p:val>
                                            <p:strVal val="#ppt_h"/>
                                          </p:val>
                                        </p:tav>
                                      </p:tavLst>
                                    </p:anim>
                                    <p:anim calcmode="lin" valueType="num">
                                      <p:cBhvr>
                                        <p:cTn id="79" dur="500" fill="hold"/>
                                        <p:tgtEl>
                                          <p:spTgt spid="758802"/>
                                        </p:tgtEl>
                                        <p:attrNameLst>
                                          <p:attrName>ppt_x</p:attrName>
                                        </p:attrNameLst>
                                      </p:cBhvr>
                                      <p:tavLst>
                                        <p:tav tm="0">
                                          <p:val>
                                            <p:fltVal val="0.5"/>
                                          </p:val>
                                        </p:tav>
                                        <p:tav tm="100000">
                                          <p:val>
                                            <p:strVal val="#ppt_x"/>
                                          </p:val>
                                        </p:tav>
                                      </p:tavLst>
                                    </p:anim>
                                    <p:anim calcmode="lin" valueType="num">
                                      <p:cBhvr>
                                        <p:cTn id="80" dur="500" fill="hold"/>
                                        <p:tgtEl>
                                          <p:spTgt spid="758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101600" cmpd="thinThick">
            <a:noFill/>
            <a:miter lim="800000"/>
            <a:headEnd/>
            <a:tailEnd/>
          </a:ln>
        </p:spPr>
      </p:pic>
      <p:pic>
        <p:nvPicPr>
          <p:cNvPr id="777219" name="Picture 3"/>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77220" name="Picture 4"/>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77221" name="Picture 5"/>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77222" name="Picture 6"/>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77223" name="Picture 7"/>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77224" name="Picture 8"/>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77225" name="Picture 9"/>
          <p:cNvPicPr>
            <a:picLocks noChangeAspect="1" noChangeArrowheads="1"/>
          </p:cNvPicPr>
          <p:nvPr/>
        </p:nvPicPr>
        <p:blipFill>
          <a:blip r:embed="rId11"/>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777226" name="Picture 10"/>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77227" name="Rectangle 11"/>
          <p:cNvSpPr>
            <a:spLocks noChangeArrowheads="1"/>
          </p:cNvSpPr>
          <p:nvPr/>
        </p:nvSpPr>
        <p:spPr bwMode="auto">
          <a:xfrm>
            <a:off x="81216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11</a:t>
            </a:r>
          </a:p>
        </p:txBody>
      </p:sp>
      <p:pic>
        <p:nvPicPr>
          <p:cNvPr id="777228" name="Picture 12"/>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77229" name="Picture 13"/>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77230" name="Picture 14"/>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
        <p:nvSpPr>
          <p:cNvPr id="777232" name="Rectangle 16"/>
          <p:cNvSpPr>
            <a:spLocks noChangeArrowheads="1"/>
          </p:cNvSpPr>
          <p:nvPr/>
        </p:nvSpPr>
        <p:spPr bwMode="auto">
          <a:xfrm>
            <a:off x="0" y="0"/>
            <a:ext cx="9144000" cy="6858000"/>
          </a:xfrm>
          <a:prstGeom prst="rect">
            <a:avLst/>
          </a:prstGeom>
          <a:solidFill>
            <a:srgbClr val="1A0004">
              <a:alpha val="47000"/>
            </a:srgbClr>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grpSp>
        <p:nvGrpSpPr>
          <p:cNvPr id="2" name="Group 17"/>
          <p:cNvGrpSpPr>
            <a:grpSpLocks/>
          </p:cNvGrpSpPr>
          <p:nvPr/>
        </p:nvGrpSpPr>
        <p:grpSpPr bwMode="auto">
          <a:xfrm>
            <a:off x="2335879" y="1112838"/>
            <a:ext cx="4972971" cy="4221162"/>
            <a:chOff x="1528" y="965"/>
            <a:chExt cx="2748" cy="2267"/>
          </a:xfrm>
        </p:grpSpPr>
        <p:sp>
          <p:nvSpPr>
            <p:cNvPr id="777234" name="Rectangle 18"/>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35" name="Rectangle 19"/>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36" name="Rectangle 20"/>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37" name="AutoShape 21"/>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38" name="Rectangle 22"/>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39" name="Rectangle 23"/>
            <p:cNvSpPr>
              <a:spLocks noChangeArrowheads="1"/>
            </p:cNvSpPr>
            <p:nvPr/>
          </p:nvSpPr>
          <p:spPr bwMode="auto">
            <a:xfrm>
              <a:off x="1615" y="967"/>
              <a:ext cx="42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40" name="Line 24"/>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1" name="Line 25"/>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2" name="Rectangle 26"/>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43" name="Rectangle 27"/>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44" name="Rectangle 28"/>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45" name="AutoShape 29"/>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46" name="Rectangle 30"/>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47" name="Rectangle 31"/>
            <p:cNvSpPr>
              <a:spLocks noChangeArrowheads="1"/>
            </p:cNvSpPr>
            <p:nvPr/>
          </p:nvSpPr>
          <p:spPr bwMode="auto">
            <a:xfrm>
              <a:off x="1858" y="1141"/>
              <a:ext cx="361" cy="149"/>
            </a:xfrm>
            <a:prstGeom prst="rect">
              <a:avLst/>
            </a:prstGeom>
            <a:noFill/>
            <a:ln w="9525">
              <a:noFill/>
              <a:miter lim="800000"/>
              <a:headEnd/>
              <a:tailEnd/>
            </a:ln>
          </p:spPr>
          <p:txBody>
            <a:bodyPr wrap="none" lIns="0" tIns="0" rIns="0" bIns="0">
              <a:spAutoFit/>
            </a:bodyPr>
            <a:lstStyle/>
            <a:p>
              <a:pPr>
                <a:spcBef>
                  <a:spcPct val="50000"/>
                </a:spcBef>
              </a:pPr>
              <a:r>
                <a:rPr lang="si-LK" sz="1800" i="0" dirty="0" smtClean="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777248" name="Line 32"/>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9" name="Line 33"/>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0" name="Rectangle 34"/>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51" name="Rectangle 35"/>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52" name="Rectangle 36"/>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53" name="AutoShape 37"/>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54" name="Rectangle 38"/>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55" name="Rectangle 39"/>
            <p:cNvSpPr>
              <a:spLocks noChangeArrowheads="1"/>
            </p:cNvSpPr>
            <p:nvPr/>
          </p:nvSpPr>
          <p:spPr bwMode="auto">
            <a:xfrm>
              <a:off x="1855" y="1303"/>
              <a:ext cx="448" cy="149"/>
            </a:xfrm>
            <a:prstGeom prst="rect">
              <a:avLst/>
            </a:prstGeom>
            <a:noFill/>
            <a:ln w="9525">
              <a:noFill/>
              <a:miter lim="800000"/>
              <a:headEnd/>
              <a:tailEnd/>
            </a:ln>
          </p:spPr>
          <p:txBody>
            <a:bodyPr wrap="none" lIns="0" tIns="0" rIns="0" bIns="0">
              <a:spAutoFit/>
            </a:bodyPr>
            <a:lstStyle/>
            <a:p>
              <a:pPr>
                <a:defRPr/>
              </a:pPr>
              <a:r>
                <a:rPr lang="si-LK" sz="1800" b="1" dirty="0" smtClean="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56" name="Line 40"/>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7" name="Line 41"/>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8" name="Rectangle 42"/>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59" name="AutoShape 43"/>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60" name="Rectangle 44"/>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61" name="Rectangle 45"/>
            <p:cNvSpPr>
              <a:spLocks noChangeArrowheads="1"/>
            </p:cNvSpPr>
            <p:nvPr/>
          </p:nvSpPr>
          <p:spPr bwMode="auto">
            <a:xfrm>
              <a:off x="2065" y="1464"/>
              <a:ext cx="454"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62" name="Line 46"/>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63" name="Rectangle 47"/>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64" name="AutoShape 48"/>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65" name="Rectangle 49"/>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66" name="Rectangle 50"/>
            <p:cNvSpPr>
              <a:spLocks noChangeArrowheads="1"/>
            </p:cNvSpPr>
            <p:nvPr/>
          </p:nvSpPr>
          <p:spPr bwMode="auto">
            <a:xfrm>
              <a:off x="2232" y="1639"/>
              <a:ext cx="430"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67" name="Line 51"/>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68" name="Rectangle 52"/>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69" name="AutoShape 53"/>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70" name="Rectangle 54"/>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71" name="Rectangle 55"/>
            <p:cNvSpPr>
              <a:spLocks noChangeArrowheads="1"/>
            </p:cNvSpPr>
            <p:nvPr/>
          </p:nvSpPr>
          <p:spPr bwMode="auto">
            <a:xfrm>
              <a:off x="2397" y="1801"/>
              <a:ext cx="361"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72" name="Line 56"/>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73" name="Rectangle 57"/>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74" name="AutoShape 58"/>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75" name="Rectangle 59"/>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76" name="Rectangle 60"/>
            <p:cNvSpPr>
              <a:spLocks noChangeArrowheads="1"/>
            </p:cNvSpPr>
            <p:nvPr/>
          </p:nvSpPr>
          <p:spPr bwMode="auto">
            <a:xfrm>
              <a:off x="2540" y="1984"/>
              <a:ext cx="372"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77" name="Line 61"/>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78" name="Rectangle 62"/>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79" name="AutoShape 63"/>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80" name="Rectangle 64"/>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82" name="Line 66"/>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3" name="Line 67"/>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4" name="Rectangle 68"/>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85" name="AutoShape 69"/>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86" name="Rectangle 70"/>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87" name="Rectangle 71"/>
            <p:cNvSpPr>
              <a:spLocks noChangeArrowheads="1"/>
            </p:cNvSpPr>
            <p:nvPr/>
          </p:nvSpPr>
          <p:spPr bwMode="auto">
            <a:xfrm>
              <a:off x="2769" y="2345"/>
              <a:ext cx="727" cy="132"/>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නිහඬකාලය</a:t>
              </a:r>
              <a:endParaRPr lang="en-US" sz="1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88" name="Line 72"/>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9" name="Line 73"/>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90" name="Rectangle 74"/>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91" name="AutoShape 75"/>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92" name="Rectangle 76"/>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3388" name="Group 77"/>
            <p:cNvGrpSpPr>
              <a:grpSpLocks/>
            </p:cNvGrpSpPr>
            <p:nvPr/>
          </p:nvGrpSpPr>
          <p:grpSpPr bwMode="auto">
            <a:xfrm>
              <a:off x="2972" y="2533"/>
              <a:ext cx="622" cy="240"/>
              <a:chOff x="3044" y="3101"/>
              <a:chExt cx="622" cy="240"/>
            </a:xfrm>
          </p:grpSpPr>
          <p:sp>
            <p:nvSpPr>
              <p:cNvPr id="777294" name="Rectangle 78"/>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dirty="0">
                    <a:solidFill>
                      <a:schemeClr val="accent1"/>
                    </a:solidFill>
                    <a:effectLst/>
                    <a:latin typeface="Helvetica" charset="0"/>
                    <a:ea typeface="ＭＳ Ｐゴシック" charset="0"/>
                    <a:cs typeface="ＭＳ Ｐゴシック" charset="0"/>
                  </a:rPr>
                  <a:t>   </a:t>
                </a:r>
                <a:endParaRPr lang="en-US" sz="4000" b="1" dirty="0">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95" name="Rectangle 79"/>
              <p:cNvSpPr>
                <a:spLocks noChangeArrowheads="1"/>
              </p:cNvSpPr>
              <p:nvPr/>
            </p:nvSpPr>
            <p:spPr bwMode="auto">
              <a:xfrm>
                <a:off x="3044" y="3101"/>
                <a:ext cx="622" cy="11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latin typeface="Helvetica" charset="0"/>
                    <a:ea typeface="ＭＳ Ｐゴシック" charset="0"/>
                    <a:cs typeface="ＭＳ Ｐゴシック" charset="0"/>
                  </a:rPr>
                  <a:t>යේසුස් වහන්සේ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777296" name="Line 80"/>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97" name="Line 81"/>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81" name="Rectangle 92"/>
          <p:cNvSpPr>
            <a:spLocks noChangeArrowheads="1"/>
          </p:cNvSpPr>
          <p:nvPr/>
        </p:nvSpPr>
        <p:spPr bwMode="auto">
          <a:xfrm>
            <a:off x="4335133" y="3370617"/>
            <a:ext cx="1078571"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smtClean="0">
                <a:solidFill>
                  <a:schemeClr val="accent2">
                    <a:lumMod val="75000"/>
                  </a:schemeClr>
                </a:solidFill>
                <a:effectLst/>
                <a:latin typeface="Arial Black" pitchFamily="34" charset="0"/>
              </a:rPr>
              <a:t>විප්‍රවාස</a:t>
            </a:r>
            <a:endParaRPr lang="en-US" sz="1800" b="1" i="0" dirty="0">
              <a:solidFill>
                <a:schemeClr val="accent2">
                  <a:lumMod val="75000"/>
                </a:schemeClr>
              </a:solidFill>
              <a:effectLst/>
              <a:latin typeface="Arial Black"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7232"/>
                                        </p:tgtEl>
                                        <p:attrNameLst>
                                          <p:attrName>style.visibility</p:attrName>
                                        </p:attrNameLst>
                                      </p:cBhvr>
                                      <p:to>
                                        <p:strVal val="visible"/>
                                      </p:to>
                                    </p:set>
                                    <p:animEffect transition="in" filter="fade">
                                      <p:cBhvr>
                                        <p:cTn id="7" dur="500"/>
                                        <p:tgtEl>
                                          <p:spTgt spid="777232"/>
                                        </p:tgtEl>
                                      </p:cBhvr>
                                    </p:animEffect>
                                  </p:childTnLst>
                                </p:cTn>
                              </p:par>
                            </p:childTnLst>
                          </p:cTn>
                        </p:par>
                        <p:par>
                          <p:cTn id="8" fill="hold" nodeType="afterGroup">
                            <p:stCondLst>
                              <p:cond delay="500"/>
                            </p:stCondLst>
                            <p:childTnLst>
                              <p:par>
                                <p:cTn id="9" presetID="2" presetClass="entr" presetSubtype="4" fill="hold" nodeType="afterEffect">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32" grpId="0"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75571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75571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pic>
        <p:nvPicPr>
          <p:cNvPr id="1434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12700">
            <a:noFill/>
            <a:miter lim="800000"/>
            <a:headEnd/>
            <a:tailEnd/>
          </a:ln>
        </p:spPr>
      </p:pic>
      <p:sp>
        <p:nvSpPr>
          <p:cNvPr id="755722" name="Rectangle 10"/>
          <p:cNvSpPr>
            <a:spLocks noChangeArrowheads="1"/>
          </p:cNvSpPr>
          <p:nvPr/>
        </p:nvSpPr>
        <p:spPr bwMode="auto">
          <a:xfrm>
            <a:off x="2222500" y="622300"/>
            <a:ext cx="5715000" cy="5529263"/>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sp>
        <p:nvSpPr>
          <p:cNvPr id="75572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sp>
        <p:nvSpPr>
          <p:cNvPr id="14344" name="Text Box 7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55787" name="Text Box 75"/>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55788" name="Rectangle 7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12</a:t>
            </a:r>
          </a:p>
        </p:txBody>
      </p:sp>
      <p:grpSp>
        <p:nvGrpSpPr>
          <p:cNvPr id="14349" name="Group 146"/>
          <p:cNvGrpSpPr>
            <a:grpSpLocks/>
          </p:cNvGrpSpPr>
          <p:nvPr/>
        </p:nvGrpSpPr>
        <p:grpSpPr bwMode="auto">
          <a:xfrm>
            <a:off x="519113" y="7938"/>
            <a:ext cx="854075" cy="1704975"/>
            <a:chOff x="327" y="5"/>
            <a:chExt cx="538" cy="1074"/>
          </a:xfrm>
        </p:grpSpPr>
        <p:sp>
          <p:nvSpPr>
            <p:cNvPr id="755859" name="Rectangle 1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755860" name="Line 1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grpSp>
        <p:nvGrpSpPr>
          <p:cNvPr id="81" name="Group 17"/>
          <p:cNvGrpSpPr>
            <a:grpSpLocks/>
          </p:cNvGrpSpPr>
          <p:nvPr/>
        </p:nvGrpSpPr>
        <p:grpSpPr bwMode="auto">
          <a:xfrm>
            <a:off x="2335879" y="1112838"/>
            <a:ext cx="4972971" cy="4221162"/>
            <a:chOff x="1528" y="965"/>
            <a:chExt cx="2748" cy="2267"/>
          </a:xfrm>
        </p:grpSpPr>
        <p:sp>
          <p:nvSpPr>
            <p:cNvPr id="82" name="Rectangle 18"/>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83" name="Rectangle 19"/>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84" name="Rectangle 20"/>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85" name="AutoShape 21"/>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86" name="Rectangle 22"/>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87" name="Rectangle 23"/>
            <p:cNvSpPr>
              <a:spLocks noChangeArrowheads="1"/>
            </p:cNvSpPr>
            <p:nvPr/>
          </p:nvSpPr>
          <p:spPr bwMode="auto">
            <a:xfrm>
              <a:off x="1615" y="967"/>
              <a:ext cx="42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88" name="Line 24"/>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89" name="Line 25"/>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0" name="Rectangle 26"/>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1" name="Rectangle 27"/>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2" name="Rectangle 28"/>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93" name="AutoShape 29"/>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94" name="Rectangle 30"/>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5" name="Rectangle 31"/>
            <p:cNvSpPr>
              <a:spLocks noChangeArrowheads="1"/>
            </p:cNvSpPr>
            <p:nvPr/>
          </p:nvSpPr>
          <p:spPr bwMode="auto">
            <a:xfrm>
              <a:off x="1858" y="1141"/>
              <a:ext cx="361" cy="149"/>
            </a:xfrm>
            <a:prstGeom prst="rect">
              <a:avLst/>
            </a:prstGeom>
            <a:noFill/>
            <a:ln w="9525">
              <a:noFill/>
              <a:miter lim="800000"/>
              <a:headEnd/>
              <a:tailEnd/>
            </a:ln>
          </p:spPr>
          <p:txBody>
            <a:bodyPr wrap="none" lIns="0" tIns="0" rIns="0" bIns="0">
              <a:spAutoFit/>
            </a:bodyPr>
            <a:lstStyle/>
            <a:p>
              <a:pPr>
                <a:spcBef>
                  <a:spcPct val="50000"/>
                </a:spcBef>
              </a:pPr>
              <a:r>
                <a:rPr lang="si-LK" sz="1800" i="0" dirty="0" smtClean="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96" name="Line 32"/>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7" name="Line 33"/>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8" name="Rectangle 34"/>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9" name="Rectangle 35"/>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36"/>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01" name="AutoShape 37"/>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02" name="Rectangle 38"/>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03" name="Rectangle 39"/>
            <p:cNvSpPr>
              <a:spLocks noChangeArrowheads="1"/>
            </p:cNvSpPr>
            <p:nvPr/>
          </p:nvSpPr>
          <p:spPr bwMode="auto">
            <a:xfrm>
              <a:off x="1855" y="1303"/>
              <a:ext cx="448" cy="149"/>
            </a:xfrm>
            <a:prstGeom prst="rect">
              <a:avLst/>
            </a:prstGeom>
            <a:noFill/>
            <a:ln w="9525">
              <a:noFill/>
              <a:miter lim="800000"/>
              <a:headEnd/>
              <a:tailEnd/>
            </a:ln>
          </p:spPr>
          <p:txBody>
            <a:bodyPr wrap="none" lIns="0" tIns="0" rIns="0" bIns="0">
              <a:spAutoFit/>
            </a:bodyPr>
            <a:lstStyle/>
            <a:p>
              <a:pPr>
                <a:defRPr/>
              </a:pPr>
              <a:r>
                <a:rPr lang="si-LK" sz="1800" b="1" dirty="0" smtClean="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40"/>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05" name="Line 41"/>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06" name="Rectangle 42"/>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07" name="AutoShape 43"/>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08" name="Rectangle 44"/>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09" name="Rectangle 45"/>
            <p:cNvSpPr>
              <a:spLocks noChangeArrowheads="1"/>
            </p:cNvSpPr>
            <p:nvPr/>
          </p:nvSpPr>
          <p:spPr bwMode="auto">
            <a:xfrm>
              <a:off x="2065" y="1464"/>
              <a:ext cx="454"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0" name="Line 46"/>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11" name="Rectangle 47"/>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12" name="AutoShape 48"/>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13" name="Rectangle 49"/>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14" name="Rectangle 50"/>
            <p:cNvSpPr>
              <a:spLocks noChangeArrowheads="1"/>
            </p:cNvSpPr>
            <p:nvPr/>
          </p:nvSpPr>
          <p:spPr bwMode="auto">
            <a:xfrm>
              <a:off x="2232" y="1639"/>
              <a:ext cx="430"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5" name="Line 51"/>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16" name="Rectangle 52"/>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17" name="AutoShape 53"/>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18" name="Rectangle 54"/>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19" name="Rectangle 55"/>
            <p:cNvSpPr>
              <a:spLocks noChangeArrowheads="1"/>
            </p:cNvSpPr>
            <p:nvPr/>
          </p:nvSpPr>
          <p:spPr bwMode="auto">
            <a:xfrm>
              <a:off x="2397" y="1801"/>
              <a:ext cx="361"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0" name="Line 56"/>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21" name="Rectangle 57"/>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22" name="AutoShape 58"/>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23" name="Rectangle 59"/>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24" name="Rectangle 60"/>
            <p:cNvSpPr>
              <a:spLocks noChangeArrowheads="1"/>
            </p:cNvSpPr>
            <p:nvPr/>
          </p:nvSpPr>
          <p:spPr bwMode="auto">
            <a:xfrm>
              <a:off x="2540" y="1984"/>
              <a:ext cx="372"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5" name="Line 61"/>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26" name="Rectangle 62"/>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27" name="AutoShape 63"/>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28" name="Rectangle 64"/>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29" name="Line 66"/>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0" name="Line 67"/>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1" name="Rectangle 68"/>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32" name="AutoShape 69"/>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33" name="Rectangle 70"/>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34" name="Rectangle 71"/>
            <p:cNvSpPr>
              <a:spLocks noChangeArrowheads="1"/>
            </p:cNvSpPr>
            <p:nvPr/>
          </p:nvSpPr>
          <p:spPr bwMode="auto">
            <a:xfrm>
              <a:off x="2769" y="2345"/>
              <a:ext cx="727" cy="132"/>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නිහඬකාලය</a:t>
              </a:r>
              <a:endParaRPr lang="en-US" sz="1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35" name="Line 72"/>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6" name="Line 73"/>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7" name="Rectangle 74"/>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38" name="AutoShape 75"/>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39" name="Rectangle 76"/>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40" name="Group 77"/>
            <p:cNvGrpSpPr>
              <a:grpSpLocks/>
            </p:cNvGrpSpPr>
            <p:nvPr/>
          </p:nvGrpSpPr>
          <p:grpSpPr bwMode="auto">
            <a:xfrm>
              <a:off x="2972" y="2533"/>
              <a:ext cx="622" cy="240"/>
              <a:chOff x="3044" y="3101"/>
              <a:chExt cx="622" cy="240"/>
            </a:xfrm>
          </p:grpSpPr>
          <p:sp>
            <p:nvSpPr>
              <p:cNvPr id="143" name="Rectangle 78"/>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dirty="0">
                    <a:solidFill>
                      <a:schemeClr val="accent1"/>
                    </a:solidFill>
                    <a:effectLst/>
                    <a:latin typeface="Helvetica" charset="0"/>
                    <a:ea typeface="ＭＳ Ｐゴシック" charset="0"/>
                    <a:cs typeface="ＭＳ Ｐゴシック" charset="0"/>
                  </a:rPr>
                  <a:t>   </a:t>
                </a:r>
                <a:endParaRPr lang="en-US" sz="4000" b="1" dirty="0">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4" name="Rectangle 79"/>
              <p:cNvSpPr>
                <a:spLocks noChangeArrowheads="1"/>
              </p:cNvSpPr>
              <p:nvPr/>
            </p:nvSpPr>
            <p:spPr bwMode="auto">
              <a:xfrm>
                <a:off x="3044" y="3101"/>
                <a:ext cx="622" cy="11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latin typeface="Helvetica" charset="0"/>
                    <a:ea typeface="ＭＳ Ｐゴシック" charset="0"/>
                    <a:cs typeface="ＭＳ Ｐゴシック" charset="0"/>
                  </a:rPr>
                  <a:t>යේසුස් වහන්සේ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141" name="Line 80"/>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42" name="Line 81"/>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755789" name="AutoShape 77"/>
          <p:cNvSpPr>
            <a:spLocks noChangeArrowheads="1"/>
          </p:cNvSpPr>
          <p:nvPr/>
        </p:nvSpPr>
        <p:spPr bwMode="auto">
          <a:xfrm rot="20160000">
            <a:off x="1069975" y="1349375"/>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Arial" pitchFamily="-107"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5789"/>
                                        </p:tgtEl>
                                        <p:attrNameLst>
                                          <p:attrName>style.visibility</p:attrName>
                                        </p:attrNameLst>
                                      </p:cBhvr>
                                      <p:to>
                                        <p:strVal val="visible"/>
                                      </p:to>
                                    </p:set>
                                    <p:anim calcmode="lin" valueType="num">
                                      <p:cBhvr additive="base">
                                        <p:cTn id="7" dur="500" fill="hold"/>
                                        <p:tgtEl>
                                          <p:spTgt spid="755789"/>
                                        </p:tgtEl>
                                        <p:attrNameLst>
                                          <p:attrName>ppt_x</p:attrName>
                                        </p:attrNameLst>
                                      </p:cBhvr>
                                      <p:tavLst>
                                        <p:tav tm="0">
                                          <p:val>
                                            <p:strVal val="0-#ppt_w/2"/>
                                          </p:val>
                                        </p:tav>
                                        <p:tav tm="100000">
                                          <p:val>
                                            <p:strVal val="#ppt_x"/>
                                          </p:val>
                                        </p:tav>
                                      </p:tavLst>
                                    </p:anim>
                                    <p:anim calcmode="lin" valueType="num">
                                      <p:cBhvr additive="base">
                                        <p:cTn id="8" dur="500" fill="hold"/>
                                        <p:tgtEl>
                                          <p:spTgt spid="7557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3"/>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p:spPr>
      </p:pic>
      <p:grpSp>
        <p:nvGrpSpPr>
          <p:cNvPr id="15363" name="Group 2"/>
          <p:cNvGrpSpPr>
            <a:grpSpLocks/>
          </p:cNvGrpSpPr>
          <p:nvPr/>
        </p:nvGrpSpPr>
        <p:grpSpPr bwMode="auto">
          <a:xfrm>
            <a:off x="2339975" y="1531938"/>
            <a:ext cx="4448175" cy="3598862"/>
            <a:chOff x="1458" y="1397"/>
            <a:chExt cx="2802" cy="2267"/>
          </a:xfrm>
        </p:grpSpPr>
        <p:sp>
          <p:nvSpPr>
            <p:cNvPr id="692227"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28"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29"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30"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31"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32" name="Rectangle 8"/>
            <p:cNvSpPr>
              <a:spLocks noChangeArrowheads="1"/>
            </p:cNvSpPr>
            <p:nvPr/>
          </p:nvSpPr>
          <p:spPr bwMode="auto">
            <a:xfrm>
              <a:off x="1458" y="1399"/>
              <a:ext cx="83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CREATION</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33"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34"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35"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36"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37"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38"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39"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0" name="Rectangle 16"/>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ABRAHAM</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41"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42"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43"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4"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45"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46"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47"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8" name="Rectangle 24"/>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JOSEPH</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49"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0"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1"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52"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53"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54" name="Rectangle 30"/>
            <p:cNvSpPr>
              <a:spLocks noChangeArrowheads="1"/>
            </p:cNvSpPr>
            <p:nvPr/>
          </p:nvSpPr>
          <p:spPr bwMode="auto">
            <a:xfrm>
              <a:off x="2010" y="1896"/>
              <a:ext cx="6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MOSES</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55"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6"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7"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58"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59"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60" name="Rectangle 36"/>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JOSHUA</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61"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62"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63"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64"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65" name="Rectangle 41"/>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ANARCHY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6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6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6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6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70" name="Rectangle 46"/>
            <p:cNvSpPr>
              <a:spLocks noChangeArrowheads="1"/>
            </p:cNvSpPr>
            <p:nvPr/>
          </p:nvSpPr>
          <p:spPr bwMode="auto">
            <a:xfrm>
              <a:off x="2352" y="2416"/>
              <a:ext cx="808"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ROYALTY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71"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2"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73"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74"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75" name="Rectangle 51"/>
            <p:cNvSpPr>
              <a:spLocks noChangeArrowheads="1"/>
            </p:cNvSpPr>
            <p:nvPr/>
          </p:nvSpPr>
          <p:spPr bwMode="auto">
            <a:xfrm>
              <a:off x="2445" y="2591"/>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CAPTIVITY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7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7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8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81" name="Rectangle 57"/>
            <p:cNvSpPr>
              <a:spLocks noChangeArrowheads="1"/>
            </p:cNvSpPr>
            <p:nvPr/>
          </p:nvSpPr>
          <p:spPr bwMode="auto">
            <a:xfrm>
              <a:off x="2681" y="2777"/>
              <a:ext cx="74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SILENCE</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82"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83"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84"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85"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86"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5451" name="Group 63"/>
            <p:cNvGrpSpPr>
              <a:grpSpLocks/>
            </p:cNvGrpSpPr>
            <p:nvPr/>
          </p:nvGrpSpPr>
          <p:grpSpPr bwMode="auto">
            <a:xfrm>
              <a:off x="2909" y="2965"/>
              <a:ext cx="761" cy="280"/>
              <a:chOff x="2997" y="3101"/>
              <a:chExt cx="761" cy="280"/>
            </a:xfrm>
          </p:grpSpPr>
          <p:sp>
            <p:nvSpPr>
              <p:cNvPr id="692288"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89" name="Rectangle 65"/>
              <p:cNvSpPr>
                <a:spLocks noChangeArrowheads="1"/>
              </p:cNvSpPr>
              <p:nvPr/>
            </p:nvSpPr>
            <p:spPr bwMode="auto">
              <a:xfrm>
                <a:off x="2997" y="3101"/>
                <a:ext cx="761" cy="278"/>
              </a:xfrm>
              <a:prstGeom prst="rect">
                <a:avLst/>
              </a:prstGeom>
              <a:noFill/>
              <a:ln w="9525">
                <a:noFill/>
                <a:miter lim="800000"/>
                <a:headEnd/>
                <a:tailEnd/>
              </a:ln>
            </p:spPr>
            <p:txBody>
              <a:bodyPr wrap="none" lIns="0" tIns="0" rIns="0" bIns="0">
                <a:spAutoFit/>
              </a:bodyPr>
              <a:lstStyle/>
              <a:p>
                <a:pPr>
                  <a:defRPr/>
                </a:pPr>
                <a:r>
                  <a:rPr lang="en-US" sz="2900" b="1">
                    <a:solidFill>
                      <a:schemeClr val="accent1"/>
                    </a:solidFill>
                    <a:effectLst/>
                    <a:latin typeface="Helvetica" charset="0"/>
                    <a:ea typeface="ＭＳ Ｐゴシック" charset="0"/>
                    <a:cs typeface="ＭＳ Ｐゴシック" charset="0"/>
                  </a:rPr>
                  <a:t>JESUS</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92290"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91"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692293"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5365" name="Text Box 7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2312" name="Text Box 8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pic>
        <p:nvPicPr>
          <p:cNvPr id="692316" name="Picture 92"/>
          <p:cNvPicPr>
            <a:picLocks noChangeAspect="1" noChangeArrowheads="1"/>
          </p:cNvPicPr>
          <p:nvPr/>
        </p:nvPicPr>
        <p:blipFill>
          <a:blip r:embed="rId4"/>
          <a:srcRect l="32727" t="14844" r="25092" b="6509"/>
          <a:stretch>
            <a:fillRect/>
          </a:stretch>
        </p:blipFill>
        <p:spPr bwMode="auto">
          <a:xfrm>
            <a:off x="2135188" y="433388"/>
            <a:ext cx="4868862" cy="6051550"/>
          </a:xfrm>
          <a:prstGeom prst="rect">
            <a:avLst/>
          </a:prstGeom>
          <a:noFill/>
          <a:effectLst>
            <a:outerShdw blurRad="63500" dist="144802" dir="3127501" algn="ctr" rotWithShape="0">
              <a:schemeClr val="bg2">
                <a:alpha val="74998"/>
              </a:schemeClr>
            </a:outerShdw>
          </a:effectLst>
        </p:spPr>
      </p:pic>
      <p:sp>
        <p:nvSpPr>
          <p:cNvPr id="692313" name="Text Box 89"/>
          <p:cNvSpPr txBox="1">
            <a:spLocks noChangeArrowheads="1"/>
          </p:cNvSpPr>
          <p:nvPr/>
        </p:nvSpPr>
        <p:spPr bwMode="auto">
          <a:xfrm>
            <a:off x="249238" y="5900738"/>
            <a:ext cx="4359275"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200" b="1" dirty="0">
                <a:solidFill>
                  <a:srgbClr val="FFFF00"/>
                </a:solidFill>
                <a:effectLst/>
                <a:latin typeface="Comic Sans MS" pitchFamily="-107" charset="0"/>
                <a:ea typeface="+mn-ea"/>
              </a:rPr>
              <a:t>STUDY HELP  #04</a:t>
            </a:r>
          </a:p>
        </p:txBody>
      </p:sp>
      <p:sp>
        <p:nvSpPr>
          <p:cNvPr id="692317" name="Rectangle 93"/>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13</a:t>
            </a:r>
          </a:p>
        </p:txBody>
      </p:sp>
      <p:sp>
        <p:nvSpPr>
          <p:cNvPr id="15370" name="Text Box 95"/>
          <p:cNvSpPr txBox="1">
            <a:spLocks noChangeArrowheads="1"/>
          </p:cNvSpPr>
          <p:nvPr/>
        </p:nvSpPr>
        <p:spPr bwMode="auto">
          <a:xfrm>
            <a:off x="1789113" y="0"/>
            <a:ext cx="2184400" cy="336550"/>
          </a:xfrm>
          <a:prstGeom prst="rect">
            <a:avLst/>
          </a:prstGeom>
          <a:noFill/>
          <a:ln w="12700">
            <a:noFill/>
            <a:miter lim="800000"/>
            <a:headEnd/>
            <a:tailEnd/>
          </a:ln>
        </p:spPr>
        <p:txBody>
          <a:bodyPr>
            <a:spAutoFit/>
          </a:bodyPr>
          <a:lstStyle/>
          <a:p>
            <a:pPr algn="l">
              <a:spcBef>
                <a:spcPct val="50000"/>
              </a:spcBef>
            </a:pPr>
            <a:r>
              <a:rPr lang="en-US" sz="1600" b="1">
                <a:solidFill>
                  <a:schemeClr val="tx1"/>
                </a:solidFill>
                <a:effectLst/>
                <a:latin typeface="Comic Sans MS" pitchFamily="66" charset="0"/>
              </a:rPr>
              <a:t>Gen. 1 through 11</a:t>
            </a:r>
          </a:p>
        </p:txBody>
      </p:sp>
      <p:grpSp>
        <p:nvGrpSpPr>
          <p:cNvPr id="4" name="Group 96"/>
          <p:cNvGrpSpPr>
            <a:grpSpLocks/>
          </p:cNvGrpSpPr>
          <p:nvPr/>
        </p:nvGrpSpPr>
        <p:grpSpPr bwMode="auto">
          <a:xfrm>
            <a:off x="5724525" y="1735138"/>
            <a:ext cx="3149600" cy="4554537"/>
            <a:chOff x="1919" y="583"/>
            <a:chExt cx="1984" cy="2869"/>
          </a:xfrm>
        </p:grpSpPr>
        <p:grpSp>
          <p:nvGrpSpPr>
            <p:cNvPr id="15377" name="Group 97"/>
            <p:cNvGrpSpPr>
              <a:grpSpLocks/>
            </p:cNvGrpSpPr>
            <p:nvPr/>
          </p:nvGrpSpPr>
          <p:grpSpPr bwMode="auto">
            <a:xfrm>
              <a:off x="1919" y="583"/>
              <a:ext cx="1984" cy="2869"/>
              <a:chOff x="1919" y="583"/>
              <a:chExt cx="1984" cy="2869"/>
            </a:xfrm>
          </p:grpSpPr>
          <p:sp>
            <p:nvSpPr>
              <p:cNvPr id="692322" name="Rectangle 98"/>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92323" name="AutoShape 99"/>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692324" name="Rectangle 100"/>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15382" name="Rectangle 101"/>
              <p:cNvSpPr>
                <a:spLocks noChangeArrowheads="1"/>
              </p:cNvSpPr>
              <p:nvPr/>
            </p:nvSpPr>
            <p:spPr bwMode="auto">
              <a:xfrm>
                <a:off x="1919" y="583"/>
                <a:ext cx="114" cy="286"/>
              </a:xfrm>
              <a:prstGeom prst="rect">
                <a:avLst/>
              </a:prstGeom>
              <a:noFill/>
              <a:ln w="12700">
                <a:noFill/>
                <a:miter lim="800000"/>
                <a:headEnd/>
                <a:tailEnd/>
              </a:ln>
            </p:spPr>
            <p:txBody>
              <a:bodyPr wrap="none" lIns="90487" tIns="44450" rIns="90487" bIns="44450">
                <a:spAutoFit/>
              </a:bodyPr>
              <a:lstStyle/>
              <a:p>
                <a:pPr algn="l"/>
                <a:endParaRPr lang="en-US" sz="2400" b="1">
                  <a:solidFill>
                    <a:schemeClr val="accent2"/>
                  </a:solidFill>
                  <a:effectLst/>
                  <a:latin typeface="Times" pitchFamily="-84" charset="0"/>
                </a:endParaRPr>
              </a:p>
            </p:txBody>
          </p:sp>
          <p:sp>
            <p:nvSpPr>
              <p:cNvPr id="692326" name="Rectangle 102"/>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692327" name="Line 103"/>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28" name="Line 104"/>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29" name="Line 105"/>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0" name="Line 106"/>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1" name="Line 107"/>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2" name="Line 108"/>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3" name="Line 109"/>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grpSp>
        <p:sp>
          <p:nvSpPr>
            <p:cNvPr id="15378" name="Rectangle 110"/>
            <p:cNvSpPr>
              <a:spLocks noChangeArrowheads="1"/>
            </p:cNvSpPr>
            <p:nvPr/>
          </p:nvSpPr>
          <p:spPr bwMode="auto">
            <a:xfrm>
              <a:off x="1921" y="644"/>
              <a:ext cx="1083" cy="291"/>
            </a:xfrm>
            <a:prstGeom prst="rect">
              <a:avLst/>
            </a:prstGeom>
            <a:noFill/>
            <a:ln w="9525">
              <a:noFill/>
              <a:miter lim="800000"/>
              <a:headEnd/>
              <a:tailEnd/>
            </a:ln>
          </p:spPr>
          <p:txBody>
            <a:bodyPr wrap="square">
              <a:spAutoFit/>
            </a:bodyPr>
            <a:lstStyle/>
            <a:p>
              <a:r>
                <a:rPr lang="si-LK" sz="2400" b="1" dirty="0" smtClean="0">
                  <a:solidFill>
                    <a:schemeClr val="accent2"/>
                  </a:solidFill>
                  <a:effectLst/>
                </a:rPr>
                <a:t>මැවිල්ල</a:t>
              </a:r>
              <a:endParaRPr lang="en-US" sz="2400" b="1" dirty="0">
                <a:solidFill>
                  <a:schemeClr val="accent2"/>
                </a:solidFill>
                <a:effectLst/>
              </a:endParaRPr>
            </a:p>
          </p:txBody>
        </p:sp>
      </p:grpSp>
      <p:sp>
        <p:nvSpPr>
          <p:cNvPr id="692335" name="AutoShape 111"/>
          <p:cNvSpPr>
            <a:spLocks noChangeArrowheads="1"/>
          </p:cNvSpPr>
          <p:nvPr/>
        </p:nvSpPr>
        <p:spPr bwMode="auto">
          <a:xfrm>
            <a:off x="3298825" y="1155700"/>
            <a:ext cx="1233488" cy="1295400"/>
          </a:xfrm>
          <a:prstGeom prst="roundRect">
            <a:avLst>
              <a:gd name="adj" fmla="val 16667"/>
            </a:avLst>
          </a:prstGeom>
          <a:noFill/>
          <a:ln w="57150">
            <a:solidFill>
              <a:srgbClr val="B800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15373" name="Text Box 112"/>
          <p:cNvSpPr txBox="1">
            <a:spLocks noChangeArrowheads="1"/>
          </p:cNvSpPr>
          <p:nvPr/>
        </p:nvSpPr>
        <p:spPr bwMode="auto">
          <a:xfrm>
            <a:off x="8637588" y="6442075"/>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15374" name="Group 117"/>
          <p:cNvGrpSpPr>
            <a:grpSpLocks/>
          </p:cNvGrpSpPr>
          <p:nvPr/>
        </p:nvGrpSpPr>
        <p:grpSpPr bwMode="auto">
          <a:xfrm>
            <a:off x="519113" y="7938"/>
            <a:ext cx="854075" cy="1704975"/>
            <a:chOff x="327" y="5"/>
            <a:chExt cx="538" cy="1074"/>
          </a:xfrm>
        </p:grpSpPr>
        <p:sp>
          <p:nvSpPr>
            <p:cNvPr id="692342" name="Rectangle 11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692343" name="Line 11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692313"/>
                                        </p:tgtEl>
                                        <p:attrNameLst>
                                          <p:attrName>style.visibility</p:attrName>
                                        </p:attrNameLst>
                                      </p:cBhvr>
                                      <p:to>
                                        <p:strVal val="visible"/>
                                      </p:to>
                                    </p:set>
                                    <p:anim calcmode="lin" valueType="num">
                                      <p:cBhvr additive="base">
                                        <p:cTn id="7" dur="500" fill="hold"/>
                                        <p:tgtEl>
                                          <p:spTgt spid="692313"/>
                                        </p:tgtEl>
                                        <p:attrNameLst>
                                          <p:attrName>ppt_x</p:attrName>
                                        </p:attrNameLst>
                                      </p:cBhvr>
                                      <p:tavLst>
                                        <p:tav tm="0">
                                          <p:val>
                                            <p:strVal val="#ppt_x"/>
                                          </p:val>
                                        </p:tav>
                                        <p:tav tm="100000">
                                          <p:val>
                                            <p:strVal val="#ppt_x"/>
                                          </p:val>
                                        </p:tav>
                                      </p:tavLst>
                                    </p:anim>
                                    <p:anim calcmode="lin" valueType="num">
                                      <p:cBhvr additive="base">
                                        <p:cTn id="8" dur="500" fill="hold"/>
                                        <p:tgtEl>
                                          <p:spTgt spid="69231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92335"/>
                                        </p:tgtEl>
                                        <p:attrNameLst>
                                          <p:attrName>style.visibility</p:attrName>
                                        </p:attrNameLst>
                                      </p:cBhvr>
                                      <p:to>
                                        <p:strVal val="visible"/>
                                      </p:to>
                                    </p:set>
                                    <p:anim calcmode="lin" valueType="num">
                                      <p:cBhvr>
                                        <p:cTn id="12" dur="500" fill="hold"/>
                                        <p:tgtEl>
                                          <p:spTgt spid="692335"/>
                                        </p:tgtEl>
                                        <p:attrNameLst>
                                          <p:attrName>ppt_w</p:attrName>
                                        </p:attrNameLst>
                                      </p:cBhvr>
                                      <p:tavLst>
                                        <p:tav tm="0">
                                          <p:val>
                                            <p:fltVal val="0"/>
                                          </p:val>
                                        </p:tav>
                                        <p:tav tm="100000">
                                          <p:val>
                                            <p:strVal val="#ppt_w"/>
                                          </p:val>
                                        </p:tav>
                                      </p:tavLst>
                                    </p:anim>
                                    <p:anim calcmode="lin" valueType="num">
                                      <p:cBhvr>
                                        <p:cTn id="13" dur="500" fill="hold"/>
                                        <p:tgtEl>
                                          <p:spTgt spid="69233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692335"/>
                                        </p:tgtEl>
                                      </p:cBhvr>
                                    </p:animEffect>
                                    <p:set>
                                      <p:cBhvr>
                                        <p:cTn id="18" dur="1" fill="hold">
                                          <p:stCondLst>
                                            <p:cond delay="499"/>
                                          </p:stCondLst>
                                        </p:cTn>
                                        <p:tgtEl>
                                          <p:spTgt spid="69233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xit" presetSubtype="0" fill="hold" nodeType="afterEffect">
                                  <p:stCondLst>
                                    <p:cond delay="0"/>
                                  </p:stCondLst>
                                  <p:childTnLst>
                                    <p:animEffect transition="out" filter="dissolve">
                                      <p:cBhvr>
                                        <p:cTn id="21" dur="500"/>
                                        <p:tgtEl>
                                          <p:spTgt spid="692316"/>
                                        </p:tgtEl>
                                      </p:cBhvr>
                                    </p:animEffect>
                                    <p:set>
                                      <p:cBhvr>
                                        <p:cTn id="22" dur="1" fill="hold">
                                          <p:stCondLst>
                                            <p:cond delay="499"/>
                                          </p:stCondLst>
                                        </p:cTn>
                                        <p:tgtEl>
                                          <p:spTgt spid="692316"/>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xit" presetSubtype="0" fill="hold" nodeType="afterEffect">
                                  <p:stCondLst>
                                    <p:cond delay="0"/>
                                  </p:stCondLst>
                                  <p:childTnLst>
                                    <p:animEffect transition="out" filter="dissolv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nodeType="afterGroup">
                            <p:stCondLst>
                              <p:cond delay="1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313" grpId="0" animBg="1" autoUpdateAnimBg="0"/>
      <p:bldP spid="692335" grpId="0" animBg="1"/>
      <p:bldP spid="69233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33463" y="1023938"/>
            <a:ext cx="6908800" cy="4843462"/>
          </a:xfrm>
          <a:prstGeom prst="rect">
            <a:avLst/>
          </a:prstGeom>
          <a:noFill/>
          <a:ln w="50800">
            <a:noFill/>
            <a:miter lim="800000"/>
            <a:headEnd/>
            <a:tailEnd/>
          </a:ln>
          <a:effectLst/>
        </p:spPr>
        <p:txBody>
          <a:bodyPr wrap="none" anchor="ctr"/>
          <a:lstStyle/>
          <a:p>
            <a:pPr>
              <a:defRPr/>
            </a:pPr>
            <a:endParaRPr lang="en-US">
              <a:latin typeface="Arial" pitchFamily="-107" charset="0"/>
              <a:ea typeface="+mn-ea"/>
            </a:endParaRPr>
          </a:p>
        </p:txBody>
      </p:sp>
      <p:pic>
        <p:nvPicPr>
          <p:cNvPr id="16387" name="Picture 2"/>
          <p:cNvPicPr>
            <a:picLocks noChangeArrowheads="1"/>
          </p:cNvPicPr>
          <p:nvPr/>
        </p:nvPicPr>
        <p:blipFill>
          <a:blip r:embed="rId3"/>
          <a:srcRect/>
          <a:stretch>
            <a:fillRect/>
          </a:stretch>
        </p:blipFill>
        <p:spPr bwMode="auto">
          <a:xfrm>
            <a:off x="1085850" y="1049338"/>
            <a:ext cx="6892925" cy="4892675"/>
          </a:xfrm>
          <a:prstGeom prst="rect">
            <a:avLst/>
          </a:prstGeom>
          <a:noFill/>
          <a:ln w="76200">
            <a:solidFill>
              <a:schemeClr val="accent2"/>
            </a:solidFill>
            <a:miter lim="800000"/>
            <a:headEnd/>
            <a:tailEnd/>
          </a:ln>
        </p:spPr>
      </p:pic>
      <p:grpSp>
        <p:nvGrpSpPr>
          <p:cNvPr id="16388" name="Group 13"/>
          <p:cNvGrpSpPr>
            <a:grpSpLocks/>
          </p:cNvGrpSpPr>
          <p:nvPr/>
        </p:nvGrpSpPr>
        <p:grpSpPr bwMode="auto">
          <a:xfrm>
            <a:off x="692150" y="1778000"/>
            <a:ext cx="7645400" cy="812800"/>
            <a:chOff x="400" y="1120"/>
            <a:chExt cx="4816" cy="512"/>
          </a:xfrm>
        </p:grpSpPr>
        <p:sp>
          <p:nvSpPr>
            <p:cNvPr id="18437" name="Rectangle 5"/>
            <p:cNvSpPr>
              <a:spLocks noChangeArrowheads="1"/>
            </p:cNvSpPr>
            <p:nvPr/>
          </p:nvSpPr>
          <p:spPr bwMode="auto">
            <a:xfrm>
              <a:off x="400" y="1120"/>
              <a:ext cx="4816" cy="512"/>
            </a:xfrm>
            <a:prstGeom prst="rect">
              <a:avLst/>
            </a:prstGeom>
            <a:solidFill>
              <a:srgbClr val="006B61"/>
            </a:solidFill>
            <a:ln w="50800">
              <a:solidFill>
                <a:srgbClr val="003E00"/>
              </a:solidFill>
              <a:miter lim="800000"/>
              <a:headEnd/>
              <a:tailEnd/>
            </a:ln>
            <a:effectLst/>
          </p:spPr>
          <p:txBody>
            <a:bodyPr wrap="none" anchor="ctr"/>
            <a:lstStyle/>
            <a:p>
              <a:pPr>
                <a:defRPr/>
              </a:pPr>
              <a:endParaRPr lang="en-US">
                <a:latin typeface="Arial" pitchFamily="-107" charset="0"/>
                <a:ea typeface="+mn-ea"/>
              </a:endParaRPr>
            </a:p>
          </p:txBody>
        </p:sp>
        <p:sp>
          <p:nvSpPr>
            <p:cNvPr id="18444" name="Rectangle 12"/>
            <p:cNvSpPr>
              <a:spLocks noChangeArrowheads="1"/>
            </p:cNvSpPr>
            <p:nvPr/>
          </p:nvSpPr>
          <p:spPr bwMode="auto">
            <a:xfrm>
              <a:off x="488" y="1168"/>
              <a:ext cx="461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si-LK" sz="3200" dirty="0">
                  <a:solidFill>
                    <a:srgbClr val="FAFD00"/>
                  </a:solidFill>
                  <a:effectLst/>
                  <a:latin typeface="Helvetica" pitchFamily="-84" charset="0"/>
                </a:rPr>
                <a:t>උත්පත්ති </a:t>
              </a:r>
              <a:r>
                <a:rPr lang="si-LK" sz="3200" dirty="0" smtClean="0">
                  <a:solidFill>
                    <a:srgbClr val="FAFD00"/>
                  </a:solidFill>
                  <a:effectLst/>
                  <a:latin typeface="Helvetica" pitchFamily="-84" charset="0"/>
                </a:rPr>
                <a:t>1-11: </a:t>
              </a:r>
              <a:r>
                <a:rPr lang="si-LK" sz="3200" dirty="0">
                  <a:solidFill>
                    <a:srgbClr val="FAFD00"/>
                  </a:solidFill>
                  <a:effectLst/>
                  <a:latin typeface="Helvetica" pitchFamily="-84" charset="0"/>
                </a:rPr>
                <a:t>සදාකාලික අතීතය</a:t>
              </a:r>
              <a:endParaRPr lang="en-US" sz="3200" i="1" dirty="0">
                <a:solidFill>
                  <a:srgbClr val="FAFD00"/>
                </a:solidFill>
                <a:effectLst/>
                <a:latin typeface="Helvetica" pitchFamily="-84" charset="0"/>
              </a:endParaRPr>
            </a:p>
          </p:txBody>
        </p:sp>
      </p:grpSp>
      <p:sp>
        <p:nvSpPr>
          <p:cNvPr id="18439" name="Oval 7"/>
          <p:cNvSpPr>
            <a:spLocks noChangeArrowheads="1"/>
          </p:cNvSpPr>
          <p:nvPr/>
        </p:nvSpPr>
        <p:spPr bwMode="auto">
          <a:xfrm>
            <a:off x="1193800" y="3867150"/>
            <a:ext cx="4003675" cy="1141413"/>
          </a:xfrm>
          <a:prstGeom prst="ellipse">
            <a:avLst/>
          </a:prstGeom>
          <a:noFill/>
          <a:ln w="7620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16390" name="Text Box 1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6391" name="Text Box 15"/>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8449" name="Text Box 17"/>
          <p:cNvSpPr txBox="1">
            <a:spLocks noChangeArrowheads="1"/>
          </p:cNvSpPr>
          <p:nvPr/>
        </p:nvSpPr>
        <p:spPr bwMode="auto">
          <a:xfrm>
            <a:off x="7510463" y="6173788"/>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8454" name="Rectangle 22"/>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14</a:t>
            </a:r>
          </a:p>
        </p:txBody>
      </p:sp>
      <p:sp>
        <p:nvSpPr>
          <p:cNvPr id="16394" name="Text Box 23"/>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16395" name="Text Box 26"/>
          <p:cNvSpPr txBox="1">
            <a:spLocks noChangeArrowheads="1"/>
          </p:cNvSpPr>
          <p:nvPr/>
        </p:nvSpPr>
        <p:spPr bwMode="auto">
          <a:xfrm>
            <a:off x="8637588" y="643096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16396" name="Group 30"/>
          <p:cNvGrpSpPr>
            <a:grpSpLocks/>
          </p:cNvGrpSpPr>
          <p:nvPr/>
        </p:nvGrpSpPr>
        <p:grpSpPr bwMode="auto">
          <a:xfrm>
            <a:off x="519113" y="7938"/>
            <a:ext cx="854075" cy="1704975"/>
            <a:chOff x="327" y="5"/>
            <a:chExt cx="538" cy="1074"/>
          </a:xfrm>
        </p:grpSpPr>
        <p:sp>
          <p:nvSpPr>
            <p:cNvPr id="1846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1846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16397" name="Text Box 23"/>
          <p:cNvSpPr txBox="1">
            <a:spLocks noChangeArrowheads="1"/>
          </p:cNvSpPr>
          <p:nvPr/>
        </p:nvSpPr>
        <p:spPr bwMode="auto">
          <a:xfrm>
            <a:off x="2184400" y="4324350"/>
            <a:ext cx="1470274" cy="215444"/>
          </a:xfrm>
          <a:prstGeom prst="rect">
            <a:avLst/>
          </a:prstGeom>
          <a:solidFill>
            <a:schemeClr val="tx1"/>
          </a:solidFill>
          <a:ln w="9525">
            <a:noFill/>
            <a:miter lim="800000"/>
            <a:headEnd/>
            <a:tailEnd/>
          </a:ln>
        </p:spPr>
        <p:txBody>
          <a:bodyPr wrap="none" tIns="0" bIns="0" anchor="ctr">
            <a:spAutoFit/>
          </a:bodyPr>
          <a:lstStyle/>
          <a:p>
            <a:pPr>
              <a:spcBef>
                <a:spcPct val="50000"/>
              </a:spcBef>
            </a:pPr>
            <a:r>
              <a:rPr lang="si-LK" sz="1400" b="1" dirty="0" smtClean="0">
                <a:solidFill>
                  <a:srgbClr val="000000"/>
                </a:solidFill>
                <a:effectLst/>
              </a:rPr>
              <a:t> සදාකාලික අතීතය</a:t>
            </a:r>
            <a:endParaRPr lang="en-US" sz="1400" b="1" dirty="0">
              <a:solidFill>
                <a:srgbClr val="000000"/>
              </a:solidFill>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500" fill="hold"/>
                                        <p:tgtEl>
                                          <p:spTgt spid="18439"/>
                                        </p:tgtEl>
                                        <p:attrNameLst>
                                          <p:attrName>ppt_w</p:attrName>
                                        </p:attrNameLst>
                                      </p:cBhvr>
                                      <p:tavLst>
                                        <p:tav tm="0">
                                          <p:val>
                                            <p:strVal val="(6*min(max(#ppt_w*#ppt_h,.3),1)-7.4)/-.7*#ppt_w"/>
                                          </p:val>
                                        </p:tav>
                                        <p:tav tm="100000">
                                          <p:val>
                                            <p:strVal val="#ppt_w"/>
                                          </p:val>
                                        </p:tav>
                                      </p:tavLst>
                                    </p:anim>
                                    <p:anim calcmode="lin" valueType="num">
                                      <p:cBhvr>
                                        <p:cTn id="8" dur="500" fill="hold"/>
                                        <p:tgtEl>
                                          <p:spTgt spid="18439"/>
                                        </p:tgtEl>
                                        <p:attrNameLst>
                                          <p:attrName>ppt_h</p:attrName>
                                        </p:attrNameLst>
                                      </p:cBhvr>
                                      <p:tavLst>
                                        <p:tav tm="0">
                                          <p:val>
                                            <p:strVal val="(6*min(max(#ppt_w*#ppt_h,.3),1)-7.4)/-.7*#ppt_h"/>
                                          </p:val>
                                        </p:tav>
                                        <p:tav tm="100000">
                                          <p:val>
                                            <p:strVal val="#ppt_h"/>
                                          </p:val>
                                        </p:tav>
                                      </p:tavLst>
                                    </p:anim>
                                    <p:anim calcmode="lin" valueType="num">
                                      <p:cBhvr>
                                        <p:cTn id="9" dur="500" fill="hold"/>
                                        <p:tgtEl>
                                          <p:spTgt spid="18439"/>
                                        </p:tgtEl>
                                        <p:attrNameLst>
                                          <p:attrName>ppt_x</p:attrName>
                                        </p:attrNameLst>
                                      </p:cBhvr>
                                      <p:tavLst>
                                        <p:tav tm="0">
                                          <p:val>
                                            <p:fltVal val="0.5"/>
                                          </p:val>
                                        </p:tav>
                                        <p:tav tm="100000">
                                          <p:val>
                                            <p:strVal val="#ppt_x"/>
                                          </p:val>
                                        </p:tav>
                                      </p:tavLst>
                                    </p:anim>
                                    <p:anim calcmode="lin" valueType="num">
                                      <p:cBhvr>
                                        <p:cTn id="10" dur="500" fill="hold"/>
                                        <p:tgtEl>
                                          <p:spTgt spid="18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srcRect/>
          <a:stretch>
            <a:fillRect/>
          </a:stretch>
        </p:blipFill>
        <p:spPr bwMode="auto">
          <a:xfrm>
            <a:off x="727075" y="502557"/>
            <a:ext cx="7985125" cy="5715000"/>
          </a:xfrm>
          <a:prstGeom prst="rect">
            <a:avLst/>
          </a:prstGeom>
          <a:noFill/>
          <a:ln w="12700">
            <a:noFill/>
            <a:miter lim="800000"/>
            <a:headEnd/>
            <a:tailEnd/>
          </a:ln>
        </p:spPr>
      </p:pic>
      <p:sp>
        <p:nvSpPr>
          <p:cNvPr id="695299" name="Rectangle 3"/>
          <p:cNvSpPr>
            <a:spLocks noChangeArrowheads="1"/>
          </p:cNvSpPr>
          <p:nvPr/>
        </p:nvSpPr>
        <p:spPr bwMode="auto">
          <a:xfrm>
            <a:off x="571500" y="533400"/>
            <a:ext cx="8001000" cy="5740400"/>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sp>
        <p:nvSpPr>
          <p:cNvPr id="695300" name="Text Box 4"/>
          <p:cNvSpPr txBox="1">
            <a:spLocks noChangeArrowheads="1"/>
          </p:cNvSpPr>
          <p:nvPr/>
        </p:nvSpPr>
        <p:spPr bwMode="auto">
          <a:xfrm>
            <a:off x="7664450" y="6199188"/>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7413" name="Text Box 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7414" name="Text Box 6"/>
          <p:cNvSpPr txBox="1">
            <a:spLocks noChangeArrowheads="1"/>
          </p:cNvSpPr>
          <p:nvPr/>
        </p:nvSpPr>
        <p:spPr bwMode="auto">
          <a:xfrm>
            <a:off x="8886825"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5306" name="Rectangle 10"/>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15</a:t>
            </a:r>
          </a:p>
        </p:txBody>
      </p:sp>
      <p:sp>
        <p:nvSpPr>
          <p:cNvPr id="17416" name="Text Box 11"/>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695308" name="Text Box 12"/>
          <p:cNvSpPr txBox="1">
            <a:spLocks noChangeArrowheads="1"/>
          </p:cNvSpPr>
          <p:nvPr/>
        </p:nvSpPr>
        <p:spPr bwMode="auto">
          <a:xfrm>
            <a:off x="722313" y="5681663"/>
            <a:ext cx="7726362"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si-LK" sz="3600" b="1" dirty="0">
                <a:solidFill>
                  <a:schemeClr val="tx1"/>
                </a:solidFill>
                <a:effectLst/>
                <a:latin typeface="Comic Sans MS" pitchFamily="66" charset="0"/>
              </a:rPr>
              <a:t>සදාකාලික අතීතය දෙස දුරේක්ෂයකින්...</a:t>
            </a:r>
            <a:endParaRPr lang="en-US" sz="3600" b="1" dirty="0">
              <a:solidFill>
                <a:schemeClr val="tx1"/>
              </a:solidFill>
              <a:effectLst/>
              <a:latin typeface="Comic Sans MS" pitchFamily="66"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695308"/>
                                        </p:tgtEl>
                                        <p:attrNameLst>
                                          <p:attrName>style.visibility</p:attrName>
                                        </p:attrNameLst>
                                      </p:cBhvr>
                                      <p:to>
                                        <p:strVal val="visible"/>
                                      </p:to>
                                    </p:set>
                                    <p:anim calcmode="lin" valueType="num">
                                      <p:cBhvr>
                                        <p:cTn id="7" dur="500" fill="hold"/>
                                        <p:tgtEl>
                                          <p:spTgt spid="695308"/>
                                        </p:tgtEl>
                                        <p:attrNameLst>
                                          <p:attrName>ppt_x</p:attrName>
                                        </p:attrNameLst>
                                      </p:cBhvr>
                                      <p:tavLst>
                                        <p:tav tm="0">
                                          <p:val>
                                            <p:strVal val="#ppt_x+#ppt_w/2"/>
                                          </p:val>
                                        </p:tav>
                                        <p:tav tm="100000">
                                          <p:val>
                                            <p:strVal val="#ppt_x"/>
                                          </p:val>
                                        </p:tav>
                                      </p:tavLst>
                                    </p:anim>
                                    <p:anim calcmode="lin" valueType="num">
                                      <p:cBhvr>
                                        <p:cTn id="8" dur="500" fill="hold"/>
                                        <p:tgtEl>
                                          <p:spTgt spid="695308"/>
                                        </p:tgtEl>
                                        <p:attrNameLst>
                                          <p:attrName>ppt_y</p:attrName>
                                        </p:attrNameLst>
                                      </p:cBhvr>
                                      <p:tavLst>
                                        <p:tav tm="0">
                                          <p:val>
                                            <p:strVal val="#ppt_y"/>
                                          </p:val>
                                        </p:tav>
                                        <p:tav tm="100000">
                                          <p:val>
                                            <p:strVal val="#ppt_y"/>
                                          </p:val>
                                        </p:tav>
                                      </p:tavLst>
                                    </p:anim>
                                    <p:anim calcmode="lin" valueType="num">
                                      <p:cBhvr>
                                        <p:cTn id="9" dur="500" fill="hold"/>
                                        <p:tgtEl>
                                          <p:spTgt spid="695308"/>
                                        </p:tgtEl>
                                        <p:attrNameLst>
                                          <p:attrName>ppt_w</p:attrName>
                                        </p:attrNameLst>
                                      </p:cBhvr>
                                      <p:tavLst>
                                        <p:tav tm="0">
                                          <p:val>
                                            <p:fltVal val="0"/>
                                          </p:val>
                                        </p:tav>
                                        <p:tav tm="100000">
                                          <p:val>
                                            <p:strVal val="#ppt_w"/>
                                          </p:val>
                                        </p:tav>
                                      </p:tavLst>
                                    </p:anim>
                                    <p:anim calcmode="lin" valueType="num">
                                      <p:cBhvr>
                                        <p:cTn id="10" dur="500" fill="hold"/>
                                        <p:tgtEl>
                                          <p:spTgt spid="695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7672388" y="6184900"/>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028" name="Text Box 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1029" name="Picture 5"/>
          <p:cNvPicPr>
            <a:picLocks noChangeAspect="1" noChangeArrowheads="1"/>
          </p:cNvPicPr>
          <p:nvPr/>
        </p:nvPicPr>
        <p:blipFill>
          <a:blip r:embed="rId4"/>
          <a:srcRect l="4562" t="4564" r="5324" b="5312"/>
          <a:stretch>
            <a:fillRect/>
          </a:stretch>
        </p:blipFill>
        <p:spPr bwMode="auto">
          <a:xfrm>
            <a:off x="593725" y="549275"/>
            <a:ext cx="7977188" cy="5757863"/>
          </a:xfrm>
          <a:prstGeom prst="rect">
            <a:avLst/>
          </a:prstGeom>
          <a:noFill/>
          <a:ln w="76200">
            <a:solidFill>
              <a:schemeClr val="accent2"/>
            </a:solidFill>
            <a:miter lim="800000"/>
            <a:headEnd/>
            <a:tailEnd/>
          </a:ln>
        </p:spPr>
      </p:pic>
      <p:sp>
        <p:nvSpPr>
          <p:cNvPr id="696329" name="Rectangle 9"/>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16</a:t>
            </a:r>
          </a:p>
        </p:txBody>
      </p:sp>
      <p:sp>
        <p:nvSpPr>
          <p:cNvPr id="1031" name="Text Box 10"/>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696331" name="Text Box 11"/>
          <p:cNvSpPr txBox="1">
            <a:spLocks noChangeArrowheads="1"/>
          </p:cNvSpPr>
          <p:nvPr/>
        </p:nvSpPr>
        <p:spPr bwMode="auto">
          <a:xfrm>
            <a:off x="0" y="5540553"/>
            <a:ext cx="9144000" cy="707886"/>
          </a:xfrm>
          <a:prstGeom prst="rect">
            <a:avLst/>
          </a:prstGeom>
          <a:noFill/>
          <a:ln w="12700">
            <a:noFill/>
            <a:miter lim="800000"/>
            <a:headEnd/>
            <a:tailEnd/>
          </a:ln>
          <a:effectLst/>
        </p:spPr>
        <p:txBody>
          <a:bodyPr wrap="square">
            <a:spAutoFit/>
          </a:bodyPr>
          <a:lstStyle>
            <a:defPPr>
              <a:defRPr lang="en-US"/>
            </a:defPPr>
            <a:lvl1pPr algn="l">
              <a:spcBef>
                <a:spcPct val="50000"/>
              </a:spcBef>
              <a:defRPr b="1">
                <a:solidFill>
                  <a:schemeClr val="tx1"/>
                </a:solidFill>
                <a:effectLst>
                  <a:glow rad="203200">
                    <a:schemeClr val="bg2"/>
                  </a:glow>
                </a:effectLst>
                <a:latin typeface="Comic Sans MS" pitchFamily="-107" charset="0"/>
                <a:ea typeface="+mn-ea"/>
              </a:defRPr>
            </a:lvl1pPr>
            <a:lvl2pPr>
              <a:defRPr>
                <a:latin typeface="Arial" charset="0"/>
                <a:ea typeface="ＭＳ Ｐゴシック" charset="0"/>
                <a:cs typeface="ＭＳ Ｐゴシック" charset="0"/>
              </a:defRPr>
            </a:lvl2pPr>
            <a:lvl3pPr>
              <a:defRPr>
                <a:latin typeface="Arial" charset="0"/>
                <a:ea typeface="ＭＳ Ｐゴシック" charset="0"/>
                <a:cs typeface="ＭＳ Ｐゴシック" charset="0"/>
              </a:defRPr>
            </a:lvl3pPr>
            <a:lvl4pPr>
              <a:defRPr>
                <a:latin typeface="Arial" charset="0"/>
                <a:ea typeface="ＭＳ Ｐゴシック" charset="0"/>
                <a:cs typeface="ＭＳ Ｐゴシック" charset="0"/>
              </a:defRPr>
            </a:lvl4pPr>
            <a:lvl5pPr>
              <a:defRPr>
                <a:latin typeface="Arial" charset="0"/>
                <a:ea typeface="ＭＳ Ｐゴシック" charset="0"/>
                <a:cs typeface="ＭＳ Ｐゴシック" charset="0"/>
              </a:defRPr>
            </a:lvl5pPr>
            <a:lvl6pPr defTabSz="457200">
              <a:defRPr>
                <a:latin typeface="Arial" charset="0"/>
                <a:ea typeface="ＭＳ Ｐゴシック" charset="0"/>
                <a:cs typeface="ＭＳ Ｐゴシック" charset="0"/>
              </a:defRPr>
            </a:lvl6pPr>
            <a:lvl7pPr defTabSz="457200">
              <a:defRPr>
                <a:latin typeface="Arial" charset="0"/>
                <a:ea typeface="ＭＳ Ｐゴシック" charset="0"/>
                <a:cs typeface="ＭＳ Ｐゴシック" charset="0"/>
              </a:defRPr>
            </a:lvl7pPr>
            <a:lvl8pPr defTabSz="457200">
              <a:defRPr>
                <a:latin typeface="Arial" charset="0"/>
                <a:ea typeface="ＭＳ Ｐゴシック" charset="0"/>
                <a:cs typeface="ＭＳ Ｐゴシック" charset="0"/>
              </a:defRPr>
            </a:lvl8pPr>
            <a:lvl9pPr defTabSz="457200">
              <a:defRPr>
                <a:latin typeface="Arial" charset="0"/>
                <a:ea typeface="ＭＳ Ｐゴシック" charset="0"/>
                <a:cs typeface="ＭＳ Ｐゴシック" charset="0"/>
              </a:defRPr>
            </a:lvl9pPr>
          </a:lstStyle>
          <a:p>
            <a:pPr algn="ctr"/>
            <a:r>
              <a:rPr lang="si-LK" sz="4000" dirty="0"/>
              <a:t>සදාකාලික අතීතය දෙස දුරේක්ෂයකින්...</a:t>
            </a:r>
            <a:endParaRPr lang="en-US" sz="4000" dirty="0"/>
          </a:p>
        </p:txBody>
      </p:sp>
      <p:graphicFrame>
        <p:nvGraphicFramePr>
          <p:cNvPr id="696332" name="Object 2"/>
          <p:cNvGraphicFramePr>
            <a:graphicFrameLocks noChangeAspect="1"/>
          </p:cNvGraphicFramePr>
          <p:nvPr/>
        </p:nvGraphicFramePr>
        <p:xfrm>
          <a:off x="676275" y="3306763"/>
          <a:ext cx="3803650" cy="755650"/>
        </p:xfrm>
        <a:graphic>
          <a:graphicData uri="http://schemas.openxmlformats.org/presentationml/2006/ole">
            <mc:AlternateContent xmlns:mc="http://schemas.openxmlformats.org/markup-compatibility/2006">
              <mc:Choice xmlns:v="urn:schemas-microsoft-com:vml" Requires="v">
                <p:oleObj spid="_x0000_s1042" name="Clip" r:id="rId5" imgW="5769000" imgH="4105080" progId="">
                  <p:embed/>
                </p:oleObj>
              </mc:Choice>
              <mc:Fallback>
                <p:oleObj name="Clip" r:id="rId5" imgW="5769000" imgH="4105080"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 y="3306763"/>
                        <a:ext cx="3803650" cy="7556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33" name="Text Box 13"/>
          <p:cNvSpPr txBox="1">
            <a:spLocks noChangeArrowheads="1"/>
          </p:cNvSpPr>
          <p:nvPr/>
        </p:nvSpPr>
        <p:spPr bwMode="auto">
          <a:xfrm>
            <a:off x="8605838" y="6403975"/>
            <a:ext cx="325437" cy="396875"/>
          </a:xfrm>
          <a:prstGeom prst="rect">
            <a:avLst/>
          </a:prstGeom>
          <a:noFill/>
          <a:ln w="12700">
            <a:noFill/>
            <a:miter lim="800000"/>
            <a:headEnd/>
            <a:tailEnd/>
          </a:ln>
        </p:spPr>
        <p:txBody>
          <a:bodyPr>
            <a:spAutoFit/>
          </a:bodyPr>
          <a:lstStyle/>
          <a:p>
            <a:pPr algn="l">
              <a:spcBef>
                <a:spcPct val="50000"/>
              </a:spcBef>
            </a:pPr>
            <a:r>
              <a:rPr lang="en-US" sz="2000" b="1">
                <a:solidFill>
                  <a:schemeClr val="tx1"/>
                </a:solidFill>
                <a:effectLst/>
                <a:latin typeface="Comic Sans MS" pitchFamily="66"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96332"/>
                                        </p:tgtEl>
                                        <p:attrNameLst>
                                          <p:attrName>style.visibility</p:attrName>
                                        </p:attrNameLst>
                                      </p:cBhvr>
                                      <p:to>
                                        <p:strVal val="visible"/>
                                      </p:to>
                                    </p:set>
                                    <p:anim calcmode="lin" valueType="num">
                                      <p:cBhvr>
                                        <p:cTn id="7" dur="5000" fill="hold"/>
                                        <p:tgtEl>
                                          <p:spTgt spid="696332"/>
                                        </p:tgtEl>
                                        <p:attrNameLst>
                                          <p:attrName>ppt_w</p:attrName>
                                        </p:attrNameLst>
                                      </p:cBhvr>
                                      <p:tavLst>
                                        <p:tav tm="0" fmla="#ppt_w*sin(2.5*pi*$)">
                                          <p:val>
                                            <p:fltVal val="0"/>
                                          </p:val>
                                        </p:tav>
                                        <p:tav tm="100000">
                                          <p:val>
                                            <p:fltVal val="1"/>
                                          </p:val>
                                        </p:tav>
                                      </p:tavLst>
                                    </p:anim>
                                    <p:anim calcmode="lin" valueType="num">
                                      <p:cBhvr>
                                        <p:cTn id="8" dur="5000" fill="hold"/>
                                        <p:tgtEl>
                                          <p:spTgt spid="6963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87" name="Rectangle 111"/>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pic>
        <p:nvPicPr>
          <p:cNvPr id="18435" name="Picture 112"/>
          <p:cNvPicPr>
            <a:picLocks noChangeArrowheads="1"/>
          </p:cNvPicPr>
          <p:nvPr/>
        </p:nvPicPr>
        <p:blipFill>
          <a:blip r:embed="rId3"/>
          <a:srcRect r="8611"/>
          <a:stretch>
            <a:fillRect/>
          </a:stretch>
        </p:blipFill>
        <p:spPr bwMode="auto">
          <a:xfrm>
            <a:off x="436563" y="38100"/>
            <a:ext cx="7581900" cy="6819900"/>
          </a:xfrm>
          <a:prstGeom prst="rect">
            <a:avLst/>
          </a:prstGeom>
          <a:noFill/>
          <a:ln w="12700">
            <a:noFill/>
            <a:miter lim="800000"/>
            <a:headEnd/>
            <a:tailEnd/>
          </a:ln>
        </p:spPr>
      </p:pic>
      <p:sp>
        <p:nvSpPr>
          <p:cNvPr id="741445"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8437" name="Text Box 7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41507" name="Rectangle 131"/>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Arial" pitchFamily="-107" charset="0"/>
              <a:ea typeface="+mn-ea"/>
            </a:endParaRPr>
          </a:p>
        </p:txBody>
      </p:sp>
      <p:sp>
        <p:nvSpPr>
          <p:cNvPr id="741489" name="Text Box 113"/>
          <p:cNvSpPr txBox="1">
            <a:spLocks noChangeArrowheads="1"/>
          </p:cNvSpPr>
          <p:nvPr/>
        </p:nvSpPr>
        <p:spPr bwMode="auto">
          <a:xfrm>
            <a:off x="0" y="3009900"/>
            <a:ext cx="9143999" cy="1200329"/>
          </a:xfrm>
          <a:prstGeom prst="rect">
            <a:avLst/>
          </a:prstGeom>
          <a:noFill/>
          <a:ln w="9525">
            <a:noFill/>
            <a:miter lim="800000"/>
            <a:headEnd/>
            <a:tailEnd/>
          </a:ln>
          <a:effectLst/>
        </p:spPr>
        <p:txBody>
          <a:bodyPr wrap="square">
            <a:spAutoFit/>
          </a:bodyPr>
          <a:lstStyle/>
          <a:p>
            <a:pPr>
              <a:spcBef>
                <a:spcPct val="50000"/>
              </a:spcBef>
              <a:defRPr/>
            </a:pPr>
            <a:r>
              <a:rPr lang="si-LK" altLang="ja-JP" sz="7200" b="1" i="1" dirty="0">
                <a:solidFill>
                  <a:srgbClr val="FFFF00"/>
                </a:solidFill>
                <a:effectLst>
                  <a:outerShdw blurRad="38100" dist="38100" dir="2700000" algn="tl">
                    <a:srgbClr val="000000"/>
                  </a:outerShdw>
                </a:effectLst>
                <a:latin typeface="Kosher-Normal" pitchFamily="-84" charset="0"/>
              </a:rPr>
              <a:t>"පටන්ගැන්මේදී..."</a:t>
            </a:r>
            <a:endParaRPr lang="en-US" sz="7200" b="1" i="1" dirty="0">
              <a:solidFill>
                <a:srgbClr val="FFFF00"/>
              </a:solidFill>
              <a:effectLst>
                <a:outerShdw blurRad="38100" dist="38100" dir="2700000" algn="tl">
                  <a:srgbClr val="000000"/>
                </a:outerShdw>
              </a:effectLst>
              <a:latin typeface="Kosher-Normal" pitchFamily="-84" charset="0"/>
            </a:endParaRPr>
          </a:p>
        </p:txBody>
      </p:sp>
      <p:sp>
        <p:nvSpPr>
          <p:cNvPr id="18440" name="Text Box 92"/>
          <p:cNvSpPr txBox="1">
            <a:spLocks noChangeArrowheads="1"/>
          </p:cNvSpPr>
          <p:nvPr/>
        </p:nvSpPr>
        <p:spPr bwMode="auto">
          <a:xfrm>
            <a:off x="1787525" y="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උත්: 1:1</a:t>
            </a:r>
            <a:endParaRPr lang="en-US" sz="1600" b="1" dirty="0">
              <a:solidFill>
                <a:schemeClr val="tx1"/>
              </a:solidFill>
              <a:effectLst/>
              <a:latin typeface="Comic Sans MS" pitchFamily="66" charset="0"/>
            </a:endParaRPr>
          </a:p>
        </p:txBody>
      </p:sp>
      <p:sp>
        <p:nvSpPr>
          <p:cNvPr id="741469" name="Oval 93"/>
          <p:cNvSpPr>
            <a:spLocks noChangeArrowheads="1"/>
          </p:cNvSpPr>
          <p:nvPr/>
        </p:nvSpPr>
        <p:spPr bwMode="auto">
          <a:xfrm>
            <a:off x="1587500" y="0"/>
            <a:ext cx="1760538" cy="360363"/>
          </a:xfrm>
          <a:prstGeom prst="ellipse">
            <a:avLst/>
          </a:prstGeom>
          <a:noFill/>
          <a:ln w="57150">
            <a:solidFill>
              <a:srgbClr val="FFE957"/>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1485" name="Rectangle 109"/>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17</a:t>
            </a:r>
          </a:p>
        </p:txBody>
      </p:sp>
      <p:sp>
        <p:nvSpPr>
          <p:cNvPr id="18443" name="Text Box 128"/>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1505" name="Rectangle 129"/>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18445" name="Text Box 133"/>
          <p:cNvSpPr txBox="1">
            <a:spLocks noChangeArrowheads="1"/>
          </p:cNvSpPr>
          <p:nvPr/>
        </p:nvSpPr>
        <p:spPr bwMode="auto">
          <a:xfrm>
            <a:off x="8637588" y="643096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41469"/>
                                        </p:tgtEl>
                                        <p:attrNameLst>
                                          <p:attrName>style.visibility</p:attrName>
                                        </p:attrNameLst>
                                      </p:cBhvr>
                                      <p:to>
                                        <p:strVal val="visible"/>
                                      </p:to>
                                    </p:set>
                                    <p:anim calcmode="lin" valueType="num">
                                      <p:cBhvr>
                                        <p:cTn id="7" dur="500" fill="hold"/>
                                        <p:tgtEl>
                                          <p:spTgt spid="741469"/>
                                        </p:tgtEl>
                                        <p:attrNameLst>
                                          <p:attrName>ppt_w</p:attrName>
                                        </p:attrNameLst>
                                      </p:cBhvr>
                                      <p:tavLst>
                                        <p:tav tm="0">
                                          <p:val>
                                            <p:fltVal val="0"/>
                                          </p:val>
                                        </p:tav>
                                        <p:tav tm="100000">
                                          <p:val>
                                            <p:strVal val="#ppt_w"/>
                                          </p:val>
                                        </p:tav>
                                      </p:tavLst>
                                    </p:anim>
                                    <p:anim calcmode="lin" valueType="num">
                                      <p:cBhvr>
                                        <p:cTn id="8" dur="500" fill="hold"/>
                                        <p:tgtEl>
                                          <p:spTgt spid="741469"/>
                                        </p:tgtEl>
                                        <p:attrNameLst>
                                          <p:attrName>ppt_h</p:attrName>
                                        </p:attrNameLst>
                                      </p:cBhvr>
                                      <p:tavLst>
                                        <p:tav tm="0">
                                          <p:val>
                                            <p:fltVal val="0"/>
                                          </p:val>
                                        </p:tav>
                                        <p:tav tm="100000">
                                          <p:val>
                                            <p:strVal val="#ppt_h"/>
                                          </p:val>
                                        </p:tav>
                                      </p:tavLst>
                                    </p:anim>
                                    <p:anim calcmode="lin" valueType="num">
                                      <p:cBhvr>
                                        <p:cTn id="9" dur="500" fill="hold"/>
                                        <p:tgtEl>
                                          <p:spTgt spid="741469"/>
                                        </p:tgtEl>
                                        <p:attrNameLst>
                                          <p:attrName>ppt_x</p:attrName>
                                        </p:attrNameLst>
                                      </p:cBhvr>
                                      <p:tavLst>
                                        <p:tav tm="0">
                                          <p:val>
                                            <p:fltVal val="0.5"/>
                                          </p:val>
                                        </p:tav>
                                        <p:tav tm="100000">
                                          <p:val>
                                            <p:strVal val="#ppt_x"/>
                                          </p:val>
                                        </p:tav>
                                      </p:tavLst>
                                    </p:anim>
                                    <p:anim calcmode="lin" valueType="num">
                                      <p:cBhvr>
                                        <p:cTn id="10" dur="500" fill="hold"/>
                                        <p:tgtEl>
                                          <p:spTgt spid="7414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1507"/>
                                        </p:tgtEl>
                                        <p:attrNameLst>
                                          <p:attrName>style.visibility</p:attrName>
                                        </p:attrNameLst>
                                      </p:cBhvr>
                                      <p:to>
                                        <p:strVal val="visible"/>
                                      </p:to>
                                    </p:set>
                                    <p:animEffect transition="in" filter="fade">
                                      <p:cBhvr>
                                        <p:cTn id="15" dur="1000"/>
                                        <p:tgtEl>
                                          <p:spTgt spid="741507"/>
                                        </p:tgtEl>
                                      </p:cBhvr>
                                    </p:animEffect>
                                  </p:childTnLst>
                                </p:cTn>
                              </p:par>
                            </p:childTnLst>
                          </p:cTn>
                        </p:par>
                        <p:par>
                          <p:cTn id="16" fill="hold" nodeType="afterGroup">
                            <p:stCondLst>
                              <p:cond delay="1000"/>
                            </p:stCondLst>
                            <p:childTnLst>
                              <p:par>
                                <p:cTn id="17" presetID="22" presetClass="entr" presetSubtype="1" fill="hold" grpId="0" nodeType="afterEffect">
                                  <p:stCondLst>
                                    <p:cond delay="0"/>
                                  </p:stCondLst>
                                  <p:iterate type="lt">
                                    <p:tmPct val="100000"/>
                                  </p:iterate>
                                  <p:childTnLst>
                                    <p:set>
                                      <p:cBhvr>
                                        <p:cTn id="18" dur="1" fill="hold">
                                          <p:stCondLst>
                                            <p:cond delay="0"/>
                                          </p:stCondLst>
                                        </p:cTn>
                                        <p:tgtEl>
                                          <p:spTgt spid="741489">
                                            <p:txEl>
                                              <p:pRg st="0" end="0"/>
                                            </p:txEl>
                                          </p:spTgt>
                                        </p:tgtEl>
                                        <p:attrNameLst>
                                          <p:attrName>style.visibility</p:attrName>
                                        </p:attrNameLst>
                                      </p:cBhvr>
                                      <p:to>
                                        <p:strVal val="visible"/>
                                      </p:to>
                                    </p:set>
                                    <p:animEffect transition="in" filter="wipe(up)">
                                      <p:cBhvr>
                                        <p:cTn id="19"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07" grpId="0" animBg="1"/>
      <p:bldP spid="741489" grpId="0" build="p" autoUpdateAnimBg="0" advAuto="0"/>
      <p:bldP spid="7414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130175" y="-31750"/>
            <a:ext cx="9299575" cy="6972300"/>
          </a:xfrm>
          <a:prstGeom prst="rect">
            <a:avLst/>
          </a:prstGeom>
          <a:noFill/>
          <a:ln w="9525">
            <a:noFill/>
            <a:miter lim="800000"/>
            <a:headEnd/>
            <a:tailEnd/>
          </a:ln>
        </p:spPr>
      </p:pic>
      <p:sp>
        <p:nvSpPr>
          <p:cNvPr id="19459"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8548"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48549"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18</a:t>
            </a:r>
          </a:p>
        </p:txBody>
      </p:sp>
      <p:sp>
        <p:nvSpPr>
          <p:cNvPr id="748552"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748553"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48553"/>
                                        </p:tgtEl>
                                        <p:attrNameLst>
                                          <p:attrName>style.visibility</p:attrName>
                                        </p:attrNameLst>
                                      </p:cBhvr>
                                      <p:to>
                                        <p:strVal val="visible"/>
                                      </p:to>
                                    </p:set>
                                    <p:animEffect transition="in" filter="dissolve">
                                      <p:cBhvr>
                                        <p:cTn id="7" dur="500"/>
                                        <p:tgtEl>
                                          <p:spTgt spid="74855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48552"/>
                                        </p:tgtEl>
                                        <p:attrNameLst>
                                          <p:attrName>style.visibility</p:attrName>
                                        </p:attrNameLst>
                                      </p:cBhvr>
                                      <p:to>
                                        <p:strVal val="visible"/>
                                      </p:to>
                                    </p:set>
                                    <p:animEffect transition="in" filter="fade">
                                      <p:cBhvr>
                                        <p:cTn id="11" dur="2000"/>
                                        <p:tgtEl>
                                          <p:spTgt spid="74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2" grpId="0" autoUpdateAnimBg="0"/>
      <p:bldP spid="74855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t="2715"/>
          <a:stretch>
            <a:fillRect/>
          </a:stretch>
        </p:blipFill>
        <p:spPr bwMode="auto">
          <a:xfrm>
            <a:off x="0" y="0"/>
            <a:ext cx="9144000" cy="6858000"/>
          </a:xfrm>
          <a:prstGeom prst="rect">
            <a:avLst/>
          </a:prstGeom>
          <a:noFill/>
          <a:ln w="9525">
            <a:noFill/>
            <a:miter lim="800000"/>
            <a:headEnd/>
            <a:tailEnd/>
          </a:ln>
        </p:spPr>
      </p:pic>
      <p:sp>
        <p:nvSpPr>
          <p:cNvPr id="20483"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0596"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0597"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19</a:t>
            </a:r>
          </a:p>
        </p:txBody>
      </p:sp>
      <p:sp>
        <p:nvSpPr>
          <p:cNvPr id="750598" name="Text Box 6"/>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0487" name="Text Box 7"/>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sp>
        <p:nvSpPr>
          <p:cNvPr id="770051"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latin typeface="Arial" pitchFamily="-107" charset="0"/>
              <a:ea typeface="+mn-ea"/>
            </a:endParaRPr>
          </a:p>
        </p:txBody>
      </p:sp>
      <p:sp>
        <p:nvSpPr>
          <p:cNvPr id="4100" name="Text Box 4"/>
          <p:cNvSpPr txBox="1">
            <a:spLocks noChangeArrowheads="1"/>
          </p:cNvSpPr>
          <p:nvPr/>
        </p:nvSpPr>
        <p:spPr bwMode="auto">
          <a:xfrm>
            <a:off x="8126413" y="6519863"/>
            <a:ext cx="341312" cy="247650"/>
          </a:xfrm>
          <a:prstGeom prst="rect">
            <a:avLst/>
          </a:prstGeom>
          <a:noFill/>
          <a:ln w="12700">
            <a:noFill/>
            <a:miter lim="800000"/>
            <a:headEnd/>
            <a:tailEnd/>
          </a:ln>
        </p:spPr>
        <p:txBody>
          <a:bodyPr wrap="none" anchor="ctr">
            <a:spAutoFit/>
          </a:bodyPr>
          <a:lstStyle/>
          <a:p>
            <a:pPr>
              <a:spcBef>
                <a:spcPct val="50000"/>
              </a:spcBef>
            </a:pPr>
            <a:r>
              <a:rPr lang="en-US" sz="1000">
                <a:solidFill>
                  <a:srgbClr val="FFFFFF"/>
                </a:solidFill>
                <a:effectLst/>
                <a:latin typeface="Comic Sans MS" pitchFamily="66" charset="0"/>
              </a:rPr>
              <a:t>02</a:t>
            </a:r>
            <a:endParaRPr lang="en-US" sz="1400">
              <a:solidFill>
                <a:srgbClr val="FFFFFF"/>
              </a:solidFill>
              <a:effectLst/>
              <a:latin typeface="Comic Sans MS" pitchFamily="66" charset="0"/>
            </a:endParaRPr>
          </a:p>
        </p:txBody>
      </p:sp>
      <p:sp>
        <p:nvSpPr>
          <p:cNvPr id="4101" name="Text Box 5"/>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70055"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latin typeface="Arial" pitchFamily="-107" charset="0"/>
              <a:ea typeface="+mn-ea"/>
            </a:endParaRPr>
          </a:p>
        </p:txBody>
      </p:sp>
      <p:sp>
        <p:nvSpPr>
          <p:cNvPr id="770056"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endParaRPr>
          </a:p>
        </p:txBody>
      </p:sp>
      <p:pic>
        <p:nvPicPr>
          <p:cNvPr id="4104" name="Picture 9"/>
          <p:cNvPicPr>
            <a:picLocks noChangeAspect="1" noChangeArrowheads="1"/>
          </p:cNvPicPr>
          <p:nvPr/>
        </p:nvPicPr>
        <p:blipFill>
          <a:blip r:embed="rId3"/>
          <a:srcRect/>
          <a:stretch>
            <a:fillRect/>
          </a:stretch>
        </p:blipFill>
        <p:spPr bwMode="auto">
          <a:xfrm>
            <a:off x="563563" y="612775"/>
            <a:ext cx="7854950" cy="5648325"/>
          </a:xfrm>
          <a:prstGeom prst="rect">
            <a:avLst/>
          </a:prstGeom>
          <a:noFill/>
          <a:ln w="76200">
            <a:noFill/>
            <a:miter lim="800000"/>
            <a:headEnd/>
            <a:tailEnd/>
          </a:ln>
        </p:spPr>
      </p:pic>
      <p:sp>
        <p:nvSpPr>
          <p:cNvPr id="770058"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latin typeface="Arial" pitchFamily="-107" charset="0"/>
              <a:ea typeface="+mn-ea"/>
            </a:endParaRPr>
          </a:p>
        </p:txBody>
      </p:sp>
      <p:pic>
        <p:nvPicPr>
          <p:cNvPr id="4106" name="Picture 11"/>
          <p:cNvPicPr>
            <a:picLocks noChangeAspect="1" noChangeArrowheads="1"/>
          </p:cNvPicPr>
          <p:nvPr/>
        </p:nvPicPr>
        <p:blipFill>
          <a:blip r:embed="rId3"/>
          <a:srcRect t="1367"/>
          <a:stretch>
            <a:fillRect/>
          </a:stretch>
        </p:blipFill>
        <p:spPr bwMode="auto">
          <a:xfrm>
            <a:off x="871538" y="687388"/>
            <a:ext cx="7499350" cy="5497512"/>
          </a:xfrm>
          <a:prstGeom prst="rect">
            <a:avLst/>
          </a:prstGeom>
          <a:noFill/>
          <a:ln w="76200">
            <a:noFill/>
            <a:miter lim="800000"/>
            <a:headEnd/>
            <a:tailEnd/>
          </a:ln>
        </p:spPr>
      </p:pic>
      <p:pic>
        <p:nvPicPr>
          <p:cNvPr id="770060" name="Picture 12"/>
          <p:cNvPicPr>
            <a:picLocks noChangeAspect="1" noChangeArrowheads="1"/>
          </p:cNvPicPr>
          <p:nvPr/>
        </p:nvPicPr>
        <p:blipFill>
          <a:blip r:embed="rId4"/>
          <a:srcRect b="2444"/>
          <a:stretch>
            <a:fillRect/>
          </a:stretch>
        </p:blipFill>
        <p:spPr bwMode="auto">
          <a:xfrm>
            <a:off x="720725" y="687388"/>
            <a:ext cx="7693025" cy="5511800"/>
          </a:xfrm>
          <a:prstGeom prst="rect">
            <a:avLst/>
          </a:prstGeom>
          <a:noFill/>
          <a:ln w="76200">
            <a:noFill/>
            <a:miter lim="800000"/>
            <a:headEnd/>
            <a:tailEnd/>
          </a:ln>
        </p:spPr>
      </p:pic>
      <p:sp>
        <p:nvSpPr>
          <p:cNvPr id="770061"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latin typeface="Arial" pitchFamily="-107" charset="0"/>
              <a:ea typeface="+mn-ea"/>
            </a:endParaRPr>
          </a:p>
        </p:txBody>
      </p:sp>
      <p:grpSp>
        <p:nvGrpSpPr>
          <p:cNvPr id="2" name="Group 14"/>
          <p:cNvGrpSpPr>
            <a:grpSpLocks/>
          </p:cNvGrpSpPr>
          <p:nvPr/>
        </p:nvGrpSpPr>
        <p:grpSpPr bwMode="auto">
          <a:xfrm>
            <a:off x="1001713" y="1892301"/>
            <a:ext cx="7051675" cy="1027113"/>
            <a:chOff x="631" y="1192"/>
            <a:chExt cx="4442" cy="647"/>
          </a:xfrm>
        </p:grpSpPr>
        <p:sp>
          <p:nvSpPr>
            <p:cNvPr id="770063" name="Text Box 15"/>
            <p:cNvSpPr txBox="1">
              <a:spLocks noChangeArrowheads="1"/>
            </p:cNvSpPr>
            <p:nvPr/>
          </p:nvSpPr>
          <p:spPr bwMode="auto">
            <a:xfrm>
              <a:off x="631" y="1199"/>
              <a:ext cx="4442" cy="64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pPr>
              <a:r>
                <a:rPr lang="si-LK" sz="6000" b="1" dirty="0">
                  <a:solidFill>
                    <a:srgbClr val="FFFC1E"/>
                  </a:solidFill>
                </a:rPr>
                <a:t>මූලික ලෙසට බයිබලය</a:t>
              </a:r>
              <a:endParaRPr lang="en-US" sz="6000" b="1" baseline="100000" dirty="0">
                <a:solidFill>
                  <a:srgbClr val="27FC31"/>
                </a:solidFill>
              </a:endParaRPr>
            </a:p>
          </p:txBody>
        </p:sp>
        <p:sp>
          <p:nvSpPr>
            <p:cNvPr id="4116" name="Text Box 16"/>
            <p:cNvSpPr txBox="1">
              <a:spLocks noChangeArrowheads="1"/>
            </p:cNvSpPr>
            <p:nvPr/>
          </p:nvSpPr>
          <p:spPr bwMode="auto">
            <a:xfrm>
              <a:off x="4345" y="1192"/>
              <a:ext cx="234" cy="250"/>
            </a:xfrm>
            <a:prstGeom prst="rect">
              <a:avLst/>
            </a:prstGeom>
            <a:noFill/>
            <a:ln w="12700">
              <a:noFill/>
              <a:miter lim="800000"/>
              <a:headEnd/>
              <a:tailEnd/>
            </a:ln>
          </p:spPr>
          <p:txBody>
            <a:bodyPr wrap="none" anchor="ctr">
              <a:spAutoFit/>
            </a:bodyPr>
            <a:lstStyle/>
            <a:p>
              <a:pPr>
                <a:spcBef>
                  <a:spcPct val="50000"/>
                </a:spcBef>
              </a:pPr>
              <a:r>
                <a:rPr lang="en-US" sz="2000" b="1" i="1" dirty="0">
                  <a:solidFill>
                    <a:srgbClr val="FFFC1E"/>
                  </a:solidFill>
                  <a:effectLst/>
                </a:rPr>
                <a:t>®</a:t>
              </a:r>
            </a:p>
          </p:txBody>
        </p:sp>
      </p:grpSp>
      <p:sp>
        <p:nvSpPr>
          <p:cNvPr id="770065" name="Text Box 17"/>
          <p:cNvSpPr txBox="1">
            <a:spLocks noChangeArrowheads="1"/>
          </p:cNvSpPr>
          <p:nvPr/>
        </p:nvSpPr>
        <p:spPr bwMode="auto">
          <a:xfrm>
            <a:off x="436563" y="1263650"/>
            <a:ext cx="8061325" cy="49244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si-LK" sz="2600" b="1" i="1" dirty="0" smtClean="0">
                <a:solidFill>
                  <a:schemeClr val="tx1"/>
                </a:solidFill>
                <a:effectLst>
                  <a:outerShdw blurRad="38100" dist="38100" dir="2700000" algn="tl">
                    <a:srgbClr val="000000"/>
                  </a:outerShdw>
                </a:effectLst>
              </a:rPr>
              <a:t>"</a:t>
            </a:r>
            <a:r>
              <a:rPr lang="si-LK" sz="2600" b="1" i="1" dirty="0">
                <a:solidFill>
                  <a:schemeClr val="tx1"/>
                </a:solidFill>
                <a:effectLst>
                  <a:outerShdw blurRad="38100" dist="38100" dir="2700000" algn="tl">
                    <a:srgbClr val="000000"/>
                  </a:outerShdw>
                </a:effectLst>
              </a:rPr>
              <a:t>කුමක්ද සිදුවුයේ </a:t>
            </a:r>
            <a:r>
              <a:rPr lang="si-LK" sz="2600" b="1" i="1" dirty="0" smtClean="0">
                <a:solidFill>
                  <a:schemeClr val="tx1"/>
                </a:solidFill>
                <a:effectLst>
                  <a:outerShdw blurRad="38100" dist="38100" dir="2700000" algn="tl">
                    <a:srgbClr val="000000"/>
                  </a:outerShdw>
                </a:effectLst>
              </a:rPr>
              <a:t>?"</a:t>
            </a:r>
            <a:r>
              <a:rPr lang="en-US" sz="2600" b="1" i="1" dirty="0" smtClean="0">
                <a:solidFill>
                  <a:schemeClr val="tx1"/>
                </a:solidFill>
                <a:effectLst>
                  <a:outerShdw blurRad="38100" dist="38100" dir="2700000" algn="tl">
                    <a:srgbClr val="000000"/>
                  </a:outerShdw>
                </a:effectLst>
              </a:rPr>
              <a:t> </a:t>
            </a:r>
            <a:r>
              <a:rPr lang="si-LK" sz="2600" b="1" i="1">
                <a:solidFill>
                  <a:schemeClr val="tx1"/>
                </a:solidFill>
                <a:effectLst>
                  <a:outerShdw blurRad="38100" dist="38100" dir="2700000" algn="tl">
                    <a:srgbClr val="000000"/>
                  </a:outerShdw>
                </a:effectLst>
              </a:rPr>
              <a:t>මෙහිදී... </a:t>
            </a:r>
            <a:endParaRPr lang="en-US" sz="2600" b="1" i="1" dirty="0">
              <a:solidFill>
                <a:schemeClr val="tx1"/>
              </a:solidFill>
              <a:effectLst>
                <a:outerShdw blurRad="38100" dist="38100" dir="2700000" algn="tl">
                  <a:srgbClr val="000000"/>
                </a:outerShdw>
              </a:effectLst>
            </a:endParaRPr>
          </a:p>
        </p:txBody>
      </p:sp>
      <p:grpSp>
        <p:nvGrpSpPr>
          <p:cNvPr id="3" name="Group 18"/>
          <p:cNvGrpSpPr>
            <a:grpSpLocks/>
          </p:cNvGrpSpPr>
          <p:nvPr/>
        </p:nvGrpSpPr>
        <p:grpSpPr bwMode="auto">
          <a:xfrm>
            <a:off x="969963" y="4025899"/>
            <a:ext cx="7024687" cy="1470025"/>
            <a:chOff x="611" y="2518"/>
            <a:chExt cx="4425" cy="926"/>
          </a:xfrm>
        </p:grpSpPr>
        <p:sp>
          <p:nvSpPr>
            <p:cNvPr id="770067" name="Text Box 19"/>
            <p:cNvSpPr txBox="1">
              <a:spLocks noChangeArrowheads="1"/>
            </p:cNvSpPr>
            <p:nvPr/>
          </p:nvSpPr>
          <p:spPr bwMode="auto">
            <a:xfrm>
              <a:off x="1941" y="2518"/>
              <a:ext cx="1667"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si-LK" sz="3200" b="1" dirty="0">
                  <a:solidFill>
                    <a:schemeClr val="tx1"/>
                  </a:solidFill>
                  <a:effectLst>
                    <a:outerShdw blurRad="38100" dist="38100" dir="2700000" algn="tl">
                      <a:srgbClr val="000000"/>
                    </a:outerShdw>
                  </a:effectLst>
                </a:rPr>
                <a:t>තෙවන කොටස</a:t>
              </a:r>
              <a:endParaRPr lang="en-US" sz="3200" b="1" dirty="0">
                <a:solidFill>
                  <a:schemeClr val="tx1"/>
                </a:solidFill>
                <a:effectLst>
                  <a:outerShdw blurRad="38100" dist="38100" dir="2700000" algn="tl">
                    <a:srgbClr val="000000"/>
                  </a:outerShdw>
                </a:effectLst>
              </a:endParaRPr>
            </a:p>
          </p:txBody>
        </p:sp>
        <p:sp>
          <p:nvSpPr>
            <p:cNvPr id="770068" name="Text Box 20"/>
            <p:cNvSpPr txBox="1">
              <a:spLocks noChangeArrowheads="1"/>
            </p:cNvSpPr>
            <p:nvPr/>
          </p:nvSpPr>
          <p:spPr bwMode="auto">
            <a:xfrm>
              <a:off x="611" y="3037"/>
              <a:ext cx="4425" cy="407"/>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spcBef>
                  <a:spcPct val="50000"/>
                </a:spcBef>
                <a:defRPr/>
              </a:pPr>
              <a:r>
                <a:rPr lang="si-LK" sz="3600" b="1" i="1" dirty="0">
                  <a:solidFill>
                    <a:srgbClr val="77FD68"/>
                  </a:solidFill>
                  <a:effectLst>
                    <a:outerShdw blurRad="38100" dist="38100" dir="2700000" algn="tl">
                      <a:srgbClr val="000000"/>
                    </a:outerShdw>
                  </a:effectLst>
                </a:rPr>
                <a:t>"කාල රාමු</a:t>
              </a:r>
              <a:r>
                <a:rPr lang="si-LK" sz="3600" b="1" i="1" dirty="0" smtClean="0">
                  <a:solidFill>
                    <a:srgbClr val="77FD68"/>
                  </a:solidFill>
                  <a:effectLst>
                    <a:outerShdw blurRad="38100" dist="38100" dir="2700000" algn="tl">
                      <a:srgbClr val="000000"/>
                    </a:outerShdw>
                  </a:effectLst>
                </a:rPr>
                <a:t>ව" </a:t>
              </a:r>
              <a:r>
                <a:rPr lang="en-US" sz="3600" b="1" i="1" dirty="0" smtClean="0">
                  <a:solidFill>
                    <a:srgbClr val="77FD68"/>
                  </a:solidFill>
                  <a:effectLst>
                    <a:outerShdw blurRad="38100" dist="38100" dir="2700000" algn="tl">
                      <a:srgbClr val="000000"/>
                    </a:outerShdw>
                  </a:effectLst>
                </a:rPr>
                <a:t> </a:t>
              </a:r>
              <a:r>
                <a:rPr lang="si-LK" sz="3600" b="1" i="1" dirty="0" smtClean="0">
                  <a:solidFill>
                    <a:srgbClr val="77FD68"/>
                  </a:solidFill>
                  <a:effectLst>
                    <a:outerShdw blurRad="38100" dist="38100" dir="2700000" algn="tl">
                      <a:srgbClr val="000000"/>
                    </a:outerShdw>
                  </a:effectLst>
                </a:rPr>
                <a:t>ට</a:t>
              </a:r>
              <a:r>
                <a:rPr lang="en-US" sz="3600" b="1" i="1" dirty="0" smtClean="0">
                  <a:solidFill>
                    <a:srgbClr val="77FD68"/>
                  </a:solidFill>
                  <a:effectLst>
                    <a:outerShdw blurRad="38100" dist="38100" dir="2700000" algn="tl">
                      <a:srgbClr val="000000"/>
                    </a:outerShdw>
                  </a:effectLst>
                </a:rPr>
                <a:t> </a:t>
              </a:r>
              <a:r>
                <a:rPr lang="si-LK" sz="3600" b="1" i="1" dirty="0" smtClean="0">
                  <a:solidFill>
                    <a:srgbClr val="77FD68"/>
                  </a:solidFill>
                  <a:effectLst>
                    <a:outerShdw blurRad="38100" dist="38100" dir="2700000" algn="tl">
                      <a:srgbClr val="000000"/>
                    </a:outerShdw>
                  </a:effectLst>
                </a:rPr>
                <a:t>හ</a:t>
              </a:r>
              <a:r>
                <a:rPr lang="si-LK" sz="3600" b="1" i="1" dirty="0">
                  <a:solidFill>
                    <a:srgbClr val="77FD68"/>
                  </a:solidFill>
                  <a:effectLst>
                    <a:outerShdw blurRad="38100" dist="38100" dir="2700000" algn="tl">
                      <a:srgbClr val="000000"/>
                    </a:outerShdw>
                  </a:effectLst>
                </a:rPr>
                <a:t>ැඳින්වීමක්</a:t>
              </a:r>
              <a:endParaRPr lang="en-US" sz="3600" b="1" i="1" dirty="0">
                <a:solidFill>
                  <a:srgbClr val="77FD68"/>
                </a:solidFill>
                <a:effectLst>
                  <a:outerShdw blurRad="38100" dist="38100" dir="2700000" algn="tl">
                    <a:srgbClr val="000000"/>
                  </a:outerShdw>
                </a:effectLst>
              </a:endParaRPr>
            </a:p>
          </p:txBody>
        </p:sp>
      </p:grpSp>
      <p:sp>
        <p:nvSpPr>
          <p:cNvPr id="770069" name="Rectangle 21"/>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9.65.03a.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0060"/>
                                        </p:tgtEl>
                                        <p:attrNameLst>
                                          <p:attrName>style.visibility</p:attrName>
                                        </p:attrNameLst>
                                      </p:cBhvr>
                                      <p:to>
                                        <p:strVal val="visible"/>
                                      </p:to>
                                    </p:set>
                                    <p:animEffect transition="in" filter="fade">
                                      <p:cBhvr>
                                        <p:cTn id="7" dur="1000"/>
                                        <p:tgtEl>
                                          <p:spTgt spid="77006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70061"/>
                                        </p:tgtEl>
                                        <p:attrNameLst>
                                          <p:attrName>style.visibility</p:attrName>
                                        </p:attrNameLst>
                                      </p:cBhvr>
                                      <p:to>
                                        <p:strVal val="visible"/>
                                      </p:to>
                                    </p:set>
                                    <p:animEffect transition="in" filter="fade">
                                      <p:cBhvr>
                                        <p:cTn id="11" dur="1000"/>
                                        <p:tgtEl>
                                          <p:spTgt spid="77006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770065"/>
                                        </p:tgtEl>
                                        <p:attrNameLst>
                                          <p:attrName>style.visibility</p:attrName>
                                        </p:attrNameLst>
                                      </p:cBhvr>
                                      <p:to>
                                        <p:strVal val="visible"/>
                                      </p:to>
                                    </p:set>
                                    <p:animEffect transition="in" filter="wipe(left)">
                                      <p:cBhvr>
                                        <p:cTn id="24" dur="2000"/>
                                        <p:tgtEl>
                                          <p:spTgt spid="770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61" grpId="0" animBg="1"/>
      <p:bldP spid="7700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l="3363" t="2930" r="3574" b="19414"/>
          <a:stretch>
            <a:fillRect/>
          </a:stretch>
        </p:blipFill>
        <p:spPr bwMode="auto">
          <a:xfrm>
            <a:off x="0" y="0"/>
            <a:ext cx="9144000" cy="6858000"/>
          </a:xfrm>
          <a:prstGeom prst="rect">
            <a:avLst/>
          </a:prstGeom>
          <a:noFill/>
          <a:ln w="9525">
            <a:noFill/>
            <a:miter lim="800000"/>
            <a:headEnd/>
            <a:tailEnd/>
          </a:ln>
        </p:spPr>
      </p:pic>
      <p:sp>
        <p:nvSpPr>
          <p:cNvPr id="21507"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9572"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49573"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20</a:t>
            </a:r>
          </a:p>
        </p:txBody>
      </p:sp>
      <p:sp>
        <p:nvSpPr>
          <p:cNvPr id="749576"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1511"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1620"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1621"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21</a:t>
            </a:r>
          </a:p>
        </p:txBody>
      </p:sp>
      <p:sp>
        <p:nvSpPr>
          <p:cNvPr id="751624"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2535"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xmlns:p14="http://schemas.microsoft.com/office/powerpoint/2010/main" spd="med" advTm="2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r="6239"/>
          <a:stretch>
            <a:fillRect/>
          </a:stretch>
        </p:blipFill>
        <p:spPr bwMode="auto">
          <a:xfrm>
            <a:off x="-28575" y="0"/>
            <a:ext cx="9170988" cy="6915150"/>
          </a:xfrm>
          <a:prstGeom prst="rect">
            <a:avLst/>
          </a:prstGeom>
          <a:noFill/>
          <a:ln w="9525">
            <a:noFill/>
            <a:miter lim="800000"/>
            <a:headEnd/>
            <a:tailEnd/>
          </a:ln>
        </p:spPr>
      </p:pic>
      <p:sp>
        <p:nvSpPr>
          <p:cNvPr id="23555"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2644"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2645"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22</a:t>
            </a:r>
          </a:p>
        </p:txBody>
      </p:sp>
      <p:sp>
        <p:nvSpPr>
          <p:cNvPr id="752648"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solidFill>
                  <a:srgbClr val="FFFF00"/>
                </a:solidFill>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solidFill>
                <a:srgbClr val="FFFF00"/>
              </a:solidFill>
              <a:effectLst>
                <a:outerShdw blurRad="38100" dist="38100" dir="2700000" algn="tl">
                  <a:srgbClr val="000000"/>
                </a:outerShdw>
              </a:effectLst>
            </a:endParaRPr>
          </a:p>
        </p:txBody>
      </p:sp>
      <p:sp>
        <p:nvSpPr>
          <p:cNvPr id="23559"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
        <p:nvSpPr>
          <p:cNvPr id="752650" name="Oval 10"/>
          <p:cNvSpPr>
            <a:spLocks noChangeArrowheads="1"/>
          </p:cNvSpPr>
          <p:nvPr/>
        </p:nvSpPr>
        <p:spPr bwMode="auto">
          <a:xfrm>
            <a:off x="1890713" y="747713"/>
            <a:ext cx="182562" cy="122237"/>
          </a:xfrm>
          <a:prstGeom prst="ellipse">
            <a:avLst/>
          </a:prstGeom>
          <a:gradFill rotWithShape="0">
            <a:gsLst>
              <a:gs pos="0">
                <a:srgbClr val="FFFF00"/>
              </a:gs>
              <a:gs pos="100000">
                <a:srgbClr val="FFFF00">
                  <a:gamma/>
                  <a:tint val="96471"/>
                  <a:invGamma/>
                </a:srgbClr>
              </a:gs>
            </a:gsLst>
            <a:lin ang="5400000" scaled="1"/>
          </a:gradFill>
          <a:ln w="9525">
            <a:round/>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Arial" pitchFamily="-107"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4579" name="Group 3"/>
          <p:cNvGrpSpPr>
            <a:grpSpLocks/>
          </p:cNvGrpSpPr>
          <p:nvPr/>
        </p:nvGrpSpPr>
        <p:grpSpPr bwMode="auto">
          <a:xfrm>
            <a:off x="3130550" y="993775"/>
            <a:ext cx="3065463" cy="4521200"/>
            <a:chOff x="1972" y="626"/>
            <a:chExt cx="1931" cy="2848"/>
          </a:xfrm>
        </p:grpSpPr>
        <p:sp>
          <p:nvSpPr>
            <p:cNvPr id="694276" name="Rectangle 4"/>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94277" name="AutoShape 5"/>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694278" name="Rectangle 6"/>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24591" name="Rectangle 7"/>
            <p:cNvSpPr>
              <a:spLocks noChangeArrowheads="1"/>
            </p:cNvSpPr>
            <p:nvPr/>
          </p:nvSpPr>
          <p:spPr bwMode="auto">
            <a:xfrm>
              <a:off x="2009" y="628"/>
              <a:ext cx="976" cy="248"/>
            </a:xfrm>
            <a:prstGeom prst="rect">
              <a:avLst/>
            </a:prstGeom>
            <a:noFill/>
            <a:ln w="12700">
              <a:noFill/>
              <a:miter lim="800000"/>
              <a:headEnd/>
              <a:tailEnd/>
            </a:ln>
          </p:spPr>
          <p:txBody>
            <a:bodyPr wrap="none" lIns="90487" tIns="44450" rIns="90487" bIns="44450">
              <a:spAutoFit/>
            </a:bodyPr>
            <a:lstStyle/>
            <a:p>
              <a:pPr algn="l"/>
              <a:r>
                <a:rPr lang="en-US" sz="2000" b="1">
                  <a:solidFill>
                    <a:schemeClr val="bg2"/>
                  </a:solidFill>
                  <a:effectLst/>
                  <a:latin typeface="Times" pitchFamily="-84" charset="0"/>
                </a:rPr>
                <a:t>CREATION</a:t>
              </a:r>
              <a:endParaRPr lang="en-US" sz="2400" b="1">
                <a:solidFill>
                  <a:schemeClr val="accent2"/>
                </a:solidFill>
                <a:effectLst/>
                <a:latin typeface="Times" pitchFamily="-84" charset="0"/>
              </a:endParaRPr>
            </a:p>
          </p:txBody>
        </p:sp>
        <p:sp>
          <p:nvSpPr>
            <p:cNvPr id="694280" name="Rectangle 8"/>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694281" name="Line 9"/>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2" name="Line 10"/>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3" name="Line 11"/>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4" name="Line 12"/>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5" name="Line 13"/>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6" name="Line 14"/>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7" name="Line 15"/>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8" name="Line 16"/>
            <p:cNvSpPr>
              <a:spLocks noChangeShapeType="1"/>
            </p:cNvSpPr>
            <p:nvPr/>
          </p:nvSpPr>
          <p:spPr bwMode="auto">
            <a:xfrm>
              <a:off x="1976"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89" name="Line 17"/>
            <p:cNvSpPr>
              <a:spLocks noChangeShapeType="1"/>
            </p:cNvSpPr>
            <p:nvPr/>
          </p:nvSpPr>
          <p:spPr bwMode="auto">
            <a:xfrm>
              <a:off x="3800" y="858"/>
              <a:ext cx="0" cy="2584"/>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0" name="Line 18"/>
            <p:cNvSpPr>
              <a:spLocks noChangeShapeType="1"/>
            </p:cNvSpPr>
            <p:nvPr/>
          </p:nvSpPr>
          <p:spPr bwMode="auto">
            <a:xfrm>
              <a:off x="2051" y="626"/>
              <a:ext cx="901"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1" name="Line 19"/>
            <p:cNvSpPr>
              <a:spLocks noChangeShapeType="1"/>
            </p:cNvSpPr>
            <p:nvPr/>
          </p:nvSpPr>
          <p:spPr bwMode="auto">
            <a:xfrm>
              <a:off x="3034" y="869"/>
              <a:ext cx="74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2" name="Line 20"/>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grpSp>
      <p:pic>
        <p:nvPicPr>
          <p:cNvPr id="24580" name="Picture 21"/>
          <p:cNvPicPr>
            <a:picLocks noChangeArrowheads="1"/>
          </p:cNvPicPr>
          <p:nvPr/>
        </p:nvPicPr>
        <p:blipFill>
          <a:blip r:embed="rId3"/>
          <a:srcRect r="8611"/>
          <a:stretch>
            <a:fillRect/>
          </a:stretch>
        </p:blipFill>
        <p:spPr bwMode="auto">
          <a:xfrm>
            <a:off x="436563" y="38100"/>
            <a:ext cx="7581900" cy="6819900"/>
          </a:xfrm>
          <a:prstGeom prst="rect">
            <a:avLst/>
          </a:prstGeom>
          <a:noFill/>
          <a:ln w="12700">
            <a:noFill/>
            <a:miter lim="800000"/>
            <a:headEnd/>
            <a:tailEnd/>
          </a:ln>
        </p:spPr>
      </p:pic>
      <p:sp>
        <p:nvSpPr>
          <p:cNvPr id="24581" name="Text Box 23"/>
          <p:cNvSpPr txBox="1">
            <a:spLocks noChangeArrowheads="1"/>
          </p:cNvSpPr>
          <p:nvPr/>
        </p:nvSpPr>
        <p:spPr bwMode="auto">
          <a:xfrm>
            <a:off x="1822450" y="0"/>
            <a:ext cx="1993900" cy="336550"/>
          </a:xfrm>
          <a:prstGeom prst="rect">
            <a:avLst/>
          </a:prstGeom>
          <a:noFill/>
          <a:ln w="12700">
            <a:noFill/>
            <a:miter lim="800000"/>
            <a:headEnd/>
            <a:tailEnd/>
          </a:ln>
        </p:spPr>
        <p:txBody>
          <a:bodyPr>
            <a:spAutoFit/>
          </a:bodyPr>
          <a:lstStyle/>
          <a:p>
            <a:pPr algn="l">
              <a:spcBef>
                <a:spcPct val="50000"/>
              </a:spcBef>
            </a:pPr>
            <a:r>
              <a:rPr lang="si-LK" sz="1600" b="1" dirty="0" smtClean="0">
                <a:solidFill>
                  <a:schemeClr val="tx1"/>
                </a:solidFill>
                <a:effectLst/>
                <a:latin typeface="Comic Sans MS" pitchFamily="66" charset="0"/>
              </a:rPr>
              <a:t>යෝබ් 38:4-18 </a:t>
            </a:r>
            <a:endParaRPr lang="en-US" sz="1600" b="1" dirty="0">
              <a:solidFill>
                <a:schemeClr val="tx1"/>
              </a:solidFill>
              <a:effectLst/>
              <a:latin typeface="Comic Sans MS" pitchFamily="66" charset="0"/>
            </a:endParaRPr>
          </a:p>
        </p:txBody>
      </p:sp>
      <p:sp>
        <p:nvSpPr>
          <p:cNvPr id="24582" name="Text Box 2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4310" name="Text Box 38"/>
          <p:cNvSpPr txBox="1">
            <a:spLocks noChangeArrowheads="1"/>
          </p:cNvSpPr>
          <p:nvPr/>
        </p:nvSpPr>
        <p:spPr bwMode="auto">
          <a:xfrm>
            <a:off x="523875" y="811213"/>
            <a:ext cx="8207375" cy="3785652"/>
          </a:xfrm>
          <a:prstGeom prst="rect">
            <a:avLst/>
          </a:prstGeom>
          <a:noFill/>
          <a:ln w="9525">
            <a:noFill/>
            <a:miter lim="800000"/>
            <a:headEnd/>
            <a:tailEnd/>
          </a:ln>
          <a:effectLst>
            <a:outerShdw blurRad="63500" dist="89803" dir="2700000" algn="ctr" rotWithShape="0">
              <a:schemeClr val="accent1">
                <a:alpha val="74998"/>
              </a:schemeClr>
            </a:outerShdw>
          </a:effectLst>
        </p:spPr>
        <p:txBody>
          <a:bodyPr>
            <a:spAutoFit/>
          </a:bodyPr>
          <a:lstStyle/>
          <a:p>
            <a:pPr>
              <a:spcBef>
                <a:spcPct val="50000"/>
              </a:spcBef>
              <a:defRPr/>
            </a:pPr>
            <a:r>
              <a:rPr lang="si-LK" altLang="ja-JP" sz="8000" b="1" dirty="0">
                <a:solidFill>
                  <a:srgbClr val="16F00F"/>
                </a:solidFill>
                <a:effectLst>
                  <a:outerShdw blurRad="38100" dist="38100" dir="2700000" algn="tl">
                    <a:srgbClr val="000000"/>
                  </a:outerShdw>
                </a:effectLst>
              </a:rPr>
              <a:t>මා පොළව පිහිටෙවු කල නුඹ කොතැන සිටියෙහිද ?</a:t>
            </a:r>
          </a:p>
        </p:txBody>
      </p:sp>
      <p:sp>
        <p:nvSpPr>
          <p:cNvPr id="694294" name="Text Box 22"/>
          <p:cNvSpPr txBox="1">
            <a:spLocks noChangeArrowheads="1"/>
          </p:cNvSpPr>
          <p:nvPr/>
        </p:nvSpPr>
        <p:spPr bwMode="auto">
          <a:xfrm>
            <a:off x="7578725" y="6181725"/>
            <a:ext cx="13652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4585" name="Text Box 34"/>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694307" name="Rectangle 35"/>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694308" name="Rectangle 3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4310"/>
                                        </p:tgtEl>
                                        <p:attrNameLst>
                                          <p:attrName>style.visibility</p:attrName>
                                        </p:attrNameLst>
                                      </p:cBhvr>
                                      <p:to>
                                        <p:strVal val="visible"/>
                                      </p:to>
                                    </p:set>
                                    <p:animEffect transition="in" filter="fade">
                                      <p:cBhvr>
                                        <p:cTn id="7" dur="1000"/>
                                        <p:tgtEl>
                                          <p:spTgt spid="69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31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379413" y="357188"/>
            <a:ext cx="8366125" cy="6110287"/>
            <a:chOff x="1" y="0"/>
            <a:chExt cx="5759" cy="4320"/>
          </a:xfrm>
        </p:grpSpPr>
        <p:sp>
          <p:nvSpPr>
            <p:cNvPr id="746499" name="Rectangle 3"/>
            <p:cNvSpPr>
              <a:spLocks noChangeArrowheads="1"/>
            </p:cNvSpPr>
            <p:nvPr/>
          </p:nvSpPr>
          <p:spPr bwMode="auto">
            <a:xfrm>
              <a:off x="1" y="0"/>
              <a:ext cx="5759" cy="432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5649" name="Group 4"/>
            <p:cNvGrpSpPr>
              <a:grpSpLocks/>
            </p:cNvGrpSpPr>
            <p:nvPr/>
          </p:nvGrpSpPr>
          <p:grpSpPr bwMode="auto">
            <a:xfrm>
              <a:off x="1972" y="626"/>
              <a:ext cx="1931" cy="2848"/>
              <a:chOff x="1972" y="626"/>
              <a:chExt cx="1931" cy="2848"/>
            </a:xfrm>
          </p:grpSpPr>
          <p:sp>
            <p:nvSpPr>
              <p:cNvPr id="746501" name="Rectangle 5"/>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02" name="AutoShape 6"/>
              <p:cNvSpPr>
                <a:spLocks noChangeArrowheads="1"/>
              </p:cNvSpPr>
              <p:nvPr/>
            </p:nvSpPr>
            <p:spPr bwMode="auto">
              <a:xfrm>
                <a:off x="1972" y="631"/>
                <a:ext cx="1048" cy="661"/>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746503" name="Rectangle 7"/>
              <p:cNvSpPr>
                <a:spLocks noChangeArrowheads="1"/>
              </p:cNvSpPr>
              <p:nvPr/>
            </p:nvSpPr>
            <p:spPr bwMode="auto">
              <a:xfrm>
                <a:off x="1972" y="869"/>
                <a:ext cx="1288" cy="663"/>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25654" name="Rectangle 8"/>
              <p:cNvSpPr>
                <a:spLocks noChangeArrowheads="1"/>
              </p:cNvSpPr>
              <p:nvPr/>
            </p:nvSpPr>
            <p:spPr bwMode="auto">
              <a:xfrm>
                <a:off x="2006" y="626"/>
                <a:ext cx="1067" cy="279"/>
              </a:xfrm>
              <a:prstGeom prst="rect">
                <a:avLst/>
              </a:prstGeom>
              <a:noFill/>
              <a:ln w="12700">
                <a:noFill/>
                <a:miter lim="800000"/>
                <a:headEnd/>
                <a:tailEnd/>
              </a:ln>
            </p:spPr>
            <p:txBody>
              <a:bodyPr wrap="none" lIns="90487" tIns="44450" rIns="90487" bIns="44450">
                <a:spAutoFit/>
              </a:bodyPr>
              <a:lstStyle/>
              <a:p>
                <a:pPr algn="l"/>
                <a:r>
                  <a:rPr lang="en-US" sz="2000" b="1">
                    <a:solidFill>
                      <a:schemeClr val="bg2"/>
                    </a:solidFill>
                    <a:effectLst/>
                    <a:latin typeface="Times" pitchFamily="-84" charset="0"/>
                  </a:rPr>
                  <a:t>CREATION</a:t>
                </a:r>
                <a:endParaRPr lang="en-US" sz="2400" b="1">
                  <a:solidFill>
                    <a:schemeClr val="accent2"/>
                  </a:solidFill>
                  <a:effectLst/>
                  <a:latin typeface="Times" pitchFamily="-84" charset="0"/>
                </a:endParaRPr>
              </a:p>
            </p:txBody>
          </p:sp>
          <p:sp>
            <p:nvSpPr>
              <p:cNvPr id="746505" name="Rectangle 9"/>
              <p:cNvSpPr>
                <a:spLocks noChangeArrowheads="1"/>
              </p:cNvSpPr>
              <p:nvPr/>
            </p:nvSpPr>
            <p:spPr bwMode="auto">
              <a:xfrm>
                <a:off x="1990" y="1022"/>
                <a:ext cx="1913" cy="286"/>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06" name="Line 10"/>
              <p:cNvSpPr>
                <a:spLocks noChangeShapeType="1"/>
              </p:cNvSpPr>
              <p:nvPr/>
            </p:nvSpPr>
            <p:spPr bwMode="auto">
              <a:xfrm>
                <a:off x="2108" y="2447"/>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7" name="Line 11"/>
              <p:cNvSpPr>
                <a:spLocks noChangeShapeType="1"/>
              </p:cNvSpPr>
              <p:nvPr/>
            </p:nvSpPr>
            <p:spPr bwMode="auto">
              <a:xfrm>
                <a:off x="2131" y="2735"/>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8" name="Line 12"/>
              <p:cNvSpPr>
                <a:spLocks noChangeShapeType="1"/>
              </p:cNvSpPr>
              <p:nvPr/>
            </p:nvSpPr>
            <p:spPr bwMode="auto">
              <a:xfrm>
                <a:off x="2131" y="3029"/>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9" name="Line 13"/>
              <p:cNvSpPr>
                <a:spLocks noChangeShapeType="1"/>
              </p:cNvSpPr>
              <p:nvPr/>
            </p:nvSpPr>
            <p:spPr bwMode="auto">
              <a:xfrm>
                <a:off x="2108" y="2159"/>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0" name="Line 14"/>
              <p:cNvSpPr>
                <a:spLocks noChangeShapeType="1"/>
              </p:cNvSpPr>
              <p:nvPr/>
            </p:nvSpPr>
            <p:spPr bwMode="auto">
              <a:xfrm>
                <a:off x="2108" y="1871"/>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1" name="Line 15"/>
              <p:cNvSpPr>
                <a:spLocks noChangeShapeType="1"/>
              </p:cNvSpPr>
              <p:nvPr/>
            </p:nvSpPr>
            <p:spPr bwMode="auto">
              <a:xfrm>
                <a:off x="2096" y="1584"/>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2" name="Line 16"/>
              <p:cNvSpPr>
                <a:spLocks noChangeShapeType="1"/>
              </p:cNvSpPr>
              <p:nvPr/>
            </p:nvSpPr>
            <p:spPr bwMode="auto">
              <a:xfrm>
                <a:off x="2108" y="1275"/>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3" name="Line 17"/>
              <p:cNvSpPr>
                <a:spLocks noChangeShapeType="1"/>
              </p:cNvSpPr>
              <p:nvPr/>
            </p:nvSpPr>
            <p:spPr bwMode="auto">
              <a:xfrm>
                <a:off x="1978"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4" name="Line 18"/>
              <p:cNvSpPr>
                <a:spLocks noChangeShapeType="1"/>
              </p:cNvSpPr>
              <p:nvPr/>
            </p:nvSpPr>
            <p:spPr bwMode="auto">
              <a:xfrm>
                <a:off x="3803" y="860"/>
                <a:ext cx="0" cy="2581"/>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5" name="Line 19"/>
              <p:cNvSpPr>
                <a:spLocks noChangeShapeType="1"/>
              </p:cNvSpPr>
              <p:nvPr/>
            </p:nvSpPr>
            <p:spPr bwMode="auto">
              <a:xfrm>
                <a:off x="2051" y="626"/>
                <a:ext cx="90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6" name="Line 20"/>
              <p:cNvSpPr>
                <a:spLocks noChangeShapeType="1"/>
              </p:cNvSpPr>
              <p:nvPr/>
            </p:nvSpPr>
            <p:spPr bwMode="auto">
              <a:xfrm>
                <a:off x="3038" y="869"/>
                <a:ext cx="742"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7" name="Line 21"/>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grpSp>
        <p:pic>
          <p:nvPicPr>
            <p:cNvPr id="25650" name="Picture 22"/>
            <p:cNvPicPr>
              <a:picLocks noChangeArrowheads="1"/>
            </p:cNvPicPr>
            <p:nvPr/>
          </p:nvPicPr>
          <p:blipFill>
            <a:blip r:embed="rId3"/>
            <a:srcRect r="8611"/>
            <a:stretch>
              <a:fillRect/>
            </a:stretch>
          </p:blipFill>
          <p:spPr bwMode="auto">
            <a:xfrm>
              <a:off x="275" y="24"/>
              <a:ext cx="4776" cy="4296"/>
            </a:xfrm>
            <a:prstGeom prst="rect">
              <a:avLst/>
            </a:prstGeom>
            <a:noFill/>
            <a:ln w="12700">
              <a:noFill/>
              <a:miter lim="800000"/>
              <a:headEnd/>
              <a:tailEnd/>
            </a:ln>
          </p:spPr>
        </p:pic>
      </p:grpSp>
      <p:sp>
        <p:nvSpPr>
          <p:cNvPr id="746519" name="Rectangle 23"/>
          <p:cNvSpPr>
            <a:spLocks noChangeArrowheads="1"/>
          </p:cNvSpPr>
          <p:nvPr/>
        </p:nvSpPr>
        <p:spPr bwMode="auto">
          <a:xfrm>
            <a:off x="414338" y="360363"/>
            <a:ext cx="8262937" cy="6081712"/>
          </a:xfrm>
          <a:prstGeom prst="rect">
            <a:avLst/>
          </a:prstGeom>
          <a:solidFill>
            <a:schemeClr val="bg2">
              <a:alpha val="50000"/>
            </a:schemeClr>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0" name="AutoShape 2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21" name="Rectangle 2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5606" name="Rectangle 26"/>
          <p:cNvSpPr>
            <a:spLocks noChangeArrowheads="1"/>
          </p:cNvSpPr>
          <p:nvPr/>
        </p:nvSpPr>
        <p:spPr bwMode="auto">
          <a:xfrm>
            <a:off x="3109913" y="976313"/>
            <a:ext cx="1895475" cy="459100"/>
          </a:xfrm>
          <a:prstGeom prst="rect">
            <a:avLst/>
          </a:prstGeom>
          <a:noFill/>
          <a:ln w="12700">
            <a:noFill/>
            <a:miter lim="800000"/>
            <a:headEnd/>
            <a:tailEnd/>
          </a:ln>
        </p:spPr>
        <p:txBody>
          <a:bodyPr lIns="90487" tIns="44450" rIns="90487" bIns="44450">
            <a:spAutoFit/>
          </a:bodyPr>
          <a:lstStyle/>
          <a:p>
            <a:pPr>
              <a:defRPr/>
            </a:pPr>
            <a:r>
              <a:rPr lang="si-LK" sz="2400" b="1" dirty="0">
                <a:solidFill>
                  <a:srgbClr val="790015"/>
                </a:solidFill>
                <a:effectLst/>
                <a:latin typeface="Helvetica" charset="0"/>
                <a:ea typeface="ＭＳ Ｐゴシック" charset="0"/>
                <a:cs typeface="ＭＳ Ｐゴシック" charset="0"/>
              </a:rPr>
              <a:t>මැවිල්ල</a:t>
            </a:r>
            <a:endParaRPr lang="en-US" sz="3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46523" name="Rectangle 27"/>
          <p:cNvSpPr>
            <a:spLocks noChangeArrowheads="1"/>
          </p:cNvSpPr>
          <p:nvPr/>
        </p:nvSpPr>
        <p:spPr bwMode="auto">
          <a:xfrm>
            <a:off x="3108325" y="1614488"/>
            <a:ext cx="3424238" cy="519112"/>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4" name="Rectangle 28"/>
          <p:cNvSpPr>
            <a:spLocks noChangeArrowheads="1"/>
          </p:cNvSpPr>
          <p:nvPr/>
        </p:nvSpPr>
        <p:spPr bwMode="auto">
          <a:xfrm>
            <a:off x="3159125" y="1622425"/>
            <a:ext cx="3036888" cy="457200"/>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5" name="Line 29"/>
          <p:cNvSpPr>
            <a:spLocks noChangeShapeType="1"/>
          </p:cNvSpPr>
          <p:nvPr/>
        </p:nvSpPr>
        <p:spPr bwMode="auto">
          <a:xfrm>
            <a:off x="3343275" y="38846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6" name="Line 30"/>
          <p:cNvSpPr>
            <a:spLocks noChangeShapeType="1"/>
          </p:cNvSpPr>
          <p:nvPr/>
        </p:nvSpPr>
        <p:spPr bwMode="auto">
          <a:xfrm>
            <a:off x="3376613" y="43418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7" name="Line 31"/>
          <p:cNvSpPr>
            <a:spLocks noChangeShapeType="1"/>
          </p:cNvSpPr>
          <p:nvPr/>
        </p:nvSpPr>
        <p:spPr bwMode="auto">
          <a:xfrm>
            <a:off x="3376613" y="4810125"/>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8" name="Line 32"/>
          <p:cNvSpPr>
            <a:spLocks noChangeShapeType="1"/>
          </p:cNvSpPr>
          <p:nvPr/>
        </p:nvSpPr>
        <p:spPr bwMode="auto">
          <a:xfrm>
            <a:off x="3343275" y="34290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9" name="Line 33"/>
          <p:cNvSpPr>
            <a:spLocks noChangeShapeType="1"/>
          </p:cNvSpPr>
          <p:nvPr/>
        </p:nvSpPr>
        <p:spPr bwMode="auto">
          <a:xfrm>
            <a:off x="3343275" y="29702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0" name="Line 34"/>
          <p:cNvSpPr>
            <a:spLocks noChangeShapeType="1"/>
          </p:cNvSpPr>
          <p:nvPr/>
        </p:nvSpPr>
        <p:spPr bwMode="auto">
          <a:xfrm>
            <a:off x="3325813" y="25146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1" name="Line 35"/>
          <p:cNvSpPr>
            <a:spLocks noChangeShapeType="1"/>
          </p:cNvSpPr>
          <p:nvPr/>
        </p:nvSpPr>
        <p:spPr bwMode="auto">
          <a:xfrm>
            <a:off x="3343275" y="20193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2" name="Rectangle 36"/>
          <p:cNvSpPr>
            <a:spLocks noChangeArrowheads="1"/>
          </p:cNvSpPr>
          <p:nvPr/>
        </p:nvSpPr>
        <p:spPr bwMode="auto">
          <a:xfrm>
            <a:off x="4201187" y="4359275"/>
            <a:ext cx="973723"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කොත</a:t>
            </a:r>
            <a:endParaRPr lang="en-US" sz="2000" b="1" dirty="0">
              <a:solidFill>
                <a:schemeClr val="accent2"/>
              </a:solidFill>
              <a:effectLst/>
            </a:endParaRPr>
          </a:p>
        </p:txBody>
      </p:sp>
      <p:sp>
        <p:nvSpPr>
          <p:cNvPr id="746534" name="Rectangle 38"/>
          <p:cNvSpPr>
            <a:spLocks noChangeArrowheads="1"/>
          </p:cNvSpPr>
          <p:nvPr/>
        </p:nvSpPr>
        <p:spPr bwMode="auto">
          <a:xfrm>
            <a:off x="3840722" y="2979738"/>
            <a:ext cx="1619484"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පළමු පවුල</a:t>
            </a:r>
            <a:endParaRPr lang="en-US" sz="2000" b="1" dirty="0">
              <a:solidFill>
                <a:schemeClr val="accent2"/>
              </a:solidFill>
              <a:effectLst/>
            </a:endParaRPr>
          </a:p>
        </p:txBody>
      </p:sp>
      <p:sp>
        <p:nvSpPr>
          <p:cNvPr id="746536" name="Rectangle 40"/>
          <p:cNvSpPr>
            <a:spLocks noChangeArrowheads="1"/>
          </p:cNvSpPr>
          <p:nvPr/>
        </p:nvSpPr>
        <p:spPr bwMode="auto">
          <a:xfrm>
            <a:off x="3426505" y="2530475"/>
            <a:ext cx="2402940"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පළමු සුභාරංචිය</a:t>
            </a:r>
            <a:endParaRPr lang="en-US" sz="2000" b="1" dirty="0">
              <a:solidFill>
                <a:schemeClr val="accent2"/>
              </a:solidFill>
              <a:effectLst/>
            </a:endParaRPr>
          </a:p>
        </p:txBody>
      </p:sp>
      <p:sp>
        <p:nvSpPr>
          <p:cNvPr id="746538" name="Rectangle 42"/>
          <p:cNvSpPr>
            <a:spLocks noChangeArrowheads="1"/>
          </p:cNvSpPr>
          <p:nvPr/>
        </p:nvSpPr>
        <p:spPr bwMode="auto">
          <a:xfrm>
            <a:off x="3810679" y="2071688"/>
            <a:ext cx="1693689"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පළමු පාපය</a:t>
            </a:r>
            <a:endParaRPr lang="en-US" sz="2000" b="1" dirty="0">
              <a:solidFill>
                <a:schemeClr val="accent2"/>
              </a:solidFill>
              <a:effectLst/>
            </a:endParaRPr>
          </a:p>
        </p:txBody>
      </p:sp>
      <p:sp>
        <p:nvSpPr>
          <p:cNvPr id="746540" name="Rectangle 44"/>
          <p:cNvSpPr>
            <a:spLocks noChangeArrowheads="1"/>
          </p:cNvSpPr>
          <p:nvPr/>
        </p:nvSpPr>
        <p:spPr bwMode="auto">
          <a:xfrm>
            <a:off x="3136269" y="1609725"/>
            <a:ext cx="3025099" cy="335989"/>
          </a:xfrm>
          <a:prstGeom prst="rect">
            <a:avLst/>
          </a:prstGeom>
          <a:noFill/>
          <a:ln w="12700">
            <a:noFill/>
            <a:miter lim="800000"/>
            <a:headEnd/>
            <a:tailEnd/>
          </a:ln>
        </p:spPr>
        <p:txBody>
          <a:bodyPr wrap="none" lIns="90487" tIns="44450" rIns="90487" bIns="44450">
            <a:spAutoFit/>
          </a:bodyPr>
          <a:lstStyle/>
          <a:p>
            <a:r>
              <a:rPr lang="si-LK" sz="1600" b="1" dirty="0" smtClean="0">
                <a:solidFill>
                  <a:schemeClr val="accent2"/>
                </a:solidFill>
                <a:effectLst/>
              </a:rPr>
              <a:t>පළමු මිනිසා සහ ගැහැණිය</a:t>
            </a:r>
            <a:endParaRPr lang="en-US" sz="1600" b="1" dirty="0">
              <a:solidFill>
                <a:schemeClr val="accent2"/>
              </a:solidFill>
              <a:effectLst/>
            </a:endParaRPr>
          </a:p>
        </p:txBody>
      </p:sp>
      <p:sp>
        <p:nvSpPr>
          <p:cNvPr id="746542" name="Rectangle 46"/>
          <p:cNvSpPr>
            <a:spLocks noChangeArrowheads="1"/>
          </p:cNvSpPr>
          <p:nvPr/>
        </p:nvSpPr>
        <p:spPr bwMode="auto">
          <a:xfrm>
            <a:off x="3810206" y="3444875"/>
            <a:ext cx="2341046"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පළමු මිනීමැරුම</a:t>
            </a:r>
            <a:endParaRPr lang="en-US" sz="2000" b="1" dirty="0">
              <a:solidFill>
                <a:schemeClr val="accent2"/>
              </a:solidFill>
              <a:effectLst/>
            </a:endParaRPr>
          </a:p>
        </p:txBody>
      </p:sp>
      <p:sp>
        <p:nvSpPr>
          <p:cNvPr id="746545" name="Rectangle 49"/>
          <p:cNvSpPr>
            <a:spLocks noChangeArrowheads="1"/>
          </p:cNvSpPr>
          <p:nvPr/>
        </p:nvSpPr>
        <p:spPr bwMode="auto">
          <a:xfrm>
            <a:off x="3362174" y="3917950"/>
            <a:ext cx="2632537" cy="397545"/>
          </a:xfrm>
          <a:prstGeom prst="rect">
            <a:avLst/>
          </a:prstGeom>
          <a:noFill/>
          <a:ln w="12700">
            <a:noFill/>
            <a:miter lim="800000"/>
            <a:headEnd/>
            <a:tailEnd/>
          </a:ln>
        </p:spPr>
        <p:txBody>
          <a:bodyPr wrap="none" lIns="90487" tIns="44450" rIns="90487" bIns="44450">
            <a:spAutoFit/>
          </a:bodyPr>
          <a:lstStyle/>
          <a:p>
            <a:r>
              <a:rPr lang="si-LK" sz="2000" b="1" dirty="0" smtClean="0">
                <a:solidFill>
                  <a:schemeClr val="accent2"/>
                </a:solidFill>
                <a:effectLst/>
              </a:rPr>
              <a:t>ජලගැල්ම\ දෙදුන්න</a:t>
            </a:r>
            <a:endParaRPr lang="en-US" sz="2000" b="1" dirty="0">
              <a:solidFill>
                <a:schemeClr val="accent2"/>
              </a:solidFill>
              <a:effectLst/>
            </a:endParaRPr>
          </a:p>
        </p:txBody>
      </p:sp>
      <p:sp>
        <p:nvSpPr>
          <p:cNvPr id="746548" name="Rectangle 52"/>
          <p:cNvSpPr>
            <a:spLocks noChangeArrowheads="1"/>
          </p:cNvSpPr>
          <p:nvPr/>
        </p:nvSpPr>
        <p:spPr bwMode="auto">
          <a:xfrm>
            <a:off x="8124825" y="6527800"/>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24</a:t>
            </a:r>
          </a:p>
        </p:txBody>
      </p:sp>
      <p:sp>
        <p:nvSpPr>
          <p:cNvPr id="746550" name="Rectangle 54"/>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grpSp>
        <p:nvGrpSpPr>
          <p:cNvPr id="25632" name="Group 55"/>
          <p:cNvGrpSpPr>
            <a:grpSpLocks/>
          </p:cNvGrpSpPr>
          <p:nvPr/>
        </p:nvGrpSpPr>
        <p:grpSpPr bwMode="auto">
          <a:xfrm>
            <a:off x="152400" y="2305050"/>
            <a:ext cx="2166938" cy="1028700"/>
            <a:chOff x="96" y="1452"/>
            <a:chExt cx="1365" cy="648"/>
          </a:xfrm>
        </p:grpSpPr>
        <p:sp>
          <p:nvSpPr>
            <p:cNvPr id="746552"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46553"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46554"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46555"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46556" name="Rectangle 60"/>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46557" name="Rectangle 61"/>
            <p:cNvSpPr>
              <a:spLocks noChangeArrowheads="1"/>
            </p:cNvSpPr>
            <p:nvPr/>
          </p:nvSpPr>
          <p:spPr bwMode="auto">
            <a:xfrm>
              <a:off x="298" y="1463"/>
              <a:ext cx="345" cy="13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effectLst/>
                  <a:latin typeface="Helvetica" charset="0"/>
                  <a:ea typeface="ＭＳ Ｐゴシック" charset="0"/>
                  <a:cs typeface="ＭＳ Ｐゴシック" charset="0"/>
                </a:rPr>
                <a:t>මැවිල්ල</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46558" name="Line 62"/>
            <p:cNvSpPr>
              <a:spLocks noChangeShapeType="1"/>
            </p:cNvSpPr>
            <p:nvPr/>
          </p:nvSpPr>
          <p:spPr bwMode="auto">
            <a:xfrm>
              <a:off x="893" y="1636"/>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746565" name="Rectangle 69"/>
          <p:cNvSpPr>
            <a:spLocks noChangeArrowheads="1"/>
          </p:cNvSpPr>
          <p:nvPr/>
        </p:nvSpPr>
        <p:spPr bwMode="auto">
          <a:xfrm>
            <a:off x="444500" y="417513"/>
            <a:ext cx="374839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3600" b="1" i="1" dirty="0" err="1">
                <a:solidFill>
                  <a:schemeClr val="tx1"/>
                </a:solidFill>
                <a:effectLst/>
                <a:latin typeface="Helvetica" pitchFamily="-84" charset="0"/>
              </a:rPr>
              <a:t>උත්පත්ති</a:t>
            </a:r>
            <a:r>
              <a:rPr lang="en-US" sz="3600" b="1" i="1" dirty="0">
                <a:solidFill>
                  <a:schemeClr val="tx1"/>
                </a:solidFill>
                <a:effectLst/>
                <a:latin typeface="Helvetica" pitchFamily="-84" charset="0"/>
              </a:rPr>
              <a:t>  </a:t>
            </a:r>
            <a:r>
              <a:rPr lang="en-US" sz="3600" b="1" i="1" dirty="0">
                <a:solidFill>
                  <a:schemeClr val="tx1"/>
                </a:solidFill>
                <a:effectLst/>
                <a:latin typeface="Helvetica" pitchFamily="-84" charset="0"/>
              </a:rPr>
              <a:t>1–11</a:t>
            </a:r>
          </a:p>
        </p:txBody>
      </p:sp>
      <p:sp>
        <p:nvSpPr>
          <p:cNvPr id="746566" name="Rectangle 70"/>
          <p:cNvSpPr>
            <a:spLocks noChangeArrowheads="1"/>
          </p:cNvSpPr>
          <p:nvPr/>
        </p:nvSpPr>
        <p:spPr bwMode="auto">
          <a:xfrm>
            <a:off x="139700" y="2671763"/>
            <a:ext cx="2149045" cy="45910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defRPr/>
            </a:pPr>
            <a:r>
              <a:rPr lang="si-LK" sz="2400" b="1" i="1" dirty="0">
                <a:solidFill>
                  <a:srgbClr val="000000"/>
                </a:solidFill>
                <a:effectLst/>
                <a:latin typeface="Helvetica" pitchFamily="-107" charset="0"/>
                <a:ea typeface="+mn-ea"/>
              </a:rPr>
              <a:t>කාරණා 7 කී</a:t>
            </a:r>
            <a:endParaRPr lang="en-US" sz="2400" b="1" i="1" dirty="0">
              <a:solidFill>
                <a:srgbClr val="000000"/>
              </a:solidFill>
              <a:effectLst/>
              <a:latin typeface="Helvetica" pitchFamily="-107" charset="0"/>
              <a:ea typeface="+mn-ea"/>
            </a:endParaRPr>
          </a:p>
        </p:txBody>
      </p:sp>
      <p:sp>
        <p:nvSpPr>
          <p:cNvPr id="25637" name="Text Box 53"/>
          <p:cNvSpPr txBox="1">
            <a:spLocks noChangeArrowheads="1"/>
          </p:cNvSpPr>
          <p:nvPr/>
        </p:nvSpPr>
        <p:spPr bwMode="auto">
          <a:xfrm>
            <a:off x="6865938" y="623062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42-45</a:t>
            </a:r>
          </a:p>
        </p:txBody>
      </p:sp>
      <p:sp>
        <p:nvSpPr>
          <p:cNvPr id="25638" name="Text Box 51"/>
          <p:cNvSpPr txBox="1">
            <a:spLocks noChangeArrowheads="1"/>
          </p:cNvSpPr>
          <p:nvPr/>
        </p:nvSpPr>
        <p:spPr bwMode="auto">
          <a:xfrm>
            <a:off x="8612188" y="6429375"/>
            <a:ext cx="463550" cy="366713"/>
          </a:xfrm>
          <a:prstGeom prst="rect">
            <a:avLst/>
          </a:prstGeom>
          <a:noFill/>
          <a:ln w="12700">
            <a:noFill/>
            <a:miter lim="800000"/>
            <a:headEnd/>
            <a:tailEnd/>
          </a:ln>
        </p:spPr>
        <p:txBody>
          <a:bodyPr wrap="none" anchor="ctr">
            <a:spAutoFit/>
          </a:bodyPr>
          <a:lstStyle/>
          <a:p>
            <a:pPr>
              <a:spcBef>
                <a:spcPct val="50000"/>
              </a:spcBef>
            </a:pPr>
            <a:r>
              <a:rPr lang="en-US" sz="1800" b="1">
                <a:solidFill>
                  <a:srgbClr val="FFFFFF"/>
                </a:solidFill>
                <a:effectLst/>
                <a:latin typeface="Comic Sans MS" pitchFamily="66" charset="0"/>
              </a:rPr>
              <a:t>10</a:t>
            </a:r>
          </a:p>
        </p:txBody>
      </p:sp>
      <p:sp>
        <p:nvSpPr>
          <p:cNvPr id="68" name="Text Box 113"/>
          <p:cNvSpPr txBox="1">
            <a:spLocks noChangeArrowheads="1"/>
          </p:cNvSpPr>
          <p:nvPr/>
        </p:nvSpPr>
        <p:spPr bwMode="auto">
          <a:xfrm>
            <a:off x="4785359" y="929640"/>
            <a:ext cx="4358641" cy="461665"/>
          </a:xfrm>
          <a:prstGeom prst="rect">
            <a:avLst/>
          </a:prstGeom>
          <a:noFill/>
          <a:ln w="9525">
            <a:noFill/>
            <a:miter lim="800000"/>
            <a:headEnd/>
            <a:tailEnd/>
          </a:ln>
          <a:effectLst/>
        </p:spPr>
        <p:txBody>
          <a:bodyPr wrap="square">
            <a:spAutoFit/>
          </a:bodyPr>
          <a:lstStyle/>
          <a:p>
            <a:pPr>
              <a:spcBef>
                <a:spcPct val="50000"/>
              </a:spcBef>
              <a:defRPr/>
            </a:pPr>
            <a:r>
              <a:rPr lang="si-LK" altLang="ja-JP" sz="2400" b="1" i="1" dirty="0">
                <a:solidFill>
                  <a:schemeClr val="tx1"/>
                </a:solidFill>
                <a:effectLst>
                  <a:outerShdw blurRad="38100" dist="38100" dir="2700000" algn="tl">
                    <a:srgbClr val="000000"/>
                  </a:outerShdw>
                </a:effectLst>
                <a:latin typeface="Kosher-Normal" pitchFamily="-84" charset="0"/>
              </a:rPr>
              <a:t>ආබ්‍රහම්ට පෙර කාලය</a:t>
            </a:r>
            <a:endParaRPr lang="en-US" sz="2400" b="1" i="1" dirty="0">
              <a:solidFill>
                <a:schemeClr val="tx1"/>
              </a:solidFill>
              <a:effectLst>
                <a:outerShdw blurRad="38100" dist="38100" dir="2700000" algn="tl">
                  <a:srgbClr val="000000"/>
                </a:outerShdw>
              </a:effectLst>
              <a:latin typeface="Kosher-Normal" pitchFamily="-84" charset="0"/>
            </a:endParaRPr>
          </a:p>
        </p:txBody>
      </p:sp>
      <p:sp>
        <p:nvSpPr>
          <p:cNvPr id="746533" name="Text Box 37"/>
          <p:cNvSpPr txBox="1">
            <a:spLocks noChangeArrowheads="1"/>
          </p:cNvSpPr>
          <p:nvPr/>
        </p:nvSpPr>
        <p:spPr bwMode="auto">
          <a:xfrm>
            <a:off x="6100763" y="4400550"/>
            <a:ext cx="4775754"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බාබෙල්</a:t>
            </a:r>
            <a:endParaRPr lang="en-US" sz="2400" b="1" dirty="0">
              <a:solidFill>
                <a:schemeClr val="tx1"/>
              </a:solidFill>
              <a:effectLst/>
              <a:latin typeface="Arial" pitchFamily="-107" charset="0"/>
              <a:ea typeface="+mn-ea"/>
            </a:endParaRPr>
          </a:p>
        </p:txBody>
      </p:sp>
      <p:sp>
        <p:nvSpPr>
          <p:cNvPr id="746535" name="Text Box 39"/>
          <p:cNvSpPr txBox="1">
            <a:spLocks noChangeArrowheads="1"/>
          </p:cNvSpPr>
          <p:nvPr/>
        </p:nvSpPr>
        <p:spPr bwMode="auto">
          <a:xfrm>
            <a:off x="6113463" y="3001963"/>
            <a:ext cx="36986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කලහය</a:t>
            </a:r>
            <a:endParaRPr lang="en-US" sz="2400" b="1" dirty="0">
              <a:solidFill>
                <a:schemeClr val="tx1"/>
              </a:solidFill>
              <a:effectLst/>
              <a:latin typeface="Arial" pitchFamily="-107" charset="0"/>
              <a:ea typeface="+mn-ea"/>
            </a:endParaRPr>
          </a:p>
        </p:txBody>
      </p:sp>
      <p:sp>
        <p:nvSpPr>
          <p:cNvPr id="746537" name="Text Box 41"/>
          <p:cNvSpPr txBox="1">
            <a:spLocks noChangeArrowheads="1"/>
          </p:cNvSpPr>
          <p:nvPr/>
        </p:nvSpPr>
        <p:spPr bwMode="auto">
          <a:xfrm>
            <a:off x="6107112" y="2540000"/>
            <a:ext cx="3239207"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ගැළවුම්කාරයා</a:t>
            </a:r>
            <a:endParaRPr lang="en-US" sz="2400" b="1" dirty="0">
              <a:solidFill>
                <a:schemeClr val="tx1"/>
              </a:solidFill>
              <a:effectLst/>
              <a:latin typeface="Arial" pitchFamily="-107" charset="0"/>
              <a:ea typeface="+mn-ea"/>
            </a:endParaRPr>
          </a:p>
        </p:txBody>
      </p:sp>
      <p:sp>
        <p:nvSpPr>
          <p:cNvPr id="746539" name="Text Box 43"/>
          <p:cNvSpPr txBox="1">
            <a:spLocks noChangeArrowheads="1"/>
          </p:cNvSpPr>
          <p:nvPr/>
        </p:nvSpPr>
        <p:spPr bwMode="auto">
          <a:xfrm>
            <a:off x="6102349" y="2070100"/>
            <a:ext cx="3986715"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ඉලක්කය වැරදීම</a:t>
            </a:r>
            <a:endParaRPr lang="en-US" sz="2400" b="1" dirty="0">
              <a:solidFill>
                <a:schemeClr val="tx1"/>
              </a:solidFill>
              <a:effectLst/>
              <a:latin typeface="Arial" pitchFamily="-107" charset="0"/>
              <a:ea typeface="+mn-ea"/>
            </a:endParaRPr>
          </a:p>
        </p:txBody>
      </p:sp>
      <p:sp>
        <p:nvSpPr>
          <p:cNvPr id="746541" name="Text Box 45"/>
          <p:cNvSpPr txBox="1">
            <a:spLocks noChangeArrowheads="1"/>
          </p:cNvSpPr>
          <p:nvPr/>
        </p:nvSpPr>
        <p:spPr bwMode="auto">
          <a:xfrm>
            <a:off x="6102349" y="1625600"/>
            <a:ext cx="3239207"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සම්පූර්ණත්වය</a:t>
            </a:r>
            <a:endParaRPr lang="en-US" sz="2400" b="1" dirty="0">
              <a:solidFill>
                <a:schemeClr val="tx1"/>
              </a:solidFill>
              <a:effectLst/>
              <a:latin typeface="Arial" pitchFamily="-107" charset="0"/>
              <a:ea typeface="+mn-ea"/>
            </a:endParaRPr>
          </a:p>
        </p:txBody>
      </p:sp>
      <p:sp>
        <p:nvSpPr>
          <p:cNvPr id="746543" name="Text Box 47"/>
          <p:cNvSpPr txBox="1">
            <a:spLocks noChangeArrowheads="1"/>
          </p:cNvSpPr>
          <p:nvPr/>
        </p:nvSpPr>
        <p:spPr bwMode="auto">
          <a:xfrm>
            <a:off x="6107111" y="3454400"/>
            <a:ext cx="3744293"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පාපයේ නීචභාවය</a:t>
            </a:r>
            <a:endParaRPr lang="en-US" sz="2400" b="1" dirty="0">
              <a:solidFill>
                <a:schemeClr val="tx1"/>
              </a:solidFill>
              <a:effectLst/>
              <a:latin typeface="Arial" pitchFamily="-107" charset="0"/>
              <a:ea typeface="+mn-ea"/>
            </a:endParaRPr>
          </a:p>
        </p:txBody>
      </p:sp>
      <p:sp>
        <p:nvSpPr>
          <p:cNvPr id="746544" name="Text Box 48"/>
          <p:cNvSpPr txBox="1">
            <a:spLocks noChangeArrowheads="1"/>
          </p:cNvSpPr>
          <p:nvPr/>
        </p:nvSpPr>
        <p:spPr bwMode="auto">
          <a:xfrm>
            <a:off x="6110288" y="3943350"/>
            <a:ext cx="4119086"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නෝවා</a:t>
            </a:r>
            <a:endParaRPr lang="en-US" sz="2400" b="1" dirty="0">
              <a:solidFill>
                <a:schemeClr val="tx1"/>
              </a:solidFill>
              <a:effectLst/>
              <a:latin typeface="Arial" pitchFamily="-107" charset="0"/>
              <a:ea typeface="+mn-ea"/>
            </a:endParaRPr>
          </a:p>
        </p:txBody>
      </p:sp>
      <p:grpSp>
        <p:nvGrpSpPr>
          <p:cNvPr id="5" name="Group 64"/>
          <p:cNvGrpSpPr>
            <a:grpSpLocks/>
          </p:cNvGrpSpPr>
          <p:nvPr/>
        </p:nvGrpSpPr>
        <p:grpSpPr bwMode="auto">
          <a:xfrm>
            <a:off x="5996577" y="474123"/>
            <a:ext cx="3032125" cy="5824538"/>
            <a:chOff x="7061" y="-1913"/>
            <a:chExt cx="1910" cy="3669"/>
          </a:xfrm>
        </p:grpSpPr>
        <p:sp>
          <p:nvSpPr>
            <p:cNvPr id="746561" name="Rectangle 65"/>
            <p:cNvSpPr>
              <a:spLocks noChangeArrowheads="1"/>
            </p:cNvSpPr>
            <p:nvPr/>
          </p:nvSpPr>
          <p:spPr bwMode="auto">
            <a:xfrm>
              <a:off x="7061" y="-1892"/>
              <a:ext cx="1910" cy="3648"/>
            </a:xfrm>
            <a:prstGeom prst="rect">
              <a:avLst/>
            </a:prstGeom>
            <a:gradFill rotWithShape="0">
              <a:gsLst>
                <a:gs pos="0">
                  <a:srgbClr val="1B18CC">
                    <a:gamma/>
                    <a:shade val="0"/>
                    <a:invGamma/>
                  </a:srgbClr>
                </a:gs>
                <a:gs pos="50000">
                  <a:srgbClr val="1B18CC"/>
                </a:gs>
                <a:gs pos="100000">
                  <a:srgbClr val="1B18CC">
                    <a:gamma/>
                    <a:shade val="0"/>
                    <a:invGamma/>
                  </a:srgbClr>
                </a:gs>
              </a:gsLst>
              <a:lin ang="5400000" scaled="1"/>
            </a:gradFill>
            <a:ln w="9525">
              <a:solidFill>
                <a:srgbClr val="000000"/>
              </a:solidFill>
              <a:miter lim="800000"/>
              <a:headEnd/>
              <a:tailEnd/>
            </a:ln>
            <a:effectLst>
              <a:outerShdw blurRad="63500" dist="162639" dir="3080412"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62" name="Text Box 66"/>
            <p:cNvSpPr txBox="1">
              <a:spLocks noChangeArrowheads="1"/>
            </p:cNvSpPr>
            <p:nvPr/>
          </p:nvSpPr>
          <p:spPr bwMode="auto">
            <a:xfrm>
              <a:off x="7157" y="-1913"/>
              <a:ext cx="1728" cy="35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b="1" dirty="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si-LK" sz="2000" b="1" dirty="0">
                  <a:solidFill>
                    <a:srgbClr val="FFFF00"/>
                  </a:solidFill>
                  <a:effectLst>
                    <a:outerShdw blurRad="38100" dist="38100" dir="2700000" algn="tl">
                      <a:srgbClr val="000000"/>
                    </a:outerShdw>
                  </a:effectLst>
                  <a:latin typeface="Comic Sans MS" pitchFamily="66" charset="0"/>
                </a:rPr>
                <a:t>උත්පත්ති 3:15</a:t>
              </a:r>
            </a:p>
            <a:p>
              <a:pPr>
                <a:spcBef>
                  <a:spcPct val="50000"/>
                </a:spcBef>
                <a:defRPr/>
              </a:pPr>
              <a:r>
                <a:rPr lang="si-LK" sz="2000" b="1" dirty="0">
                  <a:solidFill>
                    <a:srgbClr val="FFFF00"/>
                  </a:solidFill>
                  <a:effectLst>
                    <a:outerShdw blurRad="38100" dist="38100" dir="2700000" algn="tl">
                      <a:srgbClr val="000000"/>
                    </a:outerShdw>
                  </a:effectLst>
                  <a:latin typeface="Comic Sans MS" pitchFamily="66" charset="0"/>
                </a:rPr>
                <a:t>"ඒ වංශය තාගේ හිස පොඩි කරන්නේය, තෝ ඔහුගේ විලුඹ පොඩිකරන්නෙහියයි කීසේක</a:t>
              </a:r>
              <a:r>
                <a:rPr lang="si-LK" sz="2000" b="1" dirty="0" smtClean="0">
                  <a:solidFill>
                    <a:srgbClr val="FFFF00"/>
                  </a:solidFill>
                  <a:effectLst>
                    <a:outerShdw blurRad="38100" dist="38100" dir="2700000" algn="tl">
                      <a:srgbClr val="000000"/>
                    </a:outerShdw>
                  </a:effectLst>
                  <a:latin typeface="Comic Sans MS" pitchFamily="66" charset="0"/>
                </a:rPr>
                <a:t>.“</a:t>
              </a:r>
              <a:endParaRPr lang="en-US" sz="2000" b="1" dirty="0" smtClean="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en-US" sz="1800" b="1" dirty="0" smtClean="0">
                  <a:solidFill>
                    <a:srgbClr val="FFFF00"/>
                  </a:solidFill>
                  <a:effectLst>
                    <a:outerShdw blurRad="38100" dist="38100" dir="2700000" algn="tl">
                      <a:srgbClr val="000000"/>
                    </a:outerShdw>
                  </a:effectLst>
                  <a:latin typeface="Comic Sans MS" pitchFamily="66" charset="0"/>
                </a:rPr>
                <a:t>NIV </a:t>
              </a:r>
              <a:r>
                <a:rPr lang="si-LK" sz="1800" b="1" dirty="0">
                  <a:solidFill>
                    <a:srgbClr val="FFFF00"/>
                  </a:solidFill>
                  <a:effectLst>
                    <a:outerShdw blurRad="38100" dist="38100" dir="2700000" algn="tl">
                      <a:srgbClr val="000000"/>
                    </a:outerShdw>
                  </a:effectLst>
                  <a:latin typeface="Comic Sans MS" pitchFamily="66" charset="0"/>
                </a:rPr>
                <a:t>බයිබලයේ පාද සටහන</a:t>
              </a:r>
            </a:p>
            <a:p>
              <a:pPr>
                <a:spcBef>
                  <a:spcPct val="50000"/>
                </a:spcBef>
                <a:defRPr/>
              </a:pPr>
              <a:r>
                <a:rPr lang="si-LK" sz="1800" b="1" dirty="0">
                  <a:solidFill>
                    <a:srgbClr val="FFFF00"/>
                  </a:solidFill>
                  <a:effectLst>
                    <a:outerShdw blurRad="38100" dist="38100" dir="2700000" algn="tl">
                      <a:srgbClr val="000000"/>
                    </a:outerShdw>
                  </a:effectLst>
                  <a:latin typeface="Comic Sans MS" pitchFamily="66" charset="0"/>
                </a:rPr>
                <a:t>කාන්තාවගෙන් පමිණෙන පරම්පරාව නිරන්තරයෙන්ම සර්පයාගේ හිස පොඩි කරන්නෙහිය.යේසුස්වහන</a:t>
              </a:r>
              <a:r>
                <a:rPr lang="si-LK" sz="1800" b="1" dirty="0" smtClean="0">
                  <a:solidFill>
                    <a:srgbClr val="FFFF00"/>
                  </a:solidFill>
                  <a:effectLst>
                    <a:outerShdw blurRad="38100" dist="38100" dir="2700000" algn="tl">
                      <a:srgbClr val="000000"/>
                    </a:outerShdw>
                  </a:effectLst>
                  <a:latin typeface="Comic Sans MS" pitchFamily="66" charset="0"/>
                </a:rPr>
                <a:t>්සේස</a:t>
              </a:r>
              <a:r>
                <a:rPr lang="si-LK" sz="1800" b="1" dirty="0">
                  <a:solidFill>
                    <a:srgbClr val="FFFF00"/>
                  </a:solidFill>
                  <a:effectLst>
                    <a:outerShdw blurRad="38100" dist="38100" dir="2700000" algn="tl">
                      <a:srgbClr val="000000"/>
                    </a:outerShdw>
                  </a:effectLst>
                  <a:latin typeface="Comic Sans MS" pitchFamily="66" charset="0"/>
                </a:rPr>
                <a:t>ාතන්ව පරාජය </a:t>
              </a:r>
              <a:r>
                <a:rPr lang="si-LK" sz="1800" b="1" dirty="0" smtClean="0">
                  <a:solidFill>
                    <a:srgbClr val="FFFF00"/>
                  </a:solidFill>
                  <a:effectLst>
                    <a:outerShdw blurRad="38100" dist="38100" dir="2700000" algn="tl">
                      <a:srgbClr val="000000"/>
                    </a:outerShdw>
                  </a:effectLst>
                  <a:latin typeface="Comic Sans MS" pitchFamily="66" charset="0"/>
                </a:rPr>
                <a:t>කළ</a:t>
              </a:r>
              <a:r>
                <a:rPr lang="en-AU" sz="1800" b="1" dirty="0" smtClean="0">
                  <a:solidFill>
                    <a:srgbClr val="FFFF00"/>
                  </a:solidFill>
                  <a:effectLst>
                    <a:outerShdw blurRad="38100" dist="38100" dir="2700000" algn="tl">
                      <a:srgbClr val="000000"/>
                    </a:outerShdw>
                  </a:effectLst>
                  <a:latin typeface="Comic Sans MS" pitchFamily="66" charset="0"/>
                </a:rPr>
                <a:t> </a:t>
              </a:r>
              <a:r>
                <a:rPr lang="si-LK" sz="1800" b="1" dirty="0" smtClean="0">
                  <a:solidFill>
                    <a:srgbClr val="FFFF00"/>
                  </a:solidFill>
                  <a:effectLst>
                    <a:outerShdw blurRad="38100" dist="38100" dir="2700000" algn="tl">
                      <a:srgbClr val="000000"/>
                    </a:outerShdw>
                  </a:effectLst>
                  <a:latin typeface="Comic Sans MS" pitchFamily="66" charset="0"/>
                </a:rPr>
                <a:t>ව</a:t>
              </a:r>
              <a:r>
                <a:rPr lang="si-LK" sz="1800" b="1" dirty="0">
                  <a:solidFill>
                    <a:srgbClr val="FFFF00"/>
                  </a:solidFill>
                  <a:effectLst>
                    <a:outerShdw blurRad="38100" dist="38100" dir="2700000" algn="tl">
                      <a:srgbClr val="000000"/>
                    </a:outerShdw>
                  </a:effectLst>
                  <a:latin typeface="Comic Sans MS" pitchFamily="66" charset="0"/>
                </a:rPr>
                <a:t>ිට පොරොන්දුව සම්පූර්ණ විය.සෑම ඇදහිලිවන්තයෙකුටම එම ජය අයිතිය.</a:t>
              </a:r>
              <a:endParaRPr lang="en-US" sz="1800" b="1" dirty="0">
                <a:solidFill>
                  <a:srgbClr val="FFFF00"/>
                </a:solidFill>
                <a:effectLst>
                  <a:outerShdw blurRad="38100" dist="38100" dir="2700000" algn="tl">
                    <a:srgbClr val="000000"/>
                  </a:outerShdw>
                </a:effectLst>
                <a:latin typeface="Comic Sans MS" pitchFamily="66"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6519"/>
                                        </p:tgtEl>
                                        <p:attrNameLst>
                                          <p:attrName>style.visibility</p:attrName>
                                        </p:attrNameLst>
                                      </p:cBhvr>
                                      <p:to>
                                        <p:strVal val="visible"/>
                                      </p:to>
                                    </p:set>
                                    <p:animEffect transition="in" filter="fade">
                                      <p:cBhvr>
                                        <p:cTn id="7" dur="1000"/>
                                        <p:tgtEl>
                                          <p:spTgt spid="746519"/>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746565"/>
                                        </p:tgtEl>
                                        <p:attrNameLst>
                                          <p:attrName>style.visibility</p:attrName>
                                        </p:attrNameLst>
                                      </p:cBhvr>
                                      <p:to>
                                        <p:strVal val="visible"/>
                                      </p:to>
                                    </p:set>
                                    <p:anim calcmode="lin" valueType="num">
                                      <p:cBhvr>
                                        <p:cTn id="11" dur="500" fill="hold"/>
                                        <p:tgtEl>
                                          <p:spTgt spid="746565"/>
                                        </p:tgtEl>
                                        <p:attrNameLst>
                                          <p:attrName>ppt_x</p:attrName>
                                        </p:attrNameLst>
                                      </p:cBhvr>
                                      <p:tavLst>
                                        <p:tav tm="0">
                                          <p:val>
                                            <p:strVal val="#ppt_x-#ppt_w/2"/>
                                          </p:val>
                                        </p:tav>
                                        <p:tav tm="100000">
                                          <p:val>
                                            <p:strVal val="#ppt_x"/>
                                          </p:val>
                                        </p:tav>
                                      </p:tavLst>
                                    </p:anim>
                                    <p:anim calcmode="lin" valueType="num">
                                      <p:cBhvr>
                                        <p:cTn id="12" dur="500" fill="hold"/>
                                        <p:tgtEl>
                                          <p:spTgt spid="746565"/>
                                        </p:tgtEl>
                                        <p:attrNameLst>
                                          <p:attrName>ppt_y</p:attrName>
                                        </p:attrNameLst>
                                      </p:cBhvr>
                                      <p:tavLst>
                                        <p:tav tm="0">
                                          <p:val>
                                            <p:strVal val="#ppt_y"/>
                                          </p:val>
                                        </p:tav>
                                        <p:tav tm="100000">
                                          <p:val>
                                            <p:strVal val="#ppt_y"/>
                                          </p:val>
                                        </p:tav>
                                      </p:tavLst>
                                    </p:anim>
                                    <p:anim calcmode="lin" valueType="num">
                                      <p:cBhvr>
                                        <p:cTn id="13" dur="500" fill="hold"/>
                                        <p:tgtEl>
                                          <p:spTgt spid="746565"/>
                                        </p:tgtEl>
                                        <p:attrNameLst>
                                          <p:attrName>ppt_w</p:attrName>
                                        </p:attrNameLst>
                                      </p:cBhvr>
                                      <p:tavLst>
                                        <p:tav tm="0">
                                          <p:val>
                                            <p:fltVal val="0"/>
                                          </p:val>
                                        </p:tav>
                                        <p:tav tm="100000">
                                          <p:val>
                                            <p:strVal val="#ppt_w"/>
                                          </p:val>
                                        </p:tav>
                                      </p:tavLst>
                                    </p:anim>
                                    <p:anim calcmode="lin" valueType="num">
                                      <p:cBhvr>
                                        <p:cTn id="14" dur="500" fill="hold"/>
                                        <p:tgtEl>
                                          <p:spTgt spid="74656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746566"/>
                                        </p:tgtEl>
                                        <p:attrNameLst>
                                          <p:attrName>style.visibility</p:attrName>
                                        </p:attrNameLst>
                                      </p:cBhvr>
                                      <p:to>
                                        <p:strVal val="visible"/>
                                      </p:to>
                                    </p:set>
                                    <p:anim calcmode="lin" valueType="num">
                                      <p:cBhvr>
                                        <p:cTn id="19" dur="500" fill="hold"/>
                                        <p:tgtEl>
                                          <p:spTgt spid="746566"/>
                                        </p:tgtEl>
                                        <p:attrNameLst>
                                          <p:attrName>ppt_x</p:attrName>
                                        </p:attrNameLst>
                                      </p:cBhvr>
                                      <p:tavLst>
                                        <p:tav tm="0">
                                          <p:val>
                                            <p:strVal val="#ppt_x-#ppt_w/2"/>
                                          </p:val>
                                        </p:tav>
                                        <p:tav tm="100000">
                                          <p:val>
                                            <p:strVal val="#ppt_x"/>
                                          </p:val>
                                        </p:tav>
                                      </p:tavLst>
                                    </p:anim>
                                    <p:anim calcmode="lin" valueType="num">
                                      <p:cBhvr>
                                        <p:cTn id="20" dur="500" fill="hold"/>
                                        <p:tgtEl>
                                          <p:spTgt spid="746566"/>
                                        </p:tgtEl>
                                        <p:attrNameLst>
                                          <p:attrName>ppt_y</p:attrName>
                                        </p:attrNameLst>
                                      </p:cBhvr>
                                      <p:tavLst>
                                        <p:tav tm="0">
                                          <p:val>
                                            <p:strVal val="#ppt_y"/>
                                          </p:val>
                                        </p:tav>
                                        <p:tav tm="100000">
                                          <p:val>
                                            <p:strVal val="#ppt_y"/>
                                          </p:val>
                                        </p:tav>
                                      </p:tavLst>
                                    </p:anim>
                                    <p:anim calcmode="lin" valueType="num">
                                      <p:cBhvr>
                                        <p:cTn id="21" dur="500" fill="hold"/>
                                        <p:tgtEl>
                                          <p:spTgt spid="746566"/>
                                        </p:tgtEl>
                                        <p:attrNameLst>
                                          <p:attrName>ppt_w</p:attrName>
                                        </p:attrNameLst>
                                      </p:cBhvr>
                                      <p:tavLst>
                                        <p:tav tm="0">
                                          <p:val>
                                            <p:fltVal val="0"/>
                                          </p:val>
                                        </p:tav>
                                        <p:tav tm="100000">
                                          <p:val>
                                            <p:strVal val="#ppt_w"/>
                                          </p:val>
                                        </p:tav>
                                      </p:tavLst>
                                    </p:anim>
                                    <p:anim calcmode="lin" valueType="num">
                                      <p:cBhvr>
                                        <p:cTn id="22" dur="500" fill="hold"/>
                                        <p:tgtEl>
                                          <p:spTgt spid="74656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 calcmode="lin" valueType="num">
                                      <p:cBhvr>
                                        <p:cTn id="2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746540"/>
                                        </p:tgtEl>
                                        <p:attrNameLst>
                                          <p:attrName>style.visibility</p:attrName>
                                        </p:attrNameLst>
                                      </p:cBhvr>
                                      <p:to>
                                        <p:strVal val="visible"/>
                                      </p:to>
                                    </p:set>
                                    <p:anim calcmode="lin" valueType="num">
                                      <p:cBhvr>
                                        <p:cTn id="33" dur="500" fill="hold"/>
                                        <p:tgtEl>
                                          <p:spTgt spid="746540"/>
                                        </p:tgtEl>
                                        <p:attrNameLst>
                                          <p:attrName>ppt_x</p:attrName>
                                        </p:attrNameLst>
                                      </p:cBhvr>
                                      <p:tavLst>
                                        <p:tav tm="0">
                                          <p:val>
                                            <p:strVal val="#ppt_x-#ppt_w/2"/>
                                          </p:val>
                                        </p:tav>
                                        <p:tav tm="100000">
                                          <p:val>
                                            <p:strVal val="#ppt_x"/>
                                          </p:val>
                                        </p:tav>
                                      </p:tavLst>
                                    </p:anim>
                                    <p:anim calcmode="lin" valueType="num">
                                      <p:cBhvr>
                                        <p:cTn id="34" dur="500" fill="hold"/>
                                        <p:tgtEl>
                                          <p:spTgt spid="746540"/>
                                        </p:tgtEl>
                                        <p:attrNameLst>
                                          <p:attrName>ppt_y</p:attrName>
                                        </p:attrNameLst>
                                      </p:cBhvr>
                                      <p:tavLst>
                                        <p:tav tm="0">
                                          <p:val>
                                            <p:strVal val="#ppt_y"/>
                                          </p:val>
                                        </p:tav>
                                        <p:tav tm="100000">
                                          <p:val>
                                            <p:strVal val="#ppt_y"/>
                                          </p:val>
                                        </p:tav>
                                      </p:tavLst>
                                    </p:anim>
                                    <p:anim calcmode="lin" valueType="num">
                                      <p:cBhvr>
                                        <p:cTn id="35" dur="500" fill="hold"/>
                                        <p:tgtEl>
                                          <p:spTgt spid="746540"/>
                                        </p:tgtEl>
                                        <p:attrNameLst>
                                          <p:attrName>ppt_w</p:attrName>
                                        </p:attrNameLst>
                                      </p:cBhvr>
                                      <p:tavLst>
                                        <p:tav tm="0">
                                          <p:val>
                                            <p:fltVal val="0"/>
                                          </p:val>
                                        </p:tav>
                                        <p:tav tm="100000">
                                          <p:val>
                                            <p:strVal val="#ppt_w"/>
                                          </p:val>
                                        </p:tav>
                                      </p:tavLst>
                                    </p:anim>
                                    <p:anim calcmode="lin" valueType="num">
                                      <p:cBhvr>
                                        <p:cTn id="36" dur="500" fill="hold"/>
                                        <p:tgtEl>
                                          <p:spTgt spid="746540"/>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746541"/>
                                        </p:tgtEl>
                                        <p:attrNameLst>
                                          <p:attrName>style.visibility</p:attrName>
                                        </p:attrNameLst>
                                      </p:cBhvr>
                                      <p:to>
                                        <p:strVal val="visible"/>
                                      </p:to>
                                    </p:set>
                                    <p:anim calcmode="lin" valueType="num">
                                      <p:cBhvr>
                                        <p:cTn id="40" dur="500" fill="hold"/>
                                        <p:tgtEl>
                                          <p:spTgt spid="746541"/>
                                        </p:tgtEl>
                                        <p:attrNameLst>
                                          <p:attrName>ppt_x</p:attrName>
                                        </p:attrNameLst>
                                      </p:cBhvr>
                                      <p:tavLst>
                                        <p:tav tm="0">
                                          <p:val>
                                            <p:strVal val="#ppt_x-#ppt_w/2"/>
                                          </p:val>
                                        </p:tav>
                                        <p:tav tm="100000">
                                          <p:val>
                                            <p:strVal val="#ppt_x"/>
                                          </p:val>
                                        </p:tav>
                                      </p:tavLst>
                                    </p:anim>
                                    <p:anim calcmode="lin" valueType="num">
                                      <p:cBhvr>
                                        <p:cTn id="41" dur="500" fill="hold"/>
                                        <p:tgtEl>
                                          <p:spTgt spid="746541"/>
                                        </p:tgtEl>
                                        <p:attrNameLst>
                                          <p:attrName>ppt_y</p:attrName>
                                        </p:attrNameLst>
                                      </p:cBhvr>
                                      <p:tavLst>
                                        <p:tav tm="0">
                                          <p:val>
                                            <p:strVal val="#ppt_y"/>
                                          </p:val>
                                        </p:tav>
                                        <p:tav tm="100000">
                                          <p:val>
                                            <p:strVal val="#ppt_y"/>
                                          </p:val>
                                        </p:tav>
                                      </p:tavLst>
                                    </p:anim>
                                    <p:anim calcmode="lin" valueType="num">
                                      <p:cBhvr>
                                        <p:cTn id="42" dur="500" fill="hold"/>
                                        <p:tgtEl>
                                          <p:spTgt spid="746541"/>
                                        </p:tgtEl>
                                        <p:attrNameLst>
                                          <p:attrName>ppt_w</p:attrName>
                                        </p:attrNameLst>
                                      </p:cBhvr>
                                      <p:tavLst>
                                        <p:tav tm="0">
                                          <p:val>
                                            <p:fltVal val="0"/>
                                          </p:val>
                                        </p:tav>
                                        <p:tav tm="100000">
                                          <p:val>
                                            <p:strVal val="#ppt_w"/>
                                          </p:val>
                                        </p:tav>
                                      </p:tavLst>
                                    </p:anim>
                                    <p:anim calcmode="lin" valueType="num">
                                      <p:cBhvr>
                                        <p:cTn id="43" dur="500" fill="hold"/>
                                        <p:tgtEl>
                                          <p:spTgt spid="746541"/>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46538"/>
                                        </p:tgtEl>
                                        <p:attrNameLst>
                                          <p:attrName>style.visibility</p:attrName>
                                        </p:attrNameLst>
                                      </p:cBhvr>
                                      <p:to>
                                        <p:strVal val="visible"/>
                                      </p:to>
                                    </p:set>
                                    <p:anim calcmode="lin" valueType="num">
                                      <p:cBhvr>
                                        <p:cTn id="48" dur="500" fill="hold"/>
                                        <p:tgtEl>
                                          <p:spTgt spid="746538"/>
                                        </p:tgtEl>
                                        <p:attrNameLst>
                                          <p:attrName>ppt_x</p:attrName>
                                        </p:attrNameLst>
                                      </p:cBhvr>
                                      <p:tavLst>
                                        <p:tav tm="0">
                                          <p:val>
                                            <p:strVal val="#ppt_x-#ppt_w/2"/>
                                          </p:val>
                                        </p:tav>
                                        <p:tav tm="100000">
                                          <p:val>
                                            <p:strVal val="#ppt_x"/>
                                          </p:val>
                                        </p:tav>
                                      </p:tavLst>
                                    </p:anim>
                                    <p:anim calcmode="lin" valueType="num">
                                      <p:cBhvr>
                                        <p:cTn id="49" dur="500" fill="hold"/>
                                        <p:tgtEl>
                                          <p:spTgt spid="746538"/>
                                        </p:tgtEl>
                                        <p:attrNameLst>
                                          <p:attrName>ppt_y</p:attrName>
                                        </p:attrNameLst>
                                      </p:cBhvr>
                                      <p:tavLst>
                                        <p:tav tm="0">
                                          <p:val>
                                            <p:strVal val="#ppt_y"/>
                                          </p:val>
                                        </p:tav>
                                        <p:tav tm="100000">
                                          <p:val>
                                            <p:strVal val="#ppt_y"/>
                                          </p:val>
                                        </p:tav>
                                      </p:tavLst>
                                    </p:anim>
                                    <p:anim calcmode="lin" valueType="num">
                                      <p:cBhvr>
                                        <p:cTn id="50" dur="500" fill="hold"/>
                                        <p:tgtEl>
                                          <p:spTgt spid="746538"/>
                                        </p:tgtEl>
                                        <p:attrNameLst>
                                          <p:attrName>ppt_w</p:attrName>
                                        </p:attrNameLst>
                                      </p:cBhvr>
                                      <p:tavLst>
                                        <p:tav tm="0">
                                          <p:val>
                                            <p:fltVal val="0"/>
                                          </p:val>
                                        </p:tav>
                                        <p:tav tm="100000">
                                          <p:val>
                                            <p:strVal val="#ppt_w"/>
                                          </p:val>
                                        </p:tav>
                                      </p:tavLst>
                                    </p:anim>
                                    <p:anim calcmode="lin" valueType="num">
                                      <p:cBhvr>
                                        <p:cTn id="51" dur="500" fill="hold"/>
                                        <p:tgtEl>
                                          <p:spTgt spid="746538"/>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500"/>
                            </p:stCondLst>
                            <p:childTnLst>
                              <p:par>
                                <p:cTn id="53" presetID="17" presetClass="entr" presetSubtype="8" fill="hold" grpId="0" nodeType="afterEffect">
                                  <p:stCondLst>
                                    <p:cond delay="0"/>
                                  </p:stCondLst>
                                  <p:childTnLst>
                                    <p:set>
                                      <p:cBhvr>
                                        <p:cTn id="54" dur="1" fill="hold">
                                          <p:stCondLst>
                                            <p:cond delay="0"/>
                                          </p:stCondLst>
                                        </p:cTn>
                                        <p:tgtEl>
                                          <p:spTgt spid="746539"/>
                                        </p:tgtEl>
                                        <p:attrNameLst>
                                          <p:attrName>style.visibility</p:attrName>
                                        </p:attrNameLst>
                                      </p:cBhvr>
                                      <p:to>
                                        <p:strVal val="visible"/>
                                      </p:to>
                                    </p:set>
                                    <p:anim calcmode="lin" valueType="num">
                                      <p:cBhvr>
                                        <p:cTn id="55" dur="500" fill="hold"/>
                                        <p:tgtEl>
                                          <p:spTgt spid="746539"/>
                                        </p:tgtEl>
                                        <p:attrNameLst>
                                          <p:attrName>ppt_x</p:attrName>
                                        </p:attrNameLst>
                                      </p:cBhvr>
                                      <p:tavLst>
                                        <p:tav tm="0">
                                          <p:val>
                                            <p:strVal val="#ppt_x-#ppt_w/2"/>
                                          </p:val>
                                        </p:tav>
                                        <p:tav tm="100000">
                                          <p:val>
                                            <p:strVal val="#ppt_x"/>
                                          </p:val>
                                        </p:tav>
                                      </p:tavLst>
                                    </p:anim>
                                    <p:anim calcmode="lin" valueType="num">
                                      <p:cBhvr>
                                        <p:cTn id="56" dur="500" fill="hold"/>
                                        <p:tgtEl>
                                          <p:spTgt spid="746539"/>
                                        </p:tgtEl>
                                        <p:attrNameLst>
                                          <p:attrName>ppt_y</p:attrName>
                                        </p:attrNameLst>
                                      </p:cBhvr>
                                      <p:tavLst>
                                        <p:tav tm="0">
                                          <p:val>
                                            <p:strVal val="#ppt_y"/>
                                          </p:val>
                                        </p:tav>
                                        <p:tav tm="100000">
                                          <p:val>
                                            <p:strVal val="#ppt_y"/>
                                          </p:val>
                                        </p:tav>
                                      </p:tavLst>
                                    </p:anim>
                                    <p:anim calcmode="lin" valueType="num">
                                      <p:cBhvr>
                                        <p:cTn id="57" dur="500" fill="hold"/>
                                        <p:tgtEl>
                                          <p:spTgt spid="746539"/>
                                        </p:tgtEl>
                                        <p:attrNameLst>
                                          <p:attrName>ppt_w</p:attrName>
                                        </p:attrNameLst>
                                      </p:cBhvr>
                                      <p:tavLst>
                                        <p:tav tm="0">
                                          <p:val>
                                            <p:fltVal val="0"/>
                                          </p:val>
                                        </p:tav>
                                        <p:tav tm="100000">
                                          <p:val>
                                            <p:strVal val="#ppt_w"/>
                                          </p:val>
                                        </p:tav>
                                      </p:tavLst>
                                    </p:anim>
                                    <p:anim calcmode="lin" valueType="num">
                                      <p:cBhvr>
                                        <p:cTn id="58" dur="500" fill="hold"/>
                                        <p:tgtEl>
                                          <p:spTgt spid="746539"/>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746536"/>
                                        </p:tgtEl>
                                        <p:attrNameLst>
                                          <p:attrName>style.visibility</p:attrName>
                                        </p:attrNameLst>
                                      </p:cBhvr>
                                      <p:to>
                                        <p:strVal val="visible"/>
                                      </p:to>
                                    </p:set>
                                    <p:anim calcmode="lin" valueType="num">
                                      <p:cBhvr>
                                        <p:cTn id="63" dur="500" fill="hold"/>
                                        <p:tgtEl>
                                          <p:spTgt spid="746536"/>
                                        </p:tgtEl>
                                        <p:attrNameLst>
                                          <p:attrName>ppt_x</p:attrName>
                                        </p:attrNameLst>
                                      </p:cBhvr>
                                      <p:tavLst>
                                        <p:tav tm="0">
                                          <p:val>
                                            <p:strVal val="#ppt_x-#ppt_w/2"/>
                                          </p:val>
                                        </p:tav>
                                        <p:tav tm="100000">
                                          <p:val>
                                            <p:strVal val="#ppt_x"/>
                                          </p:val>
                                        </p:tav>
                                      </p:tavLst>
                                    </p:anim>
                                    <p:anim calcmode="lin" valueType="num">
                                      <p:cBhvr>
                                        <p:cTn id="64" dur="500" fill="hold"/>
                                        <p:tgtEl>
                                          <p:spTgt spid="746536"/>
                                        </p:tgtEl>
                                        <p:attrNameLst>
                                          <p:attrName>ppt_y</p:attrName>
                                        </p:attrNameLst>
                                      </p:cBhvr>
                                      <p:tavLst>
                                        <p:tav tm="0">
                                          <p:val>
                                            <p:strVal val="#ppt_y"/>
                                          </p:val>
                                        </p:tav>
                                        <p:tav tm="100000">
                                          <p:val>
                                            <p:strVal val="#ppt_y"/>
                                          </p:val>
                                        </p:tav>
                                      </p:tavLst>
                                    </p:anim>
                                    <p:anim calcmode="lin" valueType="num">
                                      <p:cBhvr>
                                        <p:cTn id="65" dur="500" fill="hold"/>
                                        <p:tgtEl>
                                          <p:spTgt spid="746536"/>
                                        </p:tgtEl>
                                        <p:attrNameLst>
                                          <p:attrName>ppt_w</p:attrName>
                                        </p:attrNameLst>
                                      </p:cBhvr>
                                      <p:tavLst>
                                        <p:tav tm="0">
                                          <p:val>
                                            <p:fltVal val="0"/>
                                          </p:val>
                                        </p:tav>
                                        <p:tav tm="100000">
                                          <p:val>
                                            <p:strVal val="#ppt_w"/>
                                          </p:val>
                                        </p:tav>
                                      </p:tavLst>
                                    </p:anim>
                                    <p:anim calcmode="lin" valueType="num">
                                      <p:cBhvr>
                                        <p:cTn id="66" dur="500" fill="hold"/>
                                        <p:tgtEl>
                                          <p:spTgt spid="746536"/>
                                        </p:tgtEl>
                                        <p:attrNameLst>
                                          <p:attrName>ppt_h</p:attrName>
                                        </p:attrNameLst>
                                      </p:cBhvr>
                                      <p:tavLst>
                                        <p:tav tm="0">
                                          <p:val>
                                            <p:strVal val="#ppt_h"/>
                                          </p:val>
                                        </p:tav>
                                        <p:tav tm="100000">
                                          <p:val>
                                            <p:strVal val="#ppt_h"/>
                                          </p:val>
                                        </p:tav>
                                      </p:tavLst>
                                    </p:anim>
                                  </p:childTnLst>
                                </p:cTn>
                              </p:par>
                            </p:childTnLst>
                          </p:cTn>
                        </p:par>
                        <p:par>
                          <p:cTn id="67" fill="hold" nodeType="afterGroup">
                            <p:stCondLst>
                              <p:cond delay="500"/>
                            </p:stCondLst>
                            <p:childTnLst>
                              <p:par>
                                <p:cTn id="68" presetID="17" presetClass="entr" presetSubtype="8" fill="hold" grpId="0" nodeType="afterEffect">
                                  <p:stCondLst>
                                    <p:cond delay="0"/>
                                  </p:stCondLst>
                                  <p:childTnLst>
                                    <p:set>
                                      <p:cBhvr>
                                        <p:cTn id="69" dur="1" fill="hold">
                                          <p:stCondLst>
                                            <p:cond delay="0"/>
                                          </p:stCondLst>
                                        </p:cTn>
                                        <p:tgtEl>
                                          <p:spTgt spid="746537"/>
                                        </p:tgtEl>
                                        <p:attrNameLst>
                                          <p:attrName>style.visibility</p:attrName>
                                        </p:attrNameLst>
                                      </p:cBhvr>
                                      <p:to>
                                        <p:strVal val="visible"/>
                                      </p:to>
                                    </p:set>
                                    <p:anim calcmode="lin" valueType="num">
                                      <p:cBhvr>
                                        <p:cTn id="70" dur="500" fill="hold"/>
                                        <p:tgtEl>
                                          <p:spTgt spid="746537"/>
                                        </p:tgtEl>
                                        <p:attrNameLst>
                                          <p:attrName>ppt_x</p:attrName>
                                        </p:attrNameLst>
                                      </p:cBhvr>
                                      <p:tavLst>
                                        <p:tav tm="0">
                                          <p:val>
                                            <p:strVal val="#ppt_x-#ppt_w/2"/>
                                          </p:val>
                                        </p:tav>
                                        <p:tav tm="100000">
                                          <p:val>
                                            <p:strVal val="#ppt_x"/>
                                          </p:val>
                                        </p:tav>
                                      </p:tavLst>
                                    </p:anim>
                                    <p:anim calcmode="lin" valueType="num">
                                      <p:cBhvr>
                                        <p:cTn id="71" dur="500" fill="hold"/>
                                        <p:tgtEl>
                                          <p:spTgt spid="746537"/>
                                        </p:tgtEl>
                                        <p:attrNameLst>
                                          <p:attrName>ppt_y</p:attrName>
                                        </p:attrNameLst>
                                      </p:cBhvr>
                                      <p:tavLst>
                                        <p:tav tm="0">
                                          <p:val>
                                            <p:strVal val="#ppt_y"/>
                                          </p:val>
                                        </p:tav>
                                        <p:tav tm="100000">
                                          <p:val>
                                            <p:strVal val="#ppt_y"/>
                                          </p:val>
                                        </p:tav>
                                      </p:tavLst>
                                    </p:anim>
                                    <p:anim calcmode="lin" valueType="num">
                                      <p:cBhvr>
                                        <p:cTn id="72" dur="500" fill="hold"/>
                                        <p:tgtEl>
                                          <p:spTgt spid="746537"/>
                                        </p:tgtEl>
                                        <p:attrNameLst>
                                          <p:attrName>ppt_w</p:attrName>
                                        </p:attrNameLst>
                                      </p:cBhvr>
                                      <p:tavLst>
                                        <p:tav tm="0">
                                          <p:val>
                                            <p:fltVal val="0"/>
                                          </p:val>
                                        </p:tav>
                                        <p:tav tm="100000">
                                          <p:val>
                                            <p:strVal val="#ppt_w"/>
                                          </p:val>
                                        </p:tav>
                                      </p:tavLst>
                                    </p:anim>
                                    <p:anim calcmode="lin" valueType="num">
                                      <p:cBhvr>
                                        <p:cTn id="73" dur="500" fill="hold"/>
                                        <p:tgtEl>
                                          <p:spTgt spid="746537"/>
                                        </p:tgtEl>
                                        <p:attrNameLst>
                                          <p:attrName>ppt_h</p:attrName>
                                        </p:attrNameLst>
                                      </p:cBhvr>
                                      <p:tavLst>
                                        <p:tav tm="0">
                                          <p:val>
                                            <p:strVal val="#ppt_h"/>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2000" fill="hold"/>
                                        <p:tgtEl>
                                          <p:spTgt spid="5"/>
                                        </p:tgtEl>
                                        <p:attrNameLst>
                                          <p:attrName>ppt_x</p:attrName>
                                        </p:attrNameLst>
                                      </p:cBhvr>
                                      <p:tavLst>
                                        <p:tav tm="0">
                                          <p:val>
                                            <p:strVal val="#ppt_x"/>
                                          </p:val>
                                        </p:tav>
                                        <p:tav tm="100000">
                                          <p:val>
                                            <p:strVal val="#ppt_x"/>
                                          </p:val>
                                        </p:tav>
                                      </p:tavLst>
                                    </p:anim>
                                    <p:anim calcmode="lin" valueType="num">
                                      <p:cBhvr additive="base">
                                        <p:cTn id="79"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2" fill="hold" nodeType="clickEffect">
                                  <p:stCondLst>
                                    <p:cond delay="0"/>
                                  </p:stCondLst>
                                  <p:childTnLst>
                                    <p:anim calcmode="lin" valueType="num">
                                      <p:cBhvr additive="base">
                                        <p:cTn id="83" dur="1000"/>
                                        <p:tgtEl>
                                          <p:spTgt spid="5"/>
                                        </p:tgtEl>
                                        <p:attrNameLst>
                                          <p:attrName>ppt_x</p:attrName>
                                        </p:attrNameLst>
                                      </p:cBhvr>
                                      <p:tavLst>
                                        <p:tav tm="0">
                                          <p:val>
                                            <p:strVal val="ppt_x"/>
                                          </p:val>
                                        </p:tav>
                                        <p:tav tm="100000">
                                          <p:val>
                                            <p:strVal val="1+ppt_w/2"/>
                                          </p:val>
                                        </p:tav>
                                      </p:tavLst>
                                    </p:anim>
                                    <p:anim calcmode="lin" valueType="num">
                                      <p:cBhvr additive="base">
                                        <p:cTn id="84" dur="1000"/>
                                        <p:tgtEl>
                                          <p:spTgt spid="5"/>
                                        </p:tgtEl>
                                        <p:attrNameLst>
                                          <p:attrName>ppt_y</p:attrName>
                                        </p:attrNameLst>
                                      </p:cBhvr>
                                      <p:tavLst>
                                        <p:tav tm="0">
                                          <p:val>
                                            <p:strVal val="ppt_y"/>
                                          </p:val>
                                        </p:tav>
                                        <p:tav tm="100000">
                                          <p:val>
                                            <p:strVal val="ppt_y"/>
                                          </p:val>
                                        </p:tav>
                                      </p:tavLst>
                                    </p:anim>
                                    <p:set>
                                      <p:cBhvr>
                                        <p:cTn id="85" dur="1" fill="hold">
                                          <p:stCondLst>
                                            <p:cond delay="999"/>
                                          </p:stCondLst>
                                        </p:cTn>
                                        <p:tgtEl>
                                          <p:spTgt spid="5"/>
                                        </p:tgtEl>
                                        <p:attrNameLst>
                                          <p:attrName>style.visibility</p:attrName>
                                        </p:attrNameLst>
                                      </p:cBhvr>
                                      <p:to>
                                        <p:strVal val="hidden"/>
                                      </p:to>
                                    </p:set>
                                  </p:childTnLst>
                                </p:cTn>
                              </p:par>
                              <p:par>
                                <p:cTn id="86" presetID="17" presetClass="entr" presetSubtype="8" fill="hold" grpId="0" nodeType="withEffect">
                                  <p:stCondLst>
                                    <p:cond delay="0"/>
                                  </p:stCondLst>
                                  <p:childTnLst>
                                    <p:set>
                                      <p:cBhvr>
                                        <p:cTn id="87" dur="1" fill="hold">
                                          <p:stCondLst>
                                            <p:cond delay="0"/>
                                          </p:stCondLst>
                                        </p:cTn>
                                        <p:tgtEl>
                                          <p:spTgt spid="746534"/>
                                        </p:tgtEl>
                                        <p:attrNameLst>
                                          <p:attrName>style.visibility</p:attrName>
                                        </p:attrNameLst>
                                      </p:cBhvr>
                                      <p:to>
                                        <p:strVal val="visible"/>
                                      </p:to>
                                    </p:set>
                                    <p:anim calcmode="lin" valueType="num">
                                      <p:cBhvr>
                                        <p:cTn id="88" dur="500" fill="hold"/>
                                        <p:tgtEl>
                                          <p:spTgt spid="746534"/>
                                        </p:tgtEl>
                                        <p:attrNameLst>
                                          <p:attrName>ppt_x</p:attrName>
                                        </p:attrNameLst>
                                      </p:cBhvr>
                                      <p:tavLst>
                                        <p:tav tm="0">
                                          <p:val>
                                            <p:strVal val="#ppt_x-#ppt_w/2"/>
                                          </p:val>
                                        </p:tav>
                                        <p:tav tm="100000">
                                          <p:val>
                                            <p:strVal val="#ppt_x"/>
                                          </p:val>
                                        </p:tav>
                                      </p:tavLst>
                                    </p:anim>
                                    <p:anim calcmode="lin" valueType="num">
                                      <p:cBhvr>
                                        <p:cTn id="89" dur="500" fill="hold"/>
                                        <p:tgtEl>
                                          <p:spTgt spid="746534"/>
                                        </p:tgtEl>
                                        <p:attrNameLst>
                                          <p:attrName>ppt_y</p:attrName>
                                        </p:attrNameLst>
                                      </p:cBhvr>
                                      <p:tavLst>
                                        <p:tav tm="0">
                                          <p:val>
                                            <p:strVal val="#ppt_y"/>
                                          </p:val>
                                        </p:tav>
                                        <p:tav tm="100000">
                                          <p:val>
                                            <p:strVal val="#ppt_y"/>
                                          </p:val>
                                        </p:tav>
                                      </p:tavLst>
                                    </p:anim>
                                    <p:anim calcmode="lin" valueType="num">
                                      <p:cBhvr>
                                        <p:cTn id="90" dur="500" fill="hold"/>
                                        <p:tgtEl>
                                          <p:spTgt spid="746534"/>
                                        </p:tgtEl>
                                        <p:attrNameLst>
                                          <p:attrName>ppt_w</p:attrName>
                                        </p:attrNameLst>
                                      </p:cBhvr>
                                      <p:tavLst>
                                        <p:tav tm="0">
                                          <p:val>
                                            <p:fltVal val="0"/>
                                          </p:val>
                                        </p:tav>
                                        <p:tav tm="100000">
                                          <p:val>
                                            <p:strVal val="#ppt_w"/>
                                          </p:val>
                                        </p:tav>
                                      </p:tavLst>
                                    </p:anim>
                                    <p:anim calcmode="lin" valueType="num">
                                      <p:cBhvr>
                                        <p:cTn id="91" dur="500" fill="hold"/>
                                        <p:tgtEl>
                                          <p:spTgt spid="746534"/>
                                        </p:tgtEl>
                                        <p:attrNameLst>
                                          <p:attrName>ppt_h</p:attrName>
                                        </p:attrNameLst>
                                      </p:cBhvr>
                                      <p:tavLst>
                                        <p:tav tm="0">
                                          <p:val>
                                            <p:strVal val="#ppt_h"/>
                                          </p:val>
                                        </p:tav>
                                        <p:tav tm="100000">
                                          <p:val>
                                            <p:strVal val="#ppt_h"/>
                                          </p:val>
                                        </p:tav>
                                      </p:tavLst>
                                    </p:anim>
                                  </p:childTnLst>
                                </p:cTn>
                              </p:par>
                            </p:childTnLst>
                          </p:cTn>
                        </p:par>
                        <p:par>
                          <p:cTn id="92" fill="hold" nodeType="afterGroup">
                            <p:stCondLst>
                              <p:cond delay="1000"/>
                            </p:stCondLst>
                            <p:childTnLst>
                              <p:par>
                                <p:cTn id="93" presetID="17" presetClass="entr" presetSubtype="8" fill="hold" grpId="0" nodeType="afterEffect">
                                  <p:stCondLst>
                                    <p:cond delay="0"/>
                                  </p:stCondLst>
                                  <p:childTnLst>
                                    <p:set>
                                      <p:cBhvr>
                                        <p:cTn id="94" dur="1" fill="hold">
                                          <p:stCondLst>
                                            <p:cond delay="0"/>
                                          </p:stCondLst>
                                        </p:cTn>
                                        <p:tgtEl>
                                          <p:spTgt spid="746535"/>
                                        </p:tgtEl>
                                        <p:attrNameLst>
                                          <p:attrName>style.visibility</p:attrName>
                                        </p:attrNameLst>
                                      </p:cBhvr>
                                      <p:to>
                                        <p:strVal val="visible"/>
                                      </p:to>
                                    </p:set>
                                    <p:anim calcmode="lin" valueType="num">
                                      <p:cBhvr>
                                        <p:cTn id="95" dur="500" fill="hold"/>
                                        <p:tgtEl>
                                          <p:spTgt spid="746535"/>
                                        </p:tgtEl>
                                        <p:attrNameLst>
                                          <p:attrName>ppt_x</p:attrName>
                                        </p:attrNameLst>
                                      </p:cBhvr>
                                      <p:tavLst>
                                        <p:tav tm="0">
                                          <p:val>
                                            <p:strVal val="#ppt_x-#ppt_w/2"/>
                                          </p:val>
                                        </p:tav>
                                        <p:tav tm="100000">
                                          <p:val>
                                            <p:strVal val="#ppt_x"/>
                                          </p:val>
                                        </p:tav>
                                      </p:tavLst>
                                    </p:anim>
                                    <p:anim calcmode="lin" valueType="num">
                                      <p:cBhvr>
                                        <p:cTn id="96" dur="500" fill="hold"/>
                                        <p:tgtEl>
                                          <p:spTgt spid="746535"/>
                                        </p:tgtEl>
                                        <p:attrNameLst>
                                          <p:attrName>ppt_y</p:attrName>
                                        </p:attrNameLst>
                                      </p:cBhvr>
                                      <p:tavLst>
                                        <p:tav tm="0">
                                          <p:val>
                                            <p:strVal val="#ppt_y"/>
                                          </p:val>
                                        </p:tav>
                                        <p:tav tm="100000">
                                          <p:val>
                                            <p:strVal val="#ppt_y"/>
                                          </p:val>
                                        </p:tav>
                                      </p:tavLst>
                                    </p:anim>
                                    <p:anim calcmode="lin" valueType="num">
                                      <p:cBhvr>
                                        <p:cTn id="97" dur="500" fill="hold"/>
                                        <p:tgtEl>
                                          <p:spTgt spid="746535"/>
                                        </p:tgtEl>
                                        <p:attrNameLst>
                                          <p:attrName>ppt_w</p:attrName>
                                        </p:attrNameLst>
                                      </p:cBhvr>
                                      <p:tavLst>
                                        <p:tav tm="0">
                                          <p:val>
                                            <p:fltVal val="0"/>
                                          </p:val>
                                        </p:tav>
                                        <p:tav tm="100000">
                                          <p:val>
                                            <p:strVal val="#ppt_w"/>
                                          </p:val>
                                        </p:tav>
                                      </p:tavLst>
                                    </p:anim>
                                    <p:anim calcmode="lin" valueType="num">
                                      <p:cBhvr>
                                        <p:cTn id="98" dur="500" fill="hold"/>
                                        <p:tgtEl>
                                          <p:spTgt spid="746535"/>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8" fill="hold" grpId="0" nodeType="clickEffect">
                                  <p:stCondLst>
                                    <p:cond delay="0"/>
                                  </p:stCondLst>
                                  <p:childTnLst>
                                    <p:set>
                                      <p:cBhvr>
                                        <p:cTn id="102" dur="1" fill="hold">
                                          <p:stCondLst>
                                            <p:cond delay="0"/>
                                          </p:stCondLst>
                                        </p:cTn>
                                        <p:tgtEl>
                                          <p:spTgt spid="746542"/>
                                        </p:tgtEl>
                                        <p:attrNameLst>
                                          <p:attrName>style.visibility</p:attrName>
                                        </p:attrNameLst>
                                      </p:cBhvr>
                                      <p:to>
                                        <p:strVal val="visible"/>
                                      </p:to>
                                    </p:set>
                                    <p:anim calcmode="lin" valueType="num">
                                      <p:cBhvr>
                                        <p:cTn id="103" dur="500" fill="hold"/>
                                        <p:tgtEl>
                                          <p:spTgt spid="746542"/>
                                        </p:tgtEl>
                                        <p:attrNameLst>
                                          <p:attrName>ppt_x</p:attrName>
                                        </p:attrNameLst>
                                      </p:cBhvr>
                                      <p:tavLst>
                                        <p:tav tm="0">
                                          <p:val>
                                            <p:strVal val="#ppt_x-#ppt_w/2"/>
                                          </p:val>
                                        </p:tav>
                                        <p:tav tm="100000">
                                          <p:val>
                                            <p:strVal val="#ppt_x"/>
                                          </p:val>
                                        </p:tav>
                                      </p:tavLst>
                                    </p:anim>
                                    <p:anim calcmode="lin" valueType="num">
                                      <p:cBhvr>
                                        <p:cTn id="104" dur="500" fill="hold"/>
                                        <p:tgtEl>
                                          <p:spTgt spid="746542"/>
                                        </p:tgtEl>
                                        <p:attrNameLst>
                                          <p:attrName>ppt_y</p:attrName>
                                        </p:attrNameLst>
                                      </p:cBhvr>
                                      <p:tavLst>
                                        <p:tav tm="0">
                                          <p:val>
                                            <p:strVal val="#ppt_y"/>
                                          </p:val>
                                        </p:tav>
                                        <p:tav tm="100000">
                                          <p:val>
                                            <p:strVal val="#ppt_y"/>
                                          </p:val>
                                        </p:tav>
                                      </p:tavLst>
                                    </p:anim>
                                    <p:anim calcmode="lin" valueType="num">
                                      <p:cBhvr>
                                        <p:cTn id="105" dur="500" fill="hold"/>
                                        <p:tgtEl>
                                          <p:spTgt spid="746542"/>
                                        </p:tgtEl>
                                        <p:attrNameLst>
                                          <p:attrName>ppt_w</p:attrName>
                                        </p:attrNameLst>
                                      </p:cBhvr>
                                      <p:tavLst>
                                        <p:tav tm="0">
                                          <p:val>
                                            <p:fltVal val="0"/>
                                          </p:val>
                                        </p:tav>
                                        <p:tav tm="100000">
                                          <p:val>
                                            <p:strVal val="#ppt_w"/>
                                          </p:val>
                                        </p:tav>
                                      </p:tavLst>
                                    </p:anim>
                                    <p:anim calcmode="lin" valueType="num">
                                      <p:cBhvr>
                                        <p:cTn id="106" dur="500" fill="hold"/>
                                        <p:tgtEl>
                                          <p:spTgt spid="746542"/>
                                        </p:tgtEl>
                                        <p:attrNameLst>
                                          <p:attrName>ppt_h</p:attrName>
                                        </p:attrNameLst>
                                      </p:cBhvr>
                                      <p:tavLst>
                                        <p:tav tm="0">
                                          <p:val>
                                            <p:strVal val="#ppt_h"/>
                                          </p:val>
                                        </p:tav>
                                        <p:tav tm="100000">
                                          <p:val>
                                            <p:strVal val="#ppt_h"/>
                                          </p:val>
                                        </p:tav>
                                      </p:tavLst>
                                    </p:anim>
                                  </p:childTnLst>
                                </p:cTn>
                              </p:par>
                            </p:childTnLst>
                          </p:cTn>
                        </p:par>
                        <p:par>
                          <p:cTn id="107" fill="hold" nodeType="afterGroup">
                            <p:stCondLst>
                              <p:cond delay="500"/>
                            </p:stCondLst>
                            <p:childTnLst>
                              <p:par>
                                <p:cTn id="108" presetID="17" presetClass="entr" presetSubtype="8" fill="hold" grpId="0" nodeType="afterEffect">
                                  <p:stCondLst>
                                    <p:cond delay="0"/>
                                  </p:stCondLst>
                                  <p:childTnLst>
                                    <p:set>
                                      <p:cBhvr>
                                        <p:cTn id="109" dur="1" fill="hold">
                                          <p:stCondLst>
                                            <p:cond delay="0"/>
                                          </p:stCondLst>
                                        </p:cTn>
                                        <p:tgtEl>
                                          <p:spTgt spid="746543"/>
                                        </p:tgtEl>
                                        <p:attrNameLst>
                                          <p:attrName>style.visibility</p:attrName>
                                        </p:attrNameLst>
                                      </p:cBhvr>
                                      <p:to>
                                        <p:strVal val="visible"/>
                                      </p:to>
                                    </p:set>
                                    <p:anim calcmode="lin" valueType="num">
                                      <p:cBhvr>
                                        <p:cTn id="110" dur="500" fill="hold"/>
                                        <p:tgtEl>
                                          <p:spTgt spid="746543"/>
                                        </p:tgtEl>
                                        <p:attrNameLst>
                                          <p:attrName>ppt_x</p:attrName>
                                        </p:attrNameLst>
                                      </p:cBhvr>
                                      <p:tavLst>
                                        <p:tav tm="0">
                                          <p:val>
                                            <p:strVal val="#ppt_x-#ppt_w/2"/>
                                          </p:val>
                                        </p:tav>
                                        <p:tav tm="100000">
                                          <p:val>
                                            <p:strVal val="#ppt_x"/>
                                          </p:val>
                                        </p:tav>
                                      </p:tavLst>
                                    </p:anim>
                                    <p:anim calcmode="lin" valueType="num">
                                      <p:cBhvr>
                                        <p:cTn id="111" dur="500" fill="hold"/>
                                        <p:tgtEl>
                                          <p:spTgt spid="746543"/>
                                        </p:tgtEl>
                                        <p:attrNameLst>
                                          <p:attrName>ppt_y</p:attrName>
                                        </p:attrNameLst>
                                      </p:cBhvr>
                                      <p:tavLst>
                                        <p:tav tm="0">
                                          <p:val>
                                            <p:strVal val="#ppt_y"/>
                                          </p:val>
                                        </p:tav>
                                        <p:tav tm="100000">
                                          <p:val>
                                            <p:strVal val="#ppt_y"/>
                                          </p:val>
                                        </p:tav>
                                      </p:tavLst>
                                    </p:anim>
                                    <p:anim calcmode="lin" valueType="num">
                                      <p:cBhvr>
                                        <p:cTn id="112" dur="500" fill="hold"/>
                                        <p:tgtEl>
                                          <p:spTgt spid="746543"/>
                                        </p:tgtEl>
                                        <p:attrNameLst>
                                          <p:attrName>ppt_w</p:attrName>
                                        </p:attrNameLst>
                                      </p:cBhvr>
                                      <p:tavLst>
                                        <p:tav tm="0">
                                          <p:val>
                                            <p:fltVal val="0"/>
                                          </p:val>
                                        </p:tav>
                                        <p:tav tm="100000">
                                          <p:val>
                                            <p:strVal val="#ppt_w"/>
                                          </p:val>
                                        </p:tav>
                                      </p:tavLst>
                                    </p:anim>
                                    <p:anim calcmode="lin" valueType="num">
                                      <p:cBhvr>
                                        <p:cTn id="113" dur="500" fill="hold"/>
                                        <p:tgtEl>
                                          <p:spTgt spid="746543"/>
                                        </p:tgtEl>
                                        <p:attrNameLst>
                                          <p:attrName>ppt_h</p:attrName>
                                        </p:attrNameLst>
                                      </p:cBhvr>
                                      <p:tavLst>
                                        <p:tav tm="0">
                                          <p:val>
                                            <p:strVal val="#ppt_h"/>
                                          </p:val>
                                        </p:tav>
                                        <p:tav tm="100000">
                                          <p:val>
                                            <p:strVal val="#ppt_h"/>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7" presetClass="entr" presetSubtype="8" fill="hold" grpId="0" nodeType="clickEffect">
                                  <p:stCondLst>
                                    <p:cond delay="0"/>
                                  </p:stCondLst>
                                  <p:childTnLst>
                                    <p:set>
                                      <p:cBhvr>
                                        <p:cTn id="117" dur="1" fill="hold">
                                          <p:stCondLst>
                                            <p:cond delay="0"/>
                                          </p:stCondLst>
                                        </p:cTn>
                                        <p:tgtEl>
                                          <p:spTgt spid="746545"/>
                                        </p:tgtEl>
                                        <p:attrNameLst>
                                          <p:attrName>style.visibility</p:attrName>
                                        </p:attrNameLst>
                                      </p:cBhvr>
                                      <p:to>
                                        <p:strVal val="visible"/>
                                      </p:to>
                                    </p:set>
                                    <p:anim calcmode="lin" valueType="num">
                                      <p:cBhvr>
                                        <p:cTn id="118" dur="500" fill="hold"/>
                                        <p:tgtEl>
                                          <p:spTgt spid="746545"/>
                                        </p:tgtEl>
                                        <p:attrNameLst>
                                          <p:attrName>ppt_x</p:attrName>
                                        </p:attrNameLst>
                                      </p:cBhvr>
                                      <p:tavLst>
                                        <p:tav tm="0">
                                          <p:val>
                                            <p:strVal val="#ppt_x-#ppt_w/2"/>
                                          </p:val>
                                        </p:tav>
                                        <p:tav tm="100000">
                                          <p:val>
                                            <p:strVal val="#ppt_x"/>
                                          </p:val>
                                        </p:tav>
                                      </p:tavLst>
                                    </p:anim>
                                    <p:anim calcmode="lin" valueType="num">
                                      <p:cBhvr>
                                        <p:cTn id="119" dur="500" fill="hold"/>
                                        <p:tgtEl>
                                          <p:spTgt spid="746545"/>
                                        </p:tgtEl>
                                        <p:attrNameLst>
                                          <p:attrName>ppt_y</p:attrName>
                                        </p:attrNameLst>
                                      </p:cBhvr>
                                      <p:tavLst>
                                        <p:tav tm="0">
                                          <p:val>
                                            <p:strVal val="#ppt_y"/>
                                          </p:val>
                                        </p:tav>
                                        <p:tav tm="100000">
                                          <p:val>
                                            <p:strVal val="#ppt_y"/>
                                          </p:val>
                                        </p:tav>
                                      </p:tavLst>
                                    </p:anim>
                                    <p:anim calcmode="lin" valueType="num">
                                      <p:cBhvr>
                                        <p:cTn id="120" dur="500" fill="hold"/>
                                        <p:tgtEl>
                                          <p:spTgt spid="746545"/>
                                        </p:tgtEl>
                                        <p:attrNameLst>
                                          <p:attrName>ppt_w</p:attrName>
                                        </p:attrNameLst>
                                      </p:cBhvr>
                                      <p:tavLst>
                                        <p:tav tm="0">
                                          <p:val>
                                            <p:fltVal val="0"/>
                                          </p:val>
                                        </p:tav>
                                        <p:tav tm="100000">
                                          <p:val>
                                            <p:strVal val="#ppt_w"/>
                                          </p:val>
                                        </p:tav>
                                      </p:tavLst>
                                    </p:anim>
                                    <p:anim calcmode="lin" valueType="num">
                                      <p:cBhvr>
                                        <p:cTn id="121" dur="500" fill="hold"/>
                                        <p:tgtEl>
                                          <p:spTgt spid="746545"/>
                                        </p:tgtEl>
                                        <p:attrNameLst>
                                          <p:attrName>ppt_h</p:attrName>
                                        </p:attrNameLst>
                                      </p:cBhvr>
                                      <p:tavLst>
                                        <p:tav tm="0">
                                          <p:val>
                                            <p:strVal val="#ppt_h"/>
                                          </p:val>
                                        </p:tav>
                                        <p:tav tm="100000">
                                          <p:val>
                                            <p:strVal val="#ppt_h"/>
                                          </p:val>
                                        </p:tav>
                                      </p:tavLst>
                                    </p:anim>
                                  </p:childTnLst>
                                </p:cTn>
                              </p:par>
                            </p:childTnLst>
                          </p:cTn>
                        </p:par>
                        <p:par>
                          <p:cTn id="122" fill="hold" nodeType="afterGroup">
                            <p:stCondLst>
                              <p:cond delay="500"/>
                            </p:stCondLst>
                            <p:childTnLst>
                              <p:par>
                                <p:cTn id="123" presetID="17" presetClass="entr" presetSubtype="8" fill="hold" grpId="0" nodeType="afterEffect">
                                  <p:stCondLst>
                                    <p:cond delay="0"/>
                                  </p:stCondLst>
                                  <p:childTnLst>
                                    <p:set>
                                      <p:cBhvr>
                                        <p:cTn id="124" dur="1" fill="hold">
                                          <p:stCondLst>
                                            <p:cond delay="0"/>
                                          </p:stCondLst>
                                        </p:cTn>
                                        <p:tgtEl>
                                          <p:spTgt spid="746544"/>
                                        </p:tgtEl>
                                        <p:attrNameLst>
                                          <p:attrName>style.visibility</p:attrName>
                                        </p:attrNameLst>
                                      </p:cBhvr>
                                      <p:to>
                                        <p:strVal val="visible"/>
                                      </p:to>
                                    </p:set>
                                    <p:anim calcmode="lin" valueType="num">
                                      <p:cBhvr>
                                        <p:cTn id="125" dur="500" fill="hold"/>
                                        <p:tgtEl>
                                          <p:spTgt spid="746544"/>
                                        </p:tgtEl>
                                        <p:attrNameLst>
                                          <p:attrName>ppt_x</p:attrName>
                                        </p:attrNameLst>
                                      </p:cBhvr>
                                      <p:tavLst>
                                        <p:tav tm="0">
                                          <p:val>
                                            <p:strVal val="#ppt_x-#ppt_w/2"/>
                                          </p:val>
                                        </p:tav>
                                        <p:tav tm="100000">
                                          <p:val>
                                            <p:strVal val="#ppt_x"/>
                                          </p:val>
                                        </p:tav>
                                      </p:tavLst>
                                    </p:anim>
                                    <p:anim calcmode="lin" valueType="num">
                                      <p:cBhvr>
                                        <p:cTn id="126" dur="500" fill="hold"/>
                                        <p:tgtEl>
                                          <p:spTgt spid="746544"/>
                                        </p:tgtEl>
                                        <p:attrNameLst>
                                          <p:attrName>ppt_y</p:attrName>
                                        </p:attrNameLst>
                                      </p:cBhvr>
                                      <p:tavLst>
                                        <p:tav tm="0">
                                          <p:val>
                                            <p:strVal val="#ppt_y"/>
                                          </p:val>
                                        </p:tav>
                                        <p:tav tm="100000">
                                          <p:val>
                                            <p:strVal val="#ppt_y"/>
                                          </p:val>
                                        </p:tav>
                                      </p:tavLst>
                                    </p:anim>
                                    <p:anim calcmode="lin" valueType="num">
                                      <p:cBhvr>
                                        <p:cTn id="127" dur="500" fill="hold"/>
                                        <p:tgtEl>
                                          <p:spTgt spid="746544"/>
                                        </p:tgtEl>
                                        <p:attrNameLst>
                                          <p:attrName>ppt_w</p:attrName>
                                        </p:attrNameLst>
                                      </p:cBhvr>
                                      <p:tavLst>
                                        <p:tav tm="0">
                                          <p:val>
                                            <p:fltVal val="0"/>
                                          </p:val>
                                        </p:tav>
                                        <p:tav tm="100000">
                                          <p:val>
                                            <p:strVal val="#ppt_w"/>
                                          </p:val>
                                        </p:tav>
                                      </p:tavLst>
                                    </p:anim>
                                    <p:anim calcmode="lin" valueType="num">
                                      <p:cBhvr>
                                        <p:cTn id="128" dur="500" fill="hold"/>
                                        <p:tgtEl>
                                          <p:spTgt spid="746544"/>
                                        </p:tgtEl>
                                        <p:attrNameLst>
                                          <p:attrName>ppt_h</p:attrName>
                                        </p:attrNameLst>
                                      </p:cBhvr>
                                      <p:tavLst>
                                        <p:tav tm="0">
                                          <p:val>
                                            <p:strVal val="#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7" presetClass="entr" presetSubtype="8" fill="hold" grpId="0" nodeType="clickEffect">
                                  <p:stCondLst>
                                    <p:cond delay="0"/>
                                  </p:stCondLst>
                                  <p:childTnLst>
                                    <p:set>
                                      <p:cBhvr>
                                        <p:cTn id="132" dur="1" fill="hold">
                                          <p:stCondLst>
                                            <p:cond delay="0"/>
                                          </p:stCondLst>
                                        </p:cTn>
                                        <p:tgtEl>
                                          <p:spTgt spid="746532"/>
                                        </p:tgtEl>
                                        <p:attrNameLst>
                                          <p:attrName>style.visibility</p:attrName>
                                        </p:attrNameLst>
                                      </p:cBhvr>
                                      <p:to>
                                        <p:strVal val="visible"/>
                                      </p:to>
                                    </p:set>
                                    <p:anim calcmode="lin" valueType="num">
                                      <p:cBhvr>
                                        <p:cTn id="133" dur="500" fill="hold"/>
                                        <p:tgtEl>
                                          <p:spTgt spid="746532"/>
                                        </p:tgtEl>
                                        <p:attrNameLst>
                                          <p:attrName>ppt_x</p:attrName>
                                        </p:attrNameLst>
                                      </p:cBhvr>
                                      <p:tavLst>
                                        <p:tav tm="0">
                                          <p:val>
                                            <p:strVal val="#ppt_x-#ppt_w/2"/>
                                          </p:val>
                                        </p:tav>
                                        <p:tav tm="100000">
                                          <p:val>
                                            <p:strVal val="#ppt_x"/>
                                          </p:val>
                                        </p:tav>
                                      </p:tavLst>
                                    </p:anim>
                                    <p:anim calcmode="lin" valueType="num">
                                      <p:cBhvr>
                                        <p:cTn id="134" dur="500" fill="hold"/>
                                        <p:tgtEl>
                                          <p:spTgt spid="746532"/>
                                        </p:tgtEl>
                                        <p:attrNameLst>
                                          <p:attrName>ppt_y</p:attrName>
                                        </p:attrNameLst>
                                      </p:cBhvr>
                                      <p:tavLst>
                                        <p:tav tm="0">
                                          <p:val>
                                            <p:strVal val="#ppt_y"/>
                                          </p:val>
                                        </p:tav>
                                        <p:tav tm="100000">
                                          <p:val>
                                            <p:strVal val="#ppt_y"/>
                                          </p:val>
                                        </p:tav>
                                      </p:tavLst>
                                    </p:anim>
                                    <p:anim calcmode="lin" valueType="num">
                                      <p:cBhvr>
                                        <p:cTn id="135" dur="500" fill="hold"/>
                                        <p:tgtEl>
                                          <p:spTgt spid="746532"/>
                                        </p:tgtEl>
                                        <p:attrNameLst>
                                          <p:attrName>ppt_w</p:attrName>
                                        </p:attrNameLst>
                                      </p:cBhvr>
                                      <p:tavLst>
                                        <p:tav tm="0">
                                          <p:val>
                                            <p:fltVal val="0"/>
                                          </p:val>
                                        </p:tav>
                                        <p:tav tm="100000">
                                          <p:val>
                                            <p:strVal val="#ppt_w"/>
                                          </p:val>
                                        </p:tav>
                                      </p:tavLst>
                                    </p:anim>
                                    <p:anim calcmode="lin" valueType="num">
                                      <p:cBhvr>
                                        <p:cTn id="136" dur="500" fill="hold"/>
                                        <p:tgtEl>
                                          <p:spTgt spid="746532"/>
                                        </p:tgtEl>
                                        <p:attrNameLst>
                                          <p:attrName>ppt_h</p:attrName>
                                        </p:attrNameLst>
                                      </p:cBhvr>
                                      <p:tavLst>
                                        <p:tav tm="0">
                                          <p:val>
                                            <p:strVal val="#ppt_h"/>
                                          </p:val>
                                        </p:tav>
                                        <p:tav tm="100000">
                                          <p:val>
                                            <p:strVal val="#ppt_h"/>
                                          </p:val>
                                        </p:tav>
                                      </p:tavLst>
                                    </p:anim>
                                  </p:childTnLst>
                                </p:cTn>
                              </p:par>
                            </p:childTnLst>
                          </p:cTn>
                        </p:par>
                        <p:par>
                          <p:cTn id="137" fill="hold" nodeType="afterGroup">
                            <p:stCondLst>
                              <p:cond delay="500"/>
                            </p:stCondLst>
                            <p:childTnLst>
                              <p:par>
                                <p:cTn id="138" presetID="17" presetClass="entr" presetSubtype="8" fill="hold" grpId="0" nodeType="afterEffect">
                                  <p:stCondLst>
                                    <p:cond delay="0"/>
                                  </p:stCondLst>
                                  <p:childTnLst>
                                    <p:set>
                                      <p:cBhvr>
                                        <p:cTn id="139" dur="1" fill="hold">
                                          <p:stCondLst>
                                            <p:cond delay="0"/>
                                          </p:stCondLst>
                                        </p:cTn>
                                        <p:tgtEl>
                                          <p:spTgt spid="746533"/>
                                        </p:tgtEl>
                                        <p:attrNameLst>
                                          <p:attrName>style.visibility</p:attrName>
                                        </p:attrNameLst>
                                      </p:cBhvr>
                                      <p:to>
                                        <p:strVal val="visible"/>
                                      </p:to>
                                    </p:set>
                                    <p:anim calcmode="lin" valueType="num">
                                      <p:cBhvr>
                                        <p:cTn id="140" dur="500" fill="hold"/>
                                        <p:tgtEl>
                                          <p:spTgt spid="746533"/>
                                        </p:tgtEl>
                                        <p:attrNameLst>
                                          <p:attrName>ppt_x</p:attrName>
                                        </p:attrNameLst>
                                      </p:cBhvr>
                                      <p:tavLst>
                                        <p:tav tm="0">
                                          <p:val>
                                            <p:strVal val="#ppt_x-#ppt_w/2"/>
                                          </p:val>
                                        </p:tav>
                                        <p:tav tm="100000">
                                          <p:val>
                                            <p:strVal val="#ppt_x"/>
                                          </p:val>
                                        </p:tav>
                                      </p:tavLst>
                                    </p:anim>
                                    <p:anim calcmode="lin" valueType="num">
                                      <p:cBhvr>
                                        <p:cTn id="141" dur="500" fill="hold"/>
                                        <p:tgtEl>
                                          <p:spTgt spid="746533"/>
                                        </p:tgtEl>
                                        <p:attrNameLst>
                                          <p:attrName>ppt_y</p:attrName>
                                        </p:attrNameLst>
                                      </p:cBhvr>
                                      <p:tavLst>
                                        <p:tav tm="0">
                                          <p:val>
                                            <p:strVal val="#ppt_y"/>
                                          </p:val>
                                        </p:tav>
                                        <p:tav tm="100000">
                                          <p:val>
                                            <p:strVal val="#ppt_y"/>
                                          </p:val>
                                        </p:tav>
                                      </p:tavLst>
                                    </p:anim>
                                    <p:anim calcmode="lin" valueType="num">
                                      <p:cBhvr>
                                        <p:cTn id="142" dur="500" fill="hold"/>
                                        <p:tgtEl>
                                          <p:spTgt spid="746533"/>
                                        </p:tgtEl>
                                        <p:attrNameLst>
                                          <p:attrName>ppt_w</p:attrName>
                                        </p:attrNameLst>
                                      </p:cBhvr>
                                      <p:tavLst>
                                        <p:tav tm="0">
                                          <p:val>
                                            <p:fltVal val="0"/>
                                          </p:val>
                                        </p:tav>
                                        <p:tav tm="100000">
                                          <p:val>
                                            <p:strVal val="#ppt_w"/>
                                          </p:val>
                                        </p:tav>
                                      </p:tavLst>
                                    </p:anim>
                                    <p:anim calcmode="lin" valueType="num">
                                      <p:cBhvr>
                                        <p:cTn id="143" dur="500" fill="hold"/>
                                        <p:tgtEl>
                                          <p:spTgt spid="7465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19" grpId="0" animBg="1"/>
      <p:bldP spid="746532" grpId="0" autoUpdateAnimBg="0"/>
      <p:bldP spid="746534" grpId="0" autoUpdateAnimBg="0"/>
      <p:bldP spid="746536" grpId="0" autoUpdateAnimBg="0"/>
      <p:bldP spid="746538" grpId="0" autoUpdateAnimBg="0"/>
      <p:bldP spid="746540" grpId="0" autoUpdateAnimBg="0"/>
      <p:bldP spid="746542" grpId="0" autoUpdateAnimBg="0"/>
      <p:bldP spid="746545" grpId="0" autoUpdateAnimBg="0"/>
      <p:bldP spid="746565" grpId="0" autoUpdateAnimBg="0"/>
      <p:bldP spid="746566" grpId="0" autoUpdateAnimBg="0"/>
      <p:bldP spid="68" grpId="0" build="p" autoUpdateAnimBg="0" advAuto="0"/>
      <p:bldP spid="746533" grpId="0" autoUpdateAnimBg="0"/>
      <p:bldP spid="746535" grpId="0" autoUpdateAnimBg="0"/>
      <p:bldP spid="746537" grpId="0" autoUpdateAnimBg="0"/>
      <p:bldP spid="746539" grpId="0" autoUpdateAnimBg="0"/>
      <p:bldP spid="746541" grpId="0" autoUpdateAnimBg="0"/>
      <p:bldP spid="746543" grpId="0" autoUpdateAnimBg="0"/>
      <p:bldP spid="74654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rrowheads="1"/>
          </p:cNvPicPr>
          <p:nvPr/>
        </p:nvPicPr>
        <p:blipFill>
          <a:blip r:embed="rId3">
            <a:lum bright="-66000" contrast="-12000"/>
          </a:blip>
          <a:srcRect r="8611"/>
          <a:stretch>
            <a:fillRect/>
          </a:stretch>
        </p:blipFill>
        <p:spPr bwMode="auto">
          <a:xfrm>
            <a:off x="769938" y="0"/>
            <a:ext cx="7581900" cy="6858000"/>
          </a:xfrm>
          <a:prstGeom prst="rect">
            <a:avLst/>
          </a:prstGeom>
          <a:solidFill>
            <a:schemeClr val="bg2"/>
          </a:solidFill>
          <a:ln w="12700">
            <a:noFill/>
            <a:miter lim="800000"/>
            <a:headEnd/>
            <a:tailEnd/>
          </a:ln>
        </p:spPr>
      </p:pic>
      <p:sp>
        <p:nvSpPr>
          <p:cNvPr id="775181" name="Rectangle 13"/>
          <p:cNvSpPr>
            <a:spLocks noChangeArrowheads="1"/>
          </p:cNvSpPr>
          <p:nvPr/>
        </p:nvSpPr>
        <p:spPr bwMode="auto">
          <a:xfrm>
            <a:off x="0" y="0"/>
            <a:ext cx="1096963"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775182" name="Rectangle 14"/>
          <p:cNvSpPr>
            <a:spLocks noChangeArrowheads="1"/>
          </p:cNvSpPr>
          <p:nvPr/>
        </p:nvSpPr>
        <p:spPr bwMode="auto">
          <a:xfrm>
            <a:off x="8047038" y="0"/>
            <a:ext cx="1096962"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775183" name="Rectangle 15"/>
          <p:cNvSpPr>
            <a:spLocks noChangeArrowheads="1"/>
          </p:cNvSpPr>
          <p:nvPr/>
        </p:nvSpPr>
        <p:spPr bwMode="auto">
          <a:xfrm>
            <a:off x="0" y="0"/>
            <a:ext cx="9144000" cy="6858000"/>
          </a:xfrm>
          <a:prstGeom prst="rect">
            <a:avLst/>
          </a:prstGeom>
          <a:solidFill>
            <a:srgbClr val="040404">
              <a:alpha val="50000"/>
            </a:srgbClr>
          </a:solidFill>
          <a:ln w="9525">
            <a:noFill/>
            <a:miter lim="800000"/>
            <a:headEnd/>
            <a:tailEnd/>
          </a:ln>
          <a:effectLst/>
        </p:spPr>
        <p:txBody>
          <a:bodyPr wrap="none" anchor="ctr"/>
          <a:lstStyle/>
          <a:p>
            <a:pPr>
              <a:defRPr/>
            </a:pPr>
            <a:endParaRPr lang="en-US">
              <a:latin typeface="Arial" pitchFamily="-107" charset="0"/>
              <a:ea typeface="+mn-ea"/>
            </a:endParaRPr>
          </a:p>
        </p:txBody>
      </p:sp>
      <p:sp>
        <p:nvSpPr>
          <p:cNvPr id="775184" name="Text Box 16"/>
          <p:cNvSpPr txBox="1">
            <a:spLocks noChangeArrowheads="1"/>
          </p:cNvSpPr>
          <p:nvPr/>
        </p:nvSpPr>
        <p:spPr bwMode="auto">
          <a:xfrm>
            <a:off x="693738" y="996949"/>
            <a:ext cx="8040359" cy="45243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si-LK" sz="3600" b="1" dirty="0">
                <a:solidFill>
                  <a:schemeClr val="tx1"/>
                </a:solidFill>
                <a:effectLst/>
                <a:latin typeface="Comic Sans MS" pitchFamily="66" charset="0"/>
              </a:rPr>
              <a:t>සාරාංශයක් ලෙස</a:t>
            </a:r>
            <a:r>
              <a:rPr lang="si-LK" sz="3600" b="1" dirty="0" smtClean="0">
                <a:solidFill>
                  <a:schemeClr val="tx1"/>
                </a:solidFill>
                <a:effectLst/>
                <a:latin typeface="Comic Sans MS" pitchFamily="66" charset="0"/>
              </a:rPr>
              <a:t>:</a:t>
            </a:r>
            <a:r>
              <a:rPr lang="en-US" sz="3600" b="1" dirty="0" smtClean="0">
                <a:solidFill>
                  <a:schemeClr val="tx1"/>
                </a:solidFill>
                <a:effectLst/>
                <a:latin typeface="Comic Sans MS" pitchFamily="66" charset="0"/>
              </a:rPr>
              <a:t> </a:t>
            </a:r>
            <a:r>
              <a:rPr lang="si-LK" sz="3600" b="1" dirty="0" smtClean="0">
                <a:solidFill>
                  <a:srgbClr val="FFFF00"/>
                </a:solidFill>
                <a:effectLst/>
                <a:latin typeface="Comic Sans MS" pitchFamily="66" charset="0"/>
              </a:rPr>
              <a:t>ම</a:t>
            </a:r>
            <a:r>
              <a:rPr lang="si-LK" sz="3600" b="1" dirty="0">
                <a:solidFill>
                  <a:srgbClr val="FFFF00"/>
                </a:solidFill>
                <a:effectLst/>
                <a:latin typeface="Comic Sans MS" pitchFamily="66" charset="0"/>
              </a:rPr>
              <a:t>ිනිසාගේ මැවීම හා වැටීම </a:t>
            </a:r>
            <a:r>
              <a:rPr lang="si-LK" sz="3600" b="1" dirty="0" smtClean="0">
                <a:solidFill>
                  <a:srgbClr val="FFFF00"/>
                </a:solidFill>
                <a:effectLst/>
                <a:latin typeface="Comic Sans MS" pitchFamily="66" charset="0"/>
              </a:rPr>
              <a:t>පිළිබඳව</a:t>
            </a:r>
            <a:r>
              <a:rPr lang="en-AU" sz="3600" b="1" dirty="0" smtClean="0">
                <a:solidFill>
                  <a:srgbClr val="FFFF00"/>
                </a:solidFill>
                <a:effectLst/>
                <a:latin typeface="Comic Sans MS" pitchFamily="66" charset="0"/>
              </a:rPr>
              <a:t> </a:t>
            </a:r>
            <a:r>
              <a:rPr lang="si-LK" sz="3600" b="1" dirty="0" smtClean="0">
                <a:solidFill>
                  <a:srgbClr val="FFFF00"/>
                </a:solidFill>
                <a:effectLst/>
                <a:latin typeface="Comic Sans MS" pitchFamily="66" charset="0"/>
              </a:rPr>
              <a:t>"ම</a:t>
            </a:r>
            <a:r>
              <a:rPr lang="si-LK" sz="3600" b="1" dirty="0">
                <a:solidFill>
                  <a:srgbClr val="FFFF00"/>
                </a:solidFill>
                <a:effectLst/>
                <a:latin typeface="Comic Sans MS" pitchFamily="66" charset="0"/>
              </a:rPr>
              <a:t>ැවීම ලිපිගොනුව" </a:t>
            </a:r>
            <a:r>
              <a:rPr lang="si-LK" sz="3600" b="1" dirty="0" smtClean="0">
                <a:solidFill>
                  <a:srgbClr val="FFFF00"/>
                </a:solidFill>
                <a:effectLst/>
                <a:latin typeface="Comic Sans MS" pitchFamily="66" charset="0"/>
              </a:rPr>
              <a:t>තුළ</a:t>
            </a:r>
            <a:r>
              <a:rPr lang="en-AU" sz="3600" b="1" dirty="0" smtClean="0">
                <a:solidFill>
                  <a:srgbClr val="FFFF00"/>
                </a:solidFill>
                <a:effectLst/>
                <a:latin typeface="Comic Sans MS" pitchFamily="66" charset="0"/>
              </a:rPr>
              <a:t> </a:t>
            </a:r>
            <a:r>
              <a:rPr lang="si-LK" sz="3600" b="1" dirty="0" smtClean="0">
                <a:solidFill>
                  <a:srgbClr val="FFFF00"/>
                </a:solidFill>
                <a:effectLst/>
                <a:latin typeface="Comic Sans MS" pitchFamily="66" charset="0"/>
              </a:rPr>
              <a:t>සඳහන</a:t>
            </a:r>
            <a:r>
              <a:rPr lang="si-LK" sz="3600" b="1" dirty="0">
                <a:solidFill>
                  <a:srgbClr val="FFFF00"/>
                </a:solidFill>
                <a:effectLst/>
                <a:latin typeface="Comic Sans MS" pitchFamily="66" charset="0"/>
              </a:rPr>
              <a:t>් වේ. මනුෂ්‍යයා පාප රහිතව උන්වහන්සේ සමඟ කිට්ටු </a:t>
            </a:r>
            <a:r>
              <a:rPr lang="si-LK" sz="3600" b="1" dirty="0" smtClean="0">
                <a:solidFill>
                  <a:srgbClr val="FFFF00"/>
                </a:solidFill>
                <a:effectLst/>
                <a:latin typeface="Comic Sans MS" pitchFamily="66" charset="0"/>
              </a:rPr>
              <a:t>සම්බන්ධ</a:t>
            </a:r>
            <a:r>
              <a:rPr lang="en-AU" sz="3600" b="1" dirty="0" smtClean="0">
                <a:solidFill>
                  <a:srgbClr val="FFFF00"/>
                </a:solidFill>
                <a:effectLst/>
                <a:latin typeface="Comic Sans MS" pitchFamily="66" charset="0"/>
              </a:rPr>
              <a:t> </a:t>
            </a:r>
            <a:r>
              <a:rPr lang="si-LK" sz="3600" b="1" dirty="0" smtClean="0">
                <a:solidFill>
                  <a:srgbClr val="FFFF00"/>
                </a:solidFill>
                <a:effectLst/>
                <a:latin typeface="Comic Sans MS" pitchFamily="66" charset="0"/>
              </a:rPr>
              <a:t>කමට </a:t>
            </a:r>
            <a:r>
              <a:rPr lang="si-LK" sz="3600" b="1" dirty="0">
                <a:solidFill>
                  <a:srgbClr val="FFFF00"/>
                </a:solidFill>
                <a:effectLst/>
                <a:latin typeface="Comic Sans MS" pitchFamily="66" charset="0"/>
              </a:rPr>
              <a:t>නැවත රෑගෙන ඒමට  පියණන්වහන්සේගේ සැලැස්මද මෙහි ප්‍රකාශ වේ. මෙම "නැවත පමිණීම බයිබලීය සුභාරංචියේ මූලික හරය ලෙස සැලක</a:t>
            </a:r>
            <a:r>
              <a:rPr lang="si-LK" sz="3600" b="1" dirty="0" smtClean="0">
                <a:solidFill>
                  <a:srgbClr val="FFFF00"/>
                </a:solidFill>
                <a:effectLst/>
                <a:latin typeface="Comic Sans MS" pitchFamily="66" charset="0"/>
              </a:rPr>
              <a:t>ේ</a:t>
            </a:r>
            <a:r>
              <a:rPr lang="en-AU" sz="3600" b="1" dirty="0" smtClean="0">
                <a:solidFill>
                  <a:srgbClr val="FFFF00"/>
                </a:solidFill>
                <a:effectLst/>
                <a:latin typeface="Comic Sans MS" pitchFamily="66" charset="0"/>
              </a:rPr>
              <a:t>”</a:t>
            </a:r>
            <a:endParaRPr lang="en-US" sz="3600" b="1" dirty="0" smtClean="0">
              <a:solidFill>
                <a:srgbClr val="FFFF00"/>
              </a:solidFill>
              <a:effectLst/>
              <a:latin typeface="Comic Sans MS" pitchFamily="66" charset="0"/>
            </a:endParaRPr>
          </a:p>
          <a:p>
            <a:pPr>
              <a:spcBef>
                <a:spcPct val="50000"/>
              </a:spcBef>
              <a:defRPr/>
            </a:pPr>
            <a:r>
              <a:rPr lang="si-LK" altLang="ja-JP" sz="2400" b="1" dirty="0" smtClean="0">
                <a:solidFill>
                  <a:schemeClr val="tx1"/>
                </a:solidFill>
                <a:effectLst/>
                <a:latin typeface="Comic Sans MS" pitchFamily="66" charset="0"/>
              </a:rPr>
              <a:t>ජ</a:t>
            </a:r>
            <a:r>
              <a:rPr lang="si-LK" altLang="ja-JP" sz="2400" b="1" dirty="0">
                <a:solidFill>
                  <a:schemeClr val="tx1"/>
                </a:solidFill>
                <a:effectLst/>
                <a:latin typeface="Comic Sans MS" pitchFamily="66" charset="0"/>
              </a:rPr>
              <a:t>ෝන් වැල්වූර්ඩ්</a:t>
            </a:r>
            <a:endParaRPr lang="en-US" sz="2400" b="1" dirty="0">
              <a:solidFill>
                <a:schemeClr val="tx1"/>
              </a:solidFill>
              <a:effectLst/>
              <a:latin typeface="Comic Sans MS" pitchFamily="66" charset="0"/>
            </a:endParaRPr>
          </a:p>
        </p:txBody>
      </p:sp>
      <p:sp>
        <p:nvSpPr>
          <p:cNvPr id="26631" name="Text Box 7"/>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75172" name="Text Box 4"/>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75174" name="Rectangle 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25</a:t>
            </a:r>
          </a:p>
        </p:txBody>
      </p:sp>
      <p:sp>
        <p:nvSpPr>
          <p:cNvPr id="775176" name="Rectangle 8"/>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26635" name="Text Box 9"/>
          <p:cNvSpPr txBox="1">
            <a:spLocks noChangeArrowheads="1"/>
          </p:cNvSpPr>
          <p:nvPr/>
        </p:nvSpPr>
        <p:spPr bwMode="auto">
          <a:xfrm>
            <a:off x="8715375" y="6430963"/>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6636" name="Text Box 11"/>
          <p:cNvSpPr txBox="1">
            <a:spLocks noChangeArrowheads="1"/>
          </p:cNvSpPr>
          <p:nvPr/>
        </p:nvSpPr>
        <p:spPr bwMode="auto">
          <a:xfrm>
            <a:off x="6992938" y="6242050"/>
            <a:ext cx="1631950" cy="274638"/>
          </a:xfrm>
          <a:prstGeom prst="rect">
            <a:avLst/>
          </a:prstGeom>
          <a:noFill/>
          <a:ln w="12700">
            <a:noFill/>
            <a:miter lim="800000"/>
            <a:headEnd/>
            <a:tailEnd/>
          </a:ln>
        </p:spPr>
        <p:txBody>
          <a:bodyPr wrap="none" anchor="ctr">
            <a:spAutoFit/>
          </a:bodyPr>
          <a:lstStyle/>
          <a:p>
            <a:pPr algn="l">
              <a:spcBef>
                <a:spcPct val="50000"/>
              </a:spcBef>
            </a:pPr>
            <a:r>
              <a:rPr lang="en-US" sz="1200" b="1">
                <a:solidFill>
                  <a:schemeClr val="tx1"/>
                </a:solidFill>
                <a:effectLst/>
              </a:rPr>
              <a:t>Handbook pg. 17-19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5183"/>
                                        </p:tgtEl>
                                        <p:attrNameLst>
                                          <p:attrName>style.visibility</p:attrName>
                                        </p:attrNameLst>
                                      </p:cBhvr>
                                      <p:to>
                                        <p:strVal val="visible"/>
                                      </p:to>
                                    </p:set>
                                    <p:animEffect transition="in" filter="wipe(up)">
                                      <p:cBhvr>
                                        <p:cTn id="7" dur="500"/>
                                        <p:tgtEl>
                                          <p:spTgt spid="775183"/>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75184"/>
                                        </p:tgtEl>
                                        <p:attrNameLst>
                                          <p:attrName>style.visibility</p:attrName>
                                        </p:attrNameLst>
                                      </p:cBhvr>
                                      <p:to>
                                        <p:strVal val="visible"/>
                                      </p:to>
                                    </p:set>
                                    <p:animEffect transition="in" filter="fade">
                                      <p:cBhvr>
                                        <p:cTn id="11" dur="2000"/>
                                        <p:tgtEl>
                                          <p:spTgt spid="775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83" grpId="0" animBg="1"/>
      <p:bldP spid="77518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28" name="Rectangle 132"/>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698" name="AutoShape 2"/>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699" name="Freeform 3"/>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0" name="Freeform 4"/>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1" name="Freeform 5"/>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2" name="Freeform 6"/>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3" name="Freeform 7"/>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4" name="Freeform 8"/>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5" name="Freeform 9"/>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6" name="Freeform 10"/>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7" name="Freeform 11"/>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8" name="Freeform 12"/>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9" name="Freeform 13"/>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0" name="Freeform 14"/>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1" name="Freeform 15"/>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2" name="Freeform 16"/>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3" name="Freeform 17"/>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4" name="Freeform 18"/>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5" name="Freeform 19"/>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6" name="Freeform 20"/>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7" name="Freeform 21"/>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8" name="Freeform 22"/>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9" name="Freeform 23"/>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0" name="Freeform 24"/>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1" name="Freeform 25"/>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2" name="Freeform 26"/>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3" name="Freeform 27"/>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4" name="Freeform 28"/>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5" name="Freeform 29"/>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6" name="Freeform 30"/>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7" name="Freeform 31"/>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8" name="Freeform 32"/>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9" name="Freeform 33"/>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0" name="Freeform 34"/>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1" name="Freeform 35"/>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2" name="Freeform 36"/>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3" name="Freeform 37"/>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4" name="Freeform 38"/>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5" name="Freeform 39"/>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6" name="Freeform 40"/>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7" name="Freeform 41"/>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8" name="Freeform 42"/>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9" name="Freeform 43"/>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0" name="Freeform 44"/>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1" name="Freeform 45"/>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5" name="Freeform 49"/>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97" name="Line 101"/>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Arial" pitchFamily="-107" charset="0"/>
              <a:ea typeface="+mn-ea"/>
            </a:endParaRPr>
          </a:p>
        </p:txBody>
      </p:sp>
      <p:sp>
        <p:nvSpPr>
          <p:cNvPr id="413798" name="Freeform 102"/>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27747" name="Rectangle 103"/>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pitchFamily="-84" charset="0"/>
              </a:rPr>
              <a:t> </a:t>
            </a:r>
          </a:p>
        </p:txBody>
      </p:sp>
      <p:sp>
        <p:nvSpPr>
          <p:cNvPr id="413800" name="Rectangle 104"/>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2" name="Rectangle 106"/>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3" name="Rectangle 107"/>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4" name="Rectangle 108"/>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27753" name="Rectangle 109"/>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pitchFamily="-84" charset="0"/>
              </a:rPr>
              <a:t>S</a:t>
            </a:r>
          </a:p>
        </p:txBody>
      </p:sp>
      <p:sp>
        <p:nvSpPr>
          <p:cNvPr id="413806" name="Rectangle 110"/>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(2000 B.C.)</a:t>
            </a:r>
          </a:p>
        </p:txBody>
      </p:sp>
      <p:sp>
        <p:nvSpPr>
          <p:cNvPr id="413807" name="Rectangle 111"/>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FAFD00"/>
                </a:solidFill>
                <a:effectLst/>
                <a:latin typeface="Times" pitchFamily="-107" charset="0"/>
                <a:ea typeface="+mn-ea"/>
              </a:rPr>
              <a:t>C 7 S J </a:t>
            </a:r>
          </a:p>
        </p:txBody>
      </p:sp>
      <p:sp>
        <p:nvSpPr>
          <p:cNvPr id="413809" name="Rectangle 113"/>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00FF00"/>
                </a:solidFill>
                <a:effectLst/>
                <a:latin typeface="Times" pitchFamily="-107" charset="0"/>
                <a:ea typeface="+mn-ea"/>
              </a:rPr>
              <a:t>7 = 4 + 3 </a:t>
            </a:r>
          </a:p>
        </p:txBody>
      </p:sp>
      <p:sp>
        <p:nvSpPr>
          <p:cNvPr id="413811" name="Rectangle 115"/>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413812" name="Line 116"/>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413813" name="Rectangle 117"/>
          <p:cNvSpPr>
            <a:spLocks noChangeArrowheads="1"/>
          </p:cNvSpPr>
          <p:nvPr/>
        </p:nvSpPr>
        <p:spPr bwMode="auto">
          <a:xfrm>
            <a:off x="5930900" y="534988"/>
            <a:ext cx="511175" cy="3763962"/>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4" name="Text Box 118"/>
          <p:cNvSpPr txBox="1">
            <a:spLocks noChangeArrowheads="1"/>
          </p:cNvSpPr>
          <p:nvPr/>
        </p:nvSpPr>
        <p:spPr bwMode="auto">
          <a:xfrm rot="16200000">
            <a:off x="4514056" y="2113291"/>
            <a:ext cx="333057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si-LK" b="1" dirty="0">
                <a:solidFill>
                  <a:srgbClr val="99FF99"/>
                </a:solidFill>
                <a:effectLst>
                  <a:outerShdw blurRad="38100" dist="38100" dir="2700000" algn="tl">
                    <a:srgbClr val="000000"/>
                  </a:outerShdw>
                </a:effectLst>
                <a:latin typeface="Times" pitchFamily="-84" charset="0"/>
              </a:rPr>
              <a:t>සමාජක්‍රම</a:t>
            </a:r>
            <a:r>
              <a:rPr lang="en-US" b="1" dirty="0">
                <a:solidFill>
                  <a:srgbClr val="99FF99"/>
                </a:solidFill>
                <a:effectLst>
                  <a:outerShdw blurRad="38100" dist="38100" dir="2700000" algn="tl">
                    <a:srgbClr val="000000"/>
                  </a:outerShdw>
                </a:effectLst>
                <a:latin typeface="Times" pitchFamily="-84" charset="0"/>
              </a:rPr>
              <a:t> </a:t>
            </a:r>
            <a:r>
              <a:rPr lang="en-US" b="1" dirty="0" smtClean="0">
                <a:solidFill>
                  <a:srgbClr val="99FF99"/>
                </a:solidFill>
                <a:effectLst>
                  <a:outerShdw blurRad="38100" dist="38100" dir="2700000" algn="tl">
                    <a:srgbClr val="000000"/>
                  </a:outerShdw>
                </a:effectLst>
                <a:latin typeface="Times" pitchFamily="-84" charset="0"/>
              </a:rPr>
              <a:t>3</a:t>
            </a:r>
            <a:endParaRPr lang="en-US" b="1" dirty="0">
              <a:solidFill>
                <a:srgbClr val="EEFF4B"/>
              </a:solidFill>
              <a:effectLst/>
              <a:latin typeface="Times" pitchFamily="-107" charset="0"/>
              <a:ea typeface="+mn-ea"/>
            </a:endParaRPr>
          </a:p>
        </p:txBody>
      </p:sp>
      <p:sp>
        <p:nvSpPr>
          <p:cNvPr id="413815" name="Rectangle 119"/>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6" name="Rectangle 120"/>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7" name="Text Box 121"/>
          <p:cNvSpPr txBox="1">
            <a:spLocks noChangeArrowheads="1"/>
          </p:cNvSpPr>
          <p:nvPr/>
        </p:nvSpPr>
        <p:spPr bwMode="auto">
          <a:xfrm rot="16214336">
            <a:off x="60118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S</a:t>
            </a:r>
          </a:p>
        </p:txBody>
      </p:sp>
      <p:sp>
        <p:nvSpPr>
          <p:cNvPr id="413818" name="Text Box 122"/>
          <p:cNvSpPr txBox="1">
            <a:spLocks noChangeArrowheads="1"/>
          </p:cNvSpPr>
          <p:nvPr/>
        </p:nvSpPr>
        <p:spPr bwMode="auto">
          <a:xfrm rot="16200000">
            <a:off x="59912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J</a:t>
            </a:r>
          </a:p>
        </p:txBody>
      </p:sp>
      <p:sp>
        <p:nvSpPr>
          <p:cNvPr id="413824" name="Rectangle 128"/>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25" name="Text Box 129"/>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C</a:t>
            </a:r>
          </a:p>
        </p:txBody>
      </p:sp>
      <p:sp>
        <p:nvSpPr>
          <p:cNvPr id="413826" name="Freeform 130"/>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27" name="Freeform 131"/>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29" name="AutoShape 13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30" name="Freeform 134"/>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31" name="Rectangle 13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32" name="Freeform 136"/>
          <p:cNvSpPr>
            <a:spLocks/>
          </p:cNvSpPr>
          <p:nvPr/>
        </p:nvSpPr>
        <p:spPr bwMode="auto">
          <a:xfrm>
            <a:off x="4941888" y="21558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33" name="AutoShape 137"/>
          <p:cNvSpPr>
            <a:spLocks noChangeArrowheads="1"/>
          </p:cNvSpPr>
          <p:nvPr/>
        </p:nvSpPr>
        <p:spPr bwMode="auto">
          <a:xfrm>
            <a:off x="4206875" y="2052638"/>
            <a:ext cx="730250" cy="87153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34" name="Rectangle 138"/>
          <p:cNvSpPr>
            <a:spLocks noChangeArrowheads="1"/>
          </p:cNvSpPr>
          <p:nvPr/>
        </p:nvSpPr>
        <p:spPr bwMode="auto">
          <a:xfrm>
            <a:off x="4203700" y="2243138"/>
            <a:ext cx="952500" cy="1049337"/>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39" name="AutoShape 143"/>
          <p:cNvSpPr>
            <a:spLocks noChangeArrowheads="1"/>
          </p:cNvSpPr>
          <p:nvPr/>
        </p:nvSpPr>
        <p:spPr bwMode="auto">
          <a:xfrm>
            <a:off x="4224338" y="2068513"/>
            <a:ext cx="692150" cy="90328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413840" name="AutoShape 144"/>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1" name="AutoShape 14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2" name="Rectangle 14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43" name="AutoShape 147"/>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413844" name="Rectangle 14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45" name="AutoShape 149"/>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grpSp>
        <p:nvGrpSpPr>
          <p:cNvPr id="27787" name="Group 150"/>
          <p:cNvGrpSpPr>
            <a:grpSpLocks/>
          </p:cNvGrpSpPr>
          <p:nvPr/>
        </p:nvGrpSpPr>
        <p:grpSpPr bwMode="auto">
          <a:xfrm>
            <a:off x="6591300" y="4418013"/>
            <a:ext cx="952500" cy="527050"/>
            <a:chOff x="4152" y="2783"/>
            <a:chExt cx="600" cy="332"/>
          </a:xfrm>
        </p:grpSpPr>
        <p:sp>
          <p:nvSpPr>
            <p:cNvPr id="413847" name="AutoShape 15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8" name="Rectangle 15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49" name="AutoShape 153"/>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413850" name="Freeform 154"/>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51" name="AutoShape 155"/>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52" name="Rectangle 15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(1500 B.C.)</a:t>
            </a:r>
          </a:p>
        </p:txBody>
      </p:sp>
      <p:sp>
        <p:nvSpPr>
          <p:cNvPr id="413853" name="Rectangle 15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(500 B.C.)</a:t>
            </a:r>
          </a:p>
        </p:txBody>
      </p:sp>
      <p:sp>
        <p:nvSpPr>
          <p:cNvPr id="413854" name="Rectangle 15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(1000 B.C.)</a:t>
            </a:r>
          </a:p>
        </p:txBody>
      </p:sp>
      <p:sp>
        <p:nvSpPr>
          <p:cNvPr id="27793" name="Rectangle 166"/>
          <p:cNvSpPr>
            <a:spLocks noChangeArrowheads="1"/>
          </p:cNvSpPr>
          <p:nvPr/>
        </p:nvSpPr>
        <p:spPr bwMode="auto">
          <a:xfrm>
            <a:off x="4156075" y="2060575"/>
            <a:ext cx="564256" cy="251351"/>
          </a:xfrm>
          <a:prstGeom prst="rect">
            <a:avLst/>
          </a:prstGeom>
          <a:noFill/>
          <a:ln w="12700">
            <a:noFill/>
            <a:miter lim="800000"/>
            <a:headEnd/>
            <a:tailEnd/>
          </a:ln>
        </p:spPr>
        <p:txBody>
          <a:bodyPr wrap="none" lIns="90487" tIns="44450" rIns="90487" bIns="44450">
            <a:spAutoFit/>
          </a:bodyPr>
          <a:lstStyle/>
          <a:p>
            <a:pPr algn="l"/>
            <a:r>
              <a:rPr lang="si-LK" sz="1050" b="1" dirty="0" smtClean="0">
                <a:solidFill>
                  <a:srgbClr val="000000"/>
                </a:solidFill>
                <a:effectLst/>
                <a:latin typeface="Chicago" charset="0"/>
              </a:rPr>
              <a:t>ආබ්‍රහම්</a:t>
            </a:r>
          </a:p>
        </p:txBody>
      </p:sp>
      <p:sp>
        <p:nvSpPr>
          <p:cNvPr id="413863" name="Freeform 167"/>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64" name="Rectangle 168"/>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65" name="Freeform 169"/>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66" name="AutoShape 170"/>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67" name="Rectangle 171"/>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68" name="Rectangle 172"/>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latin typeface="Arial" pitchFamily="-107" charset="0"/>
              <a:ea typeface="+mn-ea"/>
            </a:endParaRPr>
          </a:p>
        </p:txBody>
      </p:sp>
      <p:sp>
        <p:nvSpPr>
          <p:cNvPr id="413869" name="AutoShape 173"/>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01" name="Rectangle 174"/>
          <p:cNvSpPr>
            <a:spLocks noChangeArrowheads="1"/>
          </p:cNvSpPr>
          <p:nvPr/>
        </p:nvSpPr>
        <p:spPr bwMode="auto">
          <a:xfrm>
            <a:off x="4276725" y="3416300"/>
            <a:ext cx="644406" cy="251351"/>
          </a:xfrm>
          <a:prstGeom prst="rect">
            <a:avLst/>
          </a:prstGeom>
          <a:noFill/>
          <a:ln w="12700">
            <a:noFill/>
            <a:miter lim="800000"/>
            <a:headEnd/>
            <a:tailEnd/>
          </a:ln>
        </p:spPr>
        <p:txBody>
          <a:bodyPr wrap="none" lIns="90487" tIns="44450" rIns="90487" bIns="44450">
            <a:spAutoFit/>
          </a:bodyPr>
          <a:lstStyle/>
          <a:p>
            <a:pPr algn="l"/>
            <a:r>
              <a:rPr lang="si-LK" sz="1050" b="1" dirty="0" smtClean="0">
                <a:solidFill>
                  <a:srgbClr val="000000"/>
                </a:solidFill>
                <a:effectLst/>
                <a:latin typeface="Chicago" charset="0"/>
              </a:rPr>
              <a:t>යොසෙප්</a:t>
            </a:r>
          </a:p>
        </p:txBody>
      </p:sp>
      <p:sp>
        <p:nvSpPr>
          <p:cNvPr id="413872" name="Line 176"/>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3" name="Line 177"/>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4" name="Line 178"/>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5" name="Line 179"/>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6" name="Line 180"/>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7" name="Line 181"/>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Arial" pitchFamily="-107" charset="0"/>
              <a:ea typeface="+mn-ea"/>
            </a:endParaRPr>
          </a:p>
        </p:txBody>
      </p:sp>
      <p:sp>
        <p:nvSpPr>
          <p:cNvPr id="413878" name="Line 182"/>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9" name="Line 183"/>
          <p:cNvSpPr>
            <a:spLocks noChangeShapeType="1"/>
          </p:cNvSpPr>
          <p:nvPr/>
        </p:nvSpPr>
        <p:spPr bwMode="auto">
          <a:xfrm>
            <a:off x="6627813" y="23050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80" name="Line 184"/>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81" name="Line 185"/>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Arial" pitchFamily="-107" charset="0"/>
              <a:ea typeface="+mn-ea"/>
            </a:endParaRPr>
          </a:p>
        </p:txBody>
      </p:sp>
      <p:sp>
        <p:nvSpPr>
          <p:cNvPr id="413883" name="Line 187"/>
          <p:cNvSpPr>
            <a:spLocks noChangeShapeType="1"/>
          </p:cNvSpPr>
          <p:nvPr/>
        </p:nvSpPr>
        <p:spPr bwMode="auto">
          <a:xfrm>
            <a:off x="6659563" y="3870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13" name="Rectangle 188"/>
          <p:cNvSpPr>
            <a:spLocks noChangeArrowheads="1"/>
          </p:cNvSpPr>
          <p:nvPr/>
        </p:nvSpPr>
        <p:spPr bwMode="auto">
          <a:xfrm>
            <a:off x="6561138" y="3213100"/>
            <a:ext cx="556242" cy="251351"/>
          </a:xfrm>
          <a:prstGeom prst="rect">
            <a:avLst/>
          </a:prstGeom>
          <a:noFill/>
          <a:ln w="12700">
            <a:noFill/>
            <a:miter lim="800000"/>
            <a:headEnd/>
            <a:tailEnd/>
          </a:ln>
        </p:spPr>
        <p:txBody>
          <a:bodyPr wrap="none" lIns="90487" tIns="44450" rIns="90487" bIns="44450">
            <a:spAutoFit/>
          </a:bodyPr>
          <a:lstStyle/>
          <a:p>
            <a:pPr algn="l"/>
            <a:r>
              <a:rPr lang="si-LK" sz="1050" b="1" dirty="0" smtClean="0">
                <a:solidFill>
                  <a:srgbClr val="000000"/>
                </a:solidFill>
                <a:effectLst/>
                <a:latin typeface="Chicago" charset="0"/>
              </a:rPr>
              <a:t>විප්‍රවාස</a:t>
            </a:r>
            <a:endParaRPr lang="en-US" sz="1050" b="1" dirty="0">
              <a:solidFill>
                <a:srgbClr val="000000"/>
              </a:solidFill>
              <a:effectLst/>
              <a:latin typeface="Chicago" charset="0"/>
            </a:endParaRPr>
          </a:p>
        </p:txBody>
      </p:sp>
      <p:sp>
        <p:nvSpPr>
          <p:cNvPr id="27814" name="Rectangle 192"/>
          <p:cNvSpPr>
            <a:spLocks noChangeArrowheads="1"/>
          </p:cNvSpPr>
          <p:nvPr/>
        </p:nvSpPr>
        <p:spPr bwMode="auto">
          <a:xfrm>
            <a:off x="6599238" y="4394200"/>
            <a:ext cx="714938"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Chicago" charset="0"/>
              </a:rPr>
              <a:t>නිහඬකාලය</a:t>
            </a:r>
          </a:p>
        </p:txBody>
      </p:sp>
      <p:sp>
        <p:nvSpPr>
          <p:cNvPr id="413890" name="Line 194"/>
          <p:cNvSpPr>
            <a:spLocks noChangeShapeType="1"/>
          </p:cNvSpPr>
          <p:nvPr/>
        </p:nvSpPr>
        <p:spPr bwMode="auto">
          <a:xfrm>
            <a:off x="6630988" y="15938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1" name="Line 195"/>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2" name="Line 196"/>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3" name="Rectangle 19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94" name="AutoShape 198"/>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20" name="Rectangle 199"/>
          <p:cNvSpPr>
            <a:spLocks noChangeArrowheads="1"/>
          </p:cNvSpPr>
          <p:nvPr/>
        </p:nvSpPr>
        <p:spPr bwMode="auto">
          <a:xfrm>
            <a:off x="6362699" y="5035550"/>
            <a:ext cx="1171575" cy="459100"/>
          </a:xfrm>
          <a:prstGeom prst="rect">
            <a:avLst/>
          </a:prstGeom>
          <a:noFill/>
          <a:ln w="12700">
            <a:noFill/>
            <a:miter lim="800000"/>
            <a:headEnd/>
            <a:tailEnd/>
          </a:ln>
        </p:spPr>
        <p:txBody>
          <a:bodyPr wrap="square" lIns="90487" tIns="44450" rIns="90487" bIns="44450">
            <a:spAutoFit/>
          </a:bodyPr>
          <a:lstStyle/>
          <a:p>
            <a:pPr>
              <a:defRPr/>
            </a:pPr>
            <a:r>
              <a:rPr lang="si-LK" sz="1200" b="1" dirty="0">
                <a:solidFill>
                  <a:srgbClr val="030303"/>
                </a:solidFill>
                <a:latin typeface="Helvetica" charset="0"/>
                <a:ea typeface="ＭＳ Ｐゴシック" charset="0"/>
                <a:cs typeface="ＭＳ Ｐゴシック" charset="0"/>
              </a:rPr>
              <a:t>යේසුස</a:t>
            </a:r>
            <a:r>
              <a:rPr lang="si-LK" sz="1200" b="1" dirty="0" smtClean="0">
                <a:solidFill>
                  <a:srgbClr val="030303"/>
                </a:solidFill>
                <a:latin typeface="Helvetica" charset="0"/>
                <a:ea typeface="ＭＳ Ｐゴシック" charset="0"/>
                <a:cs typeface="ＭＳ Ｐゴシック" charset="0"/>
              </a:rPr>
              <a:t>්</a:t>
            </a:r>
            <a:endParaRPr lang="en-US" sz="1200" b="1" dirty="0" smtClean="0">
              <a:solidFill>
                <a:srgbClr val="030303"/>
              </a:solidFill>
              <a:latin typeface="Helvetica" charset="0"/>
              <a:ea typeface="ＭＳ Ｐゴシック" charset="0"/>
              <a:cs typeface="ＭＳ Ｐゴシック" charset="0"/>
            </a:endParaRPr>
          </a:p>
          <a:p>
            <a:pPr>
              <a:defRPr/>
            </a:pPr>
            <a:r>
              <a:rPr lang="si-LK" sz="1200" b="1" dirty="0" smtClean="0">
                <a:solidFill>
                  <a:srgbClr val="030303"/>
                </a:solidFill>
                <a:latin typeface="Helvetica" charset="0"/>
                <a:ea typeface="ＭＳ Ｐゴシック" charset="0"/>
                <a:cs typeface="ＭＳ Ｐゴシック" charset="0"/>
              </a:rPr>
              <a:t> </a:t>
            </a:r>
            <a:r>
              <a:rPr lang="si-LK" sz="1200" b="1" dirty="0">
                <a:solidFill>
                  <a:srgbClr val="030303"/>
                </a:solidFill>
                <a:latin typeface="Helvetica" charset="0"/>
                <a:ea typeface="ＭＳ Ｐゴシック" charset="0"/>
                <a:cs typeface="ＭＳ Ｐゴシック" charset="0"/>
              </a:rPr>
              <a:t>වහන්සේ</a:t>
            </a:r>
            <a:endParaRPr lang="en-US" sz="1600" b="1" dirty="0">
              <a:solidFill>
                <a:srgbClr val="030303"/>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413896" name="Line 200"/>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9" name="Line 203"/>
          <p:cNvSpPr>
            <a:spLocks noChangeShapeType="1"/>
          </p:cNvSpPr>
          <p:nvPr/>
        </p:nvSpPr>
        <p:spPr bwMode="auto">
          <a:xfrm>
            <a:off x="6669088" y="58801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0" name="Line 204"/>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1" name="Line 205"/>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2" name="AutoShape 20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903" name="Rectangle 20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04" name="AutoShape 208"/>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28" name="Rectangle 209"/>
          <p:cNvSpPr>
            <a:spLocks noChangeArrowheads="1"/>
          </p:cNvSpPr>
          <p:nvPr/>
        </p:nvSpPr>
        <p:spPr bwMode="auto">
          <a:xfrm>
            <a:off x="6570663" y="561975"/>
            <a:ext cx="564256" cy="251351"/>
          </a:xfrm>
          <a:prstGeom prst="rect">
            <a:avLst/>
          </a:prstGeom>
          <a:noFill/>
          <a:ln w="12700">
            <a:noFill/>
            <a:miter lim="800000"/>
            <a:headEnd/>
            <a:tailEnd/>
          </a:ln>
        </p:spPr>
        <p:txBody>
          <a:bodyPr wrap="none" lIns="90487" tIns="44450" rIns="90487" bIns="44450">
            <a:spAutoFit/>
          </a:bodyPr>
          <a:lstStyle/>
          <a:p>
            <a:pPr algn="l"/>
            <a:r>
              <a:rPr lang="si-LK" sz="1050" b="1" dirty="0" smtClean="0">
                <a:solidFill>
                  <a:srgbClr val="000000"/>
                </a:solidFill>
                <a:effectLst/>
                <a:latin typeface="Chicago" charset="0"/>
              </a:rPr>
              <a:t>අරාජික</a:t>
            </a:r>
          </a:p>
        </p:txBody>
      </p:sp>
      <p:sp>
        <p:nvSpPr>
          <p:cNvPr id="413906" name="Line 210"/>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7" name="Line 211"/>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31" name="Rectangle 212"/>
          <p:cNvSpPr>
            <a:spLocks noChangeArrowheads="1"/>
          </p:cNvSpPr>
          <p:nvPr/>
        </p:nvSpPr>
        <p:spPr bwMode="auto">
          <a:xfrm>
            <a:off x="6580188" y="1266825"/>
            <a:ext cx="556242" cy="243656"/>
          </a:xfrm>
          <a:prstGeom prst="rect">
            <a:avLst/>
          </a:prstGeom>
          <a:noFill/>
          <a:ln w="12700">
            <a:noFill/>
            <a:miter lim="800000"/>
            <a:headEnd/>
            <a:tailEnd/>
          </a:ln>
        </p:spPr>
        <p:txBody>
          <a:bodyPr wrap="none" lIns="90487" tIns="44450" rIns="90487" bIns="44450">
            <a:spAutoFit/>
          </a:bodyPr>
          <a:lstStyle/>
          <a:p>
            <a:pPr algn="l"/>
            <a:r>
              <a:rPr lang="si-LK" sz="1000" b="1" dirty="0" smtClean="0">
                <a:solidFill>
                  <a:srgbClr val="000000"/>
                </a:solidFill>
                <a:effectLst/>
                <a:latin typeface="Chicago" charset="0"/>
              </a:rPr>
              <a:t>රාජකීය</a:t>
            </a:r>
          </a:p>
        </p:txBody>
      </p:sp>
      <p:sp>
        <p:nvSpPr>
          <p:cNvPr id="413909" name="Rectangle 213"/>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10" name="AutoShape 214"/>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34" name="Rectangle 215"/>
          <p:cNvSpPr>
            <a:spLocks noChangeArrowheads="1"/>
          </p:cNvSpPr>
          <p:nvPr/>
        </p:nvSpPr>
        <p:spPr bwMode="auto">
          <a:xfrm>
            <a:off x="4281488" y="5635625"/>
            <a:ext cx="701675" cy="243656"/>
          </a:xfrm>
          <a:prstGeom prst="rect">
            <a:avLst/>
          </a:prstGeom>
          <a:noFill/>
          <a:ln w="12700">
            <a:noFill/>
            <a:miter lim="800000"/>
            <a:headEnd/>
            <a:tailEnd/>
          </a:ln>
        </p:spPr>
        <p:txBody>
          <a:bodyPr lIns="90487" tIns="44450" rIns="90487" bIns="44450">
            <a:spAutoFit/>
          </a:bodyPr>
          <a:lstStyle/>
          <a:p>
            <a:pPr algn="l"/>
            <a:r>
              <a:rPr lang="si-LK" sz="1000" b="1" dirty="0" smtClean="0">
                <a:solidFill>
                  <a:srgbClr val="000000"/>
                </a:solidFill>
                <a:effectLst/>
                <a:latin typeface="Chicago" charset="0"/>
              </a:rPr>
              <a:t>යොෂුවා </a:t>
            </a:r>
          </a:p>
        </p:txBody>
      </p:sp>
      <p:sp>
        <p:nvSpPr>
          <p:cNvPr id="413912" name="Line 216"/>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3" name="Line 217"/>
          <p:cNvSpPr>
            <a:spLocks noChangeShapeType="1"/>
          </p:cNvSpPr>
          <p:nvPr/>
        </p:nvSpPr>
        <p:spPr bwMode="auto">
          <a:xfrm>
            <a:off x="4305300" y="6230938"/>
            <a:ext cx="838200" cy="11112"/>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4" name="Rectangle 218"/>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15" name="AutoShape 219"/>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39" name="Rectangle 220"/>
          <p:cNvSpPr>
            <a:spLocks noChangeArrowheads="1"/>
          </p:cNvSpPr>
          <p:nvPr/>
        </p:nvSpPr>
        <p:spPr bwMode="auto">
          <a:xfrm>
            <a:off x="4318000" y="4257675"/>
            <a:ext cx="594713"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Chicago" charset="0"/>
              </a:rPr>
              <a:t>මෝසෙස්</a:t>
            </a:r>
          </a:p>
        </p:txBody>
      </p:sp>
      <p:sp>
        <p:nvSpPr>
          <p:cNvPr id="413917" name="Line 221"/>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8" name="Line 222"/>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9" name="Line 223"/>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0" name="Line 224"/>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1" name="Line 225"/>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2" name="Line 226"/>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3" name="Line 227"/>
          <p:cNvSpPr>
            <a:spLocks noChangeShapeType="1"/>
          </p:cNvSpPr>
          <p:nvPr/>
        </p:nvSpPr>
        <p:spPr bwMode="auto">
          <a:xfrm>
            <a:off x="4262438" y="2613025"/>
            <a:ext cx="83185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4" name="Line 228"/>
          <p:cNvSpPr>
            <a:spLocks noChangeShapeType="1"/>
          </p:cNvSpPr>
          <p:nvPr/>
        </p:nvSpPr>
        <p:spPr bwMode="auto">
          <a:xfrm>
            <a:off x="4262438" y="28098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5" name="Line 229"/>
          <p:cNvSpPr>
            <a:spLocks noChangeShapeType="1"/>
          </p:cNvSpPr>
          <p:nvPr/>
        </p:nvSpPr>
        <p:spPr bwMode="auto">
          <a:xfrm>
            <a:off x="4259263" y="24225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6" name="Line 230"/>
          <p:cNvSpPr>
            <a:spLocks noChangeShapeType="1"/>
          </p:cNvSpPr>
          <p:nvPr/>
        </p:nvSpPr>
        <p:spPr bwMode="auto">
          <a:xfrm flipV="1">
            <a:off x="4256088" y="2997200"/>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7" name="Line 231"/>
          <p:cNvSpPr>
            <a:spLocks noChangeShapeType="1"/>
          </p:cNvSpPr>
          <p:nvPr/>
        </p:nvSpPr>
        <p:spPr bwMode="auto">
          <a:xfrm flipV="1">
            <a:off x="4252913" y="3182938"/>
            <a:ext cx="846137" cy="1587"/>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8" name="Line 232"/>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grpSp>
        <p:nvGrpSpPr>
          <p:cNvPr id="27852" name="Group 234"/>
          <p:cNvGrpSpPr>
            <a:grpSpLocks/>
          </p:cNvGrpSpPr>
          <p:nvPr/>
        </p:nvGrpSpPr>
        <p:grpSpPr bwMode="auto">
          <a:xfrm>
            <a:off x="4187825" y="563563"/>
            <a:ext cx="952500" cy="1316037"/>
            <a:chOff x="2663" y="408"/>
            <a:chExt cx="600" cy="716"/>
          </a:xfrm>
        </p:grpSpPr>
        <p:sp>
          <p:nvSpPr>
            <p:cNvPr id="413931" name="AutoShape 235"/>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932" name="Rectangle 236"/>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33" name="AutoShape 237"/>
            <p:cNvSpPr>
              <a:spLocks noChangeArrowheads="1"/>
            </p:cNvSpPr>
            <p:nvPr/>
          </p:nvSpPr>
          <p:spPr bwMode="auto">
            <a:xfrm>
              <a:off x="2676" y="420"/>
              <a:ext cx="436" cy="59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413934" name="Line 238"/>
          <p:cNvSpPr>
            <a:spLocks noChangeShapeType="1"/>
          </p:cNvSpPr>
          <p:nvPr/>
        </p:nvSpPr>
        <p:spPr bwMode="auto">
          <a:xfrm>
            <a:off x="4233863" y="10223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5" name="Line 239"/>
          <p:cNvSpPr>
            <a:spLocks noChangeShapeType="1"/>
          </p:cNvSpPr>
          <p:nvPr/>
        </p:nvSpPr>
        <p:spPr bwMode="auto">
          <a:xfrm>
            <a:off x="4233863" y="1187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6" name="Line 240"/>
          <p:cNvSpPr>
            <a:spLocks noChangeShapeType="1"/>
          </p:cNvSpPr>
          <p:nvPr/>
        </p:nvSpPr>
        <p:spPr bwMode="auto">
          <a:xfrm>
            <a:off x="4233863" y="13398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7" name="Line 241"/>
          <p:cNvSpPr>
            <a:spLocks noChangeShapeType="1"/>
          </p:cNvSpPr>
          <p:nvPr/>
        </p:nvSpPr>
        <p:spPr bwMode="auto">
          <a:xfrm>
            <a:off x="4238625" y="15049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8" name="Line 242"/>
          <p:cNvSpPr>
            <a:spLocks noChangeShapeType="1"/>
          </p:cNvSpPr>
          <p:nvPr/>
        </p:nvSpPr>
        <p:spPr bwMode="auto">
          <a:xfrm>
            <a:off x="4233863" y="16700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9" name="Line 243"/>
          <p:cNvSpPr>
            <a:spLocks noChangeShapeType="1"/>
          </p:cNvSpPr>
          <p:nvPr/>
        </p:nvSpPr>
        <p:spPr bwMode="auto">
          <a:xfrm>
            <a:off x="4233863" y="1822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59" name="Rectangle 244"/>
          <p:cNvSpPr>
            <a:spLocks noChangeArrowheads="1"/>
          </p:cNvSpPr>
          <p:nvPr/>
        </p:nvSpPr>
        <p:spPr bwMode="auto">
          <a:xfrm>
            <a:off x="4351338" y="854075"/>
            <a:ext cx="687688"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පාපය</a:t>
            </a:r>
          </a:p>
        </p:txBody>
      </p:sp>
      <p:sp>
        <p:nvSpPr>
          <p:cNvPr id="27860" name="Rectangle 245"/>
          <p:cNvSpPr>
            <a:spLocks noChangeArrowheads="1"/>
          </p:cNvSpPr>
          <p:nvPr/>
        </p:nvSpPr>
        <p:spPr bwMode="auto">
          <a:xfrm>
            <a:off x="4270375" y="1006475"/>
            <a:ext cx="872033"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සුභාරංචිය</a:t>
            </a:r>
          </a:p>
        </p:txBody>
      </p:sp>
      <p:sp>
        <p:nvSpPr>
          <p:cNvPr id="27861" name="Rectangle 246"/>
          <p:cNvSpPr>
            <a:spLocks noChangeArrowheads="1"/>
          </p:cNvSpPr>
          <p:nvPr/>
        </p:nvSpPr>
        <p:spPr bwMode="auto">
          <a:xfrm>
            <a:off x="4278313" y="1171575"/>
            <a:ext cx="658834"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පවුල</a:t>
            </a:r>
          </a:p>
        </p:txBody>
      </p:sp>
      <p:sp>
        <p:nvSpPr>
          <p:cNvPr id="27862" name="Rectangle 247"/>
          <p:cNvSpPr>
            <a:spLocks noChangeArrowheads="1"/>
          </p:cNvSpPr>
          <p:nvPr/>
        </p:nvSpPr>
        <p:spPr bwMode="auto">
          <a:xfrm>
            <a:off x="4270375" y="1336675"/>
            <a:ext cx="89126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මිනීමැරුම</a:t>
            </a:r>
          </a:p>
        </p:txBody>
      </p:sp>
      <p:sp>
        <p:nvSpPr>
          <p:cNvPr id="27863" name="Rectangle 248"/>
          <p:cNvSpPr>
            <a:spLocks noChangeArrowheads="1"/>
          </p:cNvSpPr>
          <p:nvPr/>
        </p:nvSpPr>
        <p:spPr bwMode="auto">
          <a:xfrm>
            <a:off x="4170363" y="1489075"/>
            <a:ext cx="103553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ජලගැල්ම\ දෙදුන්න</a:t>
            </a:r>
          </a:p>
        </p:txBody>
      </p:sp>
      <p:sp>
        <p:nvSpPr>
          <p:cNvPr id="27864" name="Rectangle 249"/>
          <p:cNvSpPr>
            <a:spLocks noChangeArrowheads="1"/>
          </p:cNvSpPr>
          <p:nvPr/>
        </p:nvSpPr>
        <p:spPr bwMode="auto">
          <a:xfrm>
            <a:off x="4414838" y="1654175"/>
            <a:ext cx="464870"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කොත</a:t>
            </a:r>
          </a:p>
        </p:txBody>
      </p:sp>
      <p:sp>
        <p:nvSpPr>
          <p:cNvPr id="27865" name="Rectangle 250"/>
          <p:cNvSpPr>
            <a:spLocks noChangeArrowheads="1"/>
          </p:cNvSpPr>
          <p:nvPr/>
        </p:nvSpPr>
        <p:spPr bwMode="auto">
          <a:xfrm>
            <a:off x="4138613" y="546100"/>
            <a:ext cx="53379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Chicago" charset="0"/>
              </a:rPr>
              <a:t>මැවිල්ල</a:t>
            </a:r>
          </a:p>
        </p:txBody>
      </p:sp>
      <p:sp>
        <p:nvSpPr>
          <p:cNvPr id="27866" name="Rectangle 251"/>
          <p:cNvSpPr>
            <a:spLocks noChangeArrowheads="1"/>
          </p:cNvSpPr>
          <p:nvPr/>
        </p:nvSpPr>
        <p:spPr bwMode="auto">
          <a:xfrm>
            <a:off x="4130675" y="727075"/>
            <a:ext cx="1093247" cy="197490"/>
          </a:xfrm>
          <a:prstGeom prst="rect">
            <a:avLst/>
          </a:prstGeom>
          <a:noFill/>
          <a:ln w="12700">
            <a:noFill/>
            <a:miter lim="800000"/>
            <a:headEnd/>
            <a:tailEnd/>
          </a:ln>
        </p:spPr>
        <p:txBody>
          <a:bodyPr wrap="none" lIns="90487" tIns="44450" rIns="90487" bIns="44450">
            <a:spAutoFit/>
          </a:bodyPr>
          <a:lstStyle/>
          <a:p>
            <a:pPr algn="l"/>
            <a:r>
              <a:rPr lang="si-LK" sz="700" b="1" dirty="0" smtClean="0">
                <a:solidFill>
                  <a:srgbClr val="000000"/>
                </a:solidFill>
                <a:effectLst/>
                <a:latin typeface="Helvetica" pitchFamily="-84" charset="0"/>
              </a:rPr>
              <a:t>පළමු මිනිසා සහ ගැහැණිය</a:t>
            </a:r>
          </a:p>
        </p:txBody>
      </p:sp>
      <p:sp>
        <p:nvSpPr>
          <p:cNvPr id="413948" name="Line 252"/>
          <p:cNvSpPr>
            <a:spLocks noChangeShapeType="1"/>
          </p:cNvSpPr>
          <p:nvPr/>
        </p:nvSpPr>
        <p:spPr bwMode="auto">
          <a:xfrm>
            <a:off x="4233863" y="88900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49" name="Line 253"/>
          <p:cNvSpPr>
            <a:spLocks noChangeShapeType="1"/>
          </p:cNvSpPr>
          <p:nvPr/>
        </p:nvSpPr>
        <p:spPr bwMode="auto">
          <a:xfrm>
            <a:off x="6659563" y="36671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0" name="Line 254"/>
          <p:cNvSpPr>
            <a:spLocks noChangeShapeType="1"/>
          </p:cNvSpPr>
          <p:nvPr/>
        </p:nvSpPr>
        <p:spPr bwMode="auto">
          <a:xfrm>
            <a:off x="6659563" y="40608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1" name="Line 255"/>
          <p:cNvSpPr>
            <a:spLocks noChangeShapeType="1"/>
          </p:cNvSpPr>
          <p:nvPr/>
        </p:nvSpPr>
        <p:spPr bwMode="auto">
          <a:xfrm>
            <a:off x="6659563" y="4251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2" name="Line 256"/>
          <p:cNvSpPr>
            <a:spLocks noChangeShapeType="1"/>
          </p:cNvSpPr>
          <p:nvPr/>
        </p:nvSpPr>
        <p:spPr bwMode="auto">
          <a:xfrm>
            <a:off x="6669088" y="57404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3" name="Line 257"/>
          <p:cNvSpPr>
            <a:spLocks noChangeShapeType="1"/>
          </p:cNvSpPr>
          <p:nvPr/>
        </p:nvSpPr>
        <p:spPr bwMode="auto">
          <a:xfrm>
            <a:off x="6643688" y="56007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4" name="Line 258"/>
          <p:cNvSpPr>
            <a:spLocks noChangeShapeType="1"/>
          </p:cNvSpPr>
          <p:nvPr/>
        </p:nvSpPr>
        <p:spPr bwMode="auto">
          <a:xfrm>
            <a:off x="6646863" y="48736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5" name="Line 259"/>
          <p:cNvSpPr>
            <a:spLocks noChangeShapeType="1"/>
          </p:cNvSpPr>
          <p:nvPr/>
        </p:nvSpPr>
        <p:spPr bwMode="auto">
          <a:xfrm>
            <a:off x="6646863" y="47212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6" name="Text Box 260"/>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7876" name="Text Box 261"/>
          <p:cNvSpPr txBox="1">
            <a:spLocks noChangeArrowheads="1"/>
          </p:cNvSpPr>
          <p:nvPr/>
        </p:nvSpPr>
        <p:spPr bwMode="auto">
          <a:xfrm>
            <a:off x="1930223" y="-70908"/>
            <a:ext cx="2540000" cy="400110"/>
          </a:xfrm>
          <a:prstGeom prst="rect">
            <a:avLst/>
          </a:prstGeom>
          <a:noFill/>
          <a:ln w="12700">
            <a:noFill/>
            <a:miter lim="800000"/>
            <a:headEnd/>
            <a:tailEnd/>
          </a:ln>
        </p:spPr>
        <p:txBody>
          <a:bodyPr>
            <a:spAutoFit/>
          </a:bodyPr>
          <a:lstStyle/>
          <a:p>
            <a:pPr algn="l">
              <a:spcBef>
                <a:spcPct val="50000"/>
              </a:spcBef>
            </a:pPr>
            <a:r>
              <a:rPr lang="en-US" sz="2000" b="1" dirty="0" err="1">
                <a:solidFill>
                  <a:schemeClr val="tx1"/>
                </a:solidFill>
                <a:effectLst/>
                <a:latin typeface="Comic Sans MS" pitchFamily="66" charset="0"/>
              </a:rPr>
              <a:t>උත්පත්ති</a:t>
            </a:r>
            <a:r>
              <a:rPr lang="en-US" sz="2000" b="1" dirty="0">
                <a:solidFill>
                  <a:schemeClr val="tx1"/>
                </a:solidFill>
                <a:effectLst/>
                <a:latin typeface="Comic Sans MS" pitchFamily="66" charset="0"/>
              </a:rPr>
              <a:t>  </a:t>
            </a:r>
            <a:r>
              <a:rPr lang="en-US" sz="2000" b="1" dirty="0" smtClean="0">
                <a:solidFill>
                  <a:schemeClr val="tx1"/>
                </a:solidFill>
                <a:effectLst/>
                <a:latin typeface="Comic Sans MS" pitchFamily="66" charset="0"/>
              </a:rPr>
              <a:t>1–11</a:t>
            </a:r>
            <a:endParaRPr lang="en-US" sz="2000" b="1" dirty="0">
              <a:solidFill>
                <a:schemeClr val="tx1"/>
              </a:solidFill>
              <a:effectLst/>
              <a:latin typeface="Comic Sans MS" pitchFamily="66" charset="0"/>
            </a:endParaRPr>
          </a:p>
        </p:txBody>
      </p:sp>
      <p:sp>
        <p:nvSpPr>
          <p:cNvPr id="27877" name="Text Box 262"/>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7878" name="Text Box 263"/>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13970" name="Rectangle 27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26</a:t>
            </a:r>
          </a:p>
        </p:txBody>
      </p:sp>
      <p:sp>
        <p:nvSpPr>
          <p:cNvPr id="27880" name="Text Box 275"/>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grpSp>
        <p:nvGrpSpPr>
          <p:cNvPr id="27881" name="Group 276"/>
          <p:cNvGrpSpPr>
            <a:grpSpLocks/>
          </p:cNvGrpSpPr>
          <p:nvPr/>
        </p:nvGrpSpPr>
        <p:grpSpPr bwMode="auto">
          <a:xfrm>
            <a:off x="5221288" y="1406525"/>
            <a:ext cx="2760662" cy="4195763"/>
            <a:chOff x="3289" y="886"/>
            <a:chExt cx="1739" cy="2643"/>
          </a:xfrm>
        </p:grpSpPr>
        <p:grpSp>
          <p:nvGrpSpPr>
            <p:cNvPr id="27886" name="Group 277"/>
            <p:cNvGrpSpPr>
              <a:grpSpLocks/>
            </p:cNvGrpSpPr>
            <p:nvPr/>
          </p:nvGrpSpPr>
          <p:grpSpPr bwMode="auto">
            <a:xfrm>
              <a:off x="3289" y="1420"/>
              <a:ext cx="247" cy="260"/>
              <a:chOff x="1609" y="1231"/>
              <a:chExt cx="247" cy="260"/>
            </a:xfrm>
          </p:grpSpPr>
          <p:grpSp>
            <p:nvGrpSpPr>
              <p:cNvPr id="27920" name="Group 278"/>
              <p:cNvGrpSpPr>
                <a:grpSpLocks/>
              </p:cNvGrpSpPr>
              <p:nvPr/>
            </p:nvGrpSpPr>
            <p:grpSpPr bwMode="auto">
              <a:xfrm>
                <a:off x="1620" y="1231"/>
                <a:ext cx="236" cy="260"/>
                <a:chOff x="1558" y="1004"/>
                <a:chExt cx="2107" cy="1951"/>
              </a:xfrm>
            </p:grpSpPr>
            <p:grpSp>
              <p:nvGrpSpPr>
                <p:cNvPr id="27922" name="Group 280"/>
                <p:cNvGrpSpPr>
                  <a:grpSpLocks/>
                </p:cNvGrpSpPr>
                <p:nvPr/>
              </p:nvGrpSpPr>
              <p:grpSpPr bwMode="auto">
                <a:xfrm>
                  <a:off x="1558" y="1209"/>
                  <a:ext cx="2107" cy="1421"/>
                  <a:chOff x="578" y="2316"/>
                  <a:chExt cx="2105" cy="1421"/>
                </a:xfrm>
              </p:grpSpPr>
              <p:sp>
                <p:nvSpPr>
                  <p:cNvPr id="413977" name="Freeform 281"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3978" name="Freeform 282"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3980"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1"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2" name="Freeform 286"/>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3" name="Freeform 287"/>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4" name="Freeform 288"/>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21" name="Rectangle 289"/>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7" name="Group 290"/>
            <p:cNvGrpSpPr>
              <a:grpSpLocks/>
            </p:cNvGrpSpPr>
            <p:nvPr/>
          </p:nvGrpSpPr>
          <p:grpSpPr bwMode="auto">
            <a:xfrm>
              <a:off x="3292" y="3269"/>
              <a:ext cx="247" cy="260"/>
              <a:chOff x="1609" y="1231"/>
              <a:chExt cx="247" cy="260"/>
            </a:xfrm>
          </p:grpSpPr>
          <p:grpSp>
            <p:nvGrpSpPr>
              <p:cNvPr id="27910" name="Group 291"/>
              <p:cNvGrpSpPr>
                <a:grpSpLocks/>
              </p:cNvGrpSpPr>
              <p:nvPr/>
            </p:nvGrpSpPr>
            <p:grpSpPr bwMode="auto">
              <a:xfrm>
                <a:off x="1620" y="1231"/>
                <a:ext cx="236" cy="260"/>
                <a:chOff x="1558" y="1004"/>
                <a:chExt cx="2107" cy="1951"/>
              </a:xfrm>
            </p:grpSpPr>
            <p:grpSp>
              <p:nvGrpSpPr>
                <p:cNvPr id="27912" name="Group 293"/>
                <p:cNvGrpSpPr>
                  <a:grpSpLocks/>
                </p:cNvGrpSpPr>
                <p:nvPr/>
              </p:nvGrpSpPr>
              <p:grpSpPr bwMode="auto">
                <a:xfrm>
                  <a:off x="1558" y="1209"/>
                  <a:ext cx="2107" cy="1421"/>
                  <a:chOff x="578" y="2316"/>
                  <a:chExt cx="2105" cy="1421"/>
                </a:xfrm>
              </p:grpSpPr>
              <p:sp>
                <p:nvSpPr>
                  <p:cNvPr id="413990" name="Freeform 294"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3991" name="Freeform 295"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3993" name="Freeform 297"/>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4" name="Freeform 298"/>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5" name="Freeform 299"/>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6" name="Freeform 300"/>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7" name="Freeform 301"/>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11"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8" name="Group 303"/>
            <p:cNvGrpSpPr>
              <a:grpSpLocks/>
            </p:cNvGrpSpPr>
            <p:nvPr/>
          </p:nvGrpSpPr>
          <p:grpSpPr bwMode="auto">
            <a:xfrm>
              <a:off x="4781" y="886"/>
              <a:ext cx="247" cy="260"/>
              <a:chOff x="1609" y="1231"/>
              <a:chExt cx="247" cy="260"/>
            </a:xfrm>
          </p:grpSpPr>
          <p:grpSp>
            <p:nvGrpSpPr>
              <p:cNvPr id="27900" name="Group 304"/>
              <p:cNvGrpSpPr>
                <a:grpSpLocks/>
              </p:cNvGrpSpPr>
              <p:nvPr/>
            </p:nvGrpSpPr>
            <p:grpSpPr bwMode="auto">
              <a:xfrm>
                <a:off x="1620" y="1231"/>
                <a:ext cx="236" cy="260"/>
                <a:chOff x="1558" y="1004"/>
                <a:chExt cx="2107" cy="1951"/>
              </a:xfrm>
            </p:grpSpPr>
            <p:grpSp>
              <p:nvGrpSpPr>
                <p:cNvPr id="27902" name="Group 306"/>
                <p:cNvGrpSpPr>
                  <a:grpSpLocks/>
                </p:cNvGrpSpPr>
                <p:nvPr/>
              </p:nvGrpSpPr>
              <p:grpSpPr bwMode="auto">
                <a:xfrm>
                  <a:off x="1558" y="1209"/>
                  <a:ext cx="2107" cy="1421"/>
                  <a:chOff x="578" y="2316"/>
                  <a:chExt cx="2105" cy="1421"/>
                </a:xfrm>
              </p:grpSpPr>
              <p:sp>
                <p:nvSpPr>
                  <p:cNvPr id="414003" name="Freeform 307"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4004" name="Freeform 308"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4006" name="Freeform 310"/>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7" name="Freeform 311"/>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8" name="Freeform 312"/>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9" name="Freeform 313"/>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10" name="Freeform 314"/>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01" name="Rectangle 315"/>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9" name="Group 316"/>
            <p:cNvGrpSpPr>
              <a:grpSpLocks/>
            </p:cNvGrpSpPr>
            <p:nvPr/>
          </p:nvGrpSpPr>
          <p:grpSpPr bwMode="auto">
            <a:xfrm>
              <a:off x="4781" y="1390"/>
              <a:ext cx="247" cy="260"/>
              <a:chOff x="1609" y="1231"/>
              <a:chExt cx="247" cy="260"/>
            </a:xfrm>
          </p:grpSpPr>
          <p:grpSp>
            <p:nvGrpSpPr>
              <p:cNvPr id="27890" name="Group 317"/>
              <p:cNvGrpSpPr>
                <a:grpSpLocks/>
              </p:cNvGrpSpPr>
              <p:nvPr/>
            </p:nvGrpSpPr>
            <p:grpSpPr bwMode="auto">
              <a:xfrm>
                <a:off x="1620" y="1231"/>
                <a:ext cx="236" cy="260"/>
                <a:chOff x="1558" y="1004"/>
                <a:chExt cx="2107" cy="1951"/>
              </a:xfrm>
            </p:grpSpPr>
            <p:grpSp>
              <p:nvGrpSpPr>
                <p:cNvPr id="27892" name="Group 319"/>
                <p:cNvGrpSpPr>
                  <a:grpSpLocks/>
                </p:cNvGrpSpPr>
                <p:nvPr/>
              </p:nvGrpSpPr>
              <p:grpSpPr bwMode="auto">
                <a:xfrm>
                  <a:off x="1558" y="1209"/>
                  <a:ext cx="2107" cy="1421"/>
                  <a:chOff x="578" y="2316"/>
                  <a:chExt cx="2105" cy="1421"/>
                </a:xfrm>
              </p:grpSpPr>
              <p:sp>
                <p:nvSpPr>
                  <p:cNvPr id="414016" name="Freeform 320"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4017" name="Freeform 321"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4019" name="Freeform 323"/>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0" name="Freeform 324"/>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1" name="Freeform 325"/>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2" name="Freeform 326"/>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3" name="Freeform 327"/>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891" name="Rectangle 328"/>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grpSp>
        <p:nvGrpSpPr>
          <p:cNvPr id="27882" name="Group 329"/>
          <p:cNvGrpSpPr>
            <a:grpSpLocks/>
          </p:cNvGrpSpPr>
          <p:nvPr/>
        </p:nvGrpSpPr>
        <p:grpSpPr bwMode="auto">
          <a:xfrm>
            <a:off x="519113" y="7938"/>
            <a:ext cx="854075" cy="1704975"/>
            <a:chOff x="327" y="5"/>
            <a:chExt cx="538" cy="1074"/>
          </a:xfrm>
        </p:grpSpPr>
        <p:sp>
          <p:nvSpPr>
            <p:cNvPr id="414026" name="Rectangle 3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414027" name="Line 3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413929" name="Rectangle 233"/>
          <p:cNvSpPr>
            <a:spLocks noChangeArrowheads="1"/>
          </p:cNvSpPr>
          <p:nvPr/>
        </p:nvSpPr>
        <p:spPr bwMode="auto">
          <a:xfrm>
            <a:off x="4097338" y="463550"/>
            <a:ext cx="1625600" cy="1490663"/>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89" name="Rectangle 158"/>
          <p:cNvSpPr>
            <a:spLocks noChangeArrowheads="1"/>
          </p:cNvSpPr>
          <p:nvPr/>
        </p:nvSpPr>
        <p:spPr bwMode="auto">
          <a:xfrm>
            <a:off x="3494088" y="1930401"/>
            <a:ext cx="511175" cy="4368799"/>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ＭＳ Ｐゴシック" charset="0"/>
              <a:cs typeface="ＭＳ Ｐゴシック" charset="0"/>
            </a:endParaRPr>
          </a:p>
        </p:txBody>
      </p:sp>
      <p:sp>
        <p:nvSpPr>
          <p:cNvPr id="290" name="Text Box 159"/>
          <p:cNvSpPr txBox="1">
            <a:spLocks noChangeArrowheads="1"/>
          </p:cNvSpPr>
          <p:nvPr/>
        </p:nvSpPr>
        <p:spPr bwMode="auto">
          <a:xfrm rot="16211464">
            <a:off x="1855087" y="3902309"/>
            <a:ext cx="3773466" cy="46166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si-LK" sz="2400" b="1" dirty="0" smtClean="0">
                <a:solidFill>
                  <a:srgbClr val="EEFF4B"/>
                </a:solidFill>
                <a:effectLst/>
                <a:latin typeface="Times" pitchFamily="-107" charset="0"/>
                <a:ea typeface="ＭＳ Ｐゴシック" charset="0"/>
                <a:cs typeface="ＭＳ Ｐゴシック" charset="0"/>
              </a:rPr>
              <a:t>පුද්ගලයන් 4 දෙනා</a:t>
            </a:r>
            <a:endParaRPr lang="en-US" sz="2400" b="1" dirty="0">
              <a:solidFill>
                <a:srgbClr val="EEFF4B"/>
              </a:solidFill>
              <a:effectLst/>
              <a:latin typeface="Times" pitchFamily="-107"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13929"/>
                                        </p:tgtEl>
                                        <p:attrNameLst>
                                          <p:attrName>style.visibility</p:attrName>
                                        </p:attrNameLst>
                                      </p:cBhvr>
                                      <p:to>
                                        <p:strVal val="visible"/>
                                      </p:to>
                                    </p:set>
                                    <p:anim calcmode="lin" valueType="num">
                                      <p:cBhvr>
                                        <p:cTn id="7" dur="500" fill="hold"/>
                                        <p:tgtEl>
                                          <p:spTgt spid="413929"/>
                                        </p:tgtEl>
                                        <p:attrNameLst>
                                          <p:attrName>ppt_w</p:attrName>
                                        </p:attrNameLst>
                                      </p:cBhvr>
                                      <p:tavLst>
                                        <p:tav tm="0">
                                          <p:val>
                                            <p:fltVal val="0"/>
                                          </p:val>
                                        </p:tav>
                                        <p:tav tm="100000">
                                          <p:val>
                                            <p:strVal val="#ppt_w"/>
                                          </p:val>
                                        </p:tav>
                                      </p:tavLst>
                                    </p:anim>
                                    <p:anim calcmode="lin" valueType="num">
                                      <p:cBhvr>
                                        <p:cTn id="8" dur="500" fill="hold"/>
                                        <p:tgtEl>
                                          <p:spTgt spid="413929"/>
                                        </p:tgtEl>
                                        <p:attrNameLst>
                                          <p:attrName>ppt_h</p:attrName>
                                        </p:attrNameLst>
                                      </p:cBhvr>
                                      <p:tavLst>
                                        <p:tav tm="0">
                                          <p:val>
                                            <p:fltVal val="0"/>
                                          </p:val>
                                        </p:tav>
                                        <p:tav tm="100000">
                                          <p:val>
                                            <p:strVal val="#ppt_h"/>
                                          </p:val>
                                        </p:tav>
                                      </p:tavLst>
                                    </p:anim>
                                    <p:anim calcmode="lin" valueType="num">
                                      <p:cBhvr>
                                        <p:cTn id="9" dur="500" fill="hold"/>
                                        <p:tgtEl>
                                          <p:spTgt spid="413929"/>
                                        </p:tgtEl>
                                        <p:attrNameLst>
                                          <p:attrName>ppt_x</p:attrName>
                                        </p:attrNameLst>
                                      </p:cBhvr>
                                      <p:tavLst>
                                        <p:tav tm="0">
                                          <p:val>
                                            <p:fltVal val="0.5"/>
                                          </p:val>
                                        </p:tav>
                                        <p:tav tm="100000">
                                          <p:val>
                                            <p:strVal val="#ppt_x"/>
                                          </p:val>
                                        </p:tav>
                                      </p:tavLst>
                                    </p:anim>
                                    <p:anim calcmode="lin" valueType="num">
                                      <p:cBhvr>
                                        <p:cTn id="10" dur="500" fill="hold"/>
                                        <p:tgtEl>
                                          <p:spTgt spid="4139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92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6503" name="Rectangle 247"/>
          <p:cNvSpPr>
            <a:spLocks noChangeArrowheads="1"/>
          </p:cNvSpPr>
          <p:nvPr/>
        </p:nvSpPr>
        <p:spPr bwMode="auto">
          <a:xfrm>
            <a:off x="0" y="-182563"/>
            <a:ext cx="9326563" cy="7040563"/>
          </a:xfrm>
          <a:prstGeom prst="rect">
            <a:avLst/>
          </a:prstGeom>
          <a:solidFill>
            <a:schemeClr val="bg2"/>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solidFill>
                <a:schemeClr val="tx1"/>
              </a:solidFill>
              <a:effectLst>
                <a:outerShdw blurRad="38100" dist="38100" dir="2700000" algn="tl">
                  <a:srgbClr val="000000"/>
                </a:outerShdw>
              </a:effectLst>
              <a:latin typeface="Comic Sans MS" pitchFamily="-107" charset="0"/>
              <a:ea typeface="+mn-ea"/>
            </a:endParaRPr>
          </a:p>
        </p:txBody>
      </p:sp>
      <p:sp>
        <p:nvSpPr>
          <p:cNvPr id="736504" name="Text Box 24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8676" name="Text Box 249"/>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8677" name="Text Box 253"/>
          <p:cNvSpPr txBox="1">
            <a:spLocks noChangeArrowheads="1"/>
          </p:cNvSpPr>
          <p:nvPr/>
        </p:nvSpPr>
        <p:spPr bwMode="auto">
          <a:xfrm>
            <a:off x="300038" y="6556375"/>
            <a:ext cx="990600"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latin typeface="Comic Sans MS" pitchFamily="66" charset="0"/>
              </a:rPr>
              <a:t>©2006 TBBMI</a:t>
            </a:r>
          </a:p>
        </p:txBody>
      </p:sp>
      <p:sp>
        <p:nvSpPr>
          <p:cNvPr id="736510" name="Rectangle 254"/>
          <p:cNvSpPr>
            <a:spLocks noChangeArrowheads="1"/>
          </p:cNvSpPr>
          <p:nvPr/>
        </p:nvSpPr>
        <p:spPr bwMode="auto">
          <a:xfrm>
            <a:off x="7562850" y="6532563"/>
            <a:ext cx="674688" cy="228600"/>
          </a:xfrm>
          <a:prstGeom prst="rect">
            <a:avLst/>
          </a:prstGeom>
          <a:noFill/>
          <a:ln w="12700">
            <a:noFill/>
            <a:miter lim="800000"/>
            <a:headEnd/>
            <a:tailEnd/>
          </a:ln>
          <a:effectLst/>
        </p:spPr>
        <p:txBody>
          <a:bodyPr wrap="none" anchor="ctr">
            <a:spAutoFit/>
          </a:bodyPr>
          <a:lstStyle/>
          <a:p>
            <a:pPr>
              <a:defRPr/>
            </a:pPr>
            <a:r>
              <a:rPr lang="en-US" sz="900" b="1">
                <a:solidFill>
                  <a:schemeClr val="tx1"/>
                </a:solidFill>
                <a:effectLst>
                  <a:outerShdw blurRad="38100" dist="38100" dir="2700000" algn="tl">
                    <a:srgbClr val="000000"/>
                  </a:outerShdw>
                </a:effectLst>
                <a:latin typeface="Comic Sans MS" pitchFamily="66" charset="0"/>
              </a:rPr>
              <a:t>8.0.03a.</a:t>
            </a:r>
          </a:p>
        </p:txBody>
      </p:sp>
      <p:sp>
        <p:nvSpPr>
          <p:cNvPr id="736511" name="Rectangle 25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79"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80" name="Freeform 4"/>
          <p:cNvSpPr>
            <a:spLocks/>
          </p:cNvSpPr>
          <p:nvPr/>
        </p:nvSpPr>
        <p:spPr bwMode="auto">
          <a:xfrm>
            <a:off x="47625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81"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pic>
        <p:nvPicPr>
          <p:cNvPr id="562185"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62187" name="Text Box 11"/>
          <p:cNvSpPr txBox="1">
            <a:spLocks noChangeArrowheads="1"/>
          </p:cNvSpPr>
          <p:nvPr/>
        </p:nvSpPr>
        <p:spPr bwMode="auto">
          <a:xfrm>
            <a:off x="7620000" y="6224588"/>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sp>
        <p:nvSpPr>
          <p:cNvPr id="562188" name="Text Box 12"/>
          <p:cNvSpPr txBox="1">
            <a:spLocks noChangeArrowheads="1"/>
          </p:cNvSpPr>
          <p:nvPr/>
        </p:nvSpPr>
        <p:spPr bwMode="auto">
          <a:xfrm>
            <a:off x="2185988" y="277971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smtClean="0">
                <a:solidFill>
                  <a:srgbClr val="FFE957"/>
                </a:solidFill>
                <a:effectLst>
                  <a:outerShdw blurRad="38100" dist="38100" dir="2700000" algn="tl">
                    <a:srgbClr val="000000"/>
                  </a:outerShdw>
                </a:effectLst>
                <a:latin typeface="Times" charset="0"/>
              </a:rPr>
              <a:t>C</a:t>
            </a:r>
            <a:endParaRPr lang="en-US" sz="4400" smtClean="0">
              <a:effectLst>
                <a:outerShdw blurRad="38100" dist="38100" dir="2700000" algn="tl">
                  <a:srgbClr val="000000"/>
                </a:outerShdw>
              </a:effectLst>
              <a:latin typeface="Times" charset="0"/>
            </a:endParaRPr>
          </a:p>
        </p:txBody>
      </p:sp>
      <p:sp>
        <p:nvSpPr>
          <p:cNvPr id="562190" name="Text Box 14"/>
          <p:cNvSpPr txBox="1">
            <a:spLocks noChangeArrowheads="1"/>
          </p:cNvSpPr>
          <p:nvPr/>
        </p:nvSpPr>
        <p:spPr bwMode="auto">
          <a:xfrm>
            <a:off x="5416550" y="276066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smtClean="0">
                <a:solidFill>
                  <a:srgbClr val="FFE957"/>
                </a:solidFill>
                <a:effectLst>
                  <a:outerShdw blurRad="38100" dist="38100" dir="2700000" algn="tl">
                    <a:srgbClr val="000000"/>
                  </a:outerShdw>
                </a:effectLst>
                <a:latin typeface="Times" charset="0"/>
              </a:rPr>
              <a:t>S</a:t>
            </a:r>
            <a:endParaRPr lang="en-US" sz="4400" smtClean="0">
              <a:effectLst>
                <a:outerShdw blurRad="38100" dist="38100" dir="2700000" algn="tl">
                  <a:srgbClr val="000000"/>
                </a:outerShdw>
              </a:effectLst>
              <a:latin typeface="Times" charset="0"/>
            </a:endParaRPr>
          </a:p>
        </p:txBody>
      </p:sp>
      <p:sp>
        <p:nvSpPr>
          <p:cNvPr id="562191" name="Text Box 15"/>
          <p:cNvSpPr txBox="1">
            <a:spLocks noChangeArrowheads="1"/>
          </p:cNvSpPr>
          <p:nvPr/>
        </p:nvSpPr>
        <p:spPr bwMode="auto">
          <a:xfrm>
            <a:off x="6989763" y="273526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smtClean="0">
                <a:solidFill>
                  <a:srgbClr val="FFE957"/>
                </a:solidFill>
                <a:effectLst>
                  <a:outerShdw blurRad="38100" dist="38100" dir="2700000" algn="tl">
                    <a:srgbClr val="000000"/>
                  </a:outerShdw>
                </a:effectLst>
                <a:latin typeface="Times" charset="0"/>
              </a:rPr>
              <a:t>J</a:t>
            </a:r>
            <a:endParaRPr lang="en-US" sz="4400" smtClean="0">
              <a:effectLst>
                <a:outerShdw blurRad="38100" dist="38100" dir="2700000" algn="tl">
                  <a:srgbClr val="000000"/>
                </a:outerShdw>
              </a:effectLst>
              <a:latin typeface="Times" charset="0"/>
            </a:endParaRPr>
          </a:p>
        </p:txBody>
      </p:sp>
      <p:sp>
        <p:nvSpPr>
          <p:cNvPr id="5131" name="Text Box 19"/>
          <p:cNvSpPr txBox="1">
            <a:spLocks noChangeArrowheads="1"/>
          </p:cNvSpPr>
          <p:nvPr/>
        </p:nvSpPr>
        <p:spPr bwMode="auto">
          <a:xfrm>
            <a:off x="8637588" y="6451600"/>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2" name="Group 23"/>
          <p:cNvGrpSpPr>
            <a:grpSpLocks/>
          </p:cNvGrpSpPr>
          <p:nvPr/>
        </p:nvGrpSpPr>
        <p:grpSpPr bwMode="auto">
          <a:xfrm>
            <a:off x="4024313" y="2493963"/>
            <a:ext cx="1147762" cy="2738437"/>
            <a:chOff x="2634" y="1571"/>
            <a:chExt cx="567" cy="1725"/>
          </a:xfrm>
        </p:grpSpPr>
        <p:sp>
          <p:nvSpPr>
            <p:cNvPr id="562200" name="Text Box 24"/>
            <p:cNvSpPr txBox="1">
              <a:spLocks noChangeArrowheads="1"/>
            </p:cNvSpPr>
            <p:nvPr/>
          </p:nvSpPr>
          <p:spPr bwMode="auto">
            <a:xfrm>
              <a:off x="2634" y="1740"/>
              <a:ext cx="442" cy="1556"/>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smtClean="0">
                  <a:solidFill>
                    <a:srgbClr val="FF0000"/>
                  </a:solidFill>
                  <a:effectLst>
                    <a:outerShdw blurRad="38100" dist="38100" dir="2700000" algn="tl">
                      <a:srgbClr val="000000"/>
                    </a:outerShdw>
                  </a:effectLst>
                  <a:latin typeface="Times" charset="0"/>
                </a:rPr>
                <a:t>7</a:t>
              </a:r>
              <a:endParaRPr lang="en-US" sz="4400" smtClean="0">
                <a:solidFill>
                  <a:srgbClr val="FF0000"/>
                </a:solidFill>
                <a:effectLst>
                  <a:outerShdw blurRad="38100" dist="38100" dir="2700000" algn="tl">
                    <a:srgbClr val="000000"/>
                  </a:outerShdw>
                </a:effectLst>
                <a:latin typeface="Times" charset="0"/>
              </a:endParaRPr>
            </a:p>
          </p:txBody>
        </p:sp>
        <p:sp>
          <p:nvSpPr>
            <p:cNvPr id="562201" name="Text Box 25"/>
            <p:cNvSpPr txBox="1">
              <a:spLocks noChangeArrowheads="1"/>
            </p:cNvSpPr>
            <p:nvPr/>
          </p:nvSpPr>
          <p:spPr bwMode="auto">
            <a:xfrm>
              <a:off x="2759" y="1571"/>
              <a:ext cx="442" cy="1556"/>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smtClean="0">
                  <a:solidFill>
                    <a:srgbClr val="FF0000"/>
                  </a:solidFill>
                  <a:effectLst>
                    <a:outerShdw blurRad="38100" dist="38100" dir="2700000" algn="tl">
                      <a:srgbClr val="000000"/>
                    </a:outerShdw>
                  </a:effectLst>
                  <a:latin typeface="Times" charset="0"/>
                </a:rPr>
                <a:t>-</a:t>
              </a:r>
              <a:endParaRPr lang="en-US" sz="4400" smtClean="0">
                <a:solidFill>
                  <a:srgbClr val="FF0000"/>
                </a:solidFill>
                <a:effectLst>
                  <a:outerShdw blurRad="38100" dist="38100" dir="2700000" algn="tl">
                    <a:srgbClr val="000000"/>
                  </a:outerShdw>
                </a:effectLst>
                <a:latin typeface="Times" charset="0"/>
              </a:endParaRPr>
            </a:p>
          </p:txBody>
        </p:sp>
      </p:grpSp>
      <p:sp>
        <p:nvSpPr>
          <p:cNvPr id="562203" name="Rectangle 27"/>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2188"/>
                                        </p:tgtEl>
                                        <p:attrNameLst>
                                          <p:attrName>style.visibility</p:attrName>
                                        </p:attrNameLst>
                                      </p:cBhvr>
                                      <p:to>
                                        <p:strVal val="visible"/>
                                      </p:to>
                                    </p:set>
                                    <p:animEffect transition="in" filter="fade">
                                      <p:cBhvr>
                                        <p:cTn id="13" dur="1000"/>
                                        <p:tgtEl>
                                          <p:spTgt spid="562188"/>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2190"/>
                                        </p:tgtEl>
                                        <p:attrNameLst>
                                          <p:attrName>style.visibility</p:attrName>
                                        </p:attrNameLst>
                                      </p:cBhvr>
                                      <p:to>
                                        <p:strVal val="visible"/>
                                      </p:to>
                                    </p:set>
                                    <p:animEffect transition="in" filter="fade">
                                      <p:cBhvr>
                                        <p:cTn id="17" dur="1000"/>
                                        <p:tgtEl>
                                          <p:spTgt spid="562190"/>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62191"/>
                                        </p:tgtEl>
                                        <p:attrNameLst>
                                          <p:attrName>style.visibility</p:attrName>
                                        </p:attrNameLst>
                                      </p:cBhvr>
                                      <p:to>
                                        <p:strVal val="visible"/>
                                      </p:to>
                                    </p:set>
                                    <p:animEffect transition="in" filter="fade">
                                      <p:cBhvr>
                                        <p:cTn id="21" dur="1000"/>
                                        <p:tgtEl>
                                          <p:spTgt spid="56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utoUpdateAnimBg="0"/>
      <p:bldP spid="562190" grpId="0" autoUpdateAnimBg="0"/>
      <p:bldP spid="5621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Oval 7"/>
          <p:cNvSpPr>
            <a:spLocks noChangeArrowheads="1"/>
          </p:cNvSpPr>
          <p:nvPr/>
        </p:nvSpPr>
        <p:spPr bwMode="auto">
          <a:xfrm>
            <a:off x="152400" y="76200"/>
            <a:ext cx="1676400" cy="1600200"/>
          </a:xfrm>
          <a:prstGeom prst="ellipse">
            <a:avLst/>
          </a:prstGeom>
          <a:noFill/>
          <a:ln w="76200">
            <a:solidFill>
              <a:srgbClr val="EEFF4B"/>
            </a:solidFill>
            <a:round/>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42702" name="Text Box 14"/>
          <p:cNvSpPr txBox="1">
            <a:spLocks noChangeArrowheads="1"/>
          </p:cNvSpPr>
          <p:nvPr/>
        </p:nvSpPr>
        <p:spPr bwMode="auto">
          <a:xfrm>
            <a:off x="7569200" y="6164263"/>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6148" name="Text Box 1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42709" name="Rectangle 21"/>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04</a:t>
            </a:r>
          </a:p>
        </p:txBody>
      </p:sp>
      <p:sp>
        <p:nvSpPr>
          <p:cNvPr id="242710" name="AutoShape 22"/>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242690" name="Rectangle 2"/>
          <p:cNvSpPr>
            <a:spLocks noChangeArrowheads="1"/>
          </p:cNvSpPr>
          <p:nvPr/>
        </p:nvSpPr>
        <p:spPr bwMode="auto">
          <a:xfrm>
            <a:off x="2078038" y="1182688"/>
            <a:ext cx="440825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r>
              <a:rPr lang="si-LK" sz="4000" b="1" i="1" dirty="0" smtClean="0">
                <a:solidFill>
                  <a:srgbClr val="FAFD00"/>
                </a:solidFill>
                <a:effectLst/>
                <a:latin typeface="Times" pitchFamily="-107" charset="0"/>
                <a:ea typeface="+mn-ea"/>
              </a:rPr>
              <a:t>්</a:t>
            </a:r>
            <a:r>
              <a:rPr lang="en-US" sz="4000" b="1" i="1" dirty="0" smtClean="0">
                <a:solidFill>
                  <a:srgbClr val="FAFD00"/>
                </a:solidFill>
                <a:effectLst/>
                <a:latin typeface="Times" pitchFamily="-107" charset="0"/>
                <a:ea typeface="+mn-ea"/>
              </a:rPr>
              <a:t> </a:t>
            </a:r>
            <a:endParaRPr lang="en-US" sz="4000" b="1" i="1" dirty="0">
              <a:solidFill>
                <a:srgbClr val="FAFD00"/>
              </a:solidFill>
              <a:effectLst/>
              <a:latin typeface="Times" pitchFamily="-107" charset="0"/>
              <a:ea typeface="+mn-ea"/>
            </a:endParaRPr>
          </a:p>
        </p:txBody>
      </p:sp>
      <p:sp>
        <p:nvSpPr>
          <p:cNvPr id="242697" name="Text Box 9"/>
          <p:cNvSpPr txBox="1">
            <a:spLocks noChangeArrowheads="1"/>
          </p:cNvSpPr>
          <p:nvPr/>
        </p:nvSpPr>
        <p:spPr bwMode="auto">
          <a:xfrm>
            <a:off x="2857500" y="18923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dirty="0">
                <a:solidFill>
                  <a:srgbClr val="FAFD00"/>
                </a:solidFill>
                <a:effectLst/>
                <a:latin typeface="Times" pitchFamily="-107" charset="0"/>
                <a:ea typeface="+mn-ea"/>
              </a:rPr>
              <a:t>C </a:t>
            </a:r>
            <a:r>
              <a:rPr lang="en-US" sz="7200" b="1" dirty="0">
                <a:solidFill>
                  <a:srgbClr val="FFFFFF"/>
                </a:solidFill>
                <a:effectLst/>
                <a:latin typeface="Times" pitchFamily="-107" charset="0"/>
                <a:ea typeface="+mn-ea"/>
              </a:rPr>
              <a:t>7</a:t>
            </a:r>
            <a:r>
              <a:rPr lang="en-US" sz="7200" b="1" dirty="0">
                <a:solidFill>
                  <a:srgbClr val="FAFD00"/>
                </a:solidFill>
                <a:effectLst/>
                <a:latin typeface="Times" pitchFamily="-107" charset="0"/>
                <a:ea typeface="+mn-ea"/>
              </a:rPr>
              <a:t> S J</a:t>
            </a:r>
          </a:p>
        </p:txBody>
      </p:sp>
      <p:grpSp>
        <p:nvGrpSpPr>
          <p:cNvPr id="2" name="Group 13"/>
          <p:cNvGrpSpPr>
            <a:grpSpLocks/>
          </p:cNvGrpSpPr>
          <p:nvPr/>
        </p:nvGrpSpPr>
        <p:grpSpPr bwMode="auto">
          <a:xfrm>
            <a:off x="3359150" y="2071688"/>
            <a:ext cx="1406525" cy="1916112"/>
            <a:chOff x="2116" y="1285"/>
            <a:chExt cx="886" cy="1207"/>
          </a:xfrm>
        </p:grpSpPr>
        <p:sp>
          <p:nvSpPr>
            <p:cNvPr id="242698" name="AutoShape 10"/>
            <p:cNvSpPr>
              <a:spLocks noChangeArrowheads="1"/>
            </p:cNvSpPr>
            <p:nvPr/>
          </p:nvSpPr>
          <p:spPr bwMode="auto">
            <a:xfrm rot="-10804646">
              <a:off x="2116" y="1285"/>
              <a:ext cx="886" cy="1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57150">
              <a:solidFill>
                <a:schemeClr val="tx1"/>
              </a:solidFill>
              <a:prstDash val="sysDot"/>
              <a:miter lim="800000"/>
              <a:headEnd/>
              <a:tailEnd/>
            </a:ln>
            <a:effectLst>
              <a:outerShdw blurRad="63500" dist="91581" dir="3378596"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42700" name="Text Box 12"/>
            <p:cNvSpPr txBox="1">
              <a:spLocks noChangeArrowheads="1"/>
            </p:cNvSpPr>
            <p:nvPr/>
          </p:nvSpPr>
          <p:spPr bwMode="auto">
            <a:xfrm>
              <a:off x="2424" y="1671"/>
              <a:ext cx="416"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4000">
                  <a:solidFill>
                    <a:srgbClr val="DFED5D"/>
                  </a:solidFill>
                  <a:effectLst/>
                  <a:latin typeface="Comic Sans MS" pitchFamily="-107" charset="0"/>
                  <a:ea typeface="+mn-ea"/>
                </a:rPr>
                <a:t>=</a:t>
              </a:r>
            </a:p>
          </p:txBody>
        </p:sp>
      </p:grpSp>
      <p:sp>
        <p:nvSpPr>
          <p:cNvPr id="242696" name="Text Box 8"/>
          <p:cNvSpPr txBox="1">
            <a:spLocks noChangeArrowheads="1"/>
          </p:cNvSpPr>
          <p:nvPr/>
        </p:nvSpPr>
        <p:spPr bwMode="auto">
          <a:xfrm>
            <a:off x="25019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7200" b="1" dirty="0" smtClean="0">
                <a:solidFill>
                  <a:srgbClr val="87A6FD"/>
                </a:solidFill>
                <a:effectLst/>
                <a:latin typeface="Times" charset="0"/>
              </a:rPr>
              <a:t>    4 3</a:t>
            </a:r>
            <a:endParaRPr lang="en-US" sz="7200" b="1" dirty="0" smtClean="0">
              <a:solidFill>
                <a:srgbClr val="FAFD00"/>
              </a:solidFill>
              <a:effectLst/>
              <a:latin typeface="Times" charset="0"/>
            </a:endParaRPr>
          </a:p>
        </p:txBody>
      </p:sp>
      <p:sp>
        <p:nvSpPr>
          <p:cNvPr id="242699" name="Line 11"/>
          <p:cNvSpPr>
            <a:spLocks noChangeShapeType="1"/>
          </p:cNvSpPr>
          <p:nvPr/>
        </p:nvSpPr>
        <p:spPr bwMode="auto">
          <a:xfrm>
            <a:off x="3937000" y="2489200"/>
            <a:ext cx="342900" cy="0"/>
          </a:xfrm>
          <a:prstGeom prst="lin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156" name="Text Box 23"/>
          <p:cNvSpPr txBox="1">
            <a:spLocks noChangeArrowheads="1"/>
          </p:cNvSpPr>
          <p:nvPr/>
        </p:nvSpPr>
        <p:spPr bwMode="auto">
          <a:xfrm>
            <a:off x="8637588" y="6442075"/>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6157" name="Group 27"/>
          <p:cNvGrpSpPr>
            <a:grpSpLocks/>
          </p:cNvGrpSpPr>
          <p:nvPr/>
        </p:nvGrpSpPr>
        <p:grpSpPr bwMode="auto">
          <a:xfrm>
            <a:off x="519113" y="7938"/>
            <a:ext cx="854075" cy="1704975"/>
            <a:chOff x="327" y="5"/>
            <a:chExt cx="538" cy="1074"/>
          </a:xfrm>
        </p:grpSpPr>
        <p:sp>
          <p:nvSpPr>
            <p:cNvPr id="242713" name="Rectangle 2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242714" name="Line 2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p:cTn id="7" dur="500" fill="hold"/>
                                        <p:tgtEl>
                                          <p:spTgt spid="242695"/>
                                        </p:tgtEl>
                                        <p:attrNameLst>
                                          <p:attrName>ppt_w</p:attrName>
                                        </p:attrNameLst>
                                      </p:cBhvr>
                                      <p:tavLst>
                                        <p:tav tm="0">
                                          <p:val>
                                            <p:fltVal val="0"/>
                                          </p:val>
                                        </p:tav>
                                        <p:tav tm="100000">
                                          <p:val>
                                            <p:strVal val="#ppt_w"/>
                                          </p:val>
                                        </p:tav>
                                      </p:tavLst>
                                    </p:anim>
                                    <p:anim calcmode="lin" valueType="num">
                                      <p:cBhvr>
                                        <p:cTn id="8" dur="500" fill="hold"/>
                                        <p:tgtEl>
                                          <p:spTgt spid="242695"/>
                                        </p:tgtEl>
                                        <p:attrNameLst>
                                          <p:attrName>ppt_h</p:attrName>
                                        </p:attrNameLst>
                                      </p:cBhvr>
                                      <p:tavLst>
                                        <p:tav tm="0">
                                          <p:val>
                                            <p:fltVal val="0"/>
                                          </p:val>
                                        </p:tav>
                                        <p:tav tm="100000">
                                          <p:val>
                                            <p:strVal val="#ppt_h"/>
                                          </p:val>
                                        </p:tav>
                                      </p:tavLst>
                                    </p:anim>
                                    <p:anim calcmode="lin" valueType="num">
                                      <p:cBhvr>
                                        <p:cTn id="9" dur="500" fill="hold"/>
                                        <p:tgtEl>
                                          <p:spTgt spid="242695"/>
                                        </p:tgtEl>
                                        <p:attrNameLst>
                                          <p:attrName>ppt_x</p:attrName>
                                        </p:attrNameLst>
                                      </p:cBhvr>
                                      <p:tavLst>
                                        <p:tav tm="0">
                                          <p:val>
                                            <p:fltVal val="0.5"/>
                                          </p:val>
                                        </p:tav>
                                        <p:tav tm="100000">
                                          <p:val>
                                            <p:strVal val="#ppt_x"/>
                                          </p:val>
                                        </p:tav>
                                      </p:tavLst>
                                    </p:anim>
                                    <p:anim calcmode="lin" valueType="num">
                                      <p:cBhvr>
                                        <p:cTn id="10" dur="500" fill="hold"/>
                                        <p:tgtEl>
                                          <p:spTgt spid="24269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2710"/>
                                        </p:tgtEl>
                                        <p:attrNameLst>
                                          <p:attrName>style.visibility</p:attrName>
                                        </p:attrNameLst>
                                      </p:cBhvr>
                                      <p:to>
                                        <p:strVal val="visible"/>
                                      </p:to>
                                    </p:set>
                                    <p:animEffect transition="in" filter="wipe(up)">
                                      <p:cBhvr>
                                        <p:cTn id="15" dur="500"/>
                                        <p:tgtEl>
                                          <p:spTgt spid="242710"/>
                                        </p:tgtEl>
                                      </p:cBhvr>
                                    </p:animEffect>
                                  </p:childTnLst>
                                </p:cTn>
                              </p:par>
                              <p:par>
                                <p:cTn id="16" presetID="10" presetClass="entr" presetSubtype="0" fill="hold" nodeType="withEffect">
                                  <p:stCondLst>
                                    <p:cond delay="0"/>
                                  </p:stCondLst>
                                  <p:childTnLst>
                                    <p:set>
                                      <p:cBhvr>
                                        <p:cTn id="17" dur="1" fill="hold">
                                          <p:stCondLst>
                                            <p:cond delay="0"/>
                                          </p:stCondLst>
                                        </p:cTn>
                                        <p:tgtEl>
                                          <p:spTgt spid="242697"/>
                                        </p:tgtEl>
                                        <p:attrNameLst>
                                          <p:attrName>style.visibility</p:attrName>
                                        </p:attrNameLst>
                                      </p:cBhvr>
                                      <p:to>
                                        <p:strVal val="visible"/>
                                      </p:to>
                                    </p:set>
                                    <p:animEffect transition="in" filter="fade">
                                      <p:cBhvr>
                                        <p:cTn id="18" dur="1000"/>
                                        <p:tgtEl>
                                          <p:spTgt spid="242697"/>
                                        </p:tgtEl>
                                      </p:cBhvr>
                                    </p:animEffect>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242699"/>
                                        </p:tgtEl>
                                        <p:attrNameLst>
                                          <p:attrName>style.visibility</p:attrName>
                                        </p:attrNameLst>
                                      </p:cBhvr>
                                      <p:to>
                                        <p:strVal val="visible"/>
                                      </p:to>
                                    </p:set>
                                    <p:animEffect transition="in" filter="dissolve">
                                      <p:cBhvr>
                                        <p:cTn id="22" dur="500"/>
                                        <p:tgtEl>
                                          <p:spTgt spid="242699"/>
                                        </p:tgtEl>
                                      </p:cBhvr>
                                    </p:animEffect>
                                  </p:childTnLst>
                                </p:cTn>
                              </p:par>
                            </p:childTnLst>
                          </p:cTn>
                        </p:par>
                        <p:par>
                          <p:cTn id="23" fill="hold" nodeType="afterGroup">
                            <p:stCondLst>
                              <p:cond delay="15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par>
                          <p:cTn id="27" fill="hold" nodeType="afterGroup">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42696"/>
                                        </p:tgtEl>
                                        <p:attrNameLst>
                                          <p:attrName>style.visibility</p:attrName>
                                        </p:attrNameLst>
                                      </p:cBhvr>
                                      <p:to>
                                        <p:strVal val="visible"/>
                                      </p:to>
                                    </p:set>
                                    <p:animEffect transition="in" filter="fade">
                                      <p:cBhvr>
                                        <p:cTn id="30" dur="10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5" grpId="0" animBg="1"/>
      <p:bldP spid="242710" grpId="0" animBg="1"/>
      <p:bldP spid="2426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74" name="Text Box 14"/>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171" name="Text Box 18"/>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24985" name="Rectangle 25"/>
          <p:cNvSpPr>
            <a:spLocks noChangeArrowheads="1"/>
          </p:cNvSpPr>
          <p:nvPr/>
        </p:nvSpPr>
        <p:spPr bwMode="auto">
          <a:xfrm>
            <a:off x="8131175"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05</a:t>
            </a:r>
          </a:p>
        </p:txBody>
      </p:sp>
      <p:sp>
        <p:nvSpPr>
          <p:cNvPr id="424987" name="AutoShape 2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424968" name="Text Box 8"/>
          <p:cNvSpPr txBox="1">
            <a:spLocks noChangeArrowheads="1"/>
          </p:cNvSpPr>
          <p:nvPr/>
        </p:nvSpPr>
        <p:spPr bwMode="auto">
          <a:xfrm>
            <a:off x="25146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a:solidFill>
                  <a:schemeClr val="tx1"/>
                </a:solidFill>
                <a:effectLst/>
                <a:latin typeface="Times" pitchFamily="-107" charset="0"/>
                <a:ea typeface="+mn-ea"/>
              </a:rPr>
              <a:t>C 4 3 S J</a:t>
            </a:r>
          </a:p>
        </p:txBody>
      </p:sp>
      <p:grpSp>
        <p:nvGrpSpPr>
          <p:cNvPr id="7175" name="Group 22"/>
          <p:cNvGrpSpPr>
            <a:grpSpLocks/>
          </p:cNvGrpSpPr>
          <p:nvPr/>
        </p:nvGrpSpPr>
        <p:grpSpPr bwMode="auto">
          <a:xfrm>
            <a:off x="2857500" y="1879600"/>
            <a:ext cx="3225800" cy="1189038"/>
            <a:chOff x="1800" y="1184"/>
            <a:chExt cx="2032" cy="749"/>
          </a:xfrm>
        </p:grpSpPr>
        <p:sp>
          <p:nvSpPr>
            <p:cNvPr id="424969" name="Text Box 9"/>
            <p:cNvSpPr txBox="1">
              <a:spLocks noChangeArrowheads="1"/>
            </p:cNvSpPr>
            <p:nvPr/>
          </p:nvSpPr>
          <p:spPr bwMode="auto">
            <a:xfrm>
              <a:off x="1800" y="1184"/>
              <a:ext cx="2032" cy="749"/>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07" charset="0"/>
                  <a:ea typeface="+mn-ea"/>
                </a:rPr>
                <a:t>C 7 S J</a:t>
              </a:r>
            </a:p>
          </p:txBody>
        </p:sp>
        <p:sp>
          <p:nvSpPr>
            <p:cNvPr id="424970" name="Line 10"/>
            <p:cNvSpPr>
              <a:spLocks noChangeShapeType="1"/>
            </p:cNvSpPr>
            <p:nvPr/>
          </p:nvSpPr>
          <p:spPr bwMode="auto">
            <a:xfrm>
              <a:off x="2472" y="1544"/>
              <a:ext cx="216" cy="0"/>
            </a:xfrm>
            <a:prstGeom prst="line">
              <a:avLst/>
            </a:prstGeom>
            <a:noFill/>
            <a:ln w="5715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424962" name="Rectangle 2"/>
          <p:cNvSpPr>
            <a:spLocks noChangeArrowheads="1"/>
          </p:cNvSpPr>
          <p:nvPr/>
        </p:nvSpPr>
        <p:spPr bwMode="auto">
          <a:xfrm>
            <a:off x="2078038" y="1182688"/>
            <a:ext cx="426559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endParaRPr lang="en-US" sz="4000" b="1" i="1" dirty="0">
              <a:solidFill>
                <a:srgbClr val="FAFD00"/>
              </a:solidFill>
              <a:effectLst/>
              <a:latin typeface="Times" pitchFamily="-107" charset="0"/>
              <a:ea typeface="+mn-ea"/>
            </a:endParaRPr>
          </a:p>
        </p:txBody>
      </p:sp>
      <p:grpSp>
        <p:nvGrpSpPr>
          <p:cNvPr id="7177" name="Group 31"/>
          <p:cNvGrpSpPr>
            <a:grpSpLocks/>
          </p:cNvGrpSpPr>
          <p:nvPr/>
        </p:nvGrpSpPr>
        <p:grpSpPr bwMode="auto">
          <a:xfrm>
            <a:off x="519113" y="7938"/>
            <a:ext cx="854075" cy="1704975"/>
            <a:chOff x="327" y="5"/>
            <a:chExt cx="538" cy="1074"/>
          </a:xfrm>
        </p:grpSpPr>
        <p:sp>
          <p:nvSpPr>
            <p:cNvPr id="424992" name="Rectangle 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424993" name="Line 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7" name="AutoShape 1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737282" name="Rectangle 2"/>
          <p:cNvSpPr>
            <a:spLocks noChangeArrowheads="1"/>
          </p:cNvSpPr>
          <p:nvPr/>
        </p:nvSpPr>
        <p:spPr bwMode="auto">
          <a:xfrm>
            <a:off x="2078038" y="1182688"/>
            <a:ext cx="426559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endParaRPr lang="en-US" sz="4000" b="1" i="1" dirty="0">
              <a:solidFill>
                <a:srgbClr val="FAFD00"/>
              </a:solidFill>
              <a:effectLst/>
              <a:latin typeface="Times" pitchFamily="-107" charset="0"/>
              <a:ea typeface="+mn-ea"/>
            </a:endParaRPr>
          </a:p>
        </p:txBody>
      </p:sp>
      <p:sp>
        <p:nvSpPr>
          <p:cNvPr id="737283" name="Rectangle 3"/>
          <p:cNvSpPr>
            <a:spLocks noChangeArrowheads="1"/>
          </p:cNvSpPr>
          <p:nvPr/>
        </p:nvSpPr>
        <p:spPr bwMode="auto">
          <a:xfrm>
            <a:off x="623808" y="4162424"/>
            <a:ext cx="7931987" cy="2075953"/>
          </a:xfrm>
          <a:prstGeom prst="rect">
            <a:avLst/>
          </a:prstGeom>
          <a:noFill/>
          <a:ln w="12700">
            <a:noFill/>
            <a:miter lim="800000"/>
            <a:headEnd/>
            <a:tailEnd/>
          </a:ln>
          <a:effectLst/>
        </p:spPr>
        <p:txBody>
          <a:bodyPr wrap="square" lIns="90487" tIns="44450" rIns="90487" bIns="44450">
            <a:spAutoFit/>
          </a:bodyPr>
          <a:lstStyle/>
          <a:p>
            <a:pPr algn="l">
              <a:lnSpc>
                <a:spcPct val="80000"/>
              </a:lnSpc>
              <a:defRPr/>
            </a:pPr>
            <a:r>
              <a:rPr lang="en-US" sz="3200" b="1" dirty="0" smtClean="0">
                <a:solidFill>
                  <a:srgbClr val="EEFF4B"/>
                </a:solidFill>
                <a:effectLst>
                  <a:outerShdw blurRad="38100" dist="38100" dir="2700000" algn="tl">
                    <a:srgbClr val="000000"/>
                  </a:outerShdw>
                </a:effectLst>
                <a:latin typeface="Times" pitchFamily="-84" charset="0"/>
              </a:rPr>
              <a:t>	</a:t>
            </a:r>
            <a:r>
              <a:rPr lang="si-LK" sz="3200" b="1" dirty="0">
                <a:solidFill>
                  <a:srgbClr val="EEFF4B"/>
                </a:solidFill>
                <a:effectLst>
                  <a:outerShdw blurRad="38100" dist="38100" dir="2700000" algn="tl">
                    <a:srgbClr val="000000"/>
                  </a:outerShdw>
                </a:effectLst>
                <a:latin typeface="Times" pitchFamily="-84" charset="0"/>
              </a:rPr>
              <a:t>මැවිල්ල</a:t>
            </a:r>
            <a:endParaRPr lang="en-US" sz="3200" b="1" dirty="0" smtClean="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smtClean="0">
                <a:solidFill>
                  <a:srgbClr val="FAFD00"/>
                </a:solidFill>
                <a:effectLst>
                  <a:outerShdw blurRad="38100" dist="38100" dir="2700000" algn="tl">
                    <a:srgbClr val="000000"/>
                  </a:outerShdw>
                </a:effectLst>
                <a:latin typeface="Times" pitchFamily="-84" charset="0"/>
              </a:rPr>
              <a:t>		</a:t>
            </a:r>
            <a:r>
              <a:rPr lang="si-LK" sz="3200" b="1" dirty="0">
                <a:solidFill>
                  <a:srgbClr val="16F00F"/>
                </a:solidFill>
                <a:effectLst>
                  <a:outerShdw blurRad="38100" dist="38100" dir="2700000" algn="tl">
                    <a:srgbClr val="000000"/>
                  </a:outerShdw>
                </a:effectLst>
                <a:latin typeface="Times" pitchFamily="-84" charset="0"/>
              </a:rPr>
              <a:t>මනුෂ්‍යයන</a:t>
            </a:r>
            <a:r>
              <a:rPr lang="si-LK" sz="3200" b="1" dirty="0" smtClean="0">
                <a:solidFill>
                  <a:srgbClr val="16F00F"/>
                </a:solidFill>
                <a:effectLst>
                  <a:outerShdw blurRad="38100" dist="38100" dir="2700000" algn="tl">
                    <a:srgbClr val="000000"/>
                  </a:outerShdw>
                </a:effectLst>
                <a:latin typeface="Times" pitchFamily="-84" charset="0"/>
              </a:rPr>
              <a:t>්</a:t>
            </a:r>
            <a:r>
              <a:rPr lang="en-US" sz="3200" b="1" dirty="0" smtClean="0">
                <a:solidFill>
                  <a:srgbClr val="16F00F"/>
                </a:solidFill>
                <a:effectLst>
                  <a:outerShdw blurRad="38100" dist="38100" dir="2700000" algn="tl">
                    <a:srgbClr val="000000"/>
                  </a:outerShdw>
                </a:effectLst>
                <a:latin typeface="Times" pitchFamily="-84" charset="0"/>
              </a:rPr>
              <a:t> 4</a:t>
            </a:r>
            <a:endParaRPr lang="en-US" sz="3200" b="1" dirty="0" smtClean="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smtClean="0">
                <a:solidFill>
                  <a:srgbClr val="FAFD00"/>
                </a:solidFill>
                <a:effectLst>
                  <a:outerShdw blurRad="38100" dist="38100" dir="2700000" algn="tl">
                    <a:srgbClr val="000000"/>
                  </a:outerShdw>
                </a:effectLst>
                <a:latin typeface="Times" pitchFamily="-84" charset="0"/>
              </a:rPr>
              <a:t>			</a:t>
            </a:r>
            <a:r>
              <a:rPr lang="si-LK" sz="3200" b="1" dirty="0">
                <a:solidFill>
                  <a:srgbClr val="99FF99"/>
                </a:solidFill>
                <a:effectLst>
                  <a:outerShdw blurRad="38100" dist="38100" dir="2700000" algn="tl">
                    <a:srgbClr val="000000"/>
                  </a:outerShdw>
                </a:effectLst>
                <a:latin typeface="Times" pitchFamily="-84" charset="0"/>
              </a:rPr>
              <a:t>සමාජක්</a:t>
            </a:r>
            <a:r>
              <a:rPr lang="si-LK" sz="3200" b="1" dirty="0" smtClean="0">
                <a:solidFill>
                  <a:srgbClr val="99FF99"/>
                </a:solidFill>
                <a:effectLst>
                  <a:outerShdw blurRad="38100" dist="38100" dir="2700000" algn="tl">
                    <a:srgbClr val="000000"/>
                  </a:outerShdw>
                </a:effectLst>
                <a:latin typeface="Times" pitchFamily="-84" charset="0"/>
              </a:rPr>
              <a:t>‍රම</a:t>
            </a:r>
            <a:r>
              <a:rPr lang="en-US" sz="3200" b="1" dirty="0" smtClean="0">
                <a:solidFill>
                  <a:srgbClr val="99FF99"/>
                </a:solidFill>
                <a:effectLst>
                  <a:outerShdw blurRad="38100" dist="38100" dir="2700000" algn="tl">
                    <a:srgbClr val="000000"/>
                  </a:outerShdw>
                </a:effectLst>
                <a:latin typeface="Times" pitchFamily="-84" charset="0"/>
              </a:rPr>
              <a:t> 3</a:t>
            </a:r>
            <a:endParaRPr lang="en-US" sz="3200" b="1" dirty="0" smtClean="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smtClean="0">
                <a:solidFill>
                  <a:srgbClr val="FAFD00"/>
                </a:solidFill>
                <a:effectLst>
                  <a:outerShdw blurRad="38100" dist="38100" dir="2700000" algn="tl">
                    <a:srgbClr val="000000"/>
                  </a:outerShdw>
                </a:effectLst>
                <a:latin typeface="Times" pitchFamily="-84" charset="0"/>
              </a:rPr>
              <a:t>					</a:t>
            </a:r>
            <a:r>
              <a:rPr lang="si-LK" sz="3200" b="1" dirty="0">
                <a:effectLst>
                  <a:outerShdw blurRad="38100" dist="38100" dir="2700000" algn="tl">
                    <a:srgbClr val="000000"/>
                  </a:outerShdw>
                </a:effectLst>
                <a:latin typeface="Times" pitchFamily="-84" charset="0"/>
              </a:rPr>
              <a:t>නිහඬකාලය</a:t>
            </a:r>
            <a:endParaRPr lang="en-US" sz="3200" b="1" dirty="0" smtClean="0">
              <a:effectLst>
                <a:outerShdw blurRad="38100" dist="38100" dir="2700000" algn="tl">
                  <a:srgbClr val="000000"/>
                </a:outerShdw>
              </a:effectLst>
              <a:latin typeface="Times" pitchFamily="-84" charset="0"/>
            </a:endParaRPr>
          </a:p>
          <a:p>
            <a:pPr algn="r">
              <a:lnSpc>
                <a:spcPct val="80000"/>
              </a:lnSpc>
              <a:defRPr/>
            </a:pPr>
            <a:r>
              <a:rPr lang="si-LK" sz="3200" b="1" dirty="0">
                <a:solidFill>
                  <a:srgbClr val="FAFD00"/>
                </a:solidFill>
                <a:effectLst>
                  <a:outerShdw blurRad="38100" dist="38100" dir="2700000" algn="tl">
                    <a:srgbClr val="000000"/>
                  </a:outerShdw>
                </a:effectLst>
                <a:latin typeface="Times" pitchFamily="-84" charset="0"/>
              </a:rPr>
              <a:t>යෙසුස්වහන්සේ</a:t>
            </a:r>
            <a:endParaRPr lang="en-US" sz="3200" b="1" dirty="0">
              <a:solidFill>
                <a:schemeClr val="tx1"/>
              </a:solidFill>
              <a:effectLst>
                <a:outerShdw blurRad="38100" dist="38100" dir="2700000" algn="tl">
                  <a:srgbClr val="000000"/>
                </a:outerShdw>
              </a:effectLst>
              <a:latin typeface="Times" pitchFamily="-84" charset="0"/>
            </a:endParaRPr>
          </a:p>
        </p:txBody>
      </p:sp>
      <p:sp>
        <p:nvSpPr>
          <p:cNvPr id="737285" name="Text Box 5"/>
          <p:cNvSpPr txBox="1">
            <a:spLocks noChangeArrowheads="1"/>
          </p:cNvSpPr>
          <p:nvPr/>
        </p:nvSpPr>
        <p:spPr bwMode="auto">
          <a:xfrm>
            <a:off x="2514236" y="2976886"/>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dirty="0" smtClean="0">
                <a:solidFill>
                  <a:srgbClr val="FFFF00"/>
                </a:solidFill>
                <a:effectLst/>
                <a:latin typeface="Times" pitchFamily="-107" charset="0"/>
                <a:ea typeface="+mn-ea"/>
              </a:rPr>
              <a:t>C 4 3 S J</a:t>
            </a:r>
            <a:endParaRPr lang="en-US" sz="7200" b="1" dirty="0">
              <a:solidFill>
                <a:srgbClr val="FFFF00"/>
              </a:solidFill>
              <a:effectLst/>
              <a:latin typeface="Times" pitchFamily="-107" charset="0"/>
              <a:ea typeface="+mn-ea"/>
            </a:endParaRPr>
          </a:p>
        </p:txBody>
      </p:sp>
      <p:sp>
        <p:nvSpPr>
          <p:cNvPr id="737286" name="Text Box 6"/>
          <p:cNvSpPr txBox="1">
            <a:spLocks noChangeArrowheads="1"/>
          </p:cNvSpPr>
          <p:nvPr/>
        </p:nvSpPr>
        <p:spPr bwMode="auto">
          <a:xfrm>
            <a:off x="2857500" y="18796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07" charset="0"/>
                <a:ea typeface="+mn-ea"/>
              </a:rPr>
              <a:t>C 7 S J</a:t>
            </a:r>
          </a:p>
        </p:txBody>
      </p:sp>
      <p:sp>
        <p:nvSpPr>
          <p:cNvPr id="737287" name="Line 7"/>
          <p:cNvSpPr>
            <a:spLocks noChangeShapeType="1"/>
          </p:cNvSpPr>
          <p:nvPr/>
        </p:nvSpPr>
        <p:spPr bwMode="auto">
          <a:xfrm>
            <a:off x="3924300" y="2451100"/>
            <a:ext cx="342900" cy="0"/>
          </a:xfrm>
          <a:prstGeom prst="lin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37288" name="Text Box 8"/>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8201" name="Text Box 12"/>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37294" name="Text Box 14"/>
          <p:cNvSpPr txBox="1">
            <a:spLocks noChangeArrowheads="1"/>
          </p:cNvSpPr>
          <p:nvPr/>
        </p:nvSpPr>
        <p:spPr bwMode="auto">
          <a:xfrm>
            <a:off x="7515225" y="6159500"/>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37296"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06</a:t>
            </a:r>
          </a:p>
        </p:txBody>
      </p:sp>
      <p:grpSp>
        <p:nvGrpSpPr>
          <p:cNvPr id="8204" name="Group 21"/>
          <p:cNvGrpSpPr>
            <a:grpSpLocks/>
          </p:cNvGrpSpPr>
          <p:nvPr/>
        </p:nvGrpSpPr>
        <p:grpSpPr bwMode="auto">
          <a:xfrm>
            <a:off x="519113" y="7938"/>
            <a:ext cx="854075" cy="1704975"/>
            <a:chOff x="327" y="5"/>
            <a:chExt cx="538" cy="1074"/>
          </a:xfrm>
        </p:grpSpPr>
        <p:sp>
          <p:nvSpPr>
            <p:cNvPr id="737302" name="Rectangle 2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737303" name="Line 2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100000"/>
                                  </p:iterate>
                                  <p:childTnLst>
                                    <p:set>
                                      <p:cBhvr>
                                        <p:cTn id="6" dur="1" fill="hold">
                                          <p:stCondLst>
                                            <p:cond delay="0"/>
                                          </p:stCondLst>
                                        </p:cTn>
                                        <p:tgtEl>
                                          <p:spTgt spid="737283"/>
                                        </p:tgtEl>
                                        <p:attrNameLst>
                                          <p:attrName>style.visibility</p:attrName>
                                        </p:attrNameLst>
                                      </p:cBhvr>
                                      <p:to>
                                        <p:strVal val="visible"/>
                                      </p:to>
                                    </p:set>
                                    <p:animEffect transition="in" filter="dissolve">
                                      <p:cBhvr>
                                        <p:cTn id="7" dur="75"/>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6" name="Freeform 4"/>
          <p:cNvSpPr>
            <a:spLocks/>
          </p:cNvSpPr>
          <p:nvPr/>
        </p:nvSpPr>
        <p:spPr bwMode="auto">
          <a:xfrm>
            <a:off x="51308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pic>
        <p:nvPicPr>
          <p:cNvPr id="63796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3796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grpSp>
        <p:nvGrpSpPr>
          <p:cNvPr id="2" name="Group 77"/>
          <p:cNvGrpSpPr>
            <a:grpSpLocks/>
          </p:cNvGrpSpPr>
          <p:nvPr/>
        </p:nvGrpSpPr>
        <p:grpSpPr bwMode="auto">
          <a:xfrm>
            <a:off x="2444750" y="1225550"/>
            <a:ext cx="2763838" cy="1343025"/>
            <a:chOff x="2412" y="2052"/>
            <a:chExt cx="1741" cy="846"/>
          </a:xfrm>
        </p:grpSpPr>
        <p:sp>
          <p:nvSpPr>
            <p:cNvPr id="638030" name="Rectangle 7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31" name="AutoShape 7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32" name="Rectangle 8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33" name="Rectangle 81"/>
            <p:cNvSpPr>
              <a:spLocks noChangeArrowheads="1"/>
            </p:cNvSpPr>
            <p:nvPr/>
          </p:nvSpPr>
          <p:spPr bwMode="auto">
            <a:xfrm>
              <a:off x="2486" y="2070"/>
              <a:ext cx="48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34" name="Line 8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3" name="Group 83"/>
          <p:cNvGrpSpPr>
            <a:grpSpLocks/>
          </p:cNvGrpSpPr>
          <p:nvPr/>
        </p:nvGrpSpPr>
        <p:grpSpPr bwMode="auto">
          <a:xfrm>
            <a:off x="2686050" y="1581150"/>
            <a:ext cx="2763838" cy="1343025"/>
            <a:chOff x="2412" y="2052"/>
            <a:chExt cx="1741" cy="846"/>
          </a:xfrm>
        </p:grpSpPr>
        <p:sp>
          <p:nvSpPr>
            <p:cNvPr id="638036"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37"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38"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39" name="Rectangle 87"/>
            <p:cNvSpPr>
              <a:spLocks noChangeArrowheads="1"/>
            </p:cNvSpPr>
            <p:nvPr/>
          </p:nvSpPr>
          <p:spPr bwMode="auto">
            <a:xfrm>
              <a:off x="2594" y="2078"/>
              <a:ext cx="411" cy="174"/>
            </a:xfrm>
            <a:prstGeom prst="rect">
              <a:avLst/>
            </a:prstGeom>
            <a:noFill/>
            <a:ln w="9525">
              <a:noFill/>
              <a:miter lim="800000"/>
              <a:headEnd/>
              <a:tailEnd/>
            </a:ln>
          </p:spPr>
          <p:txBody>
            <a:bodyPr wrap="none" lIns="0" tIns="0" rIns="0" bIns="0">
              <a:spAutoFit/>
            </a:bodyPr>
            <a:lstStyle/>
            <a:p>
              <a:pPr>
                <a:spcBef>
                  <a:spcPct val="50000"/>
                </a:spcBef>
              </a:pPr>
              <a:r>
                <a:rPr lang="si-LK" sz="1800" dirty="0" smtClean="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638040"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4" name="Group 89"/>
          <p:cNvGrpSpPr>
            <a:grpSpLocks/>
          </p:cNvGrpSpPr>
          <p:nvPr/>
        </p:nvGrpSpPr>
        <p:grpSpPr bwMode="auto">
          <a:xfrm>
            <a:off x="2965450" y="1924050"/>
            <a:ext cx="2763838" cy="1343025"/>
            <a:chOff x="2412" y="2052"/>
            <a:chExt cx="1741" cy="846"/>
          </a:xfrm>
        </p:grpSpPr>
        <p:sp>
          <p:nvSpPr>
            <p:cNvPr id="638042"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43"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44"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45" name="Rectangle 93"/>
            <p:cNvSpPr>
              <a:spLocks noChangeArrowheads="1"/>
            </p:cNvSpPr>
            <p:nvPr/>
          </p:nvSpPr>
          <p:spPr bwMode="auto">
            <a:xfrm>
              <a:off x="2514" y="2078"/>
              <a:ext cx="511" cy="174"/>
            </a:xfrm>
            <a:prstGeom prst="rect">
              <a:avLst/>
            </a:prstGeom>
            <a:noFill/>
            <a:ln w="9525">
              <a:noFill/>
              <a:miter lim="800000"/>
              <a:headEnd/>
              <a:tailEnd/>
            </a:ln>
          </p:spPr>
          <p:txBody>
            <a:bodyPr wrap="none" lIns="0" tIns="0" rIns="0" bIns="0">
              <a:spAutoFit/>
            </a:bodyPr>
            <a:lstStyle/>
            <a:p>
              <a:pPr>
                <a:defRPr/>
              </a:pPr>
              <a:r>
                <a:rPr lang="si-LK" sz="1800" b="1" dirty="0" smtClean="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46"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5" name="Group 95"/>
          <p:cNvGrpSpPr>
            <a:grpSpLocks/>
          </p:cNvGrpSpPr>
          <p:nvPr/>
        </p:nvGrpSpPr>
        <p:grpSpPr bwMode="auto">
          <a:xfrm>
            <a:off x="3257550" y="2241550"/>
            <a:ext cx="2763838" cy="1343025"/>
            <a:chOff x="2412" y="2052"/>
            <a:chExt cx="1741" cy="846"/>
          </a:xfrm>
        </p:grpSpPr>
        <p:sp>
          <p:nvSpPr>
            <p:cNvPr id="638048"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49"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50"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51" name="Rectangle 99"/>
            <p:cNvSpPr>
              <a:spLocks noChangeArrowheads="1"/>
            </p:cNvSpPr>
            <p:nvPr/>
          </p:nvSpPr>
          <p:spPr bwMode="auto">
            <a:xfrm>
              <a:off x="2546" y="2078"/>
              <a:ext cx="51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52"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6" name="Group 101"/>
          <p:cNvGrpSpPr>
            <a:grpSpLocks/>
          </p:cNvGrpSpPr>
          <p:nvPr/>
        </p:nvGrpSpPr>
        <p:grpSpPr bwMode="auto">
          <a:xfrm>
            <a:off x="3524250" y="2546350"/>
            <a:ext cx="2763838" cy="1343025"/>
            <a:chOff x="2412" y="2052"/>
            <a:chExt cx="1741" cy="846"/>
          </a:xfrm>
        </p:grpSpPr>
        <p:sp>
          <p:nvSpPr>
            <p:cNvPr id="638054"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55"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56"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57" name="Rectangle 105"/>
            <p:cNvSpPr>
              <a:spLocks noChangeArrowheads="1"/>
            </p:cNvSpPr>
            <p:nvPr/>
          </p:nvSpPr>
          <p:spPr bwMode="auto">
            <a:xfrm>
              <a:off x="2506" y="2078"/>
              <a:ext cx="491"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58"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7" name="Group 107"/>
          <p:cNvGrpSpPr>
            <a:grpSpLocks/>
          </p:cNvGrpSpPr>
          <p:nvPr/>
        </p:nvGrpSpPr>
        <p:grpSpPr bwMode="auto">
          <a:xfrm>
            <a:off x="3803650" y="2851150"/>
            <a:ext cx="2763838" cy="1343025"/>
            <a:chOff x="2412" y="2052"/>
            <a:chExt cx="1741" cy="846"/>
          </a:xfrm>
        </p:grpSpPr>
        <p:sp>
          <p:nvSpPr>
            <p:cNvPr id="638060"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61"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62"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63" name="Rectangle 111"/>
            <p:cNvSpPr>
              <a:spLocks noChangeArrowheads="1"/>
            </p:cNvSpPr>
            <p:nvPr/>
          </p:nvSpPr>
          <p:spPr bwMode="auto">
            <a:xfrm>
              <a:off x="2544" y="2078"/>
              <a:ext cx="412"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64"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8" name="Group 113"/>
          <p:cNvGrpSpPr>
            <a:grpSpLocks/>
          </p:cNvGrpSpPr>
          <p:nvPr/>
        </p:nvGrpSpPr>
        <p:grpSpPr bwMode="auto">
          <a:xfrm>
            <a:off x="4095750" y="3168650"/>
            <a:ext cx="2763838" cy="1343025"/>
            <a:chOff x="2412" y="2052"/>
            <a:chExt cx="1741" cy="846"/>
          </a:xfrm>
        </p:grpSpPr>
        <p:sp>
          <p:nvSpPr>
            <p:cNvPr id="638066"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67"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68"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69" name="Rectangle 117"/>
            <p:cNvSpPr>
              <a:spLocks noChangeArrowheads="1"/>
            </p:cNvSpPr>
            <p:nvPr/>
          </p:nvSpPr>
          <p:spPr bwMode="auto">
            <a:xfrm>
              <a:off x="2523" y="2078"/>
              <a:ext cx="424"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70"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9" name="Group 119"/>
          <p:cNvGrpSpPr>
            <a:grpSpLocks/>
          </p:cNvGrpSpPr>
          <p:nvPr/>
        </p:nvGrpSpPr>
        <p:grpSpPr bwMode="auto">
          <a:xfrm>
            <a:off x="4337050" y="3524250"/>
            <a:ext cx="2763838" cy="1343025"/>
            <a:chOff x="2412" y="2052"/>
            <a:chExt cx="1741" cy="846"/>
          </a:xfrm>
        </p:grpSpPr>
        <p:sp>
          <p:nvSpPr>
            <p:cNvPr id="638072"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73"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74"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76"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 name="Group 125"/>
          <p:cNvGrpSpPr>
            <a:grpSpLocks/>
          </p:cNvGrpSpPr>
          <p:nvPr/>
        </p:nvGrpSpPr>
        <p:grpSpPr bwMode="auto">
          <a:xfrm>
            <a:off x="4641850" y="3859213"/>
            <a:ext cx="2760663" cy="1333500"/>
            <a:chOff x="2652" y="2271"/>
            <a:chExt cx="1739" cy="840"/>
          </a:xfrm>
        </p:grpSpPr>
        <p:sp>
          <p:nvSpPr>
            <p:cNvPr id="638078" name="Rectangle 126"/>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79" name="AutoShape 127"/>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80" name="Rectangle 128"/>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81" name="Rectangle 129"/>
            <p:cNvSpPr>
              <a:spLocks noChangeArrowheads="1"/>
            </p:cNvSpPr>
            <p:nvPr/>
          </p:nvSpPr>
          <p:spPr bwMode="auto">
            <a:xfrm>
              <a:off x="2819" y="2298"/>
              <a:ext cx="667"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නිහඬකාලය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11" name="Group 130"/>
          <p:cNvGrpSpPr>
            <a:grpSpLocks/>
          </p:cNvGrpSpPr>
          <p:nvPr/>
        </p:nvGrpSpPr>
        <p:grpSpPr bwMode="auto">
          <a:xfrm>
            <a:off x="4908550" y="4208463"/>
            <a:ext cx="2762250" cy="1479550"/>
            <a:chOff x="3948" y="107"/>
            <a:chExt cx="1740" cy="932"/>
          </a:xfrm>
        </p:grpSpPr>
        <p:sp>
          <p:nvSpPr>
            <p:cNvPr id="638083" name="Rectangle 131"/>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84" name="AutoShape 132"/>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85" name="Rectangle 133"/>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9244" name="Group 134"/>
            <p:cNvGrpSpPr>
              <a:grpSpLocks/>
            </p:cNvGrpSpPr>
            <p:nvPr/>
          </p:nvGrpSpPr>
          <p:grpSpPr bwMode="auto">
            <a:xfrm>
              <a:off x="4053" y="131"/>
              <a:ext cx="811" cy="296"/>
              <a:chOff x="3083" y="3091"/>
              <a:chExt cx="636" cy="245"/>
            </a:xfrm>
          </p:grpSpPr>
          <p:sp>
            <p:nvSpPr>
              <p:cNvPr id="638087" name="Rectangle 135"/>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a:solidFill>
                      <a:srgbClr val="790015"/>
                    </a:solidFill>
                    <a:effectLst/>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88" name="Rectangle 136"/>
              <p:cNvSpPr>
                <a:spLocks noChangeArrowheads="1"/>
              </p:cNvSpPr>
              <p:nvPr/>
            </p:nvSpPr>
            <p:spPr bwMode="auto">
              <a:xfrm>
                <a:off x="3083" y="3091"/>
                <a:ext cx="636" cy="128"/>
              </a:xfrm>
              <a:prstGeom prst="rect">
                <a:avLst/>
              </a:prstGeom>
              <a:noFill/>
              <a:ln w="9525">
                <a:noFill/>
                <a:miter lim="800000"/>
                <a:headEnd/>
                <a:tailEnd/>
              </a:ln>
            </p:spPr>
            <p:txBody>
              <a:bodyPr wrap="none" lIns="0" tIns="0" rIns="0" bIns="0">
                <a:spAutoFit/>
              </a:bodyPr>
              <a:lstStyle/>
              <a:p>
                <a:pPr>
                  <a:defRPr/>
                </a:pPr>
                <a:r>
                  <a:rPr lang="si-LK" sz="1600" b="1" dirty="0" smtClean="0">
                    <a:solidFill>
                      <a:srgbClr val="790015"/>
                    </a:solidFill>
                    <a:latin typeface="Helvetica" charset="0"/>
                    <a:ea typeface="ＭＳ Ｐゴシック" charset="0"/>
                    <a:cs typeface="ＭＳ Ｐゴシック" charset="0"/>
                  </a:rPr>
                  <a:t>යේසුස් වහන්සේ</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38089" name="Line 137"/>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38090" name="Line 138"/>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9235" name="Text Box 139"/>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38095" name="Text Box 143"/>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638096" name="Rectangle 14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07</a:t>
            </a:r>
          </a:p>
        </p:txBody>
      </p:sp>
      <p:grpSp>
        <p:nvGrpSpPr>
          <p:cNvPr id="9238" name="Group 148"/>
          <p:cNvGrpSpPr>
            <a:grpSpLocks/>
          </p:cNvGrpSpPr>
          <p:nvPr/>
        </p:nvGrpSpPr>
        <p:grpSpPr bwMode="auto">
          <a:xfrm>
            <a:off x="519113" y="7938"/>
            <a:ext cx="854075" cy="1704975"/>
            <a:chOff x="327" y="5"/>
            <a:chExt cx="538" cy="1074"/>
          </a:xfrm>
        </p:grpSpPr>
        <p:sp>
          <p:nvSpPr>
            <p:cNvPr id="638101" name="Rectangle 14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638102" name="Line 1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77" name="Rectangle 92"/>
          <p:cNvSpPr>
            <a:spLocks noChangeArrowheads="1"/>
          </p:cNvSpPr>
          <p:nvPr/>
        </p:nvSpPr>
        <p:spPr bwMode="auto">
          <a:xfrm>
            <a:off x="4648832" y="3570807"/>
            <a:ext cx="637995"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smtClean="0">
                <a:solidFill>
                  <a:schemeClr val="accent2">
                    <a:lumMod val="75000"/>
                  </a:schemeClr>
                </a:solidFill>
                <a:latin typeface="Arial Black" pitchFamily="34" charset="0"/>
              </a:rPr>
              <a:t>විප්‍රවාස</a:t>
            </a:r>
            <a:endParaRPr lang="en-US" sz="1800" b="1" i="0" dirty="0">
              <a:solidFill>
                <a:schemeClr val="accent2">
                  <a:lumMod val="75000"/>
                </a:schemeClr>
              </a:solidFill>
              <a:latin typeface="Arial Black"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41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childTnLst>
                          </p:cTn>
                        </p:par>
                        <p:par>
                          <p:cTn id="39" fill="hold" nodeType="afterGroup">
                            <p:stCondLst>
                              <p:cond delay="4600"/>
                            </p:stCondLst>
                            <p:childTnLst>
                              <p:par>
                                <p:cTn id="40" presetID="10" presetClass="entr" presetSubtype="0" fill="hold" nodeType="afterEffect">
                                  <p:stCondLst>
                                    <p:cond delay="1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nodeType="afterGroup">
                            <p:stCondLst>
                              <p:cond delay="5200"/>
                            </p:stCondLst>
                            <p:childTnLst>
                              <p:par>
                                <p:cTn id="44" presetID="10" presetClass="entr" presetSubtype="0" fill="hold" nodeType="afterEffect">
                                  <p:stCondLst>
                                    <p:cond delay="1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3" name="Rectangle 3"/>
          <p:cNvSpPr>
            <a:spLocks noChangeArrowheads="1"/>
          </p:cNvSpPr>
          <p:nvPr/>
        </p:nvSpPr>
        <p:spPr bwMode="auto">
          <a:xfrm>
            <a:off x="590550" y="2020888"/>
            <a:ext cx="1695450" cy="42275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4" name="Rectangle 4"/>
          <p:cNvSpPr>
            <a:spLocks noChangeArrowheads="1"/>
          </p:cNvSpPr>
          <p:nvPr/>
        </p:nvSpPr>
        <p:spPr bwMode="auto">
          <a:xfrm>
            <a:off x="2520950" y="920750"/>
            <a:ext cx="5702300" cy="5245100"/>
          </a:xfrm>
          <a:prstGeom prst="rect">
            <a:avLst/>
          </a:prstGeom>
          <a:solidFill>
            <a:srgbClr val="FFFFFF"/>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5" name="Rectangle 5"/>
          <p:cNvSpPr>
            <a:spLocks noChangeArrowheads="1"/>
          </p:cNvSpPr>
          <p:nvPr/>
        </p:nvSpPr>
        <p:spPr bwMode="auto">
          <a:xfrm>
            <a:off x="1435100" y="922338"/>
            <a:ext cx="6959600" cy="5207000"/>
          </a:xfrm>
          <a:prstGeom prst="rect">
            <a:avLst/>
          </a:prstGeom>
          <a:gradFill rotWithShape="0">
            <a:gsLst>
              <a:gs pos="0">
                <a:srgbClr val="2D1A74"/>
              </a:gs>
              <a:gs pos="100000">
                <a:srgbClr val="2D1A74">
                  <a:gamma/>
                  <a:shade val="29804"/>
                  <a:invGamma/>
                </a:srgbClr>
              </a:gs>
            </a:gsLst>
            <a:path path="shape">
              <a:fillToRect l="50000" t="50000" r="50000" b="50000"/>
            </a:path>
          </a:gradFill>
          <a:ln w="508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6" name="Line 6"/>
          <p:cNvSpPr>
            <a:spLocks noChangeShapeType="1"/>
          </p:cNvSpPr>
          <p:nvPr/>
        </p:nvSpPr>
        <p:spPr bwMode="auto">
          <a:xfrm>
            <a:off x="1530350" y="3505200"/>
            <a:ext cx="6845300" cy="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7" name="Line 7"/>
          <p:cNvSpPr>
            <a:spLocks noChangeShapeType="1"/>
          </p:cNvSpPr>
          <p:nvPr/>
        </p:nvSpPr>
        <p:spPr bwMode="auto">
          <a:xfrm>
            <a:off x="4953000" y="996950"/>
            <a:ext cx="0" cy="509270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8" name="Freeform 8"/>
          <p:cNvSpPr>
            <a:spLocks/>
          </p:cNvSpPr>
          <p:nvPr/>
        </p:nvSpPr>
        <p:spPr bwMode="auto">
          <a:xfrm>
            <a:off x="1562100" y="990600"/>
            <a:ext cx="1620838" cy="3049588"/>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29" name="Freeform 9"/>
          <p:cNvSpPr>
            <a:spLocks/>
          </p:cNvSpPr>
          <p:nvPr/>
        </p:nvSpPr>
        <p:spPr bwMode="auto">
          <a:xfrm>
            <a:off x="6877050" y="3962400"/>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0" name="Freeform 10"/>
          <p:cNvSpPr>
            <a:spLocks/>
          </p:cNvSpPr>
          <p:nvPr/>
        </p:nvSpPr>
        <p:spPr bwMode="auto">
          <a:xfrm>
            <a:off x="3562350" y="1695450"/>
            <a:ext cx="3983038" cy="2878138"/>
          </a:xfrm>
          <a:custGeom>
            <a:avLst/>
            <a:gdLst/>
            <a:ahLst/>
            <a:cxnLst>
              <a:cxn ang="0">
                <a:pos x="2484" y="1800"/>
              </a:cxn>
              <a:cxn ang="0">
                <a:pos x="2424" y="1776"/>
              </a:cxn>
              <a:cxn ang="0">
                <a:pos x="2376" y="1764"/>
              </a:cxn>
              <a:cxn ang="0">
                <a:pos x="2328" y="1740"/>
              </a:cxn>
              <a:cxn ang="0">
                <a:pos x="2280" y="1704"/>
              </a:cxn>
              <a:cxn ang="0">
                <a:pos x="2232" y="1680"/>
              </a:cxn>
              <a:cxn ang="0">
                <a:pos x="2184" y="1656"/>
              </a:cxn>
              <a:cxn ang="0">
                <a:pos x="2124" y="1620"/>
              </a:cxn>
              <a:cxn ang="0">
                <a:pos x="2064" y="1584"/>
              </a:cxn>
              <a:cxn ang="0">
                <a:pos x="2016" y="1560"/>
              </a:cxn>
              <a:cxn ang="0">
                <a:pos x="1968" y="1536"/>
              </a:cxn>
              <a:cxn ang="0">
                <a:pos x="1920" y="1500"/>
              </a:cxn>
              <a:cxn ang="0">
                <a:pos x="1872" y="1476"/>
              </a:cxn>
              <a:cxn ang="0">
                <a:pos x="1836" y="1452"/>
              </a:cxn>
              <a:cxn ang="0">
                <a:pos x="1776" y="1404"/>
              </a:cxn>
              <a:cxn ang="0">
                <a:pos x="1728" y="1392"/>
              </a:cxn>
              <a:cxn ang="0">
                <a:pos x="1680" y="1344"/>
              </a:cxn>
              <a:cxn ang="0">
                <a:pos x="1632" y="1320"/>
              </a:cxn>
              <a:cxn ang="0">
                <a:pos x="1584" y="1284"/>
              </a:cxn>
              <a:cxn ang="0">
                <a:pos x="1512" y="1224"/>
              </a:cxn>
              <a:cxn ang="0">
                <a:pos x="1464" y="1200"/>
              </a:cxn>
              <a:cxn ang="0">
                <a:pos x="1416" y="1152"/>
              </a:cxn>
              <a:cxn ang="0">
                <a:pos x="1356" y="1092"/>
              </a:cxn>
              <a:cxn ang="0">
                <a:pos x="1320" y="1044"/>
              </a:cxn>
              <a:cxn ang="0">
                <a:pos x="1296" y="996"/>
              </a:cxn>
              <a:cxn ang="0">
                <a:pos x="1260" y="948"/>
              </a:cxn>
              <a:cxn ang="0">
                <a:pos x="1200" y="900"/>
              </a:cxn>
              <a:cxn ang="0">
                <a:pos x="1140" y="840"/>
              </a:cxn>
              <a:cxn ang="0">
                <a:pos x="1104" y="804"/>
              </a:cxn>
              <a:cxn ang="0">
                <a:pos x="1068" y="756"/>
              </a:cxn>
              <a:cxn ang="0">
                <a:pos x="1032" y="720"/>
              </a:cxn>
              <a:cxn ang="0">
                <a:pos x="984" y="672"/>
              </a:cxn>
              <a:cxn ang="0">
                <a:pos x="936" y="636"/>
              </a:cxn>
              <a:cxn ang="0">
                <a:pos x="912" y="588"/>
              </a:cxn>
              <a:cxn ang="0">
                <a:pos x="876" y="552"/>
              </a:cxn>
              <a:cxn ang="0">
                <a:pos x="852" y="504"/>
              </a:cxn>
              <a:cxn ang="0">
                <a:pos x="828" y="456"/>
              </a:cxn>
              <a:cxn ang="0">
                <a:pos x="792" y="408"/>
              </a:cxn>
              <a:cxn ang="0">
                <a:pos x="768" y="360"/>
              </a:cxn>
              <a:cxn ang="0">
                <a:pos x="732" y="324"/>
              </a:cxn>
              <a:cxn ang="0">
                <a:pos x="684" y="264"/>
              </a:cxn>
              <a:cxn ang="0">
                <a:pos x="648" y="216"/>
              </a:cxn>
              <a:cxn ang="0">
                <a:pos x="612" y="180"/>
              </a:cxn>
              <a:cxn ang="0">
                <a:pos x="564" y="144"/>
              </a:cxn>
              <a:cxn ang="0">
                <a:pos x="528" y="120"/>
              </a:cxn>
              <a:cxn ang="0">
                <a:pos x="480" y="72"/>
              </a:cxn>
              <a:cxn ang="0">
                <a:pos x="432" y="60"/>
              </a:cxn>
              <a:cxn ang="0">
                <a:pos x="372" y="36"/>
              </a:cxn>
              <a:cxn ang="0">
                <a:pos x="312" y="24"/>
              </a:cxn>
              <a:cxn ang="0">
                <a:pos x="264" y="12"/>
              </a:cxn>
              <a:cxn ang="0">
                <a:pos x="216" y="0"/>
              </a:cxn>
              <a:cxn ang="0">
                <a:pos x="168" y="0"/>
              </a:cxn>
              <a:cxn ang="0">
                <a:pos x="120" y="12"/>
              </a:cxn>
              <a:cxn ang="0">
                <a:pos x="72" y="24"/>
              </a:cxn>
              <a:cxn ang="0">
                <a:pos x="24" y="48"/>
              </a:cxn>
              <a:cxn ang="0">
                <a:pos x="0" y="96"/>
              </a:cxn>
              <a:cxn ang="0">
                <a:pos x="0" y="144"/>
              </a:cxn>
              <a:cxn ang="0">
                <a:pos x="12" y="192"/>
              </a:cxn>
              <a:cxn ang="0">
                <a:pos x="36" y="240"/>
              </a:cxn>
              <a:cxn ang="0">
                <a:pos x="72" y="276"/>
              </a:cxn>
              <a:cxn ang="0">
                <a:pos x="132" y="300"/>
              </a:cxn>
              <a:cxn ang="0">
                <a:pos x="180" y="312"/>
              </a:cxn>
              <a:cxn ang="0">
                <a:pos x="228" y="324"/>
              </a:cxn>
            </a:cxnLst>
            <a:rect l="0" t="0" r="r" b="b"/>
            <a:pathLst>
              <a:path w="2509" h="1813">
                <a:moveTo>
                  <a:pt x="2508" y="1812"/>
                </a:moveTo>
                <a:lnTo>
                  <a:pt x="2484" y="1800"/>
                </a:lnTo>
                <a:lnTo>
                  <a:pt x="2448" y="1788"/>
                </a:lnTo>
                <a:lnTo>
                  <a:pt x="2424" y="1776"/>
                </a:lnTo>
                <a:lnTo>
                  <a:pt x="2400" y="1776"/>
                </a:lnTo>
                <a:lnTo>
                  <a:pt x="2376" y="1764"/>
                </a:lnTo>
                <a:lnTo>
                  <a:pt x="2352" y="1740"/>
                </a:lnTo>
                <a:lnTo>
                  <a:pt x="2328" y="1740"/>
                </a:lnTo>
                <a:lnTo>
                  <a:pt x="2304" y="1716"/>
                </a:lnTo>
                <a:lnTo>
                  <a:pt x="2280" y="1704"/>
                </a:lnTo>
                <a:lnTo>
                  <a:pt x="2256" y="1692"/>
                </a:lnTo>
                <a:lnTo>
                  <a:pt x="2232" y="1680"/>
                </a:lnTo>
                <a:lnTo>
                  <a:pt x="2208" y="1668"/>
                </a:lnTo>
                <a:lnTo>
                  <a:pt x="2184" y="1656"/>
                </a:lnTo>
                <a:lnTo>
                  <a:pt x="2160" y="1632"/>
                </a:lnTo>
                <a:lnTo>
                  <a:pt x="2124" y="1620"/>
                </a:lnTo>
                <a:lnTo>
                  <a:pt x="2100" y="1596"/>
                </a:lnTo>
                <a:lnTo>
                  <a:pt x="2064" y="1584"/>
                </a:lnTo>
                <a:lnTo>
                  <a:pt x="2040" y="1572"/>
                </a:lnTo>
                <a:lnTo>
                  <a:pt x="2016" y="1560"/>
                </a:lnTo>
                <a:lnTo>
                  <a:pt x="1992" y="1548"/>
                </a:lnTo>
                <a:lnTo>
                  <a:pt x="1968" y="1536"/>
                </a:lnTo>
                <a:lnTo>
                  <a:pt x="1944" y="1524"/>
                </a:lnTo>
                <a:lnTo>
                  <a:pt x="1920" y="1500"/>
                </a:lnTo>
                <a:lnTo>
                  <a:pt x="1896" y="1488"/>
                </a:lnTo>
                <a:lnTo>
                  <a:pt x="1872" y="1476"/>
                </a:lnTo>
                <a:lnTo>
                  <a:pt x="1860" y="1452"/>
                </a:lnTo>
                <a:lnTo>
                  <a:pt x="1836" y="1452"/>
                </a:lnTo>
                <a:lnTo>
                  <a:pt x="1800" y="1428"/>
                </a:lnTo>
                <a:lnTo>
                  <a:pt x="1776" y="1404"/>
                </a:lnTo>
                <a:lnTo>
                  <a:pt x="1752" y="1404"/>
                </a:lnTo>
                <a:lnTo>
                  <a:pt x="1728" y="1392"/>
                </a:lnTo>
                <a:lnTo>
                  <a:pt x="1704" y="1368"/>
                </a:lnTo>
                <a:lnTo>
                  <a:pt x="1680" y="1344"/>
                </a:lnTo>
                <a:lnTo>
                  <a:pt x="1656" y="1332"/>
                </a:lnTo>
                <a:lnTo>
                  <a:pt x="1632" y="1320"/>
                </a:lnTo>
                <a:lnTo>
                  <a:pt x="1608" y="1296"/>
                </a:lnTo>
                <a:lnTo>
                  <a:pt x="1584" y="1284"/>
                </a:lnTo>
                <a:lnTo>
                  <a:pt x="1548" y="1248"/>
                </a:lnTo>
                <a:lnTo>
                  <a:pt x="1512" y="1224"/>
                </a:lnTo>
                <a:lnTo>
                  <a:pt x="1488" y="1212"/>
                </a:lnTo>
                <a:lnTo>
                  <a:pt x="1464" y="1200"/>
                </a:lnTo>
                <a:lnTo>
                  <a:pt x="1452" y="1176"/>
                </a:lnTo>
                <a:lnTo>
                  <a:pt x="1416" y="1152"/>
                </a:lnTo>
                <a:lnTo>
                  <a:pt x="1392" y="1116"/>
                </a:lnTo>
                <a:lnTo>
                  <a:pt x="1356" y="1092"/>
                </a:lnTo>
                <a:lnTo>
                  <a:pt x="1344" y="1068"/>
                </a:lnTo>
                <a:lnTo>
                  <a:pt x="1320" y="1044"/>
                </a:lnTo>
                <a:lnTo>
                  <a:pt x="1320" y="1020"/>
                </a:lnTo>
                <a:lnTo>
                  <a:pt x="1296" y="996"/>
                </a:lnTo>
                <a:lnTo>
                  <a:pt x="1284" y="972"/>
                </a:lnTo>
                <a:lnTo>
                  <a:pt x="1260" y="948"/>
                </a:lnTo>
                <a:lnTo>
                  <a:pt x="1224" y="912"/>
                </a:lnTo>
                <a:lnTo>
                  <a:pt x="1200" y="900"/>
                </a:lnTo>
                <a:lnTo>
                  <a:pt x="1164" y="864"/>
                </a:lnTo>
                <a:lnTo>
                  <a:pt x="1140" y="840"/>
                </a:lnTo>
                <a:lnTo>
                  <a:pt x="1128" y="816"/>
                </a:lnTo>
                <a:lnTo>
                  <a:pt x="1104" y="804"/>
                </a:lnTo>
                <a:lnTo>
                  <a:pt x="1092" y="780"/>
                </a:lnTo>
                <a:lnTo>
                  <a:pt x="1068" y="756"/>
                </a:lnTo>
                <a:lnTo>
                  <a:pt x="1056" y="732"/>
                </a:lnTo>
                <a:lnTo>
                  <a:pt x="1032" y="720"/>
                </a:lnTo>
                <a:lnTo>
                  <a:pt x="996" y="696"/>
                </a:lnTo>
                <a:lnTo>
                  <a:pt x="984" y="672"/>
                </a:lnTo>
                <a:lnTo>
                  <a:pt x="960" y="648"/>
                </a:lnTo>
                <a:lnTo>
                  <a:pt x="936" y="636"/>
                </a:lnTo>
                <a:lnTo>
                  <a:pt x="924" y="612"/>
                </a:lnTo>
                <a:lnTo>
                  <a:pt x="912" y="588"/>
                </a:lnTo>
                <a:lnTo>
                  <a:pt x="900" y="564"/>
                </a:lnTo>
                <a:lnTo>
                  <a:pt x="876" y="552"/>
                </a:lnTo>
                <a:lnTo>
                  <a:pt x="864" y="528"/>
                </a:lnTo>
                <a:lnTo>
                  <a:pt x="852" y="504"/>
                </a:lnTo>
                <a:lnTo>
                  <a:pt x="840" y="480"/>
                </a:lnTo>
                <a:lnTo>
                  <a:pt x="828" y="456"/>
                </a:lnTo>
                <a:lnTo>
                  <a:pt x="804" y="432"/>
                </a:lnTo>
                <a:lnTo>
                  <a:pt x="792" y="408"/>
                </a:lnTo>
                <a:lnTo>
                  <a:pt x="780" y="384"/>
                </a:lnTo>
                <a:lnTo>
                  <a:pt x="768" y="360"/>
                </a:lnTo>
                <a:lnTo>
                  <a:pt x="756" y="336"/>
                </a:lnTo>
                <a:lnTo>
                  <a:pt x="732" y="324"/>
                </a:lnTo>
                <a:lnTo>
                  <a:pt x="708" y="288"/>
                </a:lnTo>
                <a:lnTo>
                  <a:pt x="684" y="264"/>
                </a:lnTo>
                <a:lnTo>
                  <a:pt x="660" y="240"/>
                </a:lnTo>
                <a:lnTo>
                  <a:pt x="648" y="216"/>
                </a:lnTo>
                <a:lnTo>
                  <a:pt x="624" y="204"/>
                </a:lnTo>
                <a:lnTo>
                  <a:pt x="612" y="180"/>
                </a:lnTo>
                <a:lnTo>
                  <a:pt x="588" y="156"/>
                </a:lnTo>
                <a:lnTo>
                  <a:pt x="564" y="144"/>
                </a:lnTo>
                <a:lnTo>
                  <a:pt x="552" y="120"/>
                </a:lnTo>
                <a:lnTo>
                  <a:pt x="528" y="120"/>
                </a:lnTo>
                <a:lnTo>
                  <a:pt x="516" y="96"/>
                </a:lnTo>
                <a:lnTo>
                  <a:pt x="480" y="72"/>
                </a:lnTo>
                <a:lnTo>
                  <a:pt x="456" y="72"/>
                </a:lnTo>
                <a:lnTo>
                  <a:pt x="432" y="60"/>
                </a:lnTo>
                <a:lnTo>
                  <a:pt x="396" y="48"/>
                </a:lnTo>
                <a:lnTo>
                  <a:pt x="372" y="36"/>
                </a:lnTo>
                <a:lnTo>
                  <a:pt x="348" y="36"/>
                </a:lnTo>
                <a:lnTo>
                  <a:pt x="312" y="24"/>
                </a:lnTo>
                <a:lnTo>
                  <a:pt x="288" y="12"/>
                </a:lnTo>
                <a:lnTo>
                  <a:pt x="264" y="12"/>
                </a:lnTo>
                <a:lnTo>
                  <a:pt x="240" y="12"/>
                </a:lnTo>
                <a:lnTo>
                  <a:pt x="216" y="0"/>
                </a:lnTo>
                <a:lnTo>
                  <a:pt x="192" y="0"/>
                </a:lnTo>
                <a:lnTo>
                  <a:pt x="168" y="0"/>
                </a:lnTo>
                <a:lnTo>
                  <a:pt x="144" y="12"/>
                </a:lnTo>
                <a:lnTo>
                  <a:pt x="120" y="12"/>
                </a:lnTo>
                <a:lnTo>
                  <a:pt x="96" y="12"/>
                </a:lnTo>
                <a:lnTo>
                  <a:pt x="72" y="24"/>
                </a:lnTo>
                <a:lnTo>
                  <a:pt x="48" y="36"/>
                </a:lnTo>
                <a:lnTo>
                  <a:pt x="24" y="48"/>
                </a:lnTo>
                <a:lnTo>
                  <a:pt x="12" y="72"/>
                </a:lnTo>
                <a:lnTo>
                  <a:pt x="0" y="96"/>
                </a:lnTo>
                <a:lnTo>
                  <a:pt x="0" y="120"/>
                </a:lnTo>
                <a:lnTo>
                  <a:pt x="0" y="144"/>
                </a:lnTo>
                <a:lnTo>
                  <a:pt x="0" y="168"/>
                </a:lnTo>
                <a:lnTo>
                  <a:pt x="12" y="192"/>
                </a:lnTo>
                <a:lnTo>
                  <a:pt x="24" y="216"/>
                </a:lnTo>
                <a:lnTo>
                  <a:pt x="36" y="240"/>
                </a:lnTo>
                <a:lnTo>
                  <a:pt x="60" y="252"/>
                </a:lnTo>
                <a:lnTo>
                  <a:pt x="72" y="276"/>
                </a:lnTo>
                <a:lnTo>
                  <a:pt x="96" y="276"/>
                </a:lnTo>
                <a:lnTo>
                  <a:pt x="132" y="300"/>
                </a:lnTo>
                <a:lnTo>
                  <a:pt x="156" y="312"/>
                </a:lnTo>
                <a:lnTo>
                  <a:pt x="180" y="312"/>
                </a:lnTo>
                <a:lnTo>
                  <a:pt x="204" y="312"/>
                </a:lnTo>
                <a:lnTo>
                  <a:pt x="228" y="32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1" name="Rectangle 11"/>
          <p:cNvSpPr>
            <a:spLocks noChangeArrowheads="1"/>
          </p:cNvSpPr>
          <p:nvPr/>
        </p:nvSpPr>
        <p:spPr bwMode="auto">
          <a:xfrm>
            <a:off x="7088188" y="5259388"/>
            <a:ext cx="13112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PG</a:t>
            </a:r>
          </a:p>
        </p:txBody>
      </p:sp>
      <p:sp>
        <p:nvSpPr>
          <p:cNvPr id="312332" name="Freeform 12"/>
          <p:cNvSpPr>
            <a:spLocks/>
          </p:cNvSpPr>
          <p:nvPr/>
        </p:nvSpPr>
        <p:spPr bwMode="auto">
          <a:xfrm>
            <a:off x="2038350" y="461010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3" name="Freeform 13"/>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4" name="Freeform 14"/>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5" name="Freeform 15"/>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6" name="Rectangle 16"/>
          <p:cNvSpPr>
            <a:spLocks noChangeArrowheads="1"/>
          </p:cNvSpPr>
          <p:nvPr/>
        </p:nvSpPr>
        <p:spPr bwMode="auto">
          <a:xfrm>
            <a:off x="3106738" y="3735388"/>
            <a:ext cx="17303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D S</a:t>
            </a:r>
          </a:p>
        </p:txBody>
      </p:sp>
      <p:sp>
        <p:nvSpPr>
          <p:cNvPr id="312337" name="Rectangle 17"/>
          <p:cNvSpPr>
            <a:spLocks noChangeArrowheads="1"/>
          </p:cNvSpPr>
          <p:nvPr/>
        </p:nvSpPr>
        <p:spPr bwMode="auto">
          <a:xfrm>
            <a:off x="3449638" y="2382838"/>
            <a:ext cx="12731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SG</a:t>
            </a:r>
          </a:p>
        </p:txBody>
      </p:sp>
      <p:sp>
        <p:nvSpPr>
          <p:cNvPr id="312338" name="Rectangle 18"/>
          <p:cNvSpPr>
            <a:spLocks noChangeArrowheads="1"/>
          </p:cNvSpPr>
          <p:nvPr/>
        </p:nvSpPr>
        <p:spPr bwMode="auto">
          <a:xfrm>
            <a:off x="2058988" y="4764088"/>
            <a:ext cx="13303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RS</a:t>
            </a:r>
          </a:p>
        </p:txBody>
      </p:sp>
      <p:sp>
        <p:nvSpPr>
          <p:cNvPr id="312339" name="AutoShape 19"/>
          <p:cNvSpPr>
            <a:spLocks noChangeArrowheads="1"/>
          </p:cNvSpPr>
          <p:nvPr/>
        </p:nvSpPr>
        <p:spPr bwMode="auto">
          <a:xfrm>
            <a:off x="5588000" y="1358900"/>
            <a:ext cx="292100" cy="215900"/>
          </a:xfrm>
          <a:prstGeom prst="rightArrow">
            <a:avLst>
              <a:gd name="adj1" fmla="val 50000"/>
              <a:gd name="adj2" fmla="val 67653"/>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0" name="AutoShape 20"/>
          <p:cNvSpPr>
            <a:spLocks noChangeArrowheads="1"/>
          </p:cNvSpPr>
          <p:nvPr/>
        </p:nvSpPr>
        <p:spPr bwMode="auto">
          <a:xfrm rot="10740000">
            <a:off x="4005263" y="1343025"/>
            <a:ext cx="292100" cy="217488"/>
          </a:xfrm>
          <a:prstGeom prst="rightArrow">
            <a:avLst>
              <a:gd name="adj1" fmla="val 50000"/>
              <a:gd name="adj2" fmla="val 67159"/>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1" name="Rectangle 21"/>
          <p:cNvSpPr>
            <a:spLocks noChangeArrowheads="1"/>
          </p:cNvSpPr>
          <p:nvPr/>
        </p:nvSpPr>
        <p:spPr bwMode="auto">
          <a:xfrm>
            <a:off x="4876800" y="4419600"/>
            <a:ext cx="8382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2" name="Rectangle 22"/>
          <p:cNvSpPr>
            <a:spLocks noChangeArrowheads="1"/>
          </p:cNvSpPr>
          <p:nvPr/>
        </p:nvSpPr>
        <p:spPr bwMode="auto">
          <a:xfrm>
            <a:off x="3963988" y="877888"/>
            <a:ext cx="3711575"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si-LK" sz="2400" b="1" dirty="0">
                <a:solidFill>
                  <a:srgbClr val="FAFD00"/>
                </a:solidFill>
                <a:effectLst/>
                <a:latin typeface="Times" pitchFamily="-107" charset="0"/>
                <a:ea typeface="+mn-ea"/>
              </a:rPr>
              <a:t>ස්ථාන 10</a:t>
            </a:r>
            <a:endParaRPr lang="en-US" sz="2400" b="1" dirty="0">
              <a:solidFill>
                <a:srgbClr val="FAFD00"/>
              </a:solidFill>
              <a:effectLst/>
              <a:latin typeface="Times" pitchFamily="-107" charset="0"/>
              <a:ea typeface="+mn-ea"/>
            </a:endParaRPr>
          </a:p>
        </p:txBody>
      </p:sp>
      <p:sp>
        <p:nvSpPr>
          <p:cNvPr id="312343" name="Rectangle 23"/>
          <p:cNvSpPr>
            <a:spLocks noChangeArrowheads="1"/>
          </p:cNvSpPr>
          <p:nvPr/>
        </p:nvSpPr>
        <p:spPr bwMode="auto">
          <a:xfrm>
            <a:off x="4310063" y="1258888"/>
            <a:ext cx="27940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sz="2400" b="1">
                <a:solidFill>
                  <a:srgbClr val="FAFD00"/>
                </a:solidFill>
                <a:effectLst/>
                <a:latin typeface="Times" pitchFamily="-107" charset="0"/>
                <a:ea typeface="+mn-ea"/>
              </a:rPr>
              <a:t>6           4</a:t>
            </a:r>
          </a:p>
        </p:txBody>
      </p:sp>
      <p:sp>
        <p:nvSpPr>
          <p:cNvPr id="312344" name="Rectangle 24"/>
          <p:cNvSpPr>
            <a:spLocks noChangeArrowheads="1"/>
          </p:cNvSpPr>
          <p:nvPr/>
        </p:nvSpPr>
        <p:spPr bwMode="auto">
          <a:xfrm>
            <a:off x="7011988" y="4021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U</a:t>
            </a:r>
          </a:p>
        </p:txBody>
      </p:sp>
      <p:sp>
        <p:nvSpPr>
          <p:cNvPr id="312345" name="Rectangle 25"/>
          <p:cNvSpPr>
            <a:spLocks noChangeArrowheads="1"/>
          </p:cNvSpPr>
          <p:nvPr/>
        </p:nvSpPr>
        <p:spPr bwMode="auto">
          <a:xfrm>
            <a:off x="5716588" y="31067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B</a:t>
            </a:r>
          </a:p>
        </p:txBody>
      </p:sp>
      <p:sp>
        <p:nvSpPr>
          <p:cNvPr id="31234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H</a:t>
            </a:r>
          </a:p>
        </p:txBody>
      </p:sp>
      <p:sp>
        <p:nvSpPr>
          <p:cNvPr id="312347" name="Rectangle 27"/>
          <p:cNvSpPr>
            <a:spLocks noChangeArrowheads="1"/>
          </p:cNvSpPr>
          <p:nvPr/>
        </p:nvSpPr>
        <p:spPr bwMode="auto">
          <a:xfrm>
            <a:off x="7088188" y="1525588"/>
            <a:ext cx="11779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N (A)</a:t>
            </a:r>
          </a:p>
        </p:txBody>
      </p:sp>
      <p:sp>
        <p:nvSpPr>
          <p:cNvPr id="312348" name="Rectangle 28"/>
          <p:cNvSpPr>
            <a:spLocks noChangeArrowheads="1"/>
          </p:cNvSpPr>
          <p:nvPr/>
        </p:nvSpPr>
        <p:spPr bwMode="auto">
          <a:xfrm>
            <a:off x="2820988" y="2573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C</a:t>
            </a:r>
          </a:p>
        </p:txBody>
      </p:sp>
      <p:sp>
        <p:nvSpPr>
          <p:cNvPr id="312349" name="Rectangle 29"/>
          <p:cNvSpPr>
            <a:spLocks noChangeArrowheads="1"/>
          </p:cNvSpPr>
          <p:nvPr/>
        </p:nvSpPr>
        <p:spPr bwMode="auto">
          <a:xfrm>
            <a:off x="2725738" y="3259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J</a:t>
            </a:r>
          </a:p>
        </p:txBody>
      </p:sp>
      <p:sp>
        <p:nvSpPr>
          <p:cNvPr id="312350" name="Rectangle 30"/>
          <p:cNvSpPr>
            <a:spLocks noChangeArrowheads="1"/>
          </p:cNvSpPr>
          <p:nvPr/>
        </p:nvSpPr>
        <p:spPr bwMode="auto">
          <a:xfrm>
            <a:off x="3582988" y="310673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MN</a:t>
            </a:r>
          </a:p>
        </p:txBody>
      </p:sp>
      <p:sp>
        <p:nvSpPr>
          <p:cNvPr id="312351" name="Rectangle 31"/>
          <p:cNvSpPr>
            <a:spLocks noChangeArrowheads="1"/>
          </p:cNvSpPr>
          <p:nvPr/>
        </p:nvSpPr>
        <p:spPr bwMode="auto">
          <a:xfrm>
            <a:off x="3087688" y="43830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KB</a:t>
            </a:r>
          </a:p>
        </p:txBody>
      </p:sp>
      <p:sp>
        <p:nvSpPr>
          <p:cNvPr id="312352" name="Rectangle 32"/>
          <p:cNvSpPr>
            <a:spLocks noChangeArrowheads="1"/>
          </p:cNvSpPr>
          <p:nvPr/>
        </p:nvSpPr>
        <p:spPr bwMode="auto">
          <a:xfrm>
            <a:off x="2744788" y="50307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MS</a:t>
            </a:r>
          </a:p>
        </p:txBody>
      </p:sp>
      <p:sp>
        <p:nvSpPr>
          <p:cNvPr id="312353" name="Rectangle 33"/>
          <p:cNvSpPr>
            <a:spLocks noChangeArrowheads="1"/>
          </p:cNvSpPr>
          <p:nvPr/>
        </p:nvSpPr>
        <p:spPr bwMode="auto">
          <a:xfrm>
            <a:off x="1525588" y="419258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E</a:t>
            </a:r>
          </a:p>
        </p:txBody>
      </p:sp>
      <p:sp>
        <p:nvSpPr>
          <p:cNvPr id="312354" name="Oval 34"/>
          <p:cNvSpPr>
            <a:spLocks noChangeArrowheads="1"/>
          </p:cNvSpPr>
          <p:nvPr/>
        </p:nvSpPr>
        <p:spPr bwMode="auto">
          <a:xfrm>
            <a:off x="7016750" y="16827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5" name="Oval 35"/>
          <p:cNvSpPr>
            <a:spLocks noChangeArrowheads="1"/>
          </p:cNvSpPr>
          <p:nvPr/>
        </p:nvSpPr>
        <p:spPr bwMode="auto">
          <a:xfrm>
            <a:off x="5397500" y="19494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6" name="Oval 36"/>
          <p:cNvSpPr>
            <a:spLocks noChangeArrowheads="1"/>
          </p:cNvSpPr>
          <p:nvPr/>
        </p:nvSpPr>
        <p:spPr bwMode="auto">
          <a:xfrm>
            <a:off x="5645150" y="32448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7" name="Oval 37"/>
          <p:cNvSpPr>
            <a:spLocks noChangeArrowheads="1"/>
          </p:cNvSpPr>
          <p:nvPr/>
        </p:nvSpPr>
        <p:spPr bwMode="auto">
          <a:xfrm>
            <a:off x="6902450" y="41402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8" name="Oval 38"/>
          <p:cNvSpPr>
            <a:spLocks noChangeArrowheads="1"/>
          </p:cNvSpPr>
          <p:nvPr/>
        </p:nvSpPr>
        <p:spPr bwMode="auto">
          <a:xfrm>
            <a:off x="1663700" y="45783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9" name="Oval 39"/>
          <p:cNvSpPr>
            <a:spLocks noChangeArrowheads="1"/>
          </p:cNvSpPr>
          <p:nvPr/>
        </p:nvSpPr>
        <p:spPr bwMode="auto">
          <a:xfrm>
            <a:off x="2921000" y="46545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0" name="Oval 40"/>
          <p:cNvSpPr>
            <a:spLocks noChangeArrowheads="1"/>
          </p:cNvSpPr>
          <p:nvPr/>
        </p:nvSpPr>
        <p:spPr bwMode="auto">
          <a:xfrm>
            <a:off x="3035300" y="33591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1" name="Oval 41"/>
          <p:cNvSpPr>
            <a:spLocks noChangeArrowheads="1"/>
          </p:cNvSpPr>
          <p:nvPr/>
        </p:nvSpPr>
        <p:spPr bwMode="auto">
          <a:xfrm>
            <a:off x="3016250" y="29400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2" name="Oval 42"/>
          <p:cNvSpPr>
            <a:spLocks noChangeArrowheads="1"/>
          </p:cNvSpPr>
          <p:nvPr/>
        </p:nvSpPr>
        <p:spPr bwMode="auto">
          <a:xfrm>
            <a:off x="3511550" y="3340100"/>
            <a:ext cx="139700" cy="139700"/>
          </a:xfrm>
          <a:prstGeom prst="ellipse">
            <a:avLst/>
          </a:prstGeom>
          <a:solidFill>
            <a:schemeClr val="tx2"/>
          </a:solidFill>
          <a:ln w="127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3" name="Oval 43"/>
          <p:cNvSpPr>
            <a:spLocks noChangeArrowheads="1"/>
          </p:cNvSpPr>
          <p:nvPr/>
        </p:nvSpPr>
        <p:spPr bwMode="auto">
          <a:xfrm>
            <a:off x="3016250" y="54356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nvGrpSpPr>
          <p:cNvPr id="10284" name="Group 53"/>
          <p:cNvGrpSpPr>
            <a:grpSpLocks/>
          </p:cNvGrpSpPr>
          <p:nvPr/>
        </p:nvGrpSpPr>
        <p:grpSpPr bwMode="auto">
          <a:xfrm>
            <a:off x="1524000" y="2025651"/>
            <a:ext cx="2660650" cy="2692400"/>
            <a:chOff x="960" y="1276"/>
            <a:chExt cx="1676" cy="1696"/>
          </a:xfrm>
        </p:grpSpPr>
        <p:sp>
          <p:nvSpPr>
            <p:cNvPr id="312365" name="Rectangle 45"/>
            <p:cNvSpPr>
              <a:spLocks noChangeArrowheads="1"/>
            </p:cNvSpPr>
            <p:nvPr/>
          </p:nvSpPr>
          <p:spPr bwMode="auto">
            <a:xfrm rot="18000000">
              <a:off x="819" y="1581"/>
              <a:ext cx="688" cy="406"/>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lIns="90487" tIns="44450" rIns="90487" bIns="44450">
              <a:spAutoFit/>
            </a:bodyPr>
            <a:lstStyle/>
            <a:p>
              <a:pPr>
                <a:defRPr/>
              </a:pPr>
              <a:r>
                <a:rPr lang="si-LK" sz="3600" b="1" i="1" dirty="0">
                  <a:solidFill>
                    <a:srgbClr val="00FF00"/>
                  </a:solidFill>
                  <a:effectLst/>
                  <a:latin typeface="Times" pitchFamily="-107" charset="0"/>
                  <a:ea typeface="+mn-ea"/>
                </a:rPr>
                <a:t>භූමිය</a:t>
              </a:r>
              <a:endParaRPr lang="en-US" sz="3600" b="1" i="1" dirty="0">
                <a:solidFill>
                  <a:srgbClr val="00FF00"/>
                </a:solidFill>
                <a:effectLst/>
                <a:latin typeface="Times" pitchFamily="-107" charset="0"/>
                <a:ea typeface="+mn-ea"/>
              </a:endParaRPr>
            </a:p>
          </p:txBody>
        </p:sp>
        <p:sp>
          <p:nvSpPr>
            <p:cNvPr id="312366" name="Line 46"/>
            <p:cNvSpPr>
              <a:spLocks noChangeShapeType="1"/>
            </p:cNvSpPr>
            <p:nvPr/>
          </p:nvSpPr>
          <p:spPr bwMode="auto">
            <a:xfrm>
              <a:off x="1000" y="2452"/>
              <a:ext cx="784" cy="52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7" name="Line 47"/>
            <p:cNvSpPr>
              <a:spLocks noChangeShapeType="1"/>
            </p:cNvSpPr>
            <p:nvPr/>
          </p:nvSpPr>
          <p:spPr bwMode="auto">
            <a:xfrm>
              <a:off x="1684" y="1276"/>
              <a:ext cx="952" cy="28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312368" name="Rectangle 48"/>
          <p:cNvSpPr>
            <a:spLocks noChangeArrowheads="1"/>
          </p:cNvSpPr>
          <p:nvPr/>
        </p:nvSpPr>
        <p:spPr bwMode="auto">
          <a:xfrm>
            <a:off x="1804988" y="1157288"/>
            <a:ext cx="7715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MS</a:t>
            </a:r>
          </a:p>
        </p:txBody>
      </p:sp>
      <p:sp>
        <p:nvSpPr>
          <p:cNvPr id="312369" name="Rectangle 49"/>
          <p:cNvSpPr>
            <a:spLocks noChangeArrowheads="1"/>
          </p:cNvSpPr>
          <p:nvPr/>
        </p:nvSpPr>
        <p:spPr bwMode="auto">
          <a:xfrm>
            <a:off x="188913" y="55245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si-LK" sz="2400" b="1" dirty="0">
                <a:solidFill>
                  <a:schemeClr val="tx2"/>
                </a:solidFill>
                <a:effectLst/>
                <a:latin typeface="Times" pitchFamily="-107" charset="0"/>
                <a:ea typeface="+mn-ea"/>
              </a:rPr>
              <a:t>වේදිකාව </a:t>
            </a:r>
            <a:endParaRPr lang="en-US" sz="2400" b="1" dirty="0" smtClean="0">
              <a:solidFill>
                <a:schemeClr val="tx2"/>
              </a:solidFill>
              <a:effectLst/>
              <a:latin typeface="Times" pitchFamily="-107" charset="0"/>
              <a:ea typeface="+mn-ea"/>
            </a:endParaRPr>
          </a:p>
          <a:p>
            <a:pPr algn="l">
              <a:defRPr/>
            </a:pPr>
            <a:r>
              <a:rPr lang="si-LK" sz="2400" b="1" dirty="0" smtClean="0">
                <a:solidFill>
                  <a:schemeClr val="tx2"/>
                </a:solidFill>
                <a:effectLst/>
                <a:latin typeface="Times" pitchFamily="-107" charset="0"/>
                <a:ea typeface="+mn-ea"/>
              </a:rPr>
              <a:t>ස</a:t>
            </a:r>
            <a:r>
              <a:rPr lang="si-LK" sz="2400" b="1" dirty="0">
                <a:solidFill>
                  <a:schemeClr val="tx2"/>
                </a:solidFill>
                <a:effectLst/>
                <a:latin typeface="Times" pitchFamily="-107" charset="0"/>
                <a:ea typeface="+mn-ea"/>
              </a:rPr>
              <a:t>ැකසීම</a:t>
            </a:r>
            <a:endParaRPr lang="en-US" sz="2400" b="1" dirty="0">
              <a:solidFill>
                <a:schemeClr val="tx2"/>
              </a:solidFill>
              <a:effectLst/>
              <a:latin typeface="Times" pitchFamily="-107" charset="0"/>
              <a:ea typeface="+mn-ea"/>
            </a:endParaRPr>
          </a:p>
        </p:txBody>
      </p:sp>
      <p:sp>
        <p:nvSpPr>
          <p:cNvPr id="312370" name="Text Box 50"/>
          <p:cNvSpPr txBox="1">
            <a:spLocks noChangeArrowheads="1"/>
          </p:cNvSpPr>
          <p:nvPr/>
        </p:nvSpPr>
        <p:spPr bwMode="auto">
          <a:xfrm>
            <a:off x="3521415" y="3501958"/>
            <a:ext cx="2743198" cy="175432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si-LK" sz="3600" b="1" i="1" dirty="0">
                <a:solidFill>
                  <a:srgbClr val="FF0000"/>
                </a:solidFill>
                <a:effectLst>
                  <a:outerShdw blurRad="38100" dist="38100" dir="2700000" algn="tl">
                    <a:srgbClr val="000000"/>
                  </a:outerShdw>
                </a:effectLst>
                <a:latin typeface="Comic Sans MS" pitchFamily="66" charset="0"/>
              </a:rPr>
              <a:t>"බයිබලීය සිදුවීම් සිදුවූ වේදිකාව"</a:t>
            </a:r>
            <a:endParaRPr lang="en-US" sz="3600" b="1" i="1" dirty="0">
              <a:solidFill>
                <a:srgbClr val="FF0000"/>
              </a:solidFill>
              <a:effectLst>
                <a:outerShdw blurRad="38100" dist="38100" dir="2700000" algn="tl">
                  <a:srgbClr val="000000"/>
                </a:outerShdw>
              </a:effectLst>
              <a:latin typeface="Comic Sans MS" pitchFamily="66" charset="0"/>
            </a:endParaRPr>
          </a:p>
        </p:txBody>
      </p:sp>
      <p:sp>
        <p:nvSpPr>
          <p:cNvPr id="10288" name="Text Box 5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312510" name="Rectangle 190"/>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08</a:t>
            </a:r>
          </a:p>
        </p:txBody>
      </p:sp>
      <p:sp>
        <p:nvSpPr>
          <p:cNvPr id="312513" name="Text Box 193"/>
          <p:cNvSpPr txBox="1">
            <a:spLocks noChangeArrowheads="1"/>
          </p:cNvSpPr>
          <p:nvPr/>
        </p:nvSpPr>
        <p:spPr bwMode="auto">
          <a:xfrm>
            <a:off x="1763713" y="0"/>
            <a:ext cx="23463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600" b="1">
                <a:solidFill>
                  <a:schemeClr val="hlink"/>
                </a:solidFill>
                <a:effectLst>
                  <a:outerShdw blurRad="38100" dist="38100" dir="2700000" algn="tl">
                    <a:srgbClr val="000000"/>
                  </a:outerShdw>
                </a:effectLst>
                <a:latin typeface="Comic Sans MS" pitchFamily="66" charset="0"/>
              </a:rPr>
              <a:t> </a:t>
            </a:r>
          </a:p>
        </p:txBody>
      </p:sp>
      <p:sp>
        <p:nvSpPr>
          <p:cNvPr id="10291" name="Text Box 261"/>
          <p:cNvSpPr txBox="1">
            <a:spLocks noChangeArrowheads="1"/>
          </p:cNvSpPr>
          <p:nvPr/>
        </p:nvSpPr>
        <p:spPr bwMode="auto">
          <a:xfrm>
            <a:off x="8631238" y="6446838"/>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b="1">
              <a:solidFill>
                <a:srgbClr val="FFA27C"/>
              </a:solidFill>
              <a:effectLst/>
              <a:latin typeface="Comic Sans MS" pitchFamily="66" charset="0"/>
            </a:endParaRPr>
          </a:p>
        </p:txBody>
      </p:sp>
      <p:grpSp>
        <p:nvGrpSpPr>
          <p:cNvPr id="3" name="Group 392"/>
          <p:cNvGrpSpPr>
            <a:grpSpLocks/>
          </p:cNvGrpSpPr>
          <p:nvPr/>
        </p:nvGrpSpPr>
        <p:grpSpPr bwMode="auto">
          <a:xfrm>
            <a:off x="2458118" y="1225550"/>
            <a:ext cx="5226050" cy="4462463"/>
            <a:chOff x="1540" y="772"/>
            <a:chExt cx="3292" cy="2811"/>
          </a:xfrm>
        </p:grpSpPr>
        <p:grpSp>
          <p:nvGrpSpPr>
            <p:cNvPr id="10293" name="Group 393"/>
            <p:cNvGrpSpPr>
              <a:grpSpLocks/>
            </p:cNvGrpSpPr>
            <p:nvPr/>
          </p:nvGrpSpPr>
          <p:grpSpPr bwMode="auto">
            <a:xfrm>
              <a:off x="1540" y="772"/>
              <a:ext cx="1741" cy="846"/>
              <a:chOff x="2412" y="2052"/>
              <a:chExt cx="1741" cy="846"/>
            </a:xfrm>
          </p:grpSpPr>
          <p:sp>
            <p:nvSpPr>
              <p:cNvPr id="312714" name="Rectangle 39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15" name="AutoShape 39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16" name="Rectangle 39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17" name="Rectangle 397"/>
              <p:cNvSpPr>
                <a:spLocks noChangeArrowheads="1"/>
              </p:cNvSpPr>
              <p:nvPr/>
            </p:nvSpPr>
            <p:spPr bwMode="auto">
              <a:xfrm>
                <a:off x="2518" y="2078"/>
                <a:ext cx="48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18" name="Line 39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4" name="Group 399"/>
            <p:cNvGrpSpPr>
              <a:grpSpLocks/>
            </p:cNvGrpSpPr>
            <p:nvPr/>
          </p:nvGrpSpPr>
          <p:grpSpPr bwMode="auto">
            <a:xfrm>
              <a:off x="1692" y="996"/>
              <a:ext cx="1741" cy="846"/>
              <a:chOff x="2412" y="2052"/>
              <a:chExt cx="1741" cy="846"/>
            </a:xfrm>
          </p:grpSpPr>
          <p:sp>
            <p:nvSpPr>
              <p:cNvPr id="312720" name="Rectangle 4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21" name="AutoShape 4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22" name="Rectangle 4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23" name="Rectangle 403"/>
              <p:cNvSpPr>
                <a:spLocks noChangeArrowheads="1"/>
              </p:cNvSpPr>
              <p:nvPr/>
            </p:nvSpPr>
            <p:spPr bwMode="auto">
              <a:xfrm>
                <a:off x="2618" y="2078"/>
                <a:ext cx="411" cy="174"/>
              </a:xfrm>
              <a:prstGeom prst="rect">
                <a:avLst/>
              </a:prstGeom>
              <a:noFill/>
              <a:ln w="9525">
                <a:noFill/>
                <a:miter lim="800000"/>
                <a:headEnd/>
                <a:tailEnd/>
              </a:ln>
            </p:spPr>
            <p:txBody>
              <a:bodyPr wrap="none" lIns="0" tIns="0" rIns="0" bIns="0">
                <a:spAutoFit/>
              </a:bodyPr>
              <a:lstStyle/>
              <a:p>
                <a:pPr>
                  <a:spcBef>
                    <a:spcPct val="50000"/>
                  </a:spcBef>
                </a:pPr>
                <a:r>
                  <a:rPr lang="si-LK" sz="1800" dirty="0" smtClean="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312724" name="Line 40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5" name="Group 405"/>
            <p:cNvGrpSpPr>
              <a:grpSpLocks/>
            </p:cNvGrpSpPr>
            <p:nvPr/>
          </p:nvGrpSpPr>
          <p:grpSpPr bwMode="auto">
            <a:xfrm>
              <a:off x="1868" y="1212"/>
              <a:ext cx="1741" cy="846"/>
              <a:chOff x="2412" y="2052"/>
              <a:chExt cx="1741" cy="846"/>
            </a:xfrm>
          </p:grpSpPr>
          <p:sp>
            <p:nvSpPr>
              <p:cNvPr id="312726" name="Rectangle 4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27" name="AutoShape 4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28" name="Rectangle 4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29" name="Rectangle 409"/>
              <p:cNvSpPr>
                <a:spLocks noChangeArrowheads="1"/>
              </p:cNvSpPr>
              <p:nvPr/>
            </p:nvSpPr>
            <p:spPr bwMode="auto">
              <a:xfrm>
                <a:off x="2514" y="2078"/>
                <a:ext cx="499"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30" name="Line 41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6" name="Group 411"/>
            <p:cNvGrpSpPr>
              <a:grpSpLocks/>
            </p:cNvGrpSpPr>
            <p:nvPr/>
          </p:nvGrpSpPr>
          <p:grpSpPr bwMode="auto">
            <a:xfrm>
              <a:off x="2052" y="1412"/>
              <a:ext cx="1741" cy="846"/>
              <a:chOff x="2412" y="2052"/>
              <a:chExt cx="1741" cy="846"/>
            </a:xfrm>
          </p:grpSpPr>
          <p:sp>
            <p:nvSpPr>
              <p:cNvPr id="312732" name="Rectangle 4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33" name="AutoShape 4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34" name="Rectangle 4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35" name="Rectangle 415"/>
              <p:cNvSpPr>
                <a:spLocks noChangeArrowheads="1"/>
              </p:cNvSpPr>
              <p:nvPr/>
            </p:nvSpPr>
            <p:spPr bwMode="auto">
              <a:xfrm>
                <a:off x="2546" y="2078"/>
                <a:ext cx="51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36" name="Line 41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7" name="Group 417"/>
            <p:cNvGrpSpPr>
              <a:grpSpLocks/>
            </p:cNvGrpSpPr>
            <p:nvPr/>
          </p:nvGrpSpPr>
          <p:grpSpPr bwMode="auto">
            <a:xfrm>
              <a:off x="2220" y="1604"/>
              <a:ext cx="1741" cy="846"/>
              <a:chOff x="2412" y="2052"/>
              <a:chExt cx="1741" cy="846"/>
            </a:xfrm>
          </p:grpSpPr>
          <p:sp>
            <p:nvSpPr>
              <p:cNvPr id="312738" name="Rectangle 4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39" name="AutoShape 4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40" name="Rectangle 4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41" name="Rectangle 421"/>
              <p:cNvSpPr>
                <a:spLocks noChangeArrowheads="1"/>
              </p:cNvSpPr>
              <p:nvPr/>
            </p:nvSpPr>
            <p:spPr bwMode="auto">
              <a:xfrm>
                <a:off x="2506" y="2078"/>
                <a:ext cx="491"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42" name="Line 42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8" name="Group 423"/>
            <p:cNvGrpSpPr>
              <a:grpSpLocks/>
            </p:cNvGrpSpPr>
            <p:nvPr/>
          </p:nvGrpSpPr>
          <p:grpSpPr bwMode="auto">
            <a:xfrm>
              <a:off x="2396" y="1796"/>
              <a:ext cx="1741" cy="846"/>
              <a:chOff x="2412" y="2052"/>
              <a:chExt cx="1741" cy="846"/>
            </a:xfrm>
          </p:grpSpPr>
          <p:sp>
            <p:nvSpPr>
              <p:cNvPr id="312744" name="Rectangle 4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45" name="AutoShape 4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46" name="Rectangle 4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47" name="Rectangle 427"/>
              <p:cNvSpPr>
                <a:spLocks noChangeArrowheads="1"/>
              </p:cNvSpPr>
              <p:nvPr/>
            </p:nvSpPr>
            <p:spPr bwMode="auto">
              <a:xfrm>
                <a:off x="2550" y="2078"/>
                <a:ext cx="412"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48" name="Line 42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9" name="Group 429"/>
            <p:cNvGrpSpPr>
              <a:grpSpLocks/>
            </p:cNvGrpSpPr>
            <p:nvPr/>
          </p:nvGrpSpPr>
          <p:grpSpPr bwMode="auto">
            <a:xfrm>
              <a:off x="2580" y="1996"/>
              <a:ext cx="1741" cy="846"/>
              <a:chOff x="2412" y="2052"/>
              <a:chExt cx="1741" cy="846"/>
            </a:xfrm>
          </p:grpSpPr>
          <p:sp>
            <p:nvSpPr>
              <p:cNvPr id="312750" name="Rectangle 4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51" name="AutoShape 4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52" name="Rectangle 4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53" name="Rectangle 433"/>
              <p:cNvSpPr>
                <a:spLocks noChangeArrowheads="1"/>
              </p:cNvSpPr>
              <p:nvPr/>
            </p:nvSpPr>
            <p:spPr bwMode="auto">
              <a:xfrm>
                <a:off x="2534" y="2078"/>
                <a:ext cx="424"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54" name="Line 43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300" name="Group 435"/>
            <p:cNvGrpSpPr>
              <a:grpSpLocks/>
            </p:cNvGrpSpPr>
            <p:nvPr/>
          </p:nvGrpSpPr>
          <p:grpSpPr bwMode="auto">
            <a:xfrm>
              <a:off x="2732" y="2220"/>
              <a:ext cx="1741" cy="846"/>
              <a:chOff x="2412" y="2052"/>
              <a:chExt cx="1741" cy="846"/>
            </a:xfrm>
          </p:grpSpPr>
          <p:sp>
            <p:nvSpPr>
              <p:cNvPr id="312756" name="Rectangle 4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57" name="AutoShape 4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58" name="Rectangle 4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60" name="Line 44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301" name="Group 441"/>
            <p:cNvGrpSpPr>
              <a:grpSpLocks/>
            </p:cNvGrpSpPr>
            <p:nvPr/>
          </p:nvGrpSpPr>
          <p:grpSpPr bwMode="auto">
            <a:xfrm>
              <a:off x="2924" y="2431"/>
              <a:ext cx="1739" cy="840"/>
              <a:chOff x="2652" y="2271"/>
              <a:chExt cx="1739" cy="840"/>
            </a:xfrm>
          </p:grpSpPr>
          <p:sp>
            <p:nvSpPr>
              <p:cNvPr id="312762" name="Rectangle 44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63" name="AutoShape 44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64" name="Rectangle 44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65" name="Rectangle 445"/>
              <p:cNvSpPr>
                <a:spLocks noChangeArrowheads="1"/>
              </p:cNvSpPr>
              <p:nvPr/>
            </p:nvSpPr>
            <p:spPr bwMode="auto">
              <a:xfrm>
                <a:off x="2811" y="2298"/>
                <a:ext cx="667"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නිහඬකාලය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10302" name="Group 446"/>
            <p:cNvGrpSpPr>
              <a:grpSpLocks/>
            </p:cNvGrpSpPr>
            <p:nvPr/>
          </p:nvGrpSpPr>
          <p:grpSpPr bwMode="auto">
            <a:xfrm>
              <a:off x="3092" y="2651"/>
              <a:ext cx="1740" cy="932"/>
              <a:chOff x="3948" y="107"/>
              <a:chExt cx="1740" cy="932"/>
            </a:xfrm>
          </p:grpSpPr>
          <p:sp>
            <p:nvSpPr>
              <p:cNvPr id="312767" name="Rectangle 44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68" name="AutoShape 44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69" name="Rectangle 44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0306" name="Group 450"/>
              <p:cNvGrpSpPr>
                <a:grpSpLocks/>
              </p:cNvGrpSpPr>
              <p:nvPr/>
            </p:nvGrpSpPr>
            <p:grpSpPr bwMode="auto">
              <a:xfrm>
                <a:off x="4052" y="130"/>
                <a:ext cx="811" cy="283"/>
                <a:chOff x="3081" y="3101"/>
                <a:chExt cx="636" cy="235"/>
              </a:xfrm>
            </p:grpSpPr>
            <p:sp>
              <p:nvSpPr>
                <p:cNvPr id="312771" name="Rectangle 451"/>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a:solidFill>
                        <a:srgbClr val="790015"/>
                      </a:solidFill>
                      <a:effectLst/>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72" name="Rectangle 452"/>
                <p:cNvSpPr>
                  <a:spLocks noChangeArrowheads="1"/>
                </p:cNvSpPr>
                <p:nvPr/>
              </p:nvSpPr>
              <p:spPr bwMode="auto">
                <a:xfrm>
                  <a:off x="3081" y="3101"/>
                  <a:ext cx="636" cy="129"/>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යේසුස් වහන්සේ</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312773" name="Line 45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312774" name="Line 45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sp>
        <p:nvSpPr>
          <p:cNvPr id="118" name="Rectangle 92"/>
          <p:cNvSpPr>
            <a:spLocks noChangeArrowheads="1"/>
          </p:cNvSpPr>
          <p:nvPr/>
        </p:nvSpPr>
        <p:spPr bwMode="auto">
          <a:xfrm>
            <a:off x="4428709" y="3559278"/>
            <a:ext cx="1078571"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smtClean="0">
                <a:solidFill>
                  <a:schemeClr val="accent2">
                    <a:lumMod val="75000"/>
                  </a:schemeClr>
                </a:solidFill>
                <a:effectLst/>
                <a:latin typeface="Arial Black" pitchFamily="34" charset="0"/>
              </a:rPr>
              <a:t>විප්‍රවාස</a:t>
            </a:r>
            <a:endParaRPr lang="en-US" sz="1800" b="1" i="0" dirty="0">
              <a:solidFill>
                <a:schemeClr val="accent2">
                  <a:lumMod val="75000"/>
                </a:schemeClr>
              </a:solidFill>
              <a:effectLst/>
              <a:latin typeface="Arial Black"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6"/>
          <p:cNvPicPr>
            <a:picLocks noChangeAspect="1" noChangeArrowheads="1"/>
          </p:cNvPicPr>
          <p:nvPr/>
        </p:nvPicPr>
        <p:blipFill>
          <a:blip r:embed="rId3"/>
          <a:srcRect l="13074" t="9052" r="12152" b="8820"/>
          <a:stretch>
            <a:fillRect/>
          </a:stretch>
        </p:blipFill>
        <p:spPr bwMode="auto">
          <a:xfrm>
            <a:off x="1282700" y="611188"/>
            <a:ext cx="6837363" cy="5632450"/>
          </a:xfrm>
          <a:prstGeom prst="rect">
            <a:avLst/>
          </a:prstGeom>
          <a:noFill/>
          <a:ln w="9525">
            <a:noFill/>
            <a:miter lim="800000"/>
            <a:headEnd/>
            <a:tailEnd/>
          </a:ln>
        </p:spPr>
      </p:pic>
      <p:sp>
        <p:nvSpPr>
          <p:cNvPr id="560131" name="Text Box 3"/>
          <p:cNvSpPr txBox="1">
            <a:spLocks noChangeArrowheads="1"/>
          </p:cNvSpPr>
          <p:nvPr/>
        </p:nvSpPr>
        <p:spPr bwMode="auto">
          <a:xfrm>
            <a:off x="457200" y="3205163"/>
            <a:ext cx="8137525" cy="522387"/>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3600" b="1" dirty="0" smtClean="0">
                <a:solidFill>
                  <a:srgbClr val="DCF210"/>
                </a:solidFill>
                <a:effectLst>
                  <a:outerShdw blurRad="38100" dist="38100" dir="2700000" algn="tl">
                    <a:srgbClr val="000000"/>
                  </a:outerShdw>
                </a:effectLst>
                <a:latin typeface="Comic Sans MS" pitchFamily="66" charset="0"/>
              </a:rPr>
              <a:t>•</a:t>
            </a:r>
            <a:r>
              <a:rPr lang="si-LK" sz="3600" b="1" dirty="0">
                <a:solidFill>
                  <a:srgbClr val="DCF210"/>
                </a:solidFill>
                <a:effectLst>
                  <a:outerShdw blurRad="38100" dist="38100" dir="2700000" algn="tl">
                    <a:srgbClr val="000000"/>
                  </a:outerShdw>
                </a:effectLst>
                <a:latin typeface="Comic Sans MS" pitchFamily="66" charset="0"/>
              </a:rPr>
              <a:t>අප මනස </a:t>
            </a:r>
            <a:r>
              <a:rPr lang="si-LK" sz="3600" b="1" dirty="0" smtClean="0">
                <a:solidFill>
                  <a:srgbClr val="DCF210"/>
                </a:solidFill>
                <a:effectLst>
                  <a:outerShdw blurRad="38100" dist="38100" dir="2700000" algn="tl">
                    <a:srgbClr val="000000"/>
                  </a:outerShdw>
                </a:effectLst>
                <a:latin typeface="Comic Sans MS" pitchFamily="66" charset="0"/>
              </a:rPr>
              <a:t>තුළ</a:t>
            </a:r>
            <a:r>
              <a:rPr lang="en-AU" sz="3600" b="1" dirty="0" smtClean="0">
                <a:solidFill>
                  <a:srgbClr val="DCF210"/>
                </a:solidFill>
                <a:effectLst>
                  <a:outerShdw blurRad="38100" dist="38100" dir="2700000" algn="tl">
                    <a:srgbClr val="000000"/>
                  </a:outerShdw>
                </a:effectLst>
                <a:latin typeface="Comic Sans MS" pitchFamily="66" charset="0"/>
              </a:rPr>
              <a:t> </a:t>
            </a:r>
            <a:r>
              <a:rPr lang="si-LK" sz="3600" b="1" dirty="0" smtClean="0">
                <a:solidFill>
                  <a:srgbClr val="DCF210"/>
                </a:solidFill>
                <a:effectLst>
                  <a:outerShdw blurRad="38100" dist="38100" dir="2700000" algn="tl">
                    <a:srgbClr val="000000"/>
                  </a:outerShdw>
                </a:effectLst>
                <a:latin typeface="Comic Sans MS" pitchFamily="66" charset="0"/>
              </a:rPr>
              <a:t>රට</a:t>
            </a:r>
            <a:r>
              <a:rPr lang="si-LK" sz="3600" b="1" dirty="0">
                <a:solidFill>
                  <a:srgbClr val="DCF210"/>
                </a:solidFill>
                <a:effectLst>
                  <a:outerShdw blurRad="38100" dist="38100" dir="2700000" algn="tl">
                    <a:srgbClr val="000000"/>
                  </a:outerShdw>
                </a:effectLst>
                <a:latin typeface="Comic Sans MS" pitchFamily="66" charset="0"/>
              </a:rPr>
              <a:t>ාවක් ගොඩනගන්නෙමු!</a:t>
            </a:r>
            <a:endParaRPr lang="en-US" sz="3600" b="1" dirty="0">
              <a:solidFill>
                <a:srgbClr val="DCF210"/>
              </a:solidFill>
              <a:effectLst>
                <a:outerShdw blurRad="38100" dist="38100" dir="2700000" algn="tl">
                  <a:srgbClr val="000000"/>
                </a:outerShdw>
              </a:effectLst>
              <a:latin typeface="Comic Sans MS" pitchFamily="66" charset="0"/>
            </a:endParaRPr>
          </a:p>
        </p:txBody>
      </p:sp>
      <p:sp>
        <p:nvSpPr>
          <p:cNvPr id="560196" name="Text Box 68"/>
          <p:cNvSpPr txBox="1">
            <a:spLocks noChangeArrowheads="1"/>
          </p:cNvSpPr>
          <p:nvPr/>
        </p:nvSpPr>
        <p:spPr bwMode="auto">
          <a:xfrm>
            <a:off x="406400" y="3916363"/>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smtClean="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අප එකිනෙක කරුණු නොව </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560197" name="Text Box 69"/>
          <p:cNvSpPr txBox="1">
            <a:spLocks noChangeArrowheads="1"/>
          </p:cNvSpPr>
          <p:nvPr/>
        </p:nvSpPr>
        <p:spPr bwMode="auto">
          <a:xfrm>
            <a:off x="533400" y="4572000"/>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smtClean="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විශාල පිංතූරය ඉගෙනගනිමු</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560198" name="Text Box 70"/>
          <p:cNvSpPr txBox="1">
            <a:spLocks noChangeArrowheads="1"/>
          </p:cNvSpPr>
          <p:nvPr/>
        </p:nvSpPr>
        <p:spPr bwMode="auto">
          <a:xfrm>
            <a:off x="482600" y="5338763"/>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smtClean="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බයිබලයේ පොදු සැකිල්ල</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11272" name="Text Box 145"/>
          <p:cNvSpPr txBox="1">
            <a:spLocks noChangeArrowheads="1"/>
          </p:cNvSpPr>
          <p:nvPr/>
        </p:nvSpPr>
        <p:spPr bwMode="auto">
          <a:xfrm>
            <a:off x="8589963" y="645001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4</a:t>
            </a:r>
            <a:endParaRPr lang="en-US" sz="2000" b="1">
              <a:solidFill>
                <a:srgbClr val="FFA27C"/>
              </a:solidFill>
              <a:effectLst/>
              <a:latin typeface="Comic Sans MS" pitchFamily="66" charset="0"/>
            </a:endParaRPr>
          </a:p>
        </p:txBody>
      </p:sp>
      <p:sp>
        <p:nvSpPr>
          <p:cNvPr id="560284" name="Rectangle 15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09</a:t>
            </a:r>
          </a:p>
        </p:txBody>
      </p:sp>
      <p:grpSp>
        <p:nvGrpSpPr>
          <p:cNvPr id="11274" name="Group 160"/>
          <p:cNvGrpSpPr>
            <a:grpSpLocks/>
          </p:cNvGrpSpPr>
          <p:nvPr/>
        </p:nvGrpSpPr>
        <p:grpSpPr bwMode="auto">
          <a:xfrm>
            <a:off x="519113" y="7938"/>
            <a:ext cx="854075" cy="1704975"/>
            <a:chOff x="327" y="5"/>
            <a:chExt cx="538" cy="1074"/>
          </a:xfrm>
        </p:grpSpPr>
        <p:sp>
          <p:nvSpPr>
            <p:cNvPr id="560289" name="Rectangle 16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560290" name="Line 16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grpSp>
        <p:nvGrpSpPr>
          <p:cNvPr id="2" name="Group 1"/>
          <p:cNvGrpSpPr/>
          <p:nvPr/>
        </p:nvGrpSpPr>
        <p:grpSpPr>
          <a:xfrm>
            <a:off x="4917907" y="1225550"/>
            <a:ext cx="2020303" cy="1875924"/>
            <a:chOff x="2458118" y="1225550"/>
            <a:chExt cx="5226050" cy="4462463"/>
          </a:xfrm>
        </p:grpSpPr>
        <p:grpSp>
          <p:nvGrpSpPr>
            <p:cNvPr id="78" name="Group 392"/>
            <p:cNvGrpSpPr>
              <a:grpSpLocks/>
            </p:cNvGrpSpPr>
            <p:nvPr/>
          </p:nvGrpSpPr>
          <p:grpSpPr bwMode="auto">
            <a:xfrm>
              <a:off x="2458118" y="1225550"/>
              <a:ext cx="5226050" cy="4462463"/>
              <a:chOff x="1540" y="772"/>
              <a:chExt cx="3292" cy="2811"/>
            </a:xfrm>
          </p:grpSpPr>
          <p:grpSp>
            <p:nvGrpSpPr>
              <p:cNvPr id="79" name="Group 393"/>
              <p:cNvGrpSpPr>
                <a:grpSpLocks/>
              </p:cNvGrpSpPr>
              <p:nvPr/>
            </p:nvGrpSpPr>
            <p:grpSpPr bwMode="auto">
              <a:xfrm>
                <a:off x="1540" y="772"/>
                <a:ext cx="1741" cy="846"/>
                <a:chOff x="2412" y="2052"/>
                <a:chExt cx="1741" cy="846"/>
              </a:xfrm>
            </p:grpSpPr>
            <p:sp>
              <p:nvSpPr>
                <p:cNvPr id="135" name="Rectangle 39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36" name="AutoShape 39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37" name="Rectangle 39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38" name="Rectangle 397"/>
                <p:cNvSpPr>
                  <a:spLocks noChangeArrowheads="1"/>
                </p:cNvSpPr>
                <p:nvPr/>
              </p:nvSpPr>
              <p:spPr bwMode="auto">
                <a:xfrm>
                  <a:off x="2528" y="2078"/>
                  <a:ext cx="465"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මැවිල්ල </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39" name="Line 39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0" name="Group 399"/>
              <p:cNvGrpSpPr>
                <a:grpSpLocks/>
              </p:cNvGrpSpPr>
              <p:nvPr/>
            </p:nvGrpSpPr>
            <p:grpSpPr bwMode="auto">
              <a:xfrm>
                <a:off x="1692" y="996"/>
                <a:ext cx="1741" cy="846"/>
                <a:chOff x="2412" y="2052"/>
                <a:chExt cx="1741" cy="846"/>
              </a:xfrm>
            </p:grpSpPr>
            <p:sp>
              <p:nvSpPr>
                <p:cNvPr id="130" name="Rectangle 4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31" name="AutoShape 4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32" name="Rectangle 4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33" name="Rectangle 403"/>
                <p:cNvSpPr>
                  <a:spLocks noChangeArrowheads="1"/>
                </p:cNvSpPr>
                <p:nvPr/>
              </p:nvSpPr>
              <p:spPr bwMode="auto">
                <a:xfrm>
                  <a:off x="2539" y="2078"/>
                  <a:ext cx="569" cy="215"/>
                </a:xfrm>
                <a:prstGeom prst="rect">
                  <a:avLst/>
                </a:prstGeom>
                <a:noFill/>
                <a:ln w="9525">
                  <a:noFill/>
                  <a:miter lim="800000"/>
                  <a:headEnd/>
                  <a:tailEnd/>
                </a:ln>
              </p:spPr>
              <p:txBody>
                <a:bodyPr wrap="none" lIns="0" tIns="0" rIns="0" bIns="0">
                  <a:spAutoFit/>
                </a:bodyPr>
                <a:lstStyle/>
                <a:p>
                  <a:pPr>
                    <a:spcBef>
                      <a:spcPct val="50000"/>
                    </a:spcBef>
                  </a:pPr>
                  <a:r>
                    <a:rPr lang="si-LK" sz="700" dirty="0" smtClean="0">
                      <a:solidFill>
                        <a:schemeClr val="accent2">
                          <a:lumMod val="75000"/>
                        </a:schemeClr>
                      </a:solidFill>
                      <a:latin typeface="Arial Black" pitchFamily="34" charset="0"/>
                    </a:rPr>
                    <a:t>ආබ්‍රහම්</a:t>
                  </a:r>
                  <a:endParaRPr lang="en-US" sz="700" i="0" dirty="0">
                    <a:solidFill>
                      <a:schemeClr val="accent2">
                        <a:lumMod val="75000"/>
                      </a:schemeClr>
                    </a:solidFill>
                    <a:latin typeface="Arial Black" pitchFamily="34" charset="0"/>
                  </a:endParaRPr>
                </a:p>
              </p:txBody>
            </p:sp>
            <p:sp>
              <p:nvSpPr>
                <p:cNvPr id="134" name="Line 40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1" name="Group 405"/>
              <p:cNvGrpSpPr>
                <a:grpSpLocks/>
              </p:cNvGrpSpPr>
              <p:nvPr/>
            </p:nvGrpSpPr>
            <p:grpSpPr bwMode="auto">
              <a:xfrm>
                <a:off x="1868" y="1212"/>
                <a:ext cx="1741" cy="846"/>
                <a:chOff x="2412" y="2052"/>
                <a:chExt cx="1741" cy="846"/>
              </a:xfrm>
            </p:grpSpPr>
            <p:sp>
              <p:nvSpPr>
                <p:cNvPr id="125" name="Rectangle 4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26" name="AutoShape 4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27" name="Rectangle 4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28" name="Rectangle 409"/>
                <p:cNvSpPr>
                  <a:spLocks noChangeArrowheads="1"/>
                </p:cNvSpPr>
                <p:nvPr/>
              </p:nvSpPr>
              <p:spPr bwMode="auto">
                <a:xfrm>
                  <a:off x="2520" y="2078"/>
                  <a:ext cx="488"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යොසෙප්</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9" name="Line 41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2" name="Group 411"/>
              <p:cNvGrpSpPr>
                <a:grpSpLocks/>
              </p:cNvGrpSpPr>
              <p:nvPr/>
            </p:nvGrpSpPr>
            <p:grpSpPr bwMode="auto">
              <a:xfrm>
                <a:off x="2052" y="1412"/>
                <a:ext cx="1741" cy="846"/>
                <a:chOff x="2412" y="2052"/>
                <a:chExt cx="1741" cy="846"/>
              </a:xfrm>
            </p:grpSpPr>
            <p:sp>
              <p:nvSpPr>
                <p:cNvPr id="120" name="Rectangle 4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21" name="AutoShape 4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22" name="Rectangle 4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23" name="Rectangle 415"/>
                <p:cNvSpPr>
                  <a:spLocks noChangeArrowheads="1"/>
                </p:cNvSpPr>
                <p:nvPr/>
              </p:nvSpPr>
              <p:spPr bwMode="auto">
                <a:xfrm>
                  <a:off x="2553" y="2078"/>
                  <a:ext cx="504"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මෝසෙස්</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4" name="Line 41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3" name="Group 417"/>
              <p:cNvGrpSpPr>
                <a:grpSpLocks/>
              </p:cNvGrpSpPr>
              <p:nvPr/>
            </p:nvGrpSpPr>
            <p:grpSpPr bwMode="auto">
              <a:xfrm>
                <a:off x="2220" y="1604"/>
                <a:ext cx="1741" cy="846"/>
                <a:chOff x="2412" y="2052"/>
                <a:chExt cx="1741" cy="846"/>
              </a:xfrm>
            </p:grpSpPr>
            <p:sp>
              <p:nvSpPr>
                <p:cNvPr id="115" name="Rectangle 4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16" name="AutoShape 4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17" name="Rectangle 4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18" name="Rectangle 421"/>
                <p:cNvSpPr>
                  <a:spLocks noChangeArrowheads="1"/>
                </p:cNvSpPr>
                <p:nvPr/>
              </p:nvSpPr>
              <p:spPr bwMode="auto">
                <a:xfrm>
                  <a:off x="2524" y="2078"/>
                  <a:ext cx="451"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යොෂුවා </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9" name="Line 42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4" name="Group 423"/>
              <p:cNvGrpSpPr>
                <a:grpSpLocks/>
              </p:cNvGrpSpPr>
              <p:nvPr/>
            </p:nvGrpSpPr>
            <p:grpSpPr bwMode="auto">
              <a:xfrm>
                <a:off x="2396" y="1796"/>
                <a:ext cx="1741" cy="846"/>
                <a:chOff x="2412" y="2052"/>
                <a:chExt cx="1741" cy="846"/>
              </a:xfrm>
            </p:grpSpPr>
            <p:sp>
              <p:nvSpPr>
                <p:cNvPr id="110" name="Rectangle 4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11" name="AutoShape 4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12" name="Rectangle 4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13" name="Rectangle 427"/>
                <p:cNvSpPr>
                  <a:spLocks noChangeArrowheads="1"/>
                </p:cNvSpPr>
                <p:nvPr/>
              </p:nvSpPr>
              <p:spPr bwMode="auto">
                <a:xfrm>
                  <a:off x="2537" y="2078"/>
                  <a:ext cx="441"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අරාජික</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4" name="Line 42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5" name="Group 429"/>
              <p:cNvGrpSpPr>
                <a:grpSpLocks/>
              </p:cNvGrpSpPr>
              <p:nvPr/>
            </p:nvGrpSpPr>
            <p:grpSpPr bwMode="auto">
              <a:xfrm>
                <a:off x="2580" y="1996"/>
                <a:ext cx="1741" cy="846"/>
                <a:chOff x="2412" y="2052"/>
                <a:chExt cx="1741" cy="846"/>
              </a:xfrm>
            </p:grpSpPr>
            <p:sp>
              <p:nvSpPr>
                <p:cNvPr id="105" name="Rectangle 4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06" name="AutoShape 4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07" name="Rectangle 4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8" name="Rectangle 433"/>
                <p:cNvSpPr>
                  <a:spLocks noChangeArrowheads="1"/>
                </p:cNvSpPr>
                <p:nvPr/>
              </p:nvSpPr>
              <p:spPr bwMode="auto">
                <a:xfrm>
                  <a:off x="2522" y="2078"/>
                  <a:ext cx="448"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රාජකීය</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9" name="Line 43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6" name="Group 435"/>
              <p:cNvGrpSpPr>
                <a:grpSpLocks/>
              </p:cNvGrpSpPr>
              <p:nvPr/>
            </p:nvGrpSpPr>
            <p:grpSpPr bwMode="auto">
              <a:xfrm>
                <a:off x="2732" y="2220"/>
                <a:ext cx="1741" cy="846"/>
                <a:chOff x="2412" y="2052"/>
                <a:chExt cx="1741" cy="846"/>
              </a:xfrm>
            </p:grpSpPr>
            <p:sp>
              <p:nvSpPr>
                <p:cNvPr id="101" name="Rectangle 4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02" name="AutoShape 4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03" name="Rectangle 4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4" name="Line 44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7" name="Group 441"/>
              <p:cNvGrpSpPr>
                <a:grpSpLocks/>
              </p:cNvGrpSpPr>
              <p:nvPr/>
            </p:nvGrpSpPr>
            <p:grpSpPr bwMode="auto">
              <a:xfrm>
                <a:off x="2924" y="2431"/>
                <a:ext cx="1739" cy="840"/>
                <a:chOff x="2652" y="2271"/>
                <a:chExt cx="1739" cy="840"/>
              </a:xfrm>
            </p:grpSpPr>
            <p:sp>
              <p:nvSpPr>
                <p:cNvPr id="97" name="Rectangle 44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98" name="AutoShape 44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99" name="Rectangle 44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0" name="Rectangle 445"/>
                <p:cNvSpPr>
                  <a:spLocks noChangeArrowheads="1"/>
                </p:cNvSpPr>
                <p:nvPr/>
              </p:nvSpPr>
              <p:spPr bwMode="auto">
                <a:xfrm>
                  <a:off x="2777" y="2298"/>
                  <a:ext cx="732"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නිහඬකාලය</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88" name="Group 446"/>
              <p:cNvGrpSpPr>
                <a:grpSpLocks/>
              </p:cNvGrpSpPr>
              <p:nvPr/>
            </p:nvGrpSpPr>
            <p:grpSpPr bwMode="auto">
              <a:xfrm>
                <a:off x="3092" y="2651"/>
                <a:ext cx="1740" cy="932"/>
                <a:chOff x="3948" y="107"/>
                <a:chExt cx="1740" cy="932"/>
              </a:xfrm>
            </p:grpSpPr>
            <p:sp>
              <p:nvSpPr>
                <p:cNvPr id="89" name="Rectangle 44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90" name="AutoShape 44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91" name="Rectangle 44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grpSp>
              <p:nvGrpSpPr>
                <p:cNvPr id="92" name="Group 450"/>
                <p:cNvGrpSpPr>
                  <a:grpSpLocks/>
                </p:cNvGrpSpPr>
                <p:nvPr/>
              </p:nvGrpSpPr>
              <p:grpSpPr bwMode="auto">
                <a:xfrm>
                  <a:off x="4056" y="121"/>
                  <a:ext cx="795" cy="322"/>
                  <a:chOff x="3087" y="3101"/>
                  <a:chExt cx="624" cy="268"/>
                </a:xfrm>
              </p:grpSpPr>
              <p:sp>
                <p:nvSpPr>
                  <p:cNvPr id="95" name="Rectangle 451"/>
                  <p:cNvSpPr>
                    <a:spLocks noChangeArrowheads="1"/>
                  </p:cNvSpPr>
                  <p:nvPr/>
                </p:nvSpPr>
                <p:spPr bwMode="auto">
                  <a:xfrm>
                    <a:off x="3156" y="3113"/>
                    <a:ext cx="0" cy="256"/>
                  </a:xfrm>
                  <a:prstGeom prst="rect">
                    <a:avLst/>
                  </a:prstGeom>
                  <a:noFill/>
                  <a:ln w="9525">
                    <a:noFill/>
                    <a:miter lim="800000"/>
                    <a:headEnd/>
                    <a:tailEnd/>
                  </a:ln>
                </p:spPr>
                <p:txBody>
                  <a:bodyPr wrap="none" lIns="0" tIns="0" rIns="0" bIns="0">
                    <a:spAutoFit/>
                  </a:bodyPr>
                  <a:lstStyle/>
                  <a:p>
                    <a:pPr>
                      <a:defRPr/>
                    </a:pPr>
                    <a:r>
                      <a:rPr lang="en-US" sz="1000" b="1">
                        <a:solidFill>
                          <a:srgbClr val="790015"/>
                        </a:solidFill>
                        <a:effectLst/>
                        <a:latin typeface="Helvetica" charset="0"/>
                        <a:ea typeface="ＭＳ Ｐゴシック" charset="0"/>
                        <a:cs typeface="ＭＳ Ｐゴシック" charset="0"/>
                      </a:rPr>
                      <a:t>   </a:t>
                    </a:r>
                    <a:endParaRPr lang="en-US" sz="12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96" name="Rectangle 452"/>
                  <p:cNvSpPr>
                    <a:spLocks noChangeArrowheads="1"/>
                  </p:cNvSpPr>
                  <p:nvPr/>
                </p:nvSpPr>
                <p:spPr bwMode="auto">
                  <a:xfrm>
                    <a:off x="3087" y="3101"/>
                    <a:ext cx="624" cy="153"/>
                  </a:xfrm>
                  <a:prstGeom prst="rect">
                    <a:avLst/>
                  </a:prstGeom>
                  <a:noFill/>
                  <a:ln w="9525">
                    <a:noFill/>
                    <a:miter lim="800000"/>
                    <a:headEnd/>
                    <a:tailEnd/>
                  </a:ln>
                </p:spPr>
                <p:txBody>
                  <a:bodyPr wrap="none" lIns="0" tIns="0" rIns="0" bIns="0">
                    <a:spAutoFit/>
                  </a:bodyPr>
                  <a:lstStyle/>
                  <a:p>
                    <a:pPr>
                      <a:defRPr/>
                    </a:pPr>
                    <a:r>
                      <a:rPr lang="si-LK" sz="600" b="1" dirty="0">
                        <a:solidFill>
                          <a:srgbClr val="790015"/>
                        </a:solidFill>
                        <a:latin typeface="Helvetica" charset="0"/>
                        <a:ea typeface="ＭＳ Ｐゴシック" charset="0"/>
                        <a:cs typeface="ＭＳ Ｐゴシック" charset="0"/>
                      </a:rPr>
                      <a:t>යේසුස් වහන්සේ</a:t>
                    </a:r>
                    <a:endParaRPr lang="en-US" sz="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93" name="Line 45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sp>
              <p:nvSpPr>
                <p:cNvPr id="94" name="Line 45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sp>
          <p:nvSpPr>
            <p:cNvPr id="140" name="Rectangle 92"/>
            <p:cNvSpPr>
              <a:spLocks noChangeArrowheads="1"/>
            </p:cNvSpPr>
            <p:nvPr/>
          </p:nvSpPr>
          <p:spPr bwMode="auto">
            <a:xfrm>
              <a:off x="4541882" y="3559278"/>
              <a:ext cx="852217" cy="341403"/>
            </a:xfrm>
            <a:prstGeom prst="rect">
              <a:avLst/>
            </a:prstGeom>
            <a:noFill/>
            <a:ln w="9525">
              <a:noFill/>
              <a:miter lim="800000"/>
              <a:headEnd/>
              <a:tailEnd/>
            </a:ln>
          </p:spPr>
          <p:txBody>
            <a:bodyPr wrap="none" lIns="0" tIns="0" rIns="0" bIns="0">
              <a:spAutoFit/>
            </a:bodyPr>
            <a:lstStyle/>
            <a:p>
              <a:pPr>
                <a:spcBef>
                  <a:spcPct val="50000"/>
                </a:spcBef>
              </a:pPr>
              <a:r>
                <a:rPr lang="si-LK" sz="700" b="1" dirty="0" smtClean="0">
                  <a:solidFill>
                    <a:schemeClr val="accent2">
                      <a:lumMod val="75000"/>
                    </a:schemeClr>
                  </a:solidFill>
                  <a:effectLst/>
                  <a:latin typeface="Arial Black" pitchFamily="34" charset="0"/>
                </a:rPr>
                <a:t>විප්‍රවාස</a:t>
              </a:r>
              <a:endParaRPr lang="en-US" sz="700" b="1" i="0" dirty="0">
                <a:solidFill>
                  <a:schemeClr val="accent2">
                    <a:lumMod val="75000"/>
                  </a:schemeClr>
                </a:solidFill>
                <a:effectLst/>
                <a:latin typeface="Arial Black" pitchFamily="34"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box(out)">
                                      <p:cBhvr>
                                        <p:cTn id="7" dur="500"/>
                                        <p:tgtEl>
                                          <p:spTgt spid="560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0196">
                                            <p:txEl>
                                              <p:pRg st="0" end="0"/>
                                            </p:txEl>
                                          </p:spTgt>
                                        </p:tgtEl>
                                        <p:attrNameLst>
                                          <p:attrName>style.visibility</p:attrName>
                                        </p:attrNameLst>
                                      </p:cBhvr>
                                      <p:to>
                                        <p:strVal val="visible"/>
                                      </p:to>
                                    </p:set>
                                    <p:animEffect transition="in" filter="box(out)">
                                      <p:cBhvr>
                                        <p:cTn id="12" dur="500"/>
                                        <p:tgtEl>
                                          <p:spTgt spid="5601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60197">
                                            <p:txEl>
                                              <p:pRg st="0" end="0"/>
                                            </p:txEl>
                                          </p:spTgt>
                                        </p:tgtEl>
                                        <p:attrNameLst>
                                          <p:attrName>style.visibility</p:attrName>
                                        </p:attrNameLst>
                                      </p:cBhvr>
                                      <p:to>
                                        <p:strVal val="visible"/>
                                      </p:to>
                                    </p:set>
                                    <p:animEffect transition="in" filter="box(out)">
                                      <p:cBhvr>
                                        <p:cTn id="17" dur="500"/>
                                        <p:tgtEl>
                                          <p:spTgt spid="5601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60198">
                                            <p:txEl>
                                              <p:pRg st="0" end="0"/>
                                            </p:txEl>
                                          </p:spTgt>
                                        </p:tgtEl>
                                        <p:attrNameLst>
                                          <p:attrName>style.visibility</p:attrName>
                                        </p:attrNameLst>
                                      </p:cBhvr>
                                      <p:to>
                                        <p:strVal val="visible"/>
                                      </p:to>
                                    </p:set>
                                    <p:animEffect transition="in" filter="box(out)">
                                      <p:cBhvr>
                                        <p:cTn id="22" dur="500"/>
                                        <p:tgtEl>
                                          <p:spTgt spid="560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1" grpId="0" build="p" autoUpdateAnimBg="0"/>
      <p:bldP spid="560196" grpId="0" build="p" autoUpdateAnimBg="0"/>
      <p:bldP spid="560197" grpId="0" build="p" autoUpdateAnimBg="0"/>
      <p:bldP spid="560198"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20103</TotalTime>
  <Pages>52</Pages>
  <Words>1623</Words>
  <Application>Microsoft Macintosh PowerPoint</Application>
  <PresentationFormat>On-screen Show (4:3)</PresentationFormat>
  <Paragraphs>424</Paragraphs>
  <Slides>27</Slides>
  <Notes>27</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ＭＳ Ｐゴシック</vt:lpstr>
      <vt:lpstr>Comic Sans MS</vt:lpstr>
      <vt:lpstr>Arial Black</vt:lpstr>
      <vt:lpstr>Iskoola Pota</vt:lpstr>
      <vt:lpstr>untitled 3</vt:lpstr>
      <vt:lpstr>untitled 1</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646</cp:revision>
  <cp:lastPrinted>1997-02-12T13:49:34Z</cp:lastPrinted>
  <dcterms:created xsi:type="dcterms:W3CDTF">1999-07-29T18:12:04Z</dcterms:created>
  <dcterms:modified xsi:type="dcterms:W3CDTF">2015-02-23T13:21:25Z</dcterms:modified>
</cp:coreProperties>
</file>