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3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744" r:id="rId2"/>
  </p:sldMasterIdLst>
  <p:notesMasterIdLst>
    <p:notesMasterId r:id="rId89"/>
  </p:notesMasterIdLst>
  <p:handoutMasterIdLst>
    <p:handoutMasterId r:id="rId90"/>
  </p:handoutMasterIdLst>
  <p:sldIdLst>
    <p:sldId id="458" r:id="rId3"/>
    <p:sldId id="456" r:id="rId4"/>
    <p:sldId id="447" r:id="rId5"/>
    <p:sldId id="453" r:id="rId6"/>
    <p:sldId id="401" r:id="rId7"/>
    <p:sldId id="393" r:id="rId8"/>
    <p:sldId id="257" r:id="rId9"/>
    <p:sldId id="378" r:id="rId10"/>
    <p:sldId id="259" r:id="rId11"/>
    <p:sldId id="394" r:id="rId12"/>
    <p:sldId id="402" r:id="rId13"/>
    <p:sldId id="260" r:id="rId14"/>
    <p:sldId id="261" r:id="rId15"/>
    <p:sldId id="446" r:id="rId16"/>
    <p:sldId id="443" r:id="rId17"/>
    <p:sldId id="444" r:id="rId18"/>
    <p:sldId id="445" r:id="rId19"/>
    <p:sldId id="265" r:id="rId20"/>
    <p:sldId id="266" r:id="rId21"/>
    <p:sldId id="268" r:id="rId22"/>
    <p:sldId id="269" r:id="rId23"/>
    <p:sldId id="270" r:id="rId24"/>
    <p:sldId id="271" r:id="rId25"/>
    <p:sldId id="279" r:id="rId26"/>
    <p:sldId id="272" r:id="rId27"/>
    <p:sldId id="280" r:id="rId28"/>
    <p:sldId id="397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3" r:id="rId41"/>
    <p:sldId id="292" r:id="rId42"/>
    <p:sldId id="294" r:id="rId43"/>
    <p:sldId id="448" r:id="rId44"/>
    <p:sldId id="298" r:id="rId45"/>
    <p:sldId id="299" r:id="rId46"/>
    <p:sldId id="300" r:id="rId47"/>
    <p:sldId id="302" r:id="rId48"/>
    <p:sldId id="398" r:id="rId49"/>
    <p:sldId id="303" r:id="rId50"/>
    <p:sldId id="305" r:id="rId51"/>
    <p:sldId id="306" r:id="rId52"/>
    <p:sldId id="307" r:id="rId53"/>
    <p:sldId id="399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22" r:id="rId62"/>
    <p:sldId id="323" r:id="rId63"/>
    <p:sldId id="324" r:id="rId64"/>
    <p:sldId id="325" r:id="rId65"/>
    <p:sldId id="457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34" r:id="rId74"/>
    <p:sldId id="336" r:id="rId75"/>
    <p:sldId id="335" r:id="rId76"/>
    <p:sldId id="337" r:id="rId77"/>
    <p:sldId id="449" r:id="rId78"/>
    <p:sldId id="340" r:id="rId79"/>
    <p:sldId id="413" r:id="rId80"/>
    <p:sldId id="434" r:id="rId81"/>
    <p:sldId id="362" r:id="rId82"/>
    <p:sldId id="409" r:id="rId83"/>
    <p:sldId id="382" r:id="rId84"/>
    <p:sldId id="427" r:id="rId85"/>
    <p:sldId id="381" r:id="rId86"/>
    <p:sldId id="455" r:id="rId87"/>
    <p:sldId id="412" r:id="rId88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pitchFamily="66" charset="0"/>
        <a:ea typeface="MS PGothic" pitchFamily="34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pitchFamily="66" charset="0"/>
        <a:ea typeface="MS PGothic" pitchFamily="34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pitchFamily="66" charset="0"/>
        <a:ea typeface="MS PGothic" pitchFamily="34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pitchFamily="66" charset="0"/>
        <a:ea typeface="MS PGothic" pitchFamily="34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pitchFamily="66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800" i="1" kern="1200">
        <a:solidFill>
          <a:schemeClr val="hlink"/>
        </a:solidFill>
        <a:latin typeface="Comic Sans MS" pitchFamily="66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800" i="1" kern="1200">
        <a:solidFill>
          <a:schemeClr val="hlink"/>
        </a:solidFill>
        <a:latin typeface="Comic Sans MS" pitchFamily="66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800" i="1" kern="1200">
        <a:solidFill>
          <a:schemeClr val="hlink"/>
        </a:solidFill>
        <a:latin typeface="Comic Sans MS" pitchFamily="66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800" i="1" kern="1200">
        <a:solidFill>
          <a:schemeClr val="hlink"/>
        </a:solidFill>
        <a:latin typeface="Comic Sans MS" pitchFamily="66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5">
          <p15:clr>
            <a:srgbClr val="A4A3A4"/>
          </p15:clr>
        </p15:guide>
        <p15:guide id="2" orient="horz" pos="4216">
          <p15:clr>
            <a:srgbClr val="A4A3A4"/>
          </p15:clr>
        </p15:guide>
        <p15:guide id="3" pos="5152">
          <p15:clr>
            <a:srgbClr val="A4A3A4"/>
          </p15:clr>
        </p15:guide>
        <p15:guide id="4" pos="55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FF00"/>
    <a:srgbClr val="FF0B34"/>
    <a:srgbClr val="040001"/>
    <a:srgbClr val="080808"/>
    <a:srgbClr val="1C1C1C"/>
    <a:srgbClr val="2F8B20"/>
    <a:srgbClr val="366A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5" autoAdjust="0"/>
    <p:restoredTop sz="84672" autoAdjust="0"/>
  </p:normalViewPr>
  <p:slideViewPr>
    <p:cSldViewPr snapToGrid="0">
      <p:cViewPr varScale="1">
        <p:scale>
          <a:sx n="59" d="100"/>
          <a:sy n="59" d="100"/>
        </p:scale>
        <p:origin x="1722" y="66"/>
      </p:cViewPr>
      <p:guideLst>
        <p:guide orient="horz" pos="4155"/>
        <p:guide orient="horz" pos="4216"/>
        <p:guide pos="5152"/>
        <p:guide pos="5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67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handoutMaster" Target="handoutMasters/handoutMaster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84C3D348-B1AB-4BF3-A220-883CC0135D92}" type="slidenum">
              <a:rPr lang="en-US" sz="1400" i="0">
                <a:solidFill>
                  <a:schemeClr val="tx1"/>
                </a:solidFill>
                <a:latin typeface="Times" pitchFamily="-84" charset="0"/>
              </a:rPr>
              <a:pPr algn="r"/>
              <a:t>‹#›</a:t>
            </a:fld>
            <a:endParaRPr lang="en-US" sz="1400" i="0">
              <a:solidFill>
                <a:schemeClr val="tx1"/>
              </a:solidFill>
              <a:latin typeface="Times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2802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81321E0D-A6B2-4AD8-85D3-A5B061A4E1F5}" type="slidenum">
              <a:rPr lang="en-US" sz="1400" i="0">
                <a:solidFill>
                  <a:schemeClr val="tx1"/>
                </a:solidFill>
                <a:latin typeface="Times" pitchFamily="-84" charset="0"/>
              </a:rPr>
              <a:pPr algn="r"/>
              <a:t>‹#›</a:t>
            </a:fld>
            <a:endParaRPr lang="en-US" sz="1400" i="0">
              <a:solidFill>
                <a:schemeClr val="tx1"/>
              </a:solidFill>
              <a:latin typeface="Times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2570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MS PGothic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ඉතා ආසන්න ලෙස මෙම ප්‍රදේශය දෙස බැලුවහොත්, එය මධ්‍යධරණීය සානුවේ පිහිටා ඇති බව දැක ගත හැකිය.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si-LK" sz="1600" b="1" dirty="0">
                <a:latin typeface="Times" pitchFamily="-84" charset="0"/>
                <a:cs typeface="+mj-cs"/>
              </a:rPr>
              <a:t>වර්ථමානයේදී මෙම ශුද්ධ භූමිය දෙස බැලුවොතින් එය දේශපාලනික ලෙස සහ සංස්කෘතික ලෙස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en-US" sz="1600" b="1" dirty="0">
                <a:latin typeface="Times" pitchFamily="-84" charset="0"/>
                <a:cs typeface="+mj-cs"/>
              </a:rPr>
              <a:t>///	</a:t>
            </a:r>
            <a:r>
              <a:rPr lang="si-LK" sz="1600" b="1" dirty="0">
                <a:latin typeface="Times" pitchFamily="-84" charset="0"/>
                <a:cs typeface="+mj-cs"/>
              </a:rPr>
              <a:t>යුදෙව්වන් සහ අරාබි ජාතිකයන් අතර බෙදී ඇත...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si-LK" sz="1600" b="1" dirty="0">
                <a:latin typeface="Times" pitchFamily="-84" charset="0"/>
                <a:cs typeface="+mj-cs"/>
              </a:rPr>
              <a:t>තවත් බොහෝ දේ අප මෙම මූලික ලෙසට බයිබලය සමඟ ඉදිරියට යනවිට එළිදරවු කරන්නෙමු..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79580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දැන් අප කොයිබටද යන්නේ යන්නට ඔබට යම් අදහසක් ඇත.. මුලින්ම අප බයිබලයේ සඳහන් වන ප්‍රධාන ජල ප්‍රභවයන් හය  හඳුනාගනිමු.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en-US" sz="1600" b="1" dirty="0">
                <a:latin typeface="Times" pitchFamily="-84" charset="0"/>
                <a:cs typeface="+mj-cs"/>
              </a:rPr>
              <a:t>///	</a:t>
            </a:r>
            <a:r>
              <a:rPr lang="si-LK" sz="1600" b="1" dirty="0">
                <a:latin typeface="Times" pitchFamily="-84" charset="0"/>
                <a:cs typeface="+mj-cs"/>
              </a:rPr>
              <a:t>ඊලඟ පියවර ලෙසින් අප ප්‍රධානතම භූමිය ස්ථාන  දහය හඳුනා ගනිමු.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si-LK" sz="1600" b="1" dirty="0">
                <a:latin typeface="Times" pitchFamily="-84" charset="0"/>
                <a:cs typeface="+mj-cs"/>
              </a:rPr>
              <a:t>මෙය ඉතා ගැඹුරු  භූගෝල පාඩමක් නොවෙනු ඇත.</a:t>
            </a:r>
            <a:r>
              <a:rPr lang="en-US" sz="1600" b="1" dirty="0">
                <a:latin typeface="Times" pitchFamily="-84" charset="0"/>
                <a:cs typeface="+mj-cs"/>
              </a:rPr>
              <a:t> </a:t>
            </a:r>
            <a:r>
              <a:rPr lang="si-LK" sz="1600" b="1" dirty="0">
                <a:latin typeface="Times" pitchFamily="-84" charset="0"/>
                <a:cs typeface="+mj-cs"/>
              </a:rPr>
              <a:t>ඒ ගැන භිය නොවන්න</a:t>
            </a:r>
            <a:r>
              <a:rPr lang="en-US" sz="1600" b="1" dirty="0">
                <a:latin typeface="Times" pitchFamily="-84" charset="0"/>
                <a:cs typeface="+mj-cs"/>
              </a:rPr>
              <a:t> </a:t>
            </a:r>
          </a:p>
          <a:p>
            <a:r>
              <a:rPr lang="si-LK" sz="1600" b="1" dirty="0">
                <a:latin typeface="Times" pitchFamily="-84" charset="0"/>
                <a:cs typeface="+mj-cs"/>
              </a:rPr>
              <a:t>තෙවනුව, මතකයේ තබා ගන්න...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en-US" sz="1600" b="1" dirty="0">
                <a:latin typeface="Times" pitchFamily="-84" charset="0"/>
                <a:cs typeface="+mj-cs"/>
              </a:rPr>
              <a:t>///	</a:t>
            </a:r>
            <a:r>
              <a:rPr lang="si-LK" sz="1600" b="1" dirty="0">
                <a:latin typeface="Times" pitchFamily="-84" charset="0"/>
                <a:cs typeface="+mj-cs"/>
              </a:rPr>
              <a:t>මෙහි දැක්වෙන දුර ප්‍රමාණයන් අනුමානය කරන ලද සහ ආසන්න දුර ප්‍රමාණයන් වේ.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si-LK" sz="1600" b="1" dirty="0">
                <a:latin typeface="Times" pitchFamily="-84" charset="0"/>
                <a:cs typeface="+mj-cs"/>
              </a:rPr>
              <a:t>නමුත් බයිබලයේ ඇති ප්‍රධාන ජල ප්‍රභවයන් සහ භූමීය ස්ථාන හඳුනා ගැනීමට තරම් එවා ප්‍රමාණවත් වේ.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ඔබගේ සිතියම නැවතත් ගෙන එහි ඉහළ වම් කෙළවරේ මෙහි දක්වා ඇති පරදි අඩ කවයක් අඳින්න.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en-US" sz="1600" b="1" dirty="0">
                <a:latin typeface="Times" pitchFamily="-84" charset="0"/>
                <a:cs typeface="+mj-cs"/>
              </a:rPr>
              <a:t>///	</a:t>
            </a:r>
            <a:r>
              <a:rPr lang="si-LK" sz="1600" b="1" dirty="0">
                <a:latin typeface="Times" pitchFamily="-84" charset="0"/>
                <a:cs typeface="+mj-cs"/>
              </a:rPr>
              <a:t>ඒ ආකරයෙන්ම සිතියමේ දකුණු පස පහළ කෙළවරේද මෙහි දක්වා ඇති පරිදි අඩ කවයක් අඳින්න.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si-LK" sz="1600" b="1" dirty="0">
                <a:latin typeface="Times" pitchFamily="-84" charset="0"/>
                <a:cs typeface="+mj-cs"/>
              </a:rPr>
              <a:t>සිතියමෙ ඇති කහ රේඛාවන් මඟින් මෙය පැහැදිලිවම දක්වා ඇත.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si-LK" sz="1600" b="1" dirty="0">
                <a:latin typeface="Times" pitchFamily="-84" charset="0"/>
                <a:cs typeface="+mj-cs"/>
              </a:rPr>
              <a:t>අප ඉදිරියට යන අවස්ථාවේ වර්ථමානයෙදී සථ්‍ය ලෙසම එම ස්ථානයන්හී පිහිටීම දැක ගත හැක.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මීළඟට අපට දක්නට ලැබෙනුයේ එඬේරාගේ සැරයටියට සමාන ආකාරයේ හැඩයක් ගත් රේඛාව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si-LK" sz="1600" b="1" dirty="0">
                <a:latin typeface="Times" pitchFamily="-84" charset="0"/>
                <a:cs typeface="+mj-cs"/>
              </a:rPr>
              <a:t>කි.</a:t>
            </a:r>
            <a:r>
              <a:rPr lang="en-US" sz="1600" b="1" dirty="0">
                <a:latin typeface="Times" pitchFamily="-84" charset="0"/>
                <a:cs typeface="+mj-cs"/>
              </a:rPr>
              <a:t> </a:t>
            </a:r>
            <a:r>
              <a:rPr lang="si-LK" sz="1600" b="1" dirty="0">
                <a:latin typeface="Times" pitchFamily="-84" charset="0"/>
                <a:cs typeface="+mj-cs"/>
              </a:rPr>
              <a:t>එය ආරම්භ වන්නේ දකුණු පස පහළ අඩ කවයේ මධ්‍යයෙනි.</a:t>
            </a:r>
            <a:r>
              <a:rPr lang="en-US" sz="1600" b="1" dirty="0">
                <a:latin typeface="Times" pitchFamily="-84" charset="0"/>
                <a:cs typeface="+mj-cs"/>
              </a:rPr>
              <a:t> </a:t>
            </a:r>
          </a:p>
          <a:p>
            <a:r>
              <a:rPr lang="si-LK" sz="1600" b="1" dirty="0">
                <a:latin typeface="Times" pitchFamily="-84" charset="0"/>
                <a:cs typeface="+mj-cs"/>
              </a:rPr>
              <a:t>එහි උඩ කොටස වම්  පස ඉහළ කෙළවරේ  ඇති අඩ කවයට ආසන්න වන ලෙසට ඇඳ ගන්න.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අප මෙහි ඉදිරියට යන අතර වාරයේදී ස්ථානවල සම්පූර්ණ නම භාවිතා නොකරන්න.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si-LK" sz="1600" b="1" dirty="0">
                <a:latin typeface="Times" pitchFamily="-84" charset="0"/>
                <a:cs typeface="+mj-cs"/>
              </a:rPr>
              <a:t>ඒ වෙනුවට එම නම්වල මුල් අකුර පමණක් භාවිතා කරන්න.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si-LK" sz="1600" b="1" dirty="0">
                <a:latin typeface="Times" pitchFamily="-84" charset="0"/>
                <a:cs typeface="+mj-cs"/>
              </a:rPr>
              <a:t>එවිට එය සම්පූර්ණ නාමය මතක් කිරීමට ඔබගේ මනසට උපකාරි වනු ඇත.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  <p:sp>
        <p:nvSpPr>
          <p:cNvPr id="2867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ඉහළ අඩ කවය තුළ </a:t>
            </a:r>
            <a:r>
              <a:rPr lang="en-US" sz="1600" b="1" dirty="0">
                <a:latin typeface="Times" pitchFamily="-84" charset="0"/>
                <a:cs typeface="+mj-cs"/>
              </a:rPr>
              <a:t>MS </a:t>
            </a:r>
            <a:r>
              <a:rPr lang="si-LK" sz="1600" b="1" dirty="0">
                <a:latin typeface="Times" pitchFamily="-84" charset="0"/>
                <a:cs typeface="+mj-cs"/>
              </a:rPr>
              <a:t>යන්න ලියන්න.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si-LK" sz="1600" b="1" dirty="0">
                <a:latin typeface="Times" pitchFamily="-84" charset="0"/>
                <a:cs typeface="+mj-cs"/>
              </a:rPr>
              <a:t>වර්ථමානයෙ මෙම ස්ථානයේ සැබෑ පිංතූරයක් මෙහි දැක්වේ.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si-LK" sz="1600" b="1" dirty="0">
                <a:latin typeface="Times" pitchFamily="-84" charset="0"/>
                <a:cs typeface="+mj-cs"/>
              </a:rPr>
              <a:t>මෙම වම් පස ඉහළ කෙළවරේ ඇති මුහුද බයිබලය තුල පුරාණයේ හඳුන්වන ලද්දේ මහ මුහුද ලෙසය.</a:t>
            </a:r>
            <a:r>
              <a:rPr lang="en-US" sz="1600" b="1" dirty="0">
                <a:latin typeface="Times" pitchFamily="-84" charset="0"/>
                <a:cs typeface="+mj-cs"/>
              </a:rPr>
              <a:t> </a:t>
            </a:r>
            <a:r>
              <a:rPr lang="si-LK" sz="1600" b="1" baseline="0" dirty="0">
                <a:latin typeface="Times" pitchFamily="-84" charset="0"/>
                <a:cs typeface="+mj-cs"/>
              </a:rPr>
              <a:t>අප තව දුරටත් ඉදිරියට යන අතරෙදි මෙම ස්ථානයට සම්බන්ධ තවත් බොහෝ බයිබල් පද අපට දැක ගත හැක.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kern="1200" dirty="0">
                <a:solidFill>
                  <a:schemeClr val="tx1"/>
                </a:solidFill>
                <a:latin typeface="Times" pitchFamily="-84" charset="0"/>
                <a:ea typeface="MS PGothic" pitchFamily="34" charset="-128"/>
                <a:cs typeface="+mj-cs"/>
              </a:rPr>
              <a:t>එඬේරාගේ සැරයටියට සමාන ආකාරයේ හැඩය</a:t>
            </a:r>
            <a:r>
              <a:rPr lang="en-US" sz="1600" b="1" kern="1200" baseline="0" dirty="0">
                <a:solidFill>
                  <a:schemeClr val="tx1"/>
                </a:solidFill>
                <a:latin typeface="Times" pitchFamily="-84" charset="0"/>
                <a:ea typeface="MS PGothic" pitchFamily="34" charset="-128"/>
                <a:cs typeface="+mj-cs"/>
              </a:rPr>
              <a:t> </a:t>
            </a:r>
            <a:r>
              <a:rPr lang="si-LK" sz="1600" b="1" kern="1200" baseline="0" dirty="0">
                <a:solidFill>
                  <a:schemeClr val="tx1"/>
                </a:solidFill>
                <a:latin typeface="Times" pitchFamily="-84" charset="0"/>
                <a:ea typeface="MS PGothic" pitchFamily="34" charset="-128"/>
                <a:cs typeface="+mj-cs"/>
              </a:rPr>
              <a:t>මධ්‍යයේ </a:t>
            </a:r>
            <a:r>
              <a:rPr lang="en-US" sz="1600" b="1" kern="1200" baseline="0" dirty="0">
                <a:solidFill>
                  <a:schemeClr val="tx1"/>
                </a:solidFill>
                <a:latin typeface="Times" pitchFamily="-84" charset="0"/>
                <a:ea typeface="MS PGothic" pitchFamily="34" charset="-128"/>
                <a:cs typeface="+mj-cs"/>
              </a:rPr>
              <a:t>ER </a:t>
            </a:r>
            <a:r>
              <a:rPr lang="si-LK" sz="1600" b="1" kern="1200" baseline="0" dirty="0">
                <a:solidFill>
                  <a:schemeClr val="tx1"/>
                </a:solidFill>
                <a:latin typeface="Times" pitchFamily="-84" charset="0"/>
                <a:ea typeface="MS PGothic" pitchFamily="34" charset="-128"/>
                <a:cs typeface="+mj-cs"/>
              </a:rPr>
              <a:t>යන්න සලකුණු කරන්න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</a:rPr>
              <a:t>අවසානයේදි දකුණු පස පහළ කෙළවරේ ඇඳි අඩ කවය තුල </a:t>
            </a:r>
            <a:r>
              <a:rPr lang="en-US" sz="1600" b="1" dirty="0">
                <a:latin typeface="Times" pitchFamily="-84" charset="0"/>
              </a:rPr>
              <a:t>PG </a:t>
            </a:r>
            <a:r>
              <a:rPr lang="si-LK" sz="1600" b="1" dirty="0">
                <a:latin typeface="Times" pitchFamily="-84" charset="0"/>
              </a:rPr>
              <a:t>ලෙස සළකුණු කරන්න.</a:t>
            </a:r>
            <a:endParaRPr lang="en-US" sz="1600" b="1" dirty="0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අප මෙහි වම් පස ඉහළ</a:t>
            </a:r>
            <a:r>
              <a:rPr lang="en-US" sz="1600" b="1" dirty="0">
                <a:latin typeface="Times" pitchFamily="-84" charset="0"/>
                <a:cs typeface="+mj-cs"/>
              </a:rPr>
              <a:t> MS</a:t>
            </a:r>
            <a:r>
              <a:rPr lang="si-LK" sz="1600" b="1" dirty="0">
                <a:latin typeface="Times" pitchFamily="-84" charset="0"/>
                <a:cs typeface="+mj-cs"/>
              </a:rPr>
              <a:t> සඳහන් </a:t>
            </a:r>
            <a:r>
              <a:rPr lang="en-US" sz="1600" b="1" dirty="0">
                <a:latin typeface="Times" pitchFamily="-84" charset="0"/>
                <a:cs typeface="+mj-cs"/>
              </a:rPr>
              <a:t> </a:t>
            </a:r>
            <a:r>
              <a:rPr lang="si-LK" sz="1600" b="1" dirty="0">
                <a:latin typeface="Times" pitchFamily="-84" charset="0"/>
                <a:cs typeface="+mj-cs"/>
              </a:rPr>
              <a:t>කලේ  මධ්‍යධරණි මුහුදයි.</a:t>
            </a:r>
            <a:r>
              <a:rPr lang="en-US" sz="1600" b="1" dirty="0">
                <a:latin typeface="Times" pitchFamily="-84" charset="0"/>
                <a:cs typeface="+mj-cs"/>
              </a:rPr>
              <a:t> </a:t>
            </a:r>
            <a:r>
              <a:rPr lang="si-LK" sz="1600" b="1" dirty="0">
                <a:latin typeface="Times" pitchFamily="-84" charset="0"/>
                <a:cs typeface="+mj-cs"/>
              </a:rPr>
              <a:t>එම ස්ථාන හඳුනාගැනීමට නිතරම කෙටි යෙදුම් භාවිතා කරන්න.</a:t>
            </a:r>
            <a:r>
              <a:rPr lang="en-US" sz="1600" b="1" dirty="0">
                <a:latin typeface="Times" pitchFamily="-84" charset="0"/>
                <a:cs typeface="+mj-cs"/>
              </a:rPr>
              <a:t> </a:t>
            </a:r>
          </a:p>
          <a:p>
            <a:r>
              <a:rPr lang="en-US" sz="1600" b="1" dirty="0">
                <a:latin typeface="Times" pitchFamily="-84" charset="0"/>
                <a:cs typeface="+mj-cs"/>
              </a:rPr>
              <a:t>///	</a:t>
            </a:r>
            <a:r>
              <a:rPr lang="si-LK" sz="1600" b="1" dirty="0">
                <a:latin typeface="Times" pitchFamily="-84" charset="0"/>
                <a:cs typeface="+mj-cs"/>
              </a:rPr>
              <a:t>මධ්‍යධරණි මුහුද</a:t>
            </a:r>
            <a:r>
              <a:rPr lang="en-US" sz="1600" b="1" dirty="0">
                <a:latin typeface="Times" pitchFamily="-84" charset="0"/>
                <a:cs typeface="+mj-cs"/>
              </a:rPr>
              <a:t> </a:t>
            </a:r>
            <a:r>
              <a:rPr lang="si-LK" sz="1600" b="1" dirty="0">
                <a:latin typeface="Times" pitchFamily="-84" charset="0"/>
                <a:cs typeface="+mj-cs"/>
              </a:rPr>
              <a:t>ඉහළින් සහ 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en-US" sz="1600" b="1" dirty="0">
                <a:latin typeface="Times" pitchFamily="-84" charset="0"/>
                <a:cs typeface="+mj-cs"/>
              </a:rPr>
              <a:t>///	</a:t>
            </a:r>
            <a:r>
              <a:rPr lang="si-LK" sz="1600" b="1" dirty="0">
                <a:latin typeface="Times" pitchFamily="-84" charset="0"/>
                <a:cs typeface="+mj-cs"/>
              </a:rPr>
              <a:t>පර්සියන් බොක්ක</a:t>
            </a:r>
            <a:r>
              <a:rPr lang="en-US" sz="1600" b="1" dirty="0">
                <a:latin typeface="Times" pitchFamily="-84" charset="0"/>
                <a:cs typeface="+mj-cs"/>
              </a:rPr>
              <a:t> </a:t>
            </a:r>
            <a:r>
              <a:rPr lang="si-LK" sz="1600" b="1" dirty="0">
                <a:latin typeface="Times" pitchFamily="-84" charset="0"/>
                <a:cs typeface="+mj-cs"/>
              </a:rPr>
              <a:t>දකුණු පස පහළින් පිහිටා ඇත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si-LK" sz="1600" b="1" dirty="0">
                <a:latin typeface="Times" pitchFamily="-84" charset="0"/>
                <a:cs typeface="+mj-cs"/>
              </a:rPr>
              <a:t>දැනට අප ජල ප්‍රභවයන් 3ක් හඳුනාගත්තෙමු. තවත් ඉදිරියට අප යමු..</a:t>
            </a:r>
          </a:p>
          <a:p>
            <a:endParaRPr lang="si-LK" sz="1600" b="1" dirty="0">
              <a:latin typeface="Times" pitchFamily="-84" charset="0"/>
              <a:cs typeface="+mj-cs"/>
            </a:endParaRPr>
          </a:p>
          <a:p>
            <a:endParaRPr lang="en-US" b="1" dirty="0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එම ස්ථානයේ හොඳින් රවුම්ව ඇති හාවෙකුගේ කන් දෙකක් වැනි හැඩයක් අඳින්න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එම හැඩය තුල </a:t>
            </a:r>
            <a:r>
              <a:rPr lang="en-US" sz="1600" b="1" dirty="0">
                <a:latin typeface="Times" pitchFamily="-84" charset="0"/>
                <a:cs typeface="+mj-cs"/>
              </a:rPr>
              <a:t>RS </a:t>
            </a:r>
            <a:r>
              <a:rPr lang="si-LK" sz="1600" b="1" dirty="0">
                <a:latin typeface="Times" pitchFamily="-84" charset="0"/>
                <a:cs typeface="+mj-cs"/>
              </a:rPr>
              <a:t>යනුවෙන් ලකුණු කරන්න. එය වර්ථමානයේ සැබවින්ම රතු මුහුද පිහිටා ඇති හැඩය ඇත.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i-LK" sz="1200" kern="1200" dirty="0">
                <a:solidFill>
                  <a:schemeClr val="tx1"/>
                </a:solidFill>
                <a:latin typeface="Times" pitchFamily="-84" charset="0"/>
                <a:ea typeface="MS PGothic" pitchFamily="34" charset="-128"/>
                <a:cs typeface="ＭＳ Ｐゴシック" charset="-128"/>
              </a:rPr>
              <a:t>මූලික ලෙසට බයිබලය</a:t>
            </a:r>
            <a:endParaRPr lang="en-US" sz="1200" kern="1200" dirty="0">
              <a:solidFill>
                <a:schemeClr val="tx1"/>
              </a:solidFill>
              <a:latin typeface="Times" pitchFamily="-84" charset="0"/>
              <a:ea typeface="MS PGothic" pitchFamily="34" charset="-128"/>
              <a:cs typeface="ＭＳ Ｐゴシック" charset="-128"/>
            </a:endParaRPr>
          </a:p>
          <a:p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දැන් අප සැරයටියක හැඩය ඇති රේඛාවේ ඉහල කෙළවරට පහළින් ඇති ස්ථානයට යමු. කුඩා කවයන් දෙකක් එකිනෙකට තරමක් දුරින් අඳින්න.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පහතින් ඇඳි තරමක් විශාල කවයට ඉහළින් ඇති කවය යා කරමින් කුඩා රෙඛාවක් අඳින්න.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ඉහළින් ඇඳි කුඩා කවය </a:t>
            </a:r>
            <a:r>
              <a:rPr lang="en-US" sz="1600" b="1" dirty="0">
                <a:latin typeface="Times" pitchFamily="-84" charset="0"/>
                <a:cs typeface="+mj-cs"/>
              </a:rPr>
              <a:t>SG</a:t>
            </a:r>
            <a:r>
              <a:rPr lang="en-US" sz="1600" b="1" baseline="0" dirty="0">
                <a:latin typeface="Times" pitchFamily="-84" charset="0"/>
                <a:cs typeface="+mj-cs"/>
              </a:rPr>
              <a:t> </a:t>
            </a:r>
            <a:r>
              <a:rPr lang="si-LK" sz="1600" b="1" dirty="0">
                <a:latin typeface="Times" pitchFamily="-84" charset="0"/>
                <a:cs typeface="+mj-cs"/>
              </a:rPr>
              <a:t>ලෙසින් නම් කරන්න. එය ගලීලයේ මුහුදයි.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පහළින් ඇඳි තරමක් විශාල කවය</a:t>
            </a:r>
            <a:r>
              <a:rPr lang="en-US" sz="1600" b="1" dirty="0">
                <a:latin typeface="Times" pitchFamily="-84" charset="0"/>
                <a:cs typeface="+mj-cs"/>
              </a:rPr>
              <a:t>  DS</a:t>
            </a:r>
            <a:r>
              <a:rPr lang="si-LK" sz="1600" b="1" dirty="0">
                <a:latin typeface="Times" pitchFamily="-84" charset="0"/>
                <a:cs typeface="+mj-cs"/>
              </a:rPr>
              <a:t>  ලෙසින් නම් කරන්න. එය මළ මුහුද වේ.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අප සිතියමේ එකින් එක හඳුනාගනිමින් නම්කරමින් යන බැවින් එය තරමක් දැනටමත් පිරී තිබේ. එබවින් , අප ඇඳි කවයන් දෙක යා කල රේඛාව නම් නොකරන්න. නමුත් ඒ වනාහි ඉතා අලංකාර වූ යෝර්දාන් ගංඟාව බව ඔබගේ මතකයේ තබාගන්න.</a:t>
            </a:r>
            <a:r>
              <a:rPr lang="en-US" sz="1600" b="1" dirty="0">
                <a:latin typeface="Times" pitchFamily="-84" charset="0"/>
                <a:cs typeface="+mj-cs"/>
              </a:rPr>
              <a:t> </a:t>
            </a:r>
            <a:r>
              <a:rPr lang="si-LK" sz="1600" b="1" dirty="0">
                <a:latin typeface="Times" pitchFamily="-84" charset="0"/>
                <a:cs typeface="+mj-cs"/>
              </a:rPr>
              <a:t>අපගේ ස්වාමින්වහන්සේ බෞතීස්ම කරනු ලැබුවෙහි මෙහි බව ඔබට මතක ඇති.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අප මේ වන විට ජල ප්‍රභවයන් 6ක් සහ එක් ගංඟාවක් හඳුනාගත්තෙමුව.</a:t>
            </a:r>
            <a:r>
              <a:rPr lang="en-US" sz="1600" b="1" dirty="0">
                <a:latin typeface="Times" pitchFamily="-84" charset="0"/>
                <a:cs typeface="+mj-cs"/>
              </a:rPr>
              <a:t> </a:t>
            </a:r>
            <a:r>
              <a:rPr lang="si-LK" sz="1600" b="1" dirty="0">
                <a:latin typeface="Times" pitchFamily="-84" charset="0"/>
                <a:cs typeface="+mj-cs"/>
              </a:rPr>
              <a:t>අප ඉදිරියේදී කථාකිරීමට යන කාරණාවන් සඳහ වෙදිකාව සකස් කිරීමට මෙම ස්ථාන ඉතා වැදගත් බැවින් එවා මතකයේ තබාගන්න.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en-US" sz="1600" b="1" dirty="0">
                <a:latin typeface="Times" pitchFamily="-84" charset="0"/>
                <a:cs typeface="+mj-cs"/>
              </a:rPr>
              <a:t>/// 	</a:t>
            </a:r>
            <a:r>
              <a:rPr lang="si-LK" sz="1600" b="1" dirty="0">
                <a:latin typeface="Times" pitchFamily="-84" charset="0"/>
                <a:cs typeface="+mj-cs"/>
              </a:rPr>
              <a:t>මධ්‍යධරණි මුහුද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en-US" sz="1600" b="1" dirty="0">
                <a:latin typeface="Times" pitchFamily="-84" charset="0"/>
                <a:cs typeface="+mj-cs"/>
              </a:rPr>
              <a:t>///	</a:t>
            </a:r>
            <a:r>
              <a:rPr lang="si-LK" sz="1600" b="1" dirty="0">
                <a:latin typeface="Times" pitchFamily="-84" charset="0"/>
                <a:cs typeface="+mj-cs"/>
              </a:rPr>
              <a:t>යුප්‍රටීස් ගංඟාව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en-US" sz="1600" b="1" dirty="0">
                <a:latin typeface="Times" pitchFamily="-84" charset="0"/>
                <a:cs typeface="+mj-cs"/>
              </a:rPr>
              <a:t>///	</a:t>
            </a:r>
            <a:r>
              <a:rPr lang="si-LK" sz="1600" b="1" dirty="0">
                <a:latin typeface="Times" pitchFamily="-84" charset="0"/>
                <a:cs typeface="+mj-cs"/>
              </a:rPr>
              <a:t>පර්සියන් බොක්ක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en-US" sz="1600" b="1" dirty="0">
                <a:latin typeface="Times" pitchFamily="-84" charset="0"/>
                <a:cs typeface="+mj-cs"/>
              </a:rPr>
              <a:t>///	</a:t>
            </a:r>
            <a:r>
              <a:rPr lang="si-LK" sz="1600" b="1" dirty="0">
                <a:latin typeface="Times" pitchFamily="-84" charset="0"/>
                <a:cs typeface="+mj-cs"/>
              </a:rPr>
              <a:t>රතු මුහුද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en-US" sz="1600" b="1" dirty="0">
                <a:latin typeface="Times" pitchFamily="-84" charset="0"/>
                <a:cs typeface="+mj-cs"/>
              </a:rPr>
              <a:t>///	</a:t>
            </a:r>
            <a:r>
              <a:rPr lang="si-LK" sz="1600" b="1" dirty="0">
                <a:latin typeface="Times" pitchFamily="-84" charset="0"/>
                <a:cs typeface="+mj-cs"/>
              </a:rPr>
              <a:t>මළ මුහුද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en-US" sz="1600" b="1" dirty="0">
                <a:latin typeface="Times" pitchFamily="-84" charset="0"/>
                <a:cs typeface="+mj-cs"/>
              </a:rPr>
              <a:t>///	</a:t>
            </a:r>
            <a:r>
              <a:rPr lang="si-LK" sz="1600" b="1" dirty="0">
                <a:latin typeface="Times" pitchFamily="-84" charset="0"/>
                <a:cs typeface="+mj-cs"/>
              </a:rPr>
              <a:t>ගලීලයේ මුහුද</a:t>
            </a:r>
            <a:r>
              <a:rPr lang="en-US" sz="1600" b="1" dirty="0">
                <a:latin typeface="Times" pitchFamily="-84" charset="0"/>
                <a:cs typeface="+mj-cs"/>
              </a:rPr>
              <a:t>, </a:t>
            </a:r>
            <a:r>
              <a:rPr lang="si-LK" sz="1600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  <a:cs typeface="+mj-cs"/>
              </a:rPr>
              <a:t>යෝර්දාන් </a:t>
            </a:r>
            <a:r>
              <a:rPr lang="en-US" sz="1600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  <a:cs typeface="+mj-cs"/>
              </a:rPr>
              <a:t> </a:t>
            </a:r>
            <a:r>
              <a:rPr lang="si-LK" sz="1600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  <a:cs typeface="+mj-cs"/>
              </a:rPr>
              <a:t>ගංඟාවයි.</a:t>
            </a:r>
            <a:endParaRPr lang="en-US" sz="1600" b="1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84" charset="0"/>
              <a:cs typeface="+mj-cs"/>
            </a:endParaRPr>
          </a:p>
          <a:p>
            <a:r>
              <a:rPr lang="si-LK" sz="1600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  <a:cs typeface="+mj-cs"/>
              </a:rPr>
              <a:t>ඔබගේ සිතියම හැඩකරන ජල ප්‍රභවයන් 6ය මේවා වේ.</a:t>
            </a:r>
          </a:p>
          <a:p>
            <a:endParaRPr lang="en-US" b="1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84" charset="0"/>
            </a:endParaRPr>
          </a:p>
          <a:p>
            <a:endParaRPr lang="en-US" b="1" dirty="0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දැන් අප භූමිය දෙස බලමු.</a:t>
            </a:r>
            <a:r>
              <a:rPr lang="en-US" sz="1600" b="1" dirty="0">
                <a:latin typeface="Times" pitchFamily="-84" charset="0"/>
                <a:cs typeface="+mj-cs"/>
              </a:rPr>
              <a:t> </a:t>
            </a:r>
            <a:r>
              <a:rPr lang="si-LK" sz="1600" b="1" dirty="0">
                <a:latin typeface="Times" pitchFamily="-84" charset="0"/>
                <a:cs typeface="+mj-cs"/>
              </a:rPr>
              <a:t>එය බයිබලීය සිදුවීම් වලට වේදිකාව වූ භූමියයි.</a:t>
            </a:r>
            <a:r>
              <a:rPr lang="en-US" sz="1600" b="1" dirty="0">
                <a:latin typeface="Times" pitchFamily="-84" charset="0"/>
                <a:cs typeface="+mj-cs"/>
              </a:rPr>
              <a:t> </a:t>
            </a:r>
          </a:p>
          <a:p>
            <a:r>
              <a:rPr lang="en-US" sz="1600" b="1" dirty="0">
                <a:latin typeface="Times" pitchFamily="-84" charset="0"/>
                <a:cs typeface="+mj-cs"/>
              </a:rPr>
              <a:t>///	</a:t>
            </a:r>
            <a:r>
              <a:rPr lang="si-LK" sz="1600" b="1" dirty="0">
                <a:latin typeface="Times" pitchFamily="-84" charset="0"/>
                <a:cs typeface="+mj-cs"/>
              </a:rPr>
              <a:t>මැද පෙරදිග වටා අතිවිශාල භූමි ප්‍රදේශයක් සිසාරා මෙය පැතිරී ඇති බව අපට දැකගත හැකිය.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  <p:sp>
        <p:nvSpPr>
          <p:cNvPr id="5529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අප මෙහිදී හඳුනාගැනීමට යන්නේ අතිශයින්ම අපට වැදගත්වන භූමිය ස්ථාන 10ක් පමණී.</a:t>
            </a:r>
            <a:r>
              <a:rPr lang="en-US" sz="1600" b="1" dirty="0">
                <a:latin typeface="Times" pitchFamily="-84" charset="0"/>
                <a:cs typeface="+mj-cs"/>
              </a:rPr>
              <a:t> </a:t>
            </a:r>
          </a:p>
          <a:p>
            <a:r>
              <a:rPr lang="en-US" sz="1600" b="1" dirty="0">
                <a:latin typeface="Times" pitchFamily="-84" charset="0"/>
                <a:cs typeface="+mj-cs"/>
              </a:rPr>
              <a:t>///	</a:t>
            </a:r>
            <a:r>
              <a:rPr lang="si-LK" sz="1600" b="1" dirty="0">
                <a:latin typeface="Times" pitchFamily="-84" charset="0"/>
                <a:cs typeface="+mj-cs"/>
              </a:rPr>
              <a:t>ඔබගේ සිතියමේ හරි මැද "ස්ථාන 10" ලෙස සටහන් කර ගන්න.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  <p:sp>
        <p:nvSpPr>
          <p:cNvPr id="5734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ඔබගේ සිතියමේ මධ්‍ය රේඛාවෙ සිට දකුණු දෙසට වන්නට "ස්ථාන 10 " ලෙස නම් කල තැන සිට රේඛාවක් අඳිමින් 4 ලෙස සටහන් කර ගන්න.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si-LK" sz="1600" b="1" dirty="0">
                <a:latin typeface="Times" pitchFamily="-84" charset="0"/>
                <a:cs typeface="+mj-cs"/>
              </a:rPr>
              <a:t> අප අංක වටා අඳින්නාවූ කවයන් ඔබගේ අවධානය</a:t>
            </a:r>
            <a:r>
              <a:rPr lang="en-US" sz="1600" b="1" dirty="0">
                <a:latin typeface="Times" pitchFamily="-84" charset="0"/>
                <a:cs typeface="+mj-cs"/>
              </a:rPr>
              <a:t> </a:t>
            </a:r>
            <a:r>
              <a:rPr lang="si-LK" sz="1600" b="1" dirty="0">
                <a:latin typeface="Times" pitchFamily="-84" charset="0"/>
                <a:cs typeface="+mj-cs"/>
              </a:rPr>
              <a:t>තබා ගැනීමට පමණක්</a:t>
            </a:r>
            <a:r>
              <a:rPr lang="en-US" sz="1600" b="1" dirty="0">
                <a:latin typeface="Times" pitchFamily="-84" charset="0"/>
                <a:cs typeface="+mj-cs"/>
              </a:rPr>
              <a:t> </a:t>
            </a:r>
            <a:r>
              <a:rPr lang="si-LK" sz="1600" b="1" dirty="0">
                <a:latin typeface="Times" pitchFamily="-84" charset="0"/>
                <a:cs typeface="+mj-cs"/>
              </a:rPr>
              <a:t>බව මතකයේ තබාගන්න.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ඉහතදී අප කල ආකාරයෙන්ම දැන් වම් පසට වන්නට අංක 6 සටහන් කර ගන්න.  බයිබලීය සිදුවීම් හටගත් ස්ථාන 10 හඳුනා ගැනීමට අප දැන් සූදානම්.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  <p:sp>
        <p:nvSpPr>
          <p:cNvPr id="6144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දේව වචනය අධ්‍යයනය කරන ඔබට නිතැතින්ම අසන්නට වන ප්‍රශ්නයක් වනුයේ "එම ස්ථානය කොතැනදැ ? ' යි යන්නය.</a:t>
            </a:r>
            <a:r>
              <a:rPr lang="en-US" sz="1600" b="1" dirty="0">
                <a:latin typeface="Times" pitchFamily="-84" charset="0"/>
                <a:cs typeface="+mj-cs"/>
              </a:rPr>
              <a:t> </a:t>
            </a:r>
            <a:r>
              <a:rPr lang="si-LK" sz="1600" b="1" dirty="0">
                <a:latin typeface="Times" pitchFamily="-84" charset="0"/>
                <a:cs typeface="+mj-cs"/>
              </a:rPr>
              <a:t>එම නිසාම මනස තුල අප ගොඩනගන බයිබල් ලිපි ගොනුවේ මීලඟට අප ඉගෙන ගන්නේ මනසින්</a:t>
            </a:r>
            <a:r>
              <a:rPr lang="en-US" sz="1600" b="1" dirty="0">
                <a:latin typeface="Times" pitchFamily="-84" charset="0"/>
                <a:cs typeface="+mj-cs"/>
              </a:rPr>
              <a:t> </a:t>
            </a:r>
            <a:r>
              <a:rPr lang="si-LK" sz="1600" b="1" dirty="0">
                <a:latin typeface="Times" pitchFamily="-84" charset="0"/>
                <a:cs typeface="+mj-cs"/>
              </a:rPr>
              <a:t>පුරාණ ලෝකයෙ සිතියම නිර්මාණය කිරීමයි.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si-LK" sz="1600" b="1" dirty="0">
                <a:latin typeface="Times" pitchFamily="-84" charset="0"/>
                <a:cs typeface="+mj-cs"/>
              </a:rPr>
              <a:t>මෙම කොටසට උප මාතෘකාවක් දෙන්නේනම් , එය 'බයිබලීය සිදුවීම් වලට වේදීකාව සැකසීම' ලෙස ඉදිරිපත් කල </a:t>
            </a:r>
            <a:r>
              <a:rPr lang="si-LK" sz="1600" dirty="0">
                <a:latin typeface="Times" pitchFamily="-84" charset="0"/>
                <a:cs typeface="+mj-cs"/>
              </a:rPr>
              <a:t>හැක. </a:t>
            </a:r>
            <a:endParaRPr lang="en-US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ප්‍රථමයෙන්ම මධ්‍ය රේඛාවේ සිට නැගෙනහිර දෙසින් යුප්‍රටීස් ගංඟාවෙ ආරම්භක ස්ථානයට ආසන්නයෙ සිතියමේ දක්වා ඇති පරිද්දෙන් තරමක් පැහැදිලි තිතක් තබමින් "</a:t>
            </a:r>
            <a:r>
              <a:rPr lang="en-US" sz="1600" b="1" dirty="0">
                <a:latin typeface="Times" pitchFamily="-84" charset="0"/>
                <a:cs typeface="+mj-cs"/>
              </a:rPr>
              <a:t>U" </a:t>
            </a:r>
            <a:r>
              <a:rPr lang="si-LK" sz="1600" b="1" dirty="0">
                <a:latin typeface="Times" pitchFamily="-84" charset="0"/>
                <a:cs typeface="+mj-cs"/>
              </a:rPr>
              <a:t>ලෙස ලකුණු කරන්න. එය "කල්දිවරුන්ගේ ඌර් නගරය</a:t>
            </a:r>
          </a:p>
          <a:p>
            <a:r>
              <a:rPr lang="si-LK" sz="1600" b="1" dirty="0">
                <a:latin typeface="Times" pitchFamily="-84" charset="0"/>
                <a:cs typeface="+mj-cs"/>
              </a:rPr>
              <a:t>" වේ.</a:t>
            </a:r>
            <a:r>
              <a:rPr lang="en-US" sz="1600" b="1" dirty="0">
                <a:latin typeface="Times" pitchFamily="-84" charset="0"/>
                <a:cs typeface="+mj-cs"/>
              </a:rPr>
              <a:t> </a:t>
            </a:r>
          </a:p>
          <a:p>
            <a:r>
              <a:rPr lang="si-LK" sz="1600" b="1" dirty="0">
                <a:latin typeface="Times" pitchFamily="-84" charset="0"/>
                <a:cs typeface="+mj-cs"/>
              </a:rPr>
              <a:t>මෙය පුරාණ සිගුරාට් නමින් හැඳින්වෙන පුජනීය ඉදිකිරීම් වලට ප්‍රසිද්ධ නගරයකි.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si-LK" sz="1600" b="1" dirty="0">
                <a:latin typeface="Times" pitchFamily="-84" charset="0"/>
                <a:cs typeface="+mj-cs"/>
              </a:rPr>
              <a:t>අප නැවතත් ඔබට මතක් කරනුයේ, සිතියම ලකුණු කිරීමේදි අදාල නම් වල මුල් අකුරු පමණක් භාවිතා කරන ලෙසයි.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si-LK" sz="1600" b="1" dirty="0">
                <a:latin typeface="Times" pitchFamily="-84" charset="0"/>
                <a:cs typeface="+mj-cs"/>
              </a:rPr>
              <a:t>එය ඔබට ඉතා විශාල තොරතුරු සමුදායක් මතකයේ තබා ගැනීමට උපකාරී කරයි.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“</a:t>
            </a:r>
            <a:r>
              <a:rPr lang="en-US" sz="1600" b="1" dirty="0">
                <a:latin typeface="Times" pitchFamily="-84" charset="0"/>
                <a:cs typeface="+mj-cs"/>
              </a:rPr>
              <a:t>U</a:t>
            </a:r>
            <a:r>
              <a:rPr lang="si-LK" sz="1600" b="1" dirty="0">
                <a:latin typeface="Times" pitchFamily="-84" charset="0"/>
                <a:cs typeface="+mj-cs"/>
              </a:rPr>
              <a:t>" වලින් අපි ඌර් නගරය නම් කළෙමු. මීලඟට අප යුප්‍රටිස් ගංඟාව දිගේ ඉහළට ගමන් කරමු..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si-LK" sz="1600" b="1" dirty="0">
                <a:latin typeface="Times" pitchFamily="-84" charset="0"/>
                <a:cs typeface="+mj-cs"/>
              </a:rPr>
              <a:t> එහි මැදට පැමිණ අප පෙරදී කලාක් මෙන් තරමක් පැහැදිලිව පෙනෙන ලෙස තිතක් තබන්න. 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si-LK" sz="1600" b="1" dirty="0">
                <a:latin typeface="Times" pitchFamily="-84" charset="0"/>
                <a:cs typeface="+mj-cs"/>
              </a:rPr>
              <a:t>එය බැබිලෝනිය ලෙසින් නම් කරන්න. 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si-LK" sz="1600" b="1" dirty="0">
                <a:latin typeface="Times" pitchFamily="-84" charset="0"/>
                <a:cs typeface="+mj-cs"/>
              </a:rPr>
              <a:t>බැබිලෝනිය යනු අතීතයේ සිටම අන්තර්ජාතික වශයෙන් ඉතා වැදගත්කමක් හිමි වූ නගරයකි.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මීලඟට අපගේ සිතියමේ දක්වා ඇති පරිද්දෙන් ගංඟාවට ඉහළින් "</a:t>
            </a:r>
            <a:r>
              <a:rPr lang="en-US" sz="1600" b="1" dirty="0">
                <a:latin typeface="Times" pitchFamily="-84" charset="0"/>
                <a:cs typeface="+mj-cs"/>
              </a:rPr>
              <a:t>H" </a:t>
            </a:r>
            <a:r>
              <a:rPr lang="si-LK" sz="1600" b="1" dirty="0">
                <a:latin typeface="Times" pitchFamily="-84" charset="0"/>
                <a:cs typeface="+mj-cs"/>
              </a:rPr>
              <a:t>ලෙස නම් කර ගන්න. ඉන් හැන්ඳින්වෙන්නේ අද දක්වාම පවතින හාරාන් නගරයයි.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අවසානයෙදි සිතියමේ දකුණු පස ඉහළ කොටසෙහි ලෙස සටහන් කර ගන්න.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si-LK" sz="1600" b="1" dirty="0">
                <a:latin typeface="Times" pitchFamily="-84" charset="0"/>
                <a:cs typeface="+mj-cs"/>
              </a:rPr>
              <a:t>මෙමඟින් පුරාණ අසිරියානු දේශයේ</a:t>
            </a:r>
            <a:r>
              <a:rPr lang="en-US" sz="1600" b="1" dirty="0">
                <a:latin typeface="Times" pitchFamily="-84" charset="0"/>
                <a:cs typeface="+mj-cs"/>
              </a:rPr>
              <a:t> </a:t>
            </a:r>
            <a:r>
              <a:rPr lang="si-LK" sz="1600" b="1" dirty="0">
                <a:latin typeface="Times" pitchFamily="-84" charset="0"/>
                <a:cs typeface="+mj-cs"/>
              </a:rPr>
              <a:t>පිහිටි නිනිවය නගරය දැක්වේ.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en-US" sz="1600" b="1" dirty="0">
                <a:latin typeface="Times" pitchFamily="-84" charset="0"/>
                <a:cs typeface="+mj-cs"/>
              </a:rPr>
              <a:t> </a:t>
            </a:r>
            <a:r>
              <a:rPr lang="si-LK" sz="1600" b="1" dirty="0">
                <a:latin typeface="Times" pitchFamily="-84" charset="0"/>
                <a:cs typeface="+mj-cs"/>
              </a:rPr>
              <a:t>වර්ථමාන්යෙදී ඉරාකයේ මොසුල් නගරය මෙම පුරාණ නාගරය පිහිටි ආසන්නයේ පිහිටා ඇත.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අප මේ වන විට කල්දිවරුන්ගේ ඌර් නගර, බැබිලෝනිය, හාරාන්, සහ නිනිවය අඳුනාගත්තෙමුව.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අප කලින් අඳුනාගතේ සිතියමෙ නැගෙන්නහිර දෙසින් පිහිටි භූමීන් 4 වේ. දැන් අප බැලීමට යන්නේ සිතියමේ බටහිර දෙසින් පිහිටි භූමීන් 6 කුමක්ද යන්නය.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en-US" sz="1600" b="1" dirty="0">
                <a:latin typeface="Times" pitchFamily="-84" charset="0"/>
                <a:cs typeface="+mj-cs"/>
              </a:rPr>
              <a:t>////	</a:t>
            </a:r>
            <a:r>
              <a:rPr lang="si-LK" sz="1600" b="1" dirty="0">
                <a:latin typeface="Times" pitchFamily="-84" charset="0"/>
                <a:cs typeface="+mj-cs"/>
              </a:rPr>
              <a:t>මධ්‍යධාරණී මුහුද සහ යෝර්දාන් ගංඟාව අතර මැද පිහිටි මෙම භූමිය "</a:t>
            </a:r>
            <a:r>
              <a:rPr lang="en-US" sz="1600" b="1" dirty="0">
                <a:latin typeface="Times" pitchFamily="-84" charset="0"/>
                <a:cs typeface="+mj-cs"/>
              </a:rPr>
              <a:t>C" </a:t>
            </a:r>
            <a:r>
              <a:rPr lang="si-LK" sz="1600" b="1" dirty="0">
                <a:latin typeface="Times" pitchFamily="-84" charset="0"/>
                <a:cs typeface="+mj-cs"/>
              </a:rPr>
              <a:t>අකුරින් දක්වා ඇත.</a:t>
            </a:r>
            <a:r>
              <a:rPr lang="en-US" sz="1600" b="1" dirty="0">
                <a:latin typeface="Times" pitchFamily="-84" charset="0"/>
                <a:cs typeface="+mj-cs"/>
              </a:rPr>
              <a:t> </a:t>
            </a:r>
            <a:r>
              <a:rPr lang="si-LK" sz="1600" b="1" dirty="0">
                <a:latin typeface="Times" pitchFamily="-84" charset="0"/>
                <a:cs typeface="+mj-cs"/>
              </a:rPr>
              <a:t>මෙම "</a:t>
            </a:r>
            <a:r>
              <a:rPr lang="en-US" sz="1600" b="1" dirty="0">
                <a:latin typeface="Times" pitchFamily="-84" charset="0"/>
                <a:cs typeface="+mj-cs"/>
              </a:rPr>
              <a:t>C" </a:t>
            </a:r>
            <a:r>
              <a:rPr lang="si-LK" sz="1600" b="1" dirty="0">
                <a:latin typeface="Times" pitchFamily="-84" charset="0"/>
                <a:cs typeface="+mj-cs"/>
              </a:rPr>
              <a:t>අකුරින් මුළු කානාන් දේශයම හඳූනා ගැනේ.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57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මළ මුහුදේ ඉහළ කෙළවරෙහි යොර්දානයෙන් නැගෙනහිර දෙසට වන්නට "</a:t>
            </a:r>
            <a:r>
              <a:rPr lang="en-US" sz="1600" b="1" dirty="0">
                <a:latin typeface="Times" pitchFamily="-84" charset="0"/>
                <a:cs typeface="+mj-cs"/>
              </a:rPr>
              <a:t>J" </a:t>
            </a:r>
            <a:r>
              <a:rPr lang="si-LK" sz="1600" b="1" dirty="0">
                <a:latin typeface="Times" pitchFamily="-84" charset="0"/>
                <a:cs typeface="+mj-cs"/>
              </a:rPr>
              <a:t>අකුර  සඳන් කරගන්න. එමඟින් පුරාණයේ සිටන්ම ප්‍රසිද්ධ බොහෝ ගැටුම් වලට භාජනය වූ යෙරුසලම් නගරය දැකගත හැක.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මළ මුහුදේ නැගෙනහිරට වන්නට සිතියමේ දක්වා ඇති පරිදි “</a:t>
            </a:r>
            <a:r>
              <a:rPr lang="en-US" sz="1600" b="1" dirty="0">
                <a:latin typeface="Times" pitchFamily="-84" charset="0"/>
                <a:cs typeface="+mj-cs"/>
              </a:rPr>
              <a:t> NB</a:t>
            </a:r>
            <a:r>
              <a:rPr lang="si-LK" sz="1600" b="1" dirty="0">
                <a:latin typeface="Times" pitchFamily="-84" charset="0"/>
                <a:cs typeface="+mj-cs"/>
              </a:rPr>
              <a:t>" යන්න සටහන් කරගන්න. එය නෙබෝ කන්දයි.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98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මිළඟට මළ මුහුදට පහලින් “</a:t>
            </a:r>
            <a:r>
              <a:rPr lang="en-US" sz="1600" b="1" dirty="0">
                <a:latin typeface="Times" pitchFamily="-84" charset="0"/>
                <a:cs typeface="+mj-cs"/>
              </a:rPr>
              <a:t>KB</a:t>
            </a:r>
            <a:r>
              <a:rPr lang="si-LK" sz="1600" b="1" dirty="0">
                <a:latin typeface="Times" pitchFamily="-84" charset="0"/>
                <a:cs typeface="+mj-cs"/>
              </a:rPr>
              <a:t>" ලෙසට ලකුණු කර ගන්න. එය පුරාණ ක්ෂේමභූමියක් වන කාදෙශ් බාර්නියා වේ.</a:t>
            </a:r>
            <a:r>
              <a:rPr lang="en-US" sz="1600" b="1" dirty="0">
                <a:latin typeface="Times" pitchFamily="-84" charset="0"/>
                <a:cs typeface="+mj-cs"/>
              </a:rPr>
              <a:t> </a:t>
            </a:r>
            <a:r>
              <a:rPr lang="si-LK" sz="1600" b="1" dirty="0">
                <a:latin typeface="Times" pitchFamily="-84" charset="0"/>
                <a:cs typeface="+mj-cs"/>
              </a:rPr>
              <a:t>මෙම පින්තුරයෙන් එහි වර්ථමාන පිහිටීම දැක්වේ.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19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තවත් ස්ථාන දෙකක් හඳුනාගැනීමට තිබේ. අප ලකුණු කල හාවාගේ කනක හැඩය ගත් කොටසේ වම් පස ඉහළ කෙළවරෙහි "</a:t>
            </a:r>
            <a:r>
              <a:rPr lang="en-US" sz="1600" b="1" dirty="0">
                <a:latin typeface="Times" pitchFamily="-84" charset="0"/>
                <a:cs typeface="+mj-cs"/>
              </a:rPr>
              <a:t>E" </a:t>
            </a:r>
            <a:r>
              <a:rPr lang="si-LK" sz="1600" b="1" dirty="0">
                <a:latin typeface="Times" pitchFamily="-84" charset="0"/>
                <a:cs typeface="+mj-cs"/>
              </a:rPr>
              <a:t>අකුර සටහන් කරන්න. 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si-LK" sz="1600" b="1" dirty="0">
                <a:latin typeface="Times" pitchFamily="-84" charset="0"/>
                <a:cs typeface="+mj-cs"/>
              </a:rPr>
              <a:t>ඉන් දැක්වෙන්නේ ඊජිප්තුවයි. 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si-LK" sz="1600" b="1" dirty="0">
                <a:latin typeface="Times" pitchFamily="-84" charset="0"/>
                <a:cs typeface="+mj-cs"/>
              </a:rPr>
              <a:t>සෑම ස්ථානයක් ලකුණු කිරීමේදිමකදීම පැහැදිලිව පෙනෙන සේ තිතක් තබන්න.</a:t>
            </a:r>
            <a:r>
              <a:rPr lang="en-US" sz="1600" b="1" dirty="0">
                <a:latin typeface="Times" pitchFamily="-84" charset="0"/>
                <a:cs typeface="+mj-cs"/>
              </a:rPr>
              <a:t> </a:t>
            </a:r>
          </a:p>
          <a:p>
            <a:r>
              <a:rPr lang="si-LK" sz="1600" b="1" dirty="0">
                <a:latin typeface="Times" pitchFamily="-84" charset="0"/>
                <a:cs typeface="+mj-cs"/>
              </a:rPr>
              <a:t>ඊජිප්තුව වර්ථමානයෙදිත් අපව මවිතයට පත් කරන්නාවූ පුරාණ නගරයකී.</a:t>
            </a:r>
            <a:r>
              <a:rPr lang="en-US" sz="1600" b="1" dirty="0">
                <a:latin typeface="Times" pitchFamily="-84" charset="0"/>
                <a:cs typeface="+mj-cs"/>
              </a:rPr>
              <a:t> </a:t>
            </a:r>
            <a:r>
              <a:rPr lang="si-LK" sz="1600" b="1" dirty="0">
                <a:latin typeface="Times" pitchFamily="-84" charset="0"/>
                <a:cs typeface="+mj-cs"/>
              </a:rPr>
              <a:t>අවසාන ලෙස.....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අපි වේදිකාව සකසමු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si-LK" sz="1600" b="1" dirty="0">
                <a:latin typeface="Times" pitchFamily="-84" charset="0"/>
                <a:cs typeface="+mj-cs"/>
              </a:rPr>
              <a:t>බයිබලීය සිදුවීම් හටගත් භූමිය තවත් මොහොතකින් ඔබ තේරුම් ගන්නව ඇත.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en-US" sz="1600" b="1" dirty="0">
                <a:latin typeface="Times" pitchFamily="-84" charset="0"/>
                <a:cs typeface="+mj-cs"/>
              </a:rPr>
              <a:t>///	</a:t>
            </a:r>
            <a:r>
              <a:rPr lang="si-LK" sz="1600" b="1" dirty="0">
                <a:latin typeface="Times" pitchFamily="-84" charset="0"/>
                <a:cs typeface="+mj-cs"/>
              </a:rPr>
              <a:t>ඉතින් අප අසන පළමු ප්‍රශ්නය වනුයේ මෙම පොළෝ තලයේ කුමන ප්‍රදේශයක මෙම සිදුවීම් හටගත්තේද ? යන්නය.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si-LK" sz="1600" b="1" dirty="0">
                <a:latin typeface="Times" pitchFamily="-84" charset="0"/>
                <a:cs typeface="+mj-cs"/>
              </a:rPr>
              <a:t>අප බයිබලීය සිදුවීම් ගන ඉගෙන ගන්නාවිට කුමක් කුමන ස්ථානයක සිදුවිනිද යන්න දැන සිටීම ප්‍රයෝජනවත් වේ.</a:t>
            </a:r>
            <a:r>
              <a:rPr lang="en-US" sz="1600" b="1" dirty="0">
                <a:latin typeface="Times" pitchFamily="-84" charset="0"/>
                <a:cs typeface="+mj-cs"/>
              </a:rPr>
              <a:t> </a:t>
            </a:r>
            <a:r>
              <a:rPr lang="si-LK" sz="1600" b="1" dirty="0">
                <a:latin typeface="Times" pitchFamily="-84" charset="0"/>
                <a:cs typeface="+mj-cs"/>
              </a:rPr>
              <a:t>එය ඔබගේ මනසේ තිබීම තවත වැදගත් වේ.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en-US" sz="1600" b="1" dirty="0">
                <a:latin typeface="Times" pitchFamily="-84" charset="0"/>
                <a:cs typeface="+mj-cs"/>
              </a:rPr>
              <a:t>///	</a:t>
            </a:r>
            <a:r>
              <a:rPr lang="si-LK" sz="1600" b="1" dirty="0">
                <a:latin typeface="Times" pitchFamily="-84" charset="0"/>
                <a:cs typeface="+mj-cs"/>
              </a:rPr>
              <a:t>අප වර්ථමානයේ මැදපෙරදිග ලෙස හඳුන්වන්නාවූ භූමිය.....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en-US" sz="1600" b="1" dirty="0">
                <a:latin typeface="Times" pitchFamily="-84" charset="0"/>
                <a:cs typeface="+mj-cs"/>
              </a:rPr>
              <a:t>///	</a:t>
            </a:r>
            <a:r>
              <a:rPr lang="si-LK" sz="1600" b="1" dirty="0">
                <a:latin typeface="Times" pitchFamily="-84" charset="0"/>
                <a:cs typeface="+mj-cs"/>
              </a:rPr>
              <a:t>මෙම මහත් කථාන්දරය සිදුවිය..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si-LK" sz="1600" b="1" dirty="0">
                <a:latin typeface="Times" pitchFamily="-84" charset="0"/>
                <a:cs typeface="+mj-cs"/>
              </a:rPr>
              <a:t>බොහෝ අය මෙම භූමිය ලෝකයේ සරනේරුව ලෙසද හඳුන්වනු ලබයි...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si-LK" sz="1600" b="1" dirty="0">
                <a:latin typeface="Times" pitchFamily="-84" charset="0"/>
                <a:cs typeface="+mj-cs"/>
              </a:rPr>
              <a:t>මෙය බයිබලීය සිදුවීම් වල මධ්‍යධරණීය අවධියයි</a:t>
            </a:r>
          </a:p>
          <a:p>
            <a:endParaRPr lang="en-US" sz="1600" b="1" dirty="0">
              <a:latin typeface="Times" pitchFamily="-84" charset="0"/>
              <a:cs typeface="+mj-cs"/>
            </a:endParaRPr>
          </a:p>
          <a:p>
            <a:endParaRPr lang="en-US" sz="1600" b="1" dirty="0">
              <a:latin typeface="Times" pitchFamily="-84" charset="0"/>
              <a:cs typeface="+mj-cs"/>
            </a:endParaRPr>
          </a:p>
          <a:p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39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</a:rPr>
              <a:t>හාවෙකුගේ කන් වල හැඩය ගත් රතු මුහුදේ අතු දේක මැදට වන්නට තවත් "</a:t>
            </a:r>
            <a:r>
              <a:rPr lang="en-US" sz="1600" b="1" dirty="0">
                <a:latin typeface="Times" pitchFamily="-84" charset="0"/>
              </a:rPr>
              <a:t>MS" </a:t>
            </a:r>
            <a:r>
              <a:rPr lang="si-LK" sz="1600" b="1" dirty="0">
                <a:latin typeface="Times" pitchFamily="-84" charset="0"/>
              </a:rPr>
              <a:t>අකුරු දෙක සටහන් කරන්න. ඉන් හඳුන්වන්නේ සීනායි කන්දයි. මේ වන විට සම්පූර්ණ සිතියමක් ඔබගේ මනස තුල ඇත....</a:t>
            </a:r>
            <a:endParaRPr lang="en-US" sz="1600" b="1" dirty="0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සිතියමේ බටහිර දෙසට වන්නට පිහිටි 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en-US" sz="1600" b="1" dirty="0">
                <a:latin typeface="Times" pitchFamily="-84" charset="0"/>
                <a:cs typeface="+mj-cs"/>
              </a:rPr>
              <a:t>///	</a:t>
            </a:r>
            <a:r>
              <a:rPr lang="si-LK" sz="1600" b="1" dirty="0">
                <a:latin typeface="Times" pitchFamily="-84" charset="0"/>
                <a:cs typeface="+mj-cs"/>
              </a:rPr>
              <a:t>භූමි ප්‍රදේශ 6 සහ සිතියමේ නැගෙනහිර පෙදේසට වන්නට පිහිටි එකිනෙකට සම්බන්ද වු 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en-US" sz="1600" b="1" dirty="0">
                <a:latin typeface="Times" pitchFamily="-84" charset="0"/>
                <a:cs typeface="+mj-cs"/>
              </a:rPr>
              <a:t>///	</a:t>
            </a:r>
            <a:r>
              <a:rPr lang="si-LK" sz="1600" b="1" dirty="0">
                <a:latin typeface="Times" pitchFamily="-84" charset="0"/>
                <a:cs typeface="+mj-cs"/>
              </a:rPr>
              <a:t>භුමි ප්‍රදෙශ 4 ත් සමඟින් බයිබලිය සිදුවීම හඳුනා ගැනීමට ඉතා අවශ්‍ය වූ භූමි පෙදෙස් 10 ලැබේ.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80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අවසානයේදී තවත් එක් එකතුකිරීමක්..."භූමිය" යන්නට සඳහන් වූ පද බයිබලය තුල අපට බොහෝ සොයා ගත හැකිය.</a:t>
            </a:r>
            <a:r>
              <a:rPr lang="en-US" sz="1600" b="1" dirty="0">
                <a:latin typeface="Times" pitchFamily="-84" charset="0"/>
                <a:cs typeface="+mj-cs"/>
              </a:rPr>
              <a:t> </a:t>
            </a:r>
          </a:p>
          <a:p>
            <a:r>
              <a:rPr lang="en-US" sz="1600" b="1" dirty="0">
                <a:latin typeface="Times" pitchFamily="-84" charset="0"/>
                <a:cs typeface="+mj-cs"/>
              </a:rPr>
              <a:t>///	</a:t>
            </a:r>
            <a:r>
              <a:rPr lang="si-LK" sz="1600" b="1" dirty="0">
                <a:latin typeface="Times" pitchFamily="-84" charset="0"/>
                <a:cs typeface="+mj-cs"/>
              </a:rPr>
              <a:t>විනිශ්චයකාරයා 20:21 මෙන්ම සිතියමේ ඉහළ මයිමේ දක්වා ඇති බයිබල් පදයන්ද ආප ඉදිරියට ගම්න් කිරීමේදී උපකාරී වේ.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en-US" sz="1600" b="1" dirty="0">
                <a:latin typeface="Times" pitchFamily="-84" charset="0"/>
                <a:cs typeface="+mj-cs"/>
              </a:rPr>
              <a:t>///	</a:t>
            </a:r>
            <a:r>
              <a:rPr lang="si-LK" sz="1600" b="1" dirty="0">
                <a:latin typeface="Times" pitchFamily="-84" charset="0"/>
                <a:cs typeface="+mj-cs"/>
              </a:rPr>
              <a:t>සිතියමේ දක්වා ඇති පරිදි ඕවලාකාර හැඩයක් ඇඳ ඒ තුල "භූමිය" යන්න පැහැදිලිව ලියන්න. යුප්‍රටිස් ගංඟාවේ ඉහළ කෙළවරට පහළින් සහ මළ මුහුද සහ රතු මුහුද අතරින් රේඛාවන් දෙකක් අඳිමින් ඕවලාකාර හැඩය වෙත සම්බන්ද කරන්න.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si-LK" sz="1600" b="1" dirty="0">
                <a:latin typeface="Times" pitchFamily="-84" charset="0"/>
                <a:cs typeface="+mj-cs"/>
              </a:rPr>
              <a:t>මෙම රේඛාවන් දෙක අතර පිහිටි භූමිය දේව වචනය තුල භූමිය යන්නට හඳුනාගෙන ඇත.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si-LK" sz="1600" b="1" dirty="0">
                <a:latin typeface="Times" pitchFamily="-84" charset="0"/>
                <a:cs typeface="+mj-cs"/>
              </a:rPr>
              <a:t>දාන් සිට බෙයර්ෂෙබා යන්නට මෙම භූමිය අතීතයේදී හඳුනාගෙන ඇත.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01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දැන් බයිබල් සිදුවීම් හටගත් ස්ථාන දැක්වෙන සිතියම ඇඳ අවසන්ය. සාධාරණ වශයෙන් ඉතා ආසන්න ස්ථාන අප විසින් හඳුනා ගෙන ඇත.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21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සාරාංශගතව නැවත හැරී බලමු</a:t>
            </a:r>
            <a:r>
              <a:rPr lang="en-US" sz="1600" b="1" dirty="0">
                <a:latin typeface="Times" pitchFamily="-84" charset="0"/>
                <a:cs typeface="+mj-cs"/>
              </a:rPr>
              <a:t>…….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42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මුලින්ම හිස් කොළයක් ගෙන එය දික් අතට සහ හරස් අතට නැවුම් ඉරි සිටින සේ එක් වතාවක් නමා ගන්න. එවිට උතුර/දකුණ  සහ බටහිර/නැගෙනහිර වෙන් කරන රේඛාවන් ඔබට ලැබෙනු ඇත.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62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වම් පස ඉහළ කෙලවරෙහි තරමක් විශාල අඩ කවයක්.....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83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එයට වඩා තරමක් කුඩා අඩ කවයක් දකුණු අන්තයේ පහළ මායිමෙ....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03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පහළ අඩ කවයෙන් ආරම්භ වී ඉහළ අඩ කවය ආසන්නයටම දිවෙන එඬේරෙකුගේ සැරයටියක් වැනි වු රේඛාවක්.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en-US" sz="1600" b="1" dirty="0">
                <a:latin typeface="Times" pitchFamily="-84" charset="0"/>
                <a:cs typeface="+mj-cs"/>
              </a:rPr>
              <a:t> </a:t>
            </a:r>
            <a:r>
              <a:rPr lang="si-LK" sz="1600" b="1" dirty="0">
                <a:latin typeface="Times" pitchFamily="-84" charset="0"/>
                <a:cs typeface="+mj-cs"/>
              </a:rPr>
              <a:t>මතක තබා ගන්න. කිසිදු ස්ථානයක සම්පූර්ණ නම් භවිතා නොකරන්න....නම් වල මුල් අකුරු පමණක් භාවිතා කරන්න.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en-US" sz="1600" b="1" dirty="0">
                <a:latin typeface="Times" pitchFamily="-84" charset="0"/>
                <a:cs typeface="+mj-cs"/>
              </a:rPr>
              <a:t> </a:t>
            </a:r>
            <a:r>
              <a:rPr lang="si-LK" sz="1600" b="1" dirty="0">
                <a:latin typeface="Times" pitchFamily="-84" charset="0"/>
                <a:cs typeface="+mj-cs"/>
              </a:rPr>
              <a:t>එය ඔබගේ මනසට නැවත මතක් කිරීමේදි පහසු වනවා ඇත.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24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ඉහළ අඩ කවය තුල </a:t>
            </a:r>
            <a:r>
              <a:rPr lang="en-US" sz="1600" b="1" dirty="0">
                <a:latin typeface="Times" pitchFamily="-84" charset="0"/>
                <a:cs typeface="+mj-cs"/>
              </a:rPr>
              <a:t>MS </a:t>
            </a:r>
            <a:r>
              <a:rPr lang="si-LK" sz="1600" b="1" dirty="0">
                <a:latin typeface="Times" pitchFamily="-84" charset="0"/>
                <a:cs typeface="+mj-cs"/>
              </a:rPr>
              <a:t>ලෙස ලියන්න</a:t>
            </a:r>
            <a:r>
              <a:rPr lang="en-US" sz="1600" b="1" dirty="0">
                <a:latin typeface="Times" pitchFamily="-84" charset="0"/>
                <a:cs typeface="+mj-cs"/>
              </a:rPr>
              <a:t>…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ඉතා ආසන්න ලෙස මෙම ප්‍රදේශය දෙස බැලුවහොත්, එය මධ්‍යධරණීය සානුවේ පිහිටා ඇති බව දැක ගත හැකිය.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si-LK" sz="1600" b="1" dirty="0">
                <a:latin typeface="Times" pitchFamily="-84" charset="0"/>
                <a:cs typeface="+mj-cs"/>
              </a:rPr>
              <a:t>වර්ථමානයේදී මෙම ශුද්ධ භූමිය දෙස බැලුවොතින් එය දේශපාලනික ලෙස සහ සංස්කෘතික ලෙස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en-US" sz="1600" b="1" dirty="0">
                <a:latin typeface="Times" pitchFamily="-84" charset="0"/>
                <a:cs typeface="+mj-cs"/>
              </a:rPr>
              <a:t>///	</a:t>
            </a:r>
            <a:r>
              <a:rPr lang="si-LK" sz="1600" b="1" dirty="0">
                <a:latin typeface="Times" pitchFamily="-84" charset="0"/>
                <a:cs typeface="+mj-cs"/>
              </a:rPr>
              <a:t>යුදෙව්වන් සහ අරාබි ජාතිකයන් අතර බෙදී ඇත...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si-LK" sz="1600" b="1" dirty="0">
                <a:latin typeface="Times" pitchFamily="-84" charset="0"/>
                <a:cs typeface="+mj-cs"/>
              </a:rPr>
              <a:t>තවත් බොහෝ දේ අප මෙම මූලික ලෙසට බයිබලය සමඟ ඉදිරියට යනවිට එළිදරවු කරන්නෙමු..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සැරයටියක් වැනි </a:t>
            </a:r>
            <a:r>
              <a:rPr lang="si-LK" sz="1600" b="1" kern="1200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0" charset="0"/>
                <a:ea typeface="MS PGothic" pitchFamily="34" charset="-128"/>
                <a:cs typeface="ＭＳ Ｐゴシック" charset="-128"/>
              </a:rPr>
              <a:t>ගංඟාව</a:t>
            </a:r>
            <a:r>
              <a:rPr lang="en-US" sz="1600" b="1" kern="1200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0" charset="0"/>
                <a:ea typeface="MS PGothic" pitchFamily="34" charset="-128"/>
                <a:cs typeface="ＭＳ Ｐゴシック" charset="-128"/>
              </a:rPr>
              <a:t> </a:t>
            </a:r>
            <a:r>
              <a:rPr lang="si-LK" sz="1600" b="1" dirty="0">
                <a:latin typeface="Times" pitchFamily="-84" charset="0"/>
                <a:cs typeface="+mj-cs"/>
              </a:rPr>
              <a:t>හැඳින්වීමට </a:t>
            </a:r>
            <a:r>
              <a:rPr lang="en-US" sz="1600" b="1" dirty="0">
                <a:latin typeface="Times" pitchFamily="-84" charset="0"/>
                <a:cs typeface="+mj-cs"/>
              </a:rPr>
              <a:t>ER </a:t>
            </a:r>
            <a:r>
              <a:rPr lang="si-LK" sz="1600" b="1" dirty="0">
                <a:latin typeface="Times" pitchFamily="-84" charset="0"/>
                <a:cs typeface="+mj-cs"/>
              </a:rPr>
              <a:t>ලෙස ඒ අසලින් ලියන්න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  <p:sp>
        <p:nvSpPr>
          <p:cNvPr id="10445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64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z="1600" b="1" dirty="0">
                <a:latin typeface="Times" pitchFamily="-84" charset="0"/>
                <a:cs typeface="+mj-cs"/>
              </a:rPr>
              <a:t>PG </a:t>
            </a:r>
            <a:r>
              <a:rPr lang="si-LK" sz="1600" b="1" dirty="0">
                <a:latin typeface="Times" pitchFamily="-84" charset="0"/>
                <a:cs typeface="+mj-cs"/>
              </a:rPr>
              <a:t>ලෙසට දකුණු පෙදෙසේ පහළ අඩ කවය තුල සටහන් කරන්න.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85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මෙම තනි අකුරු මඟින් ....</a:t>
            </a:r>
          </a:p>
          <a:p>
            <a:pPr>
              <a:spcBef>
                <a:spcPct val="50000"/>
              </a:spcBef>
            </a:pPr>
            <a:r>
              <a:rPr lang="si-LK" sz="1600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j-cs"/>
              </a:rPr>
              <a:t>මධ්‍යධරණි මුහුද</a:t>
            </a:r>
            <a:endParaRPr lang="en-US" sz="1600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j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i-LK" sz="1600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j-cs"/>
              </a:rPr>
              <a:t>යුප්‍රටීස් ගංඟාව</a:t>
            </a:r>
            <a:endParaRPr lang="en-US" sz="1600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j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i-LK" sz="1600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j-cs"/>
              </a:rPr>
              <a:t>පර්සියන් බොක්ක</a:t>
            </a:r>
            <a:r>
              <a:rPr lang="en-US" sz="1600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j-cs"/>
              </a:rPr>
              <a:t> </a:t>
            </a:r>
            <a:r>
              <a:rPr lang="si-LK" sz="1600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j-cs"/>
              </a:rPr>
              <a:t>හඳුනාගැනේ....</a:t>
            </a:r>
            <a:endParaRPr lang="en-US" sz="1600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j-cs"/>
            </a:endParaRPr>
          </a:p>
          <a:p>
            <a:pPr>
              <a:spcBef>
                <a:spcPct val="50000"/>
              </a:spcBef>
            </a:pPr>
            <a:endParaRPr lang="en-US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05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වම් පස පහළ කෙළවරෙහි හාවෙකුගේ කන් දෙකක් වැනි හැඩයක් අඳින්න...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26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එම කන් දෙක තුල රතු මුහුද හඳුනා ගැනීමට </a:t>
            </a:r>
            <a:r>
              <a:rPr lang="en-US" sz="1600" b="1" dirty="0">
                <a:latin typeface="Times" pitchFamily="-84" charset="0"/>
                <a:cs typeface="+mj-cs"/>
              </a:rPr>
              <a:t>RS </a:t>
            </a:r>
            <a:r>
              <a:rPr lang="si-LK" sz="1600" b="1" dirty="0">
                <a:latin typeface="Times" pitchFamily="-84" charset="0"/>
                <a:cs typeface="+mj-cs"/>
              </a:rPr>
              <a:t>ලෙස නම් කරන්න.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46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මීළඟට සැරයටියෙ හිසෙහි හැඩය ගත් ස්ථානයේ පහළින් ඕවලාකාර හැඩයෙන් යුත් කවයන් දෙකක් අඳින්න...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67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කුඩා හැඩය...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87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විශාල හැඩයට ඉහළින් සහ එම දෙක යා කරන රේඛාවක් අඳින්න....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08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කුඩා කවය අසල </a:t>
            </a:r>
            <a:r>
              <a:rPr lang="en-US" sz="1600" b="1" dirty="0">
                <a:latin typeface="Times" pitchFamily="-84" charset="0"/>
                <a:cs typeface="+mj-cs"/>
              </a:rPr>
              <a:t>SG </a:t>
            </a:r>
            <a:r>
              <a:rPr lang="si-LK" sz="1600" b="1" dirty="0">
                <a:latin typeface="Times" pitchFamily="-84" charset="0"/>
                <a:cs typeface="+mj-cs"/>
              </a:rPr>
              <a:t>ගලීලයේ මුහුද හඳූනා ගැනීමට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තරමක් විශාල කවය අසළ </a:t>
            </a:r>
            <a:r>
              <a:rPr lang="en-US" sz="1600" b="1" dirty="0">
                <a:latin typeface="Times" pitchFamily="-84" charset="0"/>
                <a:cs typeface="+mj-cs"/>
              </a:rPr>
              <a:t>DS </a:t>
            </a:r>
            <a:r>
              <a:rPr lang="si-LK" sz="1600" b="1" dirty="0">
                <a:latin typeface="Times" pitchFamily="-84" charset="0"/>
                <a:cs typeface="+mj-cs"/>
              </a:rPr>
              <a:t>ලෙස, මළ මුහුද හඳුනා ගැනීමට</a:t>
            </a:r>
            <a:r>
              <a:rPr lang="en-US" sz="1600" b="1" dirty="0">
                <a:latin typeface="Times" pitchFamily="-84" charset="0"/>
                <a:cs typeface="+mj-cs"/>
              </a:rPr>
              <a:t>..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දැන් මේ සියල්ලටම හේතුව දෙස බැලුවොතින්, ඔබ ඔබගේම මනසින් පුරාණ ලෝකයේ සිතියම නිර්මාණය කිරීමට සූදානම්ය.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si-LK" sz="1600" b="1" dirty="0">
                <a:latin typeface="Times" pitchFamily="-84" charset="0"/>
                <a:cs typeface="+mj-cs"/>
              </a:rPr>
              <a:t>එවිට ඔබට එම සිතියම උපයෝගි කොටගෙන බයිබල් පුරාවෘතයේ දිග හැරුම මතුකර ගැනීමට හැකියාව ලැබෙනු ඇත.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en-US" sz="1600" b="1" dirty="0">
                <a:latin typeface="Times" pitchFamily="-84" charset="0"/>
                <a:cs typeface="+mj-cs"/>
              </a:rPr>
              <a:t>///	</a:t>
            </a:r>
            <a:r>
              <a:rPr lang="si-LK" sz="1600" b="1" dirty="0">
                <a:latin typeface="Times" pitchFamily="-84" charset="0"/>
                <a:cs typeface="+mj-cs"/>
              </a:rPr>
              <a:t>පියවරින් පියවරින් අප මෙම සිතියම නිර්මාණය කරමු..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49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එම කවයන් දෙක යා කරන කෙටි රේඛාව සුප්‍රසිද්ධ යෝර්දාන් ගංඟාව වේ....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en-US" sz="1600" b="1" dirty="0">
                <a:latin typeface="Times" pitchFamily="-84" charset="0"/>
                <a:cs typeface="+mj-cs"/>
              </a:rPr>
              <a:t>////	 </a:t>
            </a:r>
            <a:r>
              <a:rPr lang="si-LK" sz="1600" b="1" dirty="0">
                <a:latin typeface="Times" pitchFamily="-84" charset="0"/>
                <a:cs typeface="+mj-cs"/>
              </a:rPr>
              <a:t>අවසානයේ ජල ප්‍රභවයන් 6ක් සහ එක් ගංඟාවක්....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si-LK" sz="1600" b="1" kern="1200" dirty="0">
                <a:solidFill>
                  <a:schemeClr val="tx1"/>
                </a:solidFill>
                <a:latin typeface="Times" pitchFamily="-84" charset="0"/>
                <a:ea typeface="MS PGothic" pitchFamily="34" charset="-128"/>
                <a:cs typeface="+mj-cs"/>
              </a:rPr>
              <a:t>මධ්‍යධරණි මුහුද</a:t>
            </a:r>
            <a:endParaRPr lang="en-US" sz="1600" b="1" kern="1200" dirty="0">
              <a:solidFill>
                <a:schemeClr val="tx1"/>
              </a:solidFill>
              <a:latin typeface="Times" pitchFamily="-84" charset="0"/>
              <a:ea typeface="MS PGothic" pitchFamily="34" charset="-128"/>
              <a:cs typeface="+mj-cs"/>
            </a:endParaRPr>
          </a:p>
          <a:p>
            <a:r>
              <a:rPr lang="en-US" sz="1600" b="1" kern="1200" dirty="0">
                <a:solidFill>
                  <a:schemeClr val="tx1"/>
                </a:solidFill>
                <a:latin typeface="Times" pitchFamily="-84" charset="0"/>
                <a:ea typeface="MS PGothic" pitchFamily="34" charset="-128"/>
                <a:cs typeface="+mj-cs"/>
              </a:rPr>
              <a:t>///	</a:t>
            </a:r>
            <a:r>
              <a:rPr lang="si-LK" sz="1600" b="1" kern="1200" dirty="0">
                <a:solidFill>
                  <a:schemeClr val="tx1"/>
                </a:solidFill>
                <a:latin typeface="Times" pitchFamily="-84" charset="0"/>
                <a:ea typeface="MS PGothic" pitchFamily="34" charset="-128"/>
                <a:cs typeface="+mj-cs"/>
              </a:rPr>
              <a:t>යුප්‍රටීස් ගංඟාව</a:t>
            </a:r>
            <a:endParaRPr lang="en-US" sz="1600" b="1" kern="1200" dirty="0">
              <a:solidFill>
                <a:schemeClr val="tx1"/>
              </a:solidFill>
              <a:latin typeface="Times" pitchFamily="-84" charset="0"/>
              <a:ea typeface="MS PGothic" pitchFamily="34" charset="-128"/>
              <a:cs typeface="+mj-cs"/>
            </a:endParaRPr>
          </a:p>
          <a:p>
            <a:r>
              <a:rPr lang="en-US" sz="1600" b="1" kern="1200" dirty="0">
                <a:solidFill>
                  <a:schemeClr val="tx1"/>
                </a:solidFill>
                <a:latin typeface="Times" pitchFamily="-84" charset="0"/>
                <a:ea typeface="MS PGothic" pitchFamily="34" charset="-128"/>
                <a:cs typeface="+mj-cs"/>
              </a:rPr>
              <a:t>///	</a:t>
            </a:r>
            <a:r>
              <a:rPr lang="si-LK" sz="1600" b="1" kern="1200" dirty="0">
                <a:solidFill>
                  <a:schemeClr val="tx1"/>
                </a:solidFill>
                <a:latin typeface="Times" pitchFamily="-84" charset="0"/>
                <a:ea typeface="MS PGothic" pitchFamily="34" charset="-128"/>
                <a:cs typeface="+mj-cs"/>
              </a:rPr>
              <a:t>පර්සියන් බොක්ක</a:t>
            </a:r>
            <a:endParaRPr lang="en-US" sz="1600" b="1" kern="1200" dirty="0">
              <a:solidFill>
                <a:schemeClr val="tx1"/>
              </a:solidFill>
              <a:latin typeface="Times" pitchFamily="-84" charset="0"/>
              <a:ea typeface="MS PGothic" pitchFamily="34" charset="-128"/>
              <a:cs typeface="+mj-cs"/>
            </a:endParaRPr>
          </a:p>
          <a:p>
            <a:r>
              <a:rPr lang="en-US" sz="1600" b="1" kern="1200" dirty="0">
                <a:solidFill>
                  <a:schemeClr val="tx1"/>
                </a:solidFill>
                <a:latin typeface="Times" pitchFamily="-84" charset="0"/>
                <a:ea typeface="MS PGothic" pitchFamily="34" charset="-128"/>
                <a:cs typeface="+mj-cs"/>
              </a:rPr>
              <a:t>///	</a:t>
            </a:r>
            <a:r>
              <a:rPr lang="si-LK" sz="1600" b="1" kern="1200" dirty="0">
                <a:solidFill>
                  <a:schemeClr val="tx1"/>
                </a:solidFill>
                <a:latin typeface="Times" pitchFamily="-84" charset="0"/>
                <a:ea typeface="MS PGothic" pitchFamily="34" charset="-128"/>
                <a:cs typeface="+mj-cs"/>
              </a:rPr>
              <a:t>රතු මුහුද</a:t>
            </a:r>
            <a:endParaRPr lang="en-US" sz="1600" b="1" kern="1200" dirty="0">
              <a:solidFill>
                <a:schemeClr val="tx1"/>
              </a:solidFill>
              <a:latin typeface="Times" pitchFamily="-84" charset="0"/>
              <a:ea typeface="MS PGothic" pitchFamily="34" charset="-128"/>
              <a:cs typeface="+mj-cs"/>
            </a:endParaRPr>
          </a:p>
          <a:p>
            <a:r>
              <a:rPr lang="en-US" sz="1600" b="1" kern="1200" dirty="0">
                <a:solidFill>
                  <a:schemeClr val="tx1"/>
                </a:solidFill>
                <a:latin typeface="Times" pitchFamily="-84" charset="0"/>
                <a:ea typeface="MS PGothic" pitchFamily="34" charset="-128"/>
                <a:cs typeface="+mj-cs"/>
              </a:rPr>
              <a:t>///	</a:t>
            </a:r>
            <a:r>
              <a:rPr lang="si-LK" sz="1600" b="1" kern="1200" dirty="0">
                <a:solidFill>
                  <a:schemeClr val="tx1"/>
                </a:solidFill>
                <a:latin typeface="Times" pitchFamily="-84" charset="0"/>
                <a:ea typeface="MS PGothic" pitchFamily="34" charset="-128"/>
                <a:cs typeface="+mj-cs"/>
              </a:rPr>
              <a:t>මළ මුහුද</a:t>
            </a:r>
            <a:endParaRPr lang="en-US" sz="1600" b="1" kern="1200" dirty="0">
              <a:solidFill>
                <a:schemeClr val="tx1"/>
              </a:solidFill>
              <a:latin typeface="Times" pitchFamily="-84" charset="0"/>
              <a:ea typeface="MS PGothic" pitchFamily="34" charset="-128"/>
              <a:cs typeface="+mj-cs"/>
            </a:endParaRPr>
          </a:p>
          <a:p>
            <a:r>
              <a:rPr lang="en-US" sz="1600" b="1" kern="1200" dirty="0">
                <a:solidFill>
                  <a:schemeClr val="tx1"/>
                </a:solidFill>
                <a:latin typeface="Times" pitchFamily="-84" charset="0"/>
                <a:ea typeface="MS PGothic" pitchFamily="34" charset="-128"/>
                <a:cs typeface="+mj-cs"/>
              </a:rPr>
              <a:t>///	</a:t>
            </a:r>
            <a:r>
              <a:rPr lang="si-LK" sz="1600" b="1" kern="1200" dirty="0">
                <a:solidFill>
                  <a:schemeClr val="tx1"/>
                </a:solidFill>
                <a:latin typeface="Times" pitchFamily="-84" charset="0"/>
                <a:ea typeface="MS PGothic" pitchFamily="34" charset="-128"/>
                <a:cs typeface="+mj-cs"/>
              </a:rPr>
              <a:t>ගලීලයේ මුහුද</a:t>
            </a:r>
            <a:r>
              <a:rPr lang="en-US" sz="1600" b="1" kern="1200" dirty="0">
                <a:solidFill>
                  <a:schemeClr val="tx1"/>
                </a:solidFill>
                <a:latin typeface="Times" pitchFamily="-84" charset="0"/>
                <a:ea typeface="MS PGothic" pitchFamily="34" charset="-128"/>
                <a:cs typeface="+mj-cs"/>
              </a:rPr>
              <a:t>, </a:t>
            </a:r>
            <a:r>
              <a:rPr lang="si-LK" sz="1600" b="1" kern="120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  <a:ea typeface="MS PGothic" pitchFamily="34" charset="-128"/>
                <a:cs typeface="+mj-cs"/>
              </a:rPr>
              <a:t>යෝර්දාන් </a:t>
            </a:r>
            <a:r>
              <a:rPr lang="en-US" sz="1600" b="1" kern="120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  <a:ea typeface="MS PGothic" pitchFamily="34" charset="-128"/>
                <a:cs typeface="+mj-cs"/>
              </a:rPr>
              <a:t> </a:t>
            </a:r>
            <a:r>
              <a:rPr lang="si-LK" sz="1600" b="1" kern="120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  <a:ea typeface="MS PGothic" pitchFamily="34" charset="-128"/>
                <a:cs typeface="+mj-cs"/>
              </a:rPr>
              <a:t>ගංඟාවයි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අප දැන් බලන්නට යන්නේ භූමියයි...</a:t>
            </a:r>
            <a:r>
              <a:rPr lang="en-US" sz="1600" b="1" dirty="0">
                <a:latin typeface="Times" pitchFamily="-84" charset="0"/>
                <a:cs typeface="+mj-cs"/>
              </a:rPr>
              <a:t> </a:t>
            </a:r>
            <a:r>
              <a:rPr lang="si-LK" sz="1600" b="1" dirty="0">
                <a:latin typeface="Times" pitchFamily="-84" charset="0"/>
                <a:cs typeface="+mj-cs"/>
              </a:rPr>
              <a:t>සිතියමේ ඉහළින් "ස්ථාන 10" ලෙස නම් කර ගන්න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  <p:sp>
        <p:nvSpPr>
          <p:cNvPr id="12697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90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එයට යටින් දකුණු දෙසට ඊතළයක් අඳිමින් 4 ලෙස සටහන් කරන්න.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එයට යටින් වම් දෙසට ඊතළයක් අඳිමින් 6 ලෙස සටහන් කරන්න.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  <p:sp>
        <p:nvSpPr>
          <p:cNvPr id="13107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72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51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</a:rPr>
              <a:t>පර්සියන් බොක්කේ සිට ගංඟාවේ ඉහළට මැද ස්ථානය දක්වා ගමන් කරන්න. එහි පුරාණ බැබිලෝනිය නගරය දැක්වීමට ‘</a:t>
            </a:r>
            <a:r>
              <a:rPr lang="en-US" sz="1600" b="1" dirty="0">
                <a:latin typeface="Times" pitchFamily="-84" charset="0"/>
              </a:rPr>
              <a:t>B</a:t>
            </a:r>
            <a:r>
              <a:rPr lang="si-LK" sz="1600" b="1" dirty="0">
                <a:latin typeface="Times" pitchFamily="-84" charset="0"/>
              </a:rPr>
              <a:t>'ලෙස සටහන් කරන්න.</a:t>
            </a:r>
            <a:endParaRPr lang="en-US" sz="1600" b="1" dirty="0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72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බැබිලොනියෙන් තරමක් එපිටින් හාරන් හැඳින්මට '</a:t>
            </a:r>
            <a:r>
              <a:rPr lang="en-US" sz="1600" b="1" dirty="0">
                <a:latin typeface="Times" pitchFamily="-84" charset="0"/>
                <a:cs typeface="+mj-cs"/>
              </a:rPr>
              <a:t>H' </a:t>
            </a:r>
            <a:r>
              <a:rPr lang="si-LK" sz="1600" b="1" dirty="0">
                <a:latin typeface="Times" pitchFamily="-84" charset="0"/>
                <a:cs typeface="+mj-cs"/>
              </a:rPr>
              <a:t>අකුරක් භාවිතා කරන්න.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92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සිතියමේ දකුණු පස ඉහළ කෝණයේ අසිරියාවේ පිහිටි  නිනිවය හැඳින්වීමට </a:t>
            </a:r>
            <a:r>
              <a:rPr lang="en-US" sz="1600" b="1" dirty="0">
                <a:latin typeface="Times" pitchFamily="-84" charset="0"/>
                <a:cs typeface="+mj-cs"/>
              </a:rPr>
              <a:t>N(A)</a:t>
            </a:r>
            <a:r>
              <a:rPr lang="si-LK" sz="1600" b="1" dirty="0">
                <a:latin typeface="Times" pitchFamily="-84" charset="0"/>
                <a:cs typeface="+mj-cs"/>
              </a:rPr>
              <a:t> ලෙස ලකුණු කරන්න.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13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සිතියමේ දකුණු භාගයේ පිහිටි ප්‍රධාන ස්ථාන 4 දැන් අප හඳුනා ගත්තෙමු.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3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මීළඟට අප සිතියමේ වම් පෙදෙසේ පිහිටි ස්ථාන 6 හඳුනා ගැනීමට යොමුවෙමු.  පළමුවෙන්ම යෝර්දාන් ගංඟාව අසලින් සම්පූර්ණ කානාන් දේශයම හඳුනා ගන්නා පිණිස </a:t>
            </a:r>
            <a:r>
              <a:rPr lang="en-US" sz="1600" b="1" dirty="0">
                <a:latin typeface="Times" pitchFamily="-84" charset="0"/>
                <a:cs typeface="+mj-cs"/>
              </a:rPr>
              <a:t>C </a:t>
            </a:r>
            <a:r>
              <a:rPr lang="si-LK" sz="1600" b="1" dirty="0">
                <a:latin typeface="Times" pitchFamily="-84" charset="0"/>
                <a:cs typeface="+mj-cs"/>
              </a:rPr>
              <a:t>අකුර සටහන් කරන්න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කඩදාසි කොලයක් ගන්න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si-LK" sz="1600" b="1" dirty="0">
                <a:latin typeface="Times" pitchFamily="-84" charset="0"/>
                <a:cs typeface="+mj-cs"/>
              </a:rPr>
              <a:t>එය දිග අතට එක වතාවක් නමා ගන්න</a:t>
            </a:r>
          </a:p>
          <a:p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5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යෝර්දාන්  නදියෙන් වම් පසට වන්නට </a:t>
            </a:r>
            <a:r>
              <a:rPr lang="en-US" sz="1600" b="1" dirty="0">
                <a:latin typeface="Times" pitchFamily="-84" charset="0"/>
                <a:cs typeface="+mj-cs"/>
              </a:rPr>
              <a:t>“J” </a:t>
            </a:r>
            <a:r>
              <a:rPr lang="si-LK" sz="1600" b="1" dirty="0">
                <a:latin typeface="Times" pitchFamily="-84" charset="0"/>
                <a:cs typeface="+mj-cs"/>
              </a:rPr>
              <a:t>අකුරින් යෙරුසලම ලකුණු කරන්න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7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යොර්දාන් නදියෙන් දකුණු පසට වන්නට නෙබෝ කන්ද</a:t>
            </a:r>
            <a:r>
              <a:rPr lang="en-US" sz="1600" b="1" dirty="0">
                <a:latin typeface="Times" pitchFamily="-84" charset="0"/>
                <a:cs typeface="+mj-cs"/>
              </a:rPr>
              <a:t> MN</a:t>
            </a:r>
            <a:r>
              <a:rPr lang="si-LK" sz="1600" b="1" dirty="0">
                <a:latin typeface="Times" pitchFamily="-84" charset="0"/>
                <a:cs typeface="+mj-cs"/>
              </a:rPr>
              <a:t> වලින් ලකුණු කරන්න.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9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මළ මුහුද සහ රතු මුහුද අතර මැද කාදේශ් බාර්නියා හැඳින්වීමට</a:t>
            </a:r>
            <a:r>
              <a:rPr lang="en-US" sz="1600" b="1" dirty="0">
                <a:latin typeface="Times" pitchFamily="-84" charset="0"/>
                <a:cs typeface="+mj-cs"/>
              </a:rPr>
              <a:t> KB</a:t>
            </a:r>
            <a:r>
              <a:rPr lang="si-LK" sz="1600" b="1" dirty="0">
                <a:latin typeface="Times" pitchFamily="-84" charset="0"/>
                <a:cs typeface="+mj-cs"/>
              </a:rPr>
              <a:t> යොදා ගන්න.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1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හාවෙකුගේ කන් වල හැඩය වැනි රතු මුහුදෙහි වම් පස  ඉහළ කෙළවරෙහි ඊජිප්තුව ලකුණු කිරීමට </a:t>
            </a:r>
            <a:r>
              <a:rPr lang="en-US" sz="1600" b="1" dirty="0">
                <a:latin typeface="Times" pitchFamily="-84" charset="0"/>
                <a:cs typeface="+mj-cs"/>
              </a:rPr>
              <a:t>E </a:t>
            </a:r>
            <a:r>
              <a:rPr lang="si-LK" sz="1600" b="1" dirty="0">
                <a:latin typeface="Times" pitchFamily="-84" charset="0"/>
                <a:cs typeface="+mj-cs"/>
              </a:rPr>
              <a:t>අකුර භාවිතා කරන්න.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3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රතු මුහුදෙහි කෙළවරයන් දෙක අතර මැද </a:t>
            </a:r>
            <a:r>
              <a:rPr lang="en-US" sz="1600" b="1" dirty="0">
                <a:latin typeface="Times" pitchFamily="-84" charset="0"/>
                <a:cs typeface="+mj-cs"/>
              </a:rPr>
              <a:t>MS </a:t>
            </a:r>
            <a:r>
              <a:rPr lang="si-LK" sz="1600" b="1" dirty="0">
                <a:latin typeface="Times" pitchFamily="-84" charset="0"/>
                <a:cs typeface="+mj-cs"/>
              </a:rPr>
              <a:t>යොදා ගෙනසීනයි කන්ද සලකුණු කරන්න. දැන් අප බයිබලීය සිදුවීම් සිදුවූ වේදිකාව සකස් කරගෙන ඇත.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5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අපට අවශ්‍යවන්නේ මෙම ස්ථාන 10 පමණකි..ඊට වඩා එකක්වත් වැඩිව හෝ අඩුව නොවේ.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en-US" sz="1600" b="1" dirty="0">
                <a:latin typeface="Times" pitchFamily="-84" charset="0"/>
                <a:cs typeface="+mj-cs"/>
              </a:rPr>
              <a:t>////	</a:t>
            </a:r>
            <a:r>
              <a:rPr lang="si-LK" sz="1600" b="1" dirty="0">
                <a:latin typeface="Times" pitchFamily="-84" charset="0"/>
                <a:cs typeface="+mj-cs"/>
              </a:rPr>
              <a:t>ඒ වගේම ජල ප්‍රභවයන් 6. මෙම ස්ථාන කිහිපය දැනට අපගේ අවශ්‍යතාවය සම්පූර්ණ කරනවා ඇත.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76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ඒ වාගේම තවත එක් වැදගත් දෙයක් ඇත. එනම් "දාන් සිට බෙයර්ශෙබා දක්වා ඇති භූමියයි" 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si-LK" sz="1600" b="1" dirty="0">
                <a:latin typeface="Times" pitchFamily="-84" charset="0"/>
                <a:cs typeface="+mj-cs"/>
              </a:rPr>
              <a:t>මූලික වශයෙන්ම දෙවියන්වහන්සේ ඇබ්‍රාහාම්ට දුන් පොරොන්දු දේශය මෙය වන අතර,තවත් බොහෝ දේ අප ඉදිරියට යන අතර වාරයේදි අපට හමුවනු ඇත.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97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බයිබලීය සිදුවීම් හටගත් මහත් වූ වේදිකාව තුල අතීතයේ පටන්ම බොහෝ කථාන්දර දිග හැරී ඇත.</a:t>
            </a:r>
            <a:r>
              <a:rPr lang="en-US" sz="1600" b="1" dirty="0">
                <a:latin typeface="Times" pitchFamily="-84" charset="0"/>
                <a:cs typeface="+mj-cs"/>
              </a:rPr>
              <a:t> </a:t>
            </a:r>
            <a:r>
              <a:rPr lang="si-LK" sz="1600" b="1" dirty="0">
                <a:latin typeface="Times" pitchFamily="-84" charset="0"/>
                <a:cs typeface="+mj-cs"/>
              </a:rPr>
              <a:t>අතීතයෙ පටන් සිදුවූ සිද්ධියන් මෙන්ම වර්ථමානයේ පටන් අනාගතයේදීද බොහෝ දේ සිදුවනු ඇත.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17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දැන් මෙ සියල්ලට හේතුව සලකා බලමු</a:t>
            </a:r>
            <a:r>
              <a:rPr lang="en-US" sz="1600" b="1" dirty="0">
                <a:latin typeface="Times" pitchFamily="-84" charset="0"/>
                <a:cs typeface="+mj-cs"/>
              </a:rPr>
              <a:t>…..</a:t>
            </a: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බයිබලීය සිදුවිම් සිදුවූ භුමිය සත්‍යලෙසම පිහිටි එකක් බවත්, බොහෝ භූ විෂමතාවයන් හා පාරිසරික විපර්වාසයන් වලට මුහුණ දෙමින්</a:t>
            </a:r>
            <a:r>
              <a:rPr lang="en-US" sz="1600" b="1" dirty="0">
                <a:latin typeface="Times" pitchFamily="-84" charset="0"/>
                <a:cs typeface="+mj-cs"/>
              </a:rPr>
              <a:t> </a:t>
            </a:r>
            <a:r>
              <a:rPr lang="si-LK" sz="1600" b="1" dirty="0">
                <a:latin typeface="Times" pitchFamily="-84" charset="0"/>
                <a:cs typeface="+mj-cs"/>
              </a:rPr>
              <a:t>උතුරේ තිබූ සාරවත්කමෙ සිට දකුණේ පාළු බව දක්වා.. අබ්‍රහාම්ට පොරොන්දුවක් ලෙස ලැබුනු දේශයේ සිදුවීම් අද දක්වාම ප්‍රකාශ වන බවත් ස්ථීරව දැනගැනීමටය.</a:t>
            </a:r>
          </a:p>
          <a:p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නැමුම් රෙඛාවන් දෙකක් පිහිටන පරිදි.</a:t>
            </a:r>
          </a:p>
          <a:p>
            <a:r>
              <a:rPr lang="si-LK" sz="1600" b="1" dirty="0">
                <a:latin typeface="Times" pitchFamily="-84" charset="0"/>
                <a:cs typeface="+mj-cs"/>
              </a:rPr>
              <a:t>එය තව වතාවක් අනෙක් අතට නමා ගන්න</a:t>
            </a:r>
          </a:p>
          <a:p>
            <a:r>
              <a:rPr lang="si-LK" sz="1600" b="1" dirty="0">
                <a:latin typeface="Times" pitchFamily="-84" charset="0"/>
                <a:cs typeface="+mj-cs"/>
              </a:rPr>
              <a:t>එකක් සිරස් අතට අනෙක තිරස් අතට</a:t>
            </a:r>
            <a:r>
              <a:rPr lang="en-US" sz="1600" b="1" dirty="0">
                <a:latin typeface="Times" pitchFamily="-84" charset="0"/>
                <a:cs typeface="+mj-cs"/>
              </a:rPr>
              <a:t>..</a:t>
            </a:r>
            <a:r>
              <a:rPr lang="si-LK" sz="1600" b="1" dirty="0">
                <a:latin typeface="Times" pitchFamily="-84" charset="0"/>
                <a:cs typeface="+mj-cs"/>
              </a:rPr>
              <a:t> එතුලින් ඔබගේ සිතියමේ උතුර - දකුණ සහ නැගෙනහිර සහ බස්නාහිර දැක්වේ.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si-LK" sz="1600" b="1" dirty="0">
                <a:latin typeface="Times" pitchFamily="-84" charset="0"/>
                <a:cs typeface="+mj-cs"/>
              </a:rPr>
              <a:t>එය දිග අතට ඔබ ඉදිරියේ තබා ගන්න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58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අප මනස තුළ සිතියමක් ගොඩනැගීමට හේතු වූ දෙවන කරුණනම්,</a:t>
            </a:r>
            <a:r>
              <a:rPr lang="en-US" sz="1600" b="1" dirty="0">
                <a:latin typeface="Times" pitchFamily="-84" charset="0"/>
                <a:cs typeface="+mj-cs"/>
              </a:rPr>
              <a:t> </a:t>
            </a:r>
            <a:r>
              <a:rPr lang="si-LK" sz="1600" b="1" dirty="0">
                <a:latin typeface="Times" pitchFamily="-84" charset="0"/>
                <a:cs typeface="+mj-cs"/>
              </a:rPr>
              <a:t>ඔබගේ සිත තුල ශ්‍රේෂ්ඨ බයිබලීය කථාව රඟදැක්වීමට අවශ්‍ය වේදිකාව සැකසීමට ඔබට දැන් හකි</a:t>
            </a:r>
            <a:r>
              <a:rPr lang="en-US" sz="1600" b="1" baseline="0" dirty="0">
                <a:latin typeface="Times" pitchFamily="-84" charset="0"/>
                <a:cs typeface="+mj-cs"/>
              </a:rPr>
              <a:t> </a:t>
            </a:r>
            <a:r>
              <a:rPr lang="si-LK" sz="1600" b="1" baseline="0" dirty="0">
                <a:latin typeface="Times" pitchFamily="-84" charset="0"/>
                <a:cs typeface="+mj-cs"/>
              </a:rPr>
              <a:t>වීමයි</a:t>
            </a:r>
            <a:r>
              <a:rPr lang="en-US" sz="1600" b="1" baseline="0" dirty="0">
                <a:latin typeface="Times" pitchFamily="-84" charset="0"/>
                <a:cs typeface="+mj-cs"/>
              </a:rPr>
              <a:t>. </a:t>
            </a:r>
            <a:r>
              <a:rPr lang="si-LK" sz="1600" b="1" baseline="0" dirty="0">
                <a:latin typeface="Times" pitchFamily="-84" charset="0"/>
                <a:cs typeface="+mj-cs"/>
              </a:rPr>
              <a:t>ඒ වාගේම පැහැදිලිව තේරුම්ගත හැකි වීමයි.</a:t>
            </a:r>
            <a:endParaRPr lang="en-US" sz="1600" b="1" baseline="0" dirty="0">
              <a:latin typeface="Times" pitchFamily="-84" charset="0"/>
              <a:cs typeface="+mj-cs"/>
            </a:endParaRPr>
          </a:p>
          <a:p>
            <a:r>
              <a:rPr lang="en-US" sz="1600" b="1" baseline="0" dirty="0">
                <a:latin typeface="Times" pitchFamily="-84" charset="0"/>
                <a:cs typeface="+mj-cs"/>
              </a:rPr>
              <a:t>////	</a:t>
            </a:r>
            <a:r>
              <a:rPr lang="si-LK" sz="1600" b="1" baseline="0" dirty="0">
                <a:latin typeface="Times" pitchFamily="-84" charset="0"/>
                <a:cs typeface="+mj-cs"/>
              </a:rPr>
              <a:t>මෙහි රේඛා වලින් දැක්වෙනුයේ ඉදිරියෙදි අපට හමුවන්නට යන බයිබලීය සිදුවීම් වල ව්‍යාප්තියයි. </a:t>
            </a:r>
            <a:endParaRPr lang="en-US" sz="1600" b="1" baseline="0" dirty="0">
              <a:latin typeface="Times" pitchFamily="-84" charset="0"/>
              <a:cs typeface="+mj-cs"/>
            </a:endParaRPr>
          </a:p>
          <a:p>
            <a:r>
              <a:rPr lang="si-LK" sz="1600" b="1" baseline="0" dirty="0">
                <a:latin typeface="Times" pitchFamily="-84" charset="0"/>
                <a:cs typeface="+mj-cs"/>
              </a:rPr>
              <a:t>අප සටහන් කල සෑම ස්ථානයක් වටාම කුමන හෝ කථාවක් බැඳි ඇති බව ඔබට ඉදිරියෙදී පසක් වනු ඇත. </a:t>
            </a:r>
            <a:endParaRPr lang="en-US" sz="1600" b="1" baseline="0" dirty="0">
              <a:latin typeface="Times" pitchFamily="-84" charset="0"/>
              <a:cs typeface="+mj-cs"/>
            </a:endParaRPr>
          </a:p>
          <a:p>
            <a:r>
              <a:rPr lang="si-LK" sz="1600" b="1" baseline="0" dirty="0">
                <a:latin typeface="Times" pitchFamily="-84" charset="0"/>
                <a:cs typeface="+mj-cs"/>
              </a:rPr>
              <a:t>මෙම භුමියෙන් හටගත් ක්‍රිස්තුස්වහන්සේගේ ශුභාරංචිය අද දක්වාම අප වෙත ගළාගෙන විත්</a:t>
            </a:r>
            <a:r>
              <a:rPr lang="si-LK" sz="1600" b="1" i="1" baseline="0" dirty="0">
                <a:latin typeface="Times" pitchFamily="-84" charset="0"/>
                <a:cs typeface="+mj-cs"/>
              </a:rPr>
              <a:t>තිබේ.</a:t>
            </a:r>
            <a:endParaRPr lang="si-LK" sz="1600" b="1" i="1" dirty="0">
              <a:latin typeface="Times" pitchFamily="-84" charset="0"/>
              <a:cs typeface="+mj-cs"/>
            </a:endParaRPr>
          </a:p>
          <a:p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පෙහෙළිකාවේ මූලික කොටස් අප දැන් ස්ථානගත කර ඇත.</a:t>
            </a:r>
            <a:r>
              <a:rPr lang="en-US" sz="1600" b="1" dirty="0">
                <a:latin typeface="Times" pitchFamily="-84" charset="0"/>
                <a:cs typeface="+mj-cs"/>
              </a:rPr>
              <a:t> </a:t>
            </a:r>
            <a:r>
              <a:rPr lang="si-LK" sz="1600" b="1" dirty="0">
                <a:latin typeface="Times" pitchFamily="-84" charset="0"/>
                <a:cs typeface="+mj-cs"/>
              </a:rPr>
              <a:t>බයිබල් ලිපිගොනු 10න් ඇරඹී ඒ මත පදනම්ව අප මෙම පිළියෙල කරනු ලැබුවේ බයිබල් සිදුවීම් හටගත් වේදිකාවයි.</a:t>
            </a:r>
            <a:r>
              <a:rPr lang="en-US" sz="1600" b="1" dirty="0">
                <a:latin typeface="Times" pitchFamily="-84" charset="0"/>
                <a:cs typeface="+mj-cs"/>
              </a:rPr>
              <a:t> </a:t>
            </a:r>
            <a:r>
              <a:rPr lang="si-LK" sz="1600" b="1" dirty="0">
                <a:latin typeface="Times" pitchFamily="-84" charset="0"/>
                <a:cs typeface="+mj-cs"/>
              </a:rPr>
              <a:t>එය දැන් ඔබට ඔබගේ මනස තුල නිර්මානය කරගැනීමට හැකියාව ඇත.</a:t>
            </a:r>
            <a:r>
              <a:rPr lang="en-US" sz="1600" b="1" dirty="0">
                <a:latin typeface="Times" pitchFamily="-84" charset="0"/>
                <a:cs typeface="+mj-cs"/>
              </a:rPr>
              <a:t> </a:t>
            </a:r>
            <a:r>
              <a:rPr lang="si-LK" sz="1600" b="1" dirty="0">
                <a:latin typeface="Times" pitchFamily="-84" charset="0"/>
                <a:cs typeface="+mj-cs"/>
              </a:rPr>
              <a:t>අප දැන් සුදානම් වී සිටින්නේ බයිබලීය කථාන්දරය ඉතාමත් පිළිවෙලට උකහා ගැනීමටය.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99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ඔබගේ මනස තුල පුරාණ ලෝකයේ සිතියම නිර්මාණය කිරීමට දැන් ඔබට අවස්ථාවයි</a:t>
            </a:r>
            <a:r>
              <a:rPr lang="en-US" sz="1600" b="1" dirty="0">
                <a:latin typeface="Times" pitchFamily="-84" charset="0"/>
                <a:cs typeface="+mj-cs"/>
              </a:rPr>
              <a:t>. </a:t>
            </a:r>
            <a:endParaRPr lang="si-LK" sz="1600" b="1" dirty="0">
              <a:latin typeface="Times" pitchFamily="-84" charset="0"/>
              <a:cs typeface="+mj-cs"/>
            </a:endParaRPr>
          </a:p>
          <a:p>
            <a:endParaRPr lang="en-US" b="1" dirty="0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20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අපගේ මනස තුල මෙම සිතියම දැන් පිහිටා ඇති බැවින් ''කුමක් කුමන ස්ථානයෙදී සිදුවීද" යන්නට පිළිතුරු දීමට ඔබට හැකිවනු ඇත.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si-LK" sz="1600" b="1" dirty="0">
                <a:latin typeface="Times" pitchFamily="-84" charset="0"/>
                <a:cs typeface="+mj-cs"/>
              </a:rPr>
              <a:t>අප ඔබට දෙන ඔවදන නම් ඔබගේ මනසින් මෙම සිතියම හතර පස් වතාවක් සකස්කරගන්න.</a:t>
            </a:r>
            <a:r>
              <a:rPr lang="en-US" sz="1600" b="1" dirty="0">
                <a:latin typeface="Times" pitchFamily="-84" charset="0"/>
                <a:cs typeface="+mj-cs"/>
              </a:rPr>
              <a:t> </a:t>
            </a:r>
            <a:r>
              <a:rPr lang="si-LK" sz="1600" b="1" dirty="0">
                <a:latin typeface="Times" pitchFamily="-84" charset="0"/>
                <a:cs typeface="+mj-cs"/>
              </a:rPr>
              <a:t>එවිට ඔබටත් අවසානයෙදි කුමක් කොතැන සිදුවීද යන්න්ට පිළිතුරු දීමට හැකිවනු ඇත.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4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මේ වන විට ඔබටම තනිවම පුරාණ ලෝකයේ සිතියම මනසතුල නිර්මාණය කර ගැනීමට හැකියාව ලැබෙනු ඇත.</a:t>
            </a:r>
            <a:r>
              <a:rPr lang="en-US" sz="1600" b="1" dirty="0">
                <a:latin typeface="Times" pitchFamily="-84" charset="0"/>
                <a:cs typeface="+mj-cs"/>
              </a:rPr>
              <a:t> </a:t>
            </a:r>
            <a:r>
              <a:rPr lang="si-LK" sz="1600" b="1" dirty="0">
                <a:latin typeface="Times" pitchFamily="-84" charset="0"/>
                <a:cs typeface="+mj-cs"/>
              </a:rPr>
              <a:t>ඒ වගේම ඔබගේ මනස තුල බයිබල් ලිපිඔ ගොනුව ගැන අදහසක් , එය විවර කිරීමට යතුරත්, සිතියමත් ඇත.</a:t>
            </a:r>
            <a:r>
              <a:rPr lang="en-US" sz="1600" b="1" dirty="0">
                <a:latin typeface="Times" pitchFamily="-84" charset="0"/>
                <a:cs typeface="+mj-cs"/>
              </a:rPr>
              <a:t> </a:t>
            </a:r>
            <a:r>
              <a:rPr lang="si-LK" sz="1600" b="1" dirty="0">
                <a:latin typeface="Times" pitchFamily="-84" charset="0"/>
                <a:cs typeface="+mj-cs"/>
              </a:rPr>
              <a:t>අප යන ගමන අපට දැන් ඉතා පැහැදිලිය.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en-US" sz="1600" b="1" dirty="0">
                <a:latin typeface="Times" pitchFamily="-84" charset="0"/>
                <a:cs typeface="+mj-cs"/>
              </a:rPr>
              <a:t>////	</a:t>
            </a:r>
            <a:r>
              <a:rPr lang="si-LK" sz="1600" b="1" dirty="0">
                <a:latin typeface="Times" pitchFamily="-84" charset="0"/>
                <a:cs typeface="+mj-cs"/>
              </a:rPr>
              <a:t>දැන් අප ඉතා වැදගත් පියවරකට පැමිණ ඇත. අප එහිදී බයිබලීය කාළ රාමුව ගැන කථා කරමු.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i-LK" sz="1200" kern="1200" dirty="0">
                <a:solidFill>
                  <a:schemeClr val="tx1"/>
                </a:solidFill>
                <a:latin typeface="Times" pitchFamily="-84" charset="0"/>
                <a:ea typeface="MS PGothic" pitchFamily="34" charset="-128"/>
                <a:cs typeface="ＭＳ Ｐゴシック" charset="-128"/>
              </a:rPr>
              <a:t>මූලික ලෙසට බයිබලය</a:t>
            </a:r>
            <a:endParaRPr lang="en-US" sz="1200" kern="1200" dirty="0">
              <a:solidFill>
                <a:schemeClr val="tx1"/>
              </a:solidFill>
              <a:latin typeface="Times" pitchFamily="-84" charset="0"/>
              <a:ea typeface="MS PGothic" pitchFamily="34" charset="-128"/>
              <a:cs typeface="ＭＳ Ｐゴシック" charset="-128"/>
            </a:endParaRPr>
          </a:p>
          <a:p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81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>
                <a:latin typeface="Times" pitchFamily="-84" charset="0"/>
                <a:cs typeface="+mj-cs"/>
              </a:rPr>
              <a:t>එය දිග අතට ඔබ ඉදිරියේ තබා ගෙන සිටින අතරෙහි, ඔබගේම සිතියම නිර්මාණය කිරීමට එනම් මධ්‍යධරණීය සිදුවීම් වල</a:t>
            </a:r>
            <a:r>
              <a:rPr lang="en-US" sz="1600" b="1" dirty="0">
                <a:latin typeface="Times" pitchFamily="-84" charset="0"/>
                <a:cs typeface="+mj-cs"/>
              </a:rPr>
              <a:t> </a:t>
            </a:r>
            <a:r>
              <a:rPr lang="si-LK" sz="1600" b="1" dirty="0">
                <a:latin typeface="Times" pitchFamily="-84" charset="0"/>
                <a:cs typeface="+mj-cs"/>
              </a:rPr>
              <a:t>වේදිකාව සැකසීමට සූදානම් වන්න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en-US" sz="1600" b="1" dirty="0">
                <a:latin typeface="Times" pitchFamily="-84" charset="0"/>
                <a:cs typeface="+mj-cs"/>
              </a:rPr>
              <a:t>///	</a:t>
            </a:r>
            <a:r>
              <a:rPr lang="si-LK" sz="1600" b="1" dirty="0">
                <a:latin typeface="Times" pitchFamily="-84" charset="0"/>
                <a:cs typeface="+mj-cs"/>
              </a:rPr>
              <a:t>අප ඉදිරියට යන අතරේදි..කහ පාට රේඛාවන් එකතුවන ආකාරය බලන්න.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en-US" sz="1600" b="1" dirty="0">
                <a:latin typeface="Times" pitchFamily="-84" charset="0"/>
                <a:cs typeface="+mj-cs"/>
              </a:rPr>
              <a:t>///	</a:t>
            </a:r>
            <a:r>
              <a:rPr lang="si-LK" sz="1600" b="1" dirty="0">
                <a:latin typeface="Times" pitchFamily="-84" charset="0"/>
                <a:cs typeface="+mj-cs"/>
              </a:rPr>
              <a:t>අප තව දුරටත් ඉදිරියට යන අතරෙදි ඔබට එම රේඛාවන් ඔබගේම සිතියමෙ ඇඳගත  හැකිය.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si-LK" sz="1600" b="1" dirty="0">
                <a:latin typeface="Times" pitchFamily="-84" charset="0"/>
                <a:cs typeface="+mj-cs"/>
              </a:rPr>
              <a:t>ඔබ ඇඳිය යුතු රේඛාවන් සියල්ලම මෙහි කහ වර්ණයෙන් දැක්වේ.</a:t>
            </a:r>
            <a:endParaRPr lang="en-US" sz="1600" b="1" dirty="0">
              <a:latin typeface="Times" pitchFamily="-84" charset="0"/>
              <a:cs typeface="+mj-cs"/>
            </a:endParaRPr>
          </a:p>
          <a:p>
            <a:r>
              <a:rPr lang="en-US" sz="1600" b="1" dirty="0">
                <a:latin typeface="Times" pitchFamily="-84" charset="0"/>
                <a:cs typeface="+mj-cs"/>
              </a:rPr>
              <a:t>///	</a:t>
            </a:r>
            <a:r>
              <a:rPr lang="si-LK" sz="1600" b="1" dirty="0">
                <a:latin typeface="Times" pitchFamily="-84" charset="0"/>
                <a:cs typeface="+mj-cs"/>
              </a:rPr>
              <a:t>පෙර ඔබ ඇඳි රේඛාවන් සියල්ලම මෙහි කොළ වර්ණයට මාරු  වී දැක්වේ.</a:t>
            </a:r>
            <a:endParaRPr lang="en-US" sz="1600" b="1" dirty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27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29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6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7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8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</p:grpSp>
      </p:grp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0" charset="0"/>
                <a:ea typeface="+mn-ea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0" charset="0"/>
                <a:ea typeface="+mn-ea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0" charset="0"/>
                <a:ea typeface="+mn-ea"/>
              </a:rPr>
              <a:t>   STAGE</a:t>
            </a:r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93964556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3784898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7453854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9082265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565357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2480113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282485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1464526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84370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7979516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2363813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80" name="Rectangle 56"/>
          <p:cNvSpPr>
            <a:spLocks noChangeArrowheads="1"/>
          </p:cNvSpPr>
          <p:nvPr userDrawn="1"/>
        </p:nvSpPr>
        <p:spPr bwMode="auto">
          <a:xfrm>
            <a:off x="506413" y="415925"/>
            <a:ext cx="8361362" cy="6176963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66725" y="361950"/>
            <a:ext cx="8281988" cy="6111875"/>
          </a:xfrm>
          <a:prstGeom prst="rect">
            <a:avLst/>
          </a:prstGeom>
          <a:solidFill>
            <a:srgbClr val="535353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28" name="Freeform 4"/>
          <p:cNvSpPr>
            <a:spLocks/>
          </p:cNvSpPr>
          <p:nvPr/>
        </p:nvSpPr>
        <p:spPr bwMode="auto">
          <a:xfrm>
            <a:off x="4765675" y="600075"/>
            <a:ext cx="2239963" cy="5461000"/>
          </a:xfrm>
          <a:custGeom>
            <a:avLst/>
            <a:gdLst/>
            <a:ahLst/>
            <a:cxnLst>
              <a:cxn ang="0">
                <a:pos x="91" y="33"/>
              </a:cxn>
              <a:cxn ang="0">
                <a:pos x="212" y="76"/>
              </a:cxn>
              <a:cxn ang="0">
                <a:pos x="332" y="174"/>
              </a:cxn>
              <a:cxn ang="0">
                <a:pos x="383" y="305"/>
              </a:cxn>
              <a:cxn ang="0">
                <a:pos x="443" y="446"/>
              </a:cxn>
              <a:cxn ang="0">
                <a:pos x="453" y="620"/>
              </a:cxn>
              <a:cxn ang="0">
                <a:pos x="494" y="751"/>
              </a:cxn>
              <a:cxn ang="0">
                <a:pos x="494" y="882"/>
              </a:cxn>
              <a:cxn ang="0">
                <a:pos x="483" y="1012"/>
              </a:cxn>
              <a:cxn ang="0">
                <a:pos x="473" y="1143"/>
              </a:cxn>
              <a:cxn ang="0">
                <a:pos x="463" y="1284"/>
              </a:cxn>
              <a:cxn ang="0">
                <a:pos x="433" y="1426"/>
              </a:cxn>
              <a:cxn ang="0">
                <a:pos x="383" y="1556"/>
              </a:cxn>
              <a:cxn ang="0">
                <a:pos x="353" y="1687"/>
              </a:cxn>
              <a:cxn ang="0">
                <a:pos x="443" y="1796"/>
              </a:cxn>
              <a:cxn ang="0">
                <a:pos x="494" y="1937"/>
              </a:cxn>
              <a:cxn ang="0">
                <a:pos x="524" y="2068"/>
              </a:cxn>
              <a:cxn ang="0">
                <a:pos x="614" y="2198"/>
              </a:cxn>
              <a:cxn ang="0">
                <a:pos x="705" y="2351"/>
              </a:cxn>
              <a:cxn ang="0">
                <a:pos x="836" y="2470"/>
              </a:cxn>
              <a:cxn ang="0">
                <a:pos x="947" y="2612"/>
              </a:cxn>
              <a:cxn ang="0">
                <a:pos x="1078" y="2721"/>
              </a:cxn>
              <a:cxn ang="0">
                <a:pos x="1158" y="2851"/>
              </a:cxn>
              <a:cxn ang="0">
                <a:pos x="1269" y="3004"/>
              </a:cxn>
              <a:cxn ang="0">
                <a:pos x="1319" y="3156"/>
              </a:cxn>
              <a:cxn ang="0">
                <a:pos x="1370" y="3308"/>
              </a:cxn>
              <a:cxn ang="0">
                <a:pos x="1400" y="3439"/>
              </a:cxn>
              <a:cxn ang="0">
                <a:pos x="1410" y="3145"/>
              </a:cxn>
              <a:cxn ang="0">
                <a:pos x="1340" y="3058"/>
              </a:cxn>
              <a:cxn ang="0">
                <a:pos x="1259" y="2862"/>
              </a:cxn>
              <a:cxn ang="0">
                <a:pos x="1098" y="2721"/>
              </a:cxn>
              <a:cxn ang="0">
                <a:pos x="997" y="2514"/>
              </a:cxn>
              <a:cxn ang="0">
                <a:pos x="806" y="2449"/>
              </a:cxn>
              <a:cxn ang="0">
                <a:pos x="735" y="2307"/>
              </a:cxn>
              <a:cxn ang="0">
                <a:pos x="635" y="2187"/>
              </a:cxn>
              <a:cxn ang="0">
                <a:pos x="534" y="1959"/>
              </a:cxn>
              <a:cxn ang="0">
                <a:pos x="443" y="1785"/>
              </a:cxn>
              <a:cxn ang="0">
                <a:pos x="403" y="1632"/>
              </a:cxn>
              <a:cxn ang="0">
                <a:pos x="433" y="1491"/>
              </a:cxn>
              <a:cxn ang="0">
                <a:pos x="483" y="1349"/>
              </a:cxn>
              <a:cxn ang="0">
                <a:pos x="483" y="1208"/>
              </a:cxn>
              <a:cxn ang="0">
                <a:pos x="524" y="1023"/>
              </a:cxn>
              <a:cxn ang="0">
                <a:pos x="514" y="805"/>
              </a:cxn>
              <a:cxn ang="0">
                <a:pos x="534" y="642"/>
              </a:cxn>
              <a:cxn ang="0">
                <a:pos x="554" y="522"/>
              </a:cxn>
              <a:cxn ang="0">
                <a:pos x="665" y="392"/>
              </a:cxn>
              <a:cxn ang="0">
                <a:pos x="826" y="218"/>
              </a:cxn>
              <a:cxn ang="0">
                <a:pos x="876" y="76"/>
              </a:cxn>
              <a:cxn ang="0">
                <a:pos x="917" y="11"/>
              </a:cxn>
              <a:cxn ang="0">
                <a:pos x="765" y="87"/>
              </a:cxn>
              <a:cxn ang="0">
                <a:pos x="755" y="218"/>
              </a:cxn>
              <a:cxn ang="0">
                <a:pos x="745" y="305"/>
              </a:cxn>
              <a:cxn ang="0">
                <a:pos x="624" y="435"/>
              </a:cxn>
              <a:cxn ang="0">
                <a:pos x="534" y="522"/>
              </a:cxn>
              <a:cxn ang="0">
                <a:pos x="483" y="664"/>
              </a:cxn>
              <a:cxn ang="0">
                <a:pos x="473" y="511"/>
              </a:cxn>
              <a:cxn ang="0">
                <a:pos x="443" y="348"/>
              </a:cxn>
              <a:cxn ang="0">
                <a:pos x="383" y="218"/>
              </a:cxn>
              <a:cxn ang="0">
                <a:pos x="302" y="98"/>
              </a:cxn>
              <a:cxn ang="0">
                <a:pos x="181" y="33"/>
              </a:cxn>
              <a:cxn ang="0">
                <a:pos x="60" y="11"/>
              </a:cxn>
            </a:cxnLst>
            <a:rect l="0" t="0" r="r" b="b"/>
            <a:pathLst>
              <a:path w="1411" h="3440">
                <a:moveTo>
                  <a:pt x="0" y="0"/>
                </a:moveTo>
                <a:lnTo>
                  <a:pt x="50" y="22"/>
                </a:lnTo>
                <a:lnTo>
                  <a:pt x="91" y="33"/>
                </a:lnTo>
                <a:lnTo>
                  <a:pt x="131" y="22"/>
                </a:lnTo>
                <a:lnTo>
                  <a:pt x="171" y="54"/>
                </a:lnTo>
                <a:lnTo>
                  <a:pt x="212" y="76"/>
                </a:lnTo>
                <a:lnTo>
                  <a:pt x="252" y="98"/>
                </a:lnTo>
                <a:lnTo>
                  <a:pt x="292" y="141"/>
                </a:lnTo>
                <a:lnTo>
                  <a:pt x="332" y="174"/>
                </a:lnTo>
                <a:lnTo>
                  <a:pt x="342" y="218"/>
                </a:lnTo>
                <a:lnTo>
                  <a:pt x="342" y="261"/>
                </a:lnTo>
                <a:lnTo>
                  <a:pt x="383" y="305"/>
                </a:lnTo>
                <a:lnTo>
                  <a:pt x="413" y="348"/>
                </a:lnTo>
                <a:lnTo>
                  <a:pt x="413" y="403"/>
                </a:lnTo>
                <a:lnTo>
                  <a:pt x="443" y="446"/>
                </a:lnTo>
                <a:lnTo>
                  <a:pt x="463" y="490"/>
                </a:lnTo>
                <a:lnTo>
                  <a:pt x="453" y="577"/>
                </a:lnTo>
                <a:lnTo>
                  <a:pt x="453" y="620"/>
                </a:lnTo>
                <a:lnTo>
                  <a:pt x="473" y="664"/>
                </a:lnTo>
                <a:lnTo>
                  <a:pt x="483" y="707"/>
                </a:lnTo>
                <a:lnTo>
                  <a:pt x="494" y="751"/>
                </a:lnTo>
                <a:lnTo>
                  <a:pt x="494" y="794"/>
                </a:lnTo>
                <a:lnTo>
                  <a:pt x="494" y="838"/>
                </a:lnTo>
                <a:lnTo>
                  <a:pt x="494" y="882"/>
                </a:lnTo>
                <a:lnTo>
                  <a:pt x="494" y="925"/>
                </a:lnTo>
                <a:lnTo>
                  <a:pt x="504" y="969"/>
                </a:lnTo>
                <a:lnTo>
                  <a:pt x="483" y="1012"/>
                </a:lnTo>
                <a:lnTo>
                  <a:pt x="473" y="1056"/>
                </a:lnTo>
                <a:lnTo>
                  <a:pt x="473" y="1099"/>
                </a:lnTo>
                <a:lnTo>
                  <a:pt x="473" y="1143"/>
                </a:lnTo>
                <a:lnTo>
                  <a:pt x="483" y="1186"/>
                </a:lnTo>
                <a:lnTo>
                  <a:pt x="483" y="1230"/>
                </a:lnTo>
                <a:lnTo>
                  <a:pt x="463" y="1284"/>
                </a:lnTo>
                <a:lnTo>
                  <a:pt x="453" y="1328"/>
                </a:lnTo>
                <a:lnTo>
                  <a:pt x="453" y="1382"/>
                </a:lnTo>
                <a:lnTo>
                  <a:pt x="433" y="1426"/>
                </a:lnTo>
                <a:lnTo>
                  <a:pt x="403" y="1469"/>
                </a:lnTo>
                <a:lnTo>
                  <a:pt x="383" y="1513"/>
                </a:lnTo>
                <a:lnTo>
                  <a:pt x="383" y="1556"/>
                </a:lnTo>
                <a:lnTo>
                  <a:pt x="383" y="1600"/>
                </a:lnTo>
                <a:lnTo>
                  <a:pt x="363" y="1643"/>
                </a:lnTo>
                <a:lnTo>
                  <a:pt x="353" y="1687"/>
                </a:lnTo>
                <a:lnTo>
                  <a:pt x="363" y="1730"/>
                </a:lnTo>
                <a:lnTo>
                  <a:pt x="383" y="1785"/>
                </a:lnTo>
                <a:lnTo>
                  <a:pt x="443" y="1796"/>
                </a:lnTo>
                <a:lnTo>
                  <a:pt x="463" y="1850"/>
                </a:lnTo>
                <a:lnTo>
                  <a:pt x="483" y="1894"/>
                </a:lnTo>
                <a:lnTo>
                  <a:pt x="494" y="1937"/>
                </a:lnTo>
                <a:lnTo>
                  <a:pt x="494" y="1981"/>
                </a:lnTo>
                <a:lnTo>
                  <a:pt x="524" y="2024"/>
                </a:lnTo>
                <a:lnTo>
                  <a:pt x="524" y="2068"/>
                </a:lnTo>
                <a:lnTo>
                  <a:pt x="544" y="2122"/>
                </a:lnTo>
                <a:lnTo>
                  <a:pt x="584" y="2155"/>
                </a:lnTo>
                <a:lnTo>
                  <a:pt x="614" y="2198"/>
                </a:lnTo>
                <a:lnTo>
                  <a:pt x="624" y="2275"/>
                </a:lnTo>
                <a:lnTo>
                  <a:pt x="685" y="2285"/>
                </a:lnTo>
                <a:lnTo>
                  <a:pt x="705" y="2351"/>
                </a:lnTo>
                <a:lnTo>
                  <a:pt x="745" y="2394"/>
                </a:lnTo>
                <a:lnTo>
                  <a:pt x="786" y="2438"/>
                </a:lnTo>
                <a:lnTo>
                  <a:pt x="836" y="2470"/>
                </a:lnTo>
                <a:lnTo>
                  <a:pt x="876" y="2514"/>
                </a:lnTo>
                <a:lnTo>
                  <a:pt x="896" y="2568"/>
                </a:lnTo>
                <a:lnTo>
                  <a:pt x="947" y="2612"/>
                </a:lnTo>
                <a:lnTo>
                  <a:pt x="997" y="2634"/>
                </a:lnTo>
                <a:lnTo>
                  <a:pt x="1027" y="2677"/>
                </a:lnTo>
                <a:lnTo>
                  <a:pt x="1078" y="2721"/>
                </a:lnTo>
                <a:lnTo>
                  <a:pt x="1108" y="2764"/>
                </a:lnTo>
                <a:lnTo>
                  <a:pt x="1128" y="2808"/>
                </a:lnTo>
                <a:lnTo>
                  <a:pt x="1158" y="2851"/>
                </a:lnTo>
                <a:lnTo>
                  <a:pt x="1188" y="2906"/>
                </a:lnTo>
                <a:lnTo>
                  <a:pt x="1229" y="2949"/>
                </a:lnTo>
                <a:lnTo>
                  <a:pt x="1269" y="3004"/>
                </a:lnTo>
                <a:lnTo>
                  <a:pt x="1279" y="3058"/>
                </a:lnTo>
                <a:lnTo>
                  <a:pt x="1289" y="3113"/>
                </a:lnTo>
                <a:lnTo>
                  <a:pt x="1319" y="3156"/>
                </a:lnTo>
                <a:lnTo>
                  <a:pt x="1350" y="3210"/>
                </a:lnTo>
                <a:lnTo>
                  <a:pt x="1360" y="3265"/>
                </a:lnTo>
                <a:lnTo>
                  <a:pt x="1370" y="3308"/>
                </a:lnTo>
                <a:lnTo>
                  <a:pt x="1390" y="3352"/>
                </a:lnTo>
                <a:lnTo>
                  <a:pt x="1400" y="3395"/>
                </a:lnTo>
                <a:lnTo>
                  <a:pt x="1400" y="3439"/>
                </a:lnTo>
                <a:lnTo>
                  <a:pt x="1400" y="3319"/>
                </a:lnTo>
                <a:lnTo>
                  <a:pt x="1410" y="3232"/>
                </a:lnTo>
                <a:lnTo>
                  <a:pt x="1410" y="3145"/>
                </a:lnTo>
                <a:lnTo>
                  <a:pt x="1410" y="3102"/>
                </a:lnTo>
                <a:lnTo>
                  <a:pt x="1380" y="3058"/>
                </a:lnTo>
                <a:lnTo>
                  <a:pt x="1340" y="3058"/>
                </a:lnTo>
                <a:lnTo>
                  <a:pt x="1309" y="2982"/>
                </a:lnTo>
                <a:lnTo>
                  <a:pt x="1299" y="2938"/>
                </a:lnTo>
                <a:lnTo>
                  <a:pt x="1259" y="2862"/>
                </a:lnTo>
                <a:lnTo>
                  <a:pt x="1239" y="2819"/>
                </a:lnTo>
                <a:lnTo>
                  <a:pt x="1178" y="2753"/>
                </a:lnTo>
                <a:lnTo>
                  <a:pt x="1098" y="2721"/>
                </a:lnTo>
                <a:lnTo>
                  <a:pt x="1037" y="2721"/>
                </a:lnTo>
                <a:lnTo>
                  <a:pt x="1007" y="2579"/>
                </a:lnTo>
                <a:lnTo>
                  <a:pt x="997" y="2514"/>
                </a:lnTo>
                <a:lnTo>
                  <a:pt x="967" y="2470"/>
                </a:lnTo>
                <a:lnTo>
                  <a:pt x="886" y="2460"/>
                </a:lnTo>
                <a:lnTo>
                  <a:pt x="806" y="2449"/>
                </a:lnTo>
                <a:lnTo>
                  <a:pt x="765" y="2438"/>
                </a:lnTo>
                <a:lnTo>
                  <a:pt x="755" y="2351"/>
                </a:lnTo>
                <a:lnTo>
                  <a:pt x="735" y="2307"/>
                </a:lnTo>
                <a:lnTo>
                  <a:pt x="715" y="2253"/>
                </a:lnTo>
                <a:lnTo>
                  <a:pt x="675" y="2209"/>
                </a:lnTo>
                <a:lnTo>
                  <a:pt x="635" y="2187"/>
                </a:lnTo>
                <a:lnTo>
                  <a:pt x="554" y="2100"/>
                </a:lnTo>
                <a:lnTo>
                  <a:pt x="534" y="2057"/>
                </a:lnTo>
                <a:lnTo>
                  <a:pt x="534" y="1959"/>
                </a:lnTo>
                <a:lnTo>
                  <a:pt x="524" y="1894"/>
                </a:lnTo>
                <a:lnTo>
                  <a:pt x="494" y="1839"/>
                </a:lnTo>
                <a:lnTo>
                  <a:pt x="443" y="1785"/>
                </a:lnTo>
                <a:lnTo>
                  <a:pt x="413" y="1741"/>
                </a:lnTo>
                <a:lnTo>
                  <a:pt x="393" y="1687"/>
                </a:lnTo>
                <a:lnTo>
                  <a:pt x="403" y="1632"/>
                </a:lnTo>
                <a:lnTo>
                  <a:pt x="403" y="1589"/>
                </a:lnTo>
                <a:lnTo>
                  <a:pt x="413" y="1545"/>
                </a:lnTo>
                <a:lnTo>
                  <a:pt x="433" y="1491"/>
                </a:lnTo>
                <a:lnTo>
                  <a:pt x="433" y="1447"/>
                </a:lnTo>
                <a:lnTo>
                  <a:pt x="463" y="1393"/>
                </a:lnTo>
                <a:lnTo>
                  <a:pt x="483" y="1349"/>
                </a:lnTo>
                <a:lnTo>
                  <a:pt x="494" y="1295"/>
                </a:lnTo>
                <a:lnTo>
                  <a:pt x="494" y="1252"/>
                </a:lnTo>
                <a:lnTo>
                  <a:pt x="483" y="1208"/>
                </a:lnTo>
                <a:lnTo>
                  <a:pt x="494" y="1164"/>
                </a:lnTo>
                <a:lnTo>
                  <a:pt x="524" y="1067"/>
                </a:lnTo>
                <a:lnTo>
                  <a:pt x="524" y="1023"/>
                </a:lnTo>
                <a:lnTo>
                  <a:pt x="524" y="936"/>
                </a:lnTo>
                <a:lnTo>
                  <a:pt x="524" y="871"/>
                </a:lnTo>
                <a:lnTo>
                  <a:pt x="514" y="805"/>
                </a:lnTo>
                <a:lnTo>
                  <a:pt x="524" y="762"/>
                </a:lnTo>
                <a:lnTo>
                  <a:pt x="544" y="707"/>
                </a:lnTo>
                <a:lnTo>
                  <a:pt x="534" y="642"/>
                </a:lnTo>
                <a:lnTo>
                  <a:pt x="524" y="599"/>
                </a:lnTo>
                <a:lnTo>
                  <a:pt x="514" y="555"/>
                </a:lnTo>
                <a:lnTo>
                  <a:pt x="554" y="522"/>
                </a:lnTo>
                <a:lnTo>
                  <a:pt x="584" y="479"/>
                </a:lnTo>
                <a:lnTo>
                  <a:pt x="594" y="435"/>
                </a:lnTo>
                <a:lnTo>
                  <a:pt x="665" y="392"/>
                </a:lnTo>
                <a:lnTo>
                  <a:pt x="725" y="305"/>
                </a:lnTo>
                <a:lnTo>
                  <a:pt x="786" y="239"/>
                </a:lnTo>
                <a:lnTo>
                  <a:pt x="826" y="218"/>
                </a:lnTo>
                <a:lnTo>
                  <a:pt x="856" y="174"/>
                </a:lnTo>
                <a:lnTo>
                  <a:pt x="856" y="131"/>
                </a:lnTo>
                <a:lnTo>
                  <a:pt x="876" y="76"/>
                </a:lnTo>
                <a:lnTo>
                  <a:pt x="917" y="44"/>
                </a:lnTo>
                <a:lnTo>
                  <a:pt x="957" y="0"/>
                </a:lnTo>
                <a:lnTo>
                  <a:pt x="917" y="11"/>
                </a:lnTo>
                <a:lnTo>
                  <a:pt x="856" y="22"/>
                </a:lnTo>
                <a:lnTo>
                  <a:pt x="796" y="44"/>
                </a:lnTo>
                <a:lnTo>
                  <a:pt x="765" y="87"/>
                </a:lnTo>
                <a:lnTo>
                  <a:pt x="776" y="131"/>
                </a:lnTo>
                <a:lnTo>
                  <a:pt x="755" y="174"/>
                </a:lnTo>
                <a:lnTo>
                  <a:pt x="755" y="218"/>
                </a:lnTo>
                <a:lnTo>
                  <a:pt x="826" y="229"/>
                </a:lnTo>
                <a:lnTo>
                  <a:pt x="786" y="272"/>
                </a:lnTo>
                <a:lnTo>
                  <a:pt x="745" y="305"/>
                </a:lnTo>
                <a:lnTo>
                  <a:pt x="705" y="348"/>
                </a:lnTo>
                <a:lnTo>
                  <a:pt x="665" y="424"/>
                </a:lnTo>
                <a:lnTo>
                  <a:pt x="624" y="435"/>
                </a:lnTo>
                <a:lnTo>
                  <a:pt x="584" y="468"/>
                </a:lnTo>
                <a:lnTo>
                  <a:pt x="544" y="479"/>
                </a:lnTo>
                <a:lnTo>
                  <a:pt x="534" y="522"/>
                </a:lnTo>
                <a:lnTo>
                  <a:pt x="534" y="566"/>
                </a:lnTo>
                <a:lnTo>
                  <a:pt x="494" y="620"/>
                </a:lnTo>
                <a:lnTo>
                  <a:pt x="483" y="664"/>
                </a:lnTo>
                <a:lnTo>
                  <a:pt x="483" y="707"/>
                </a:lnTo>
                <a:lnTo>
                  <a:pt x="483" y="620"/>
                </a:lnTo>
                <a:lnTo>
                  <a:pt x="473" y="511"/>
                </a:lnTo>
                <a:lnTo>
                  <a:pt x="463" y="446"/>
                </a:lnTo>
                <a:lnTo>
                  <a:pt x="453" y="403"/>
                </a:lnTo>
                <a:lnTo>
                  <a:pt x="443" y="348"/>
                </a:lnTo>
                <a:lnTo>
                  <a:pt x="413" y="305"/>
                </a:lnTo>
                <a:lnTo>
                  <a:pt x="383" y="261"/>
                </a:lnTo>
                <a:lnTo>
                  <a:pt x="383" y="218"/>
                </a:lnTo>
                <a:lnTo>
                  <a:pt x="353" y="174"/>
                </a:lnTo>
                <a:lnTo>
                  <a:pt x="312" y="141"/>
                </a:lnTo>
                <a:lnTo>
                  <a:pt x="302" y="98"/>
                </a:lnTo>
                <a:lnTo>
                  <a:pt x="262" y="76"/>
                </a:lnTo>
                <a:lnTo>
                  <a:pt x="222" y="76"/>
                </a:lnTo>
                <a:lnTo>
                  <a:pt x="181" y="33"/>
                </a:lnTo>
                <a:lnTo>
                  <a:pt x="141" y="11"/>
                </a:lnTo>
                <a:lnTo>
                  <a:pt x="101" y="0"/>
                </a:lnTo>
                <a:lnTo>
                  <a:pt x="60" y="11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31" name="Freeform 7"/>
          <p:cNvSpPr>
            <a:spLocks/>
          </p:cNvSpPr>
          <p:nvPr/>
        </p:nvSpPr>
        <p:spPr bwMode="auto">
          <a:xfrm>
            <a:off x="796925" y="1946275"/>
            <a:ext cx="7750175" cy="2227263"/>
          </a:xfrm>
          <a:custGeom>
            <a:avLst/>
            <a:gdLst/>
            <a:ahLst/>
            <a:cxnLst>
              <a:cxn ang="0">
                <a:pos x="151" y="54"/>
              </a:cxn>
              <a:cxn ang="0">
                <a:pos x="282" y="250"/>
              </a:cxn>
              <a:cxn ang="0">
                <a:pos x="524" y="261"/>
              </a:cxn>
              <a:cxn ang="0">
                <a:pos x="686" y="467"/>
              </a:cxn>
              <a:cxn ang="0">
                <a:pos x="766" y="706"/>
              </a:cxn>
              <a:cxn ang="0">
                <a:pos x="918" y="739"/>
              </a:cxn>
              <a:cxn ang="0">
                <a:pos x="1008" y="815"/>
              </a:cxn>
              <a:cxn ang="0">
                <a:pos x="1210" y="869"/>
              </a:cxn>
              <a:cxn ang="0">
                <a:pos x="1331" y="772"/>
              </a:cxn>
              <a:cxn ang="0">
                <a:pos x="1412" y="565"/>
              </a:cxn>
              <a:cxn ang="0">
                <a:pos x="1291" y="359"/>
              </a:cxn>
              <a:cxn ang="0">
                <a:pos x="1412" y="163"/>
              </a:cxn>
              <a:cxn ang="0">
                <a:pos x="1603" y="206"/>
              </a:cxn>
              <a:cxn ang="0">
                <a:pos x="1785" y="250"/>
              </a:cxn>
              <a:cxn ang="0">
                <a:pos x="1967" y="250"/>
              </a:cxn>
              <a:cxn ang="0">
                <a:pos x="2088" y="217"/>
              </a:cxn>
              <a:cxn ang="0">
                <a:pos x="2219" y="120"/>
              </a:cxn>
              <a:cxn ang="0">
                <a:pos x="2420" y="261"/>
              </a:cxn>
              <a:cxn ang="0">
                <a:pos x="2612" y="348"/>
              </a:cxn>
              <a:cxn ang="0">
                <a:pos x="2783" y="478"/>
              </a:cxn>
              <a:cxn ang="0">
                <a:pos x="2985" y="576"/>
              </a:cxn>
              <a:cxn ang="0">
                <a:pos x="3177" y="652"/>
              </a:cxn>
              <a:cxn ang="0">
                <a:pos x="3378" y="772"/>
              </a:cxn>
              <a:cxn ang="0">
                <a:pos x="3580" y="706"/>
              </a:cxn>
              <a:cxn ang="0">
                <a:pos x="3782" y="772"/>
              </a:cxn>
              <a:cxn ang="0">
                <a:pos x="3983" y="706"/>
              </a:cxn>
              <a:cxn ang="0">
                <a:pos x="4195" y="696"/>
              </a:cxn>
              <a:cxn ang="0">
                <a:pos x="4397" y="783"/>
              </a:cxn>
              <a:cxn ang="0">
                <a:pos x="4599" y="783"/>
              </a:cxn>
              <a:cxn ang="0">
                <a:pos x="4800" y="761"/>
              </a:cxn>
              <a:cxn ang="0">
                <a:pos x="4760" y="848"/>
              </a:cxn>
              <a:cxn ang="0">
                <a:pos x="4498" y="924"/>
              </a:cxn>
              <a:cxn ang="0">
                <a:pos x="4296" y="978"/>
              </a:cxn>
              <a:cxn ang="0">
                <a:pos x="4276" y="1130"/>
              </a:cxn>
              <a:cxn ang="0">
                <a:pos x="4165" y="1293"/>
              </a:cxn>
              <a:cxn ang="0">
                <a:pos x="3933" y="1337"/>
              </a:cxn>
              <a:cxn ang="0">
                <a:pos x="3620" y="1185"/>
              </a:cxn>
              <a:cxn ang="0">
                <a:pos x="3409" y="1011"/>
              </a:cxn>
              <a:cxn ang="0">
                <a:pos x="3177" y="978"/>
              </a:cxn>
              <a:cxn ang="0">
                <a:pos x="2955" y="859"/>
              </a:cxn>
              <a:cxn ang="0">
                <a:pos x="2703" y="848"/>
              </a:cxn>
              <a:cxn ang="0">
                <a:pos x="2471" y="924"/>
              </a:cxn>
              <a:cxn ang="0">
                <a:pos x="2239" y="859"/>
              </a:cxn>
              <a:cxn ang="0">
                <a:pos x="2027" y="772"/>
              </a:cxn>
              <a:cxn ang="0">
                <a:pos x="1926" y="946"/>
              </a:cxn>
              <a:cxn ang="0">
                <a:pos x="1916" y="1163"/>
              </a:cxn>
              <a:cxn ang="0">
                <a:pos x="1805" y="1359"/>
              </a:cxn>
              <a:cxn ang="0">
                <a:pos x="1593" y="1402"/>
              </a:cxn>
              <a:cxn ang="0">
                <a:pos x="1382" y="1326"/>
              </a:cxn>
              <a:cxn ang="0">
                <a:pos x="1180" y="1239"/>
              </a:cxn>
              <a:cxn ang="0">
                <a:pos x="978" y="1217"/>
              </a:cxn>
              <a:cxn ang="0">
                <a:pos x="777" y="1337"/>
              </a:cxn>
              <a:cxn ang="0">
                <a:pos x="625" y="1250"/>
              </a:cxn>
              <a:cxn ang="0">
                <a:pos x="504" y="1087"/>
              </a:cxn>
              <a:cxn ang="0">
                <a:pos x="373" y="902"/>
              </a:cxn>
              <a:cxn ang="0">
                <a:pos x="182" y="783"/>
              </a:cxn>
              <a:cxn ang="0">
                <a:pos x="121" y="598"/>
              </a:cxn>
              <a:cxn ang="0">
                <a:pos x="61" y="413"/>
              </a:cxn>
              <a:cxn ang="0">
                <a:pos x="61" y="196"/>
              </a:cxn>
              <a:cxn ang="0">
                <a:pos x="0" y="0"/>
              </a:cxn>
            </a:cxnLst>
            <a:rect l="0" t="0" r="r" b="b"/>
            <a:pathLst>
              <a:path w="4882" h="1403">
                <a:moveTo>
                  <a:pt x="0" y="0"/>
                </a:moveTo>
                <a:lnTo>
                  <a:pt x="40" y="22"/>
                </a:lnTo>
                <a:lnTo>
                  <a:pt x="81" y="33"/>
                </a:lnTo>
                <a:lnTo>
                  <a:pt x="121" y="11"/>
                </a:lnTo>
                <a:lnTo>
                  <a:pt x="151" y="54"/>
                </a:lnTo>
                <a:lnTo>
                  <a:pt x="192" y="76"/>
                </a:lnTo>
                <a:lnTo>
                  <a:pt x="222" y="120"/>
                </a:lnTo>
                <a:lnTo>
                  <a:pt x="242" y="163"/>
                </a:lnTo>
                <a:lnTo>
                  <a:pt x="252" y="206"/>
                </a:lnTo>
                <a:lnTo>
                  <a:pt x="282" y="250"/>
                </a:lnTo>
                <a:lnTo>
                  <a:pt x="323" y="272"/>
                </a:lnTo>
                <a:lnTo>
                  <a:pt x="363" y="272"/>
                </a:lnTo>
                <a:lnTo>
                  <a:pt x="403" y="250"/>
                </a:lnTo>
                <a:lnTo>
                  <a:pt x="484" y="250"/>
                </a:lnTo>
                <a:lnTo>
                  <a:pt x="524" y="261"/>
                </a:lnTo>
                <a:lnTo>
                  <a:pt x="565" y="304"/>
                </a:lnTo>
                <a:lnTo>
                  <a:pt x="595" y="348"/>
                </a:lnTo>
                <a:lnTo>
                  <a:pt x="635" y="380"/>
                </a:lnTo>
                <a:lnTo>
                  <a:pt x="666" y="424"/>
                </a:lnTo>
                <a:lnTo>
                  <a:pt x="686" y="467"/>
                </a:lnTo>
                <a:lnTo>
                  <a:pt x="686" y="511"/>
                </a:lnTo>
                <a:lnTo>
                  <a:pt x="686" y="554"/>
                </a:lnTo>
                <a:lnTo>
                  <a:pt x="706" y="609"/>
                </a:lnTo>
                <a:lnTo>
                  <a:pt x="726" y="663"/>
                </a:lnTo>
                <a:lnTo>
                  <a:pt x="766" y="706"/>
                </a:lnTo>
                <a:lnTo>
                  <a:pt x="807" y="717"/>
                </a:lnTo>
                <a:lnTo>
                  <a:pt x="847" y="674"/>
                </a:lnTo>
                <a:lnTo>
                  <a:pt x="887" y="652"/>
                </a:lnTo>
                <a:lnTo>
                  <a:pt x="908" y="696"/>
                </a:lnTo>
                <a:lnTo>
                  <a:pt x="918" y="739"/>
                </a:lnTo>
                <a:lnTo>
                  <a:pt x="898" y="783"/>
                </a:lnTo>
                <a:lnTo>
                  <a:pt x="887" y="826"/>
                </a:lnTo>
                <a:lnTo>
                  <a:pt x="928" y="869"/>
                </a:lnTo>
                <a:lnTo>
                  <a:pt x="968" y="848"/>
                </a:lnTo>
                <a:lnTo>
                  <a:pt x="1008" y="815"/>
                </a:lnTo>
                <a:lnTo>
                  <a:pt x="1049" y="826"/>
                </a:lnTo>
                <a:lnTo>
                  <a:pt x="1089" y="848"/>
                </a:lnTo>
                <a:lnTo>
                  <a:pt x="1129" y="848"/>
                </a:lnTo>
                <a:lnTo>
                  <a:pt x="1170" y="859"/>
                </a:lnTo>
                <a:lnTo>
                  <a:pt x="1210" y="869"/>
                </a:lnTo>
                <a:lnTo>
                  <a:pt x="1220" y="826"/>
                </a:lnTo>
                <a:lnTo>
                  <a:pt x="1261" y="815"/>
                </a:lnTo>
                <a:lnTo>
                  <a:pt x="1301" y="826"/>
                </a:lnTo>
                <a:lnTo>
                  <a:pt x="1341" y="815"/>
                </a:lnTo>
                <a:lnTo>
                  <a:pt x="1331" y="772"/>
                </a:lnTo>
                <a:lnTo>
                  <a:pt x="1331" y="728"/>
                </a:lnTo>
                <a:lnTo>
                  <a:pt x="1372" y="696"/>
                </a:lnTo>
                <a:lnTo>
                  <a:pt x="1392" y="652"/>
                </a:lnTo>
                <a:lnTo>
                  <a:pt x="1382" y="609"/>
                </a:lnTo>
                <a:lnTo>
                  <a:pt x="1412" y="565"/>
                </a:lnTo>
                <a:lnTo>
                  <a:pt x="1412" y="522"/>
                </a:lnTo>
                <a:lnTo>
                  <a:pt x="1372" y="500"/>
                </a:lnTo>
                <a:lnTo>
                  <a:pt x="1331" y="446"/>
                </a:lnTo>
                <a:lnTo>
                  <a:pt x="1301" y="402"/>
                </a:lnTo>
                <a:lnTo>
                  <a:pt x="1291" y="359"/>
                </a:lnTo>
                <a:lnTo>
                  <a:pt x="1291" y="315"/>
                </a:lnTo>
                <a:lnTo>
                  <a:pt x="1301" y="272"/>
                </a:lnTo>
                <a:lnTo>
                  <a:pt x="1341" y="228"/>
                </a:lnTo>
                <a:lnTo>
                  <a:pt x="1372" y="185"/>
                </a:lnTo>
                <a:lnTo>
                  <a:pt x="1412" y="163"/>
                </a:lnTo>
                <a:lnTo>
                  <a:pt x="1442" y="206"/>
                </a:lnTo>
                <a:lnTo>
                  <a:pt x="1482" y="217"/>
                </a:lnTo>
                <a:lnTo>
                  <a:pt x="1523" y="206"/>
                </a:lnTo>
                <a:lnTo>
                  <a:pt x="1563" y="206"/>
                </a:lnTo>
                <a:lnTo>
                  <a:pt x="1603" y="206"/>
                </a:lnTo>
                <a:lnTo>
                  <a:pt x="1654" y="196"/>
                </a:lnTo>
                <a:lnTo>
                  <a:pt x="1694" y="185"/>
                </a:lnTo>
                <a:lnTo>
                  <a:pt x="1735" y="185"/>
                </a:lnTo>
                <a:lnTo>
                  <a:pt x="1775" y="206"/>
                </a:lnTo>
                <a:lnTo>
                  <a:pt x="1785" y="250"/>
                </a:lnTo>
                <a:lnTo>
                  <a:pt x="1825" y="250"/>
                </a:lnTo>
                <a:lnTo>
                  <a:pt x="1866" y="283"/>
                </a:lnTo>
                <a:lnTo>
                  <a:pt x="1906" y="315"/>
                </a:lnTo>
                <a:lnTo>
                  <a:pt x="1946" y="293"/>
                </a:lnTo>
                <a:lnTo>
                  <a:pt x="1967" y="250"/>
                </a:lnTo>
                <a:lnTo>
                  <a:pt x="1977" y="206"/>
                </a:lnTo>
                <a:lnTo>
                  <a:pt x="1997" y="163"/>
                </a:lnTo>
                <a:lnTo>
                  <a:pt x="2037" y="152"/>
                </a:lnTo>
                <a:lnTo>
                  <a:pt x="2047" y="196"/>
                </a:lnTo>
                <a:lnTo>
                  <a:pt x="2088" y="217"/>
                </a:lnTo>
                <a:lnTo>
                  <a:pt x="2128" y="217"/>
                </a:lnTo>
                <a:lnTo>
                  <a:pt x="2138" y="174"/>
                </a:lnTo>
                <a:lnTo>
                  <a:pt x="2138" y="130"/>
                </a:lnTo>
                <a:lnTo>
                  <a:pt x="2178" y="120"/>
                </a:lnTo>
                <a:lnTo>
                  <a:pt x="2219" y="120"/>
                </a:lnTo>
                <a:lnTo>
                  <a:pt x="2259" y="163"/>
                </a:lnTo>
                <a:lnTo>
                  <a:pt x="2299" y="196"/>
                </a:lnTo>
                <a:lnTo>
                  <a:pt x="2340" y="196"/>
                </a:lnTo>
                <a:lnTo>
                  <a:pt x="2380" y="217"/>
                </a:lnTo>
                <a:lnTo>
                  <a:pt x="2420" y="261"/>
                </a:lnTo>
                <a:lnTo>
                  <a:pt x="2451" y="304"/>
                </a:lnTo>
                <a:lnTo>
                  <a:pt x="2491" y="337"/>
                </a:lnTo>
                <a:lnTo>
                  <a:pt x="2531" y="348"/>
                </a:lnTo>
                <a:lnTo>
                  <a:pt x="2572" y="348"/>
                </a:lnTo>
                <a:lnTo>
                  <a:pt x="2612" y="348"/>
                </a:lnTo>
                <a:lnTo>
                  <a:pt x="2652" y="359"/>
                </a:lnTo>
                <a:lnTo>
                  <a:pt x="2693" y="370"/>
                </a:lnTo>
                <a:lnTo>
                  <a:pt x="2733" y="391"/>
                </a:lnTo>
                <a:lnTo>
                  <a:pt x="2773" y="435"/>
                </a:lnTo>
                <a:lnTo>
                  <a:pt x="2783" y="478"/>
                </a:lnTo>
                <a:lnTo>
                  <a:pt x="2804" y="522"/>
                </a:lnTo>
                <a:lnTo>
                  <a:pt x="2854" y="565"/>
                </a:lnTo>
                <a:lnTo>
                  <a:pt x="2894" y="576"/>
                </a:lnTo>
                <a:lnTo>
                  <a:pt x="2945" y="576"/>
                </a:lnTo>
                <a:lnTo>
                  <a:pt x="2985" y="576"/>
                </a:lnTo>
                <a:lnTo>
                  <a:pt x="3025" y="576"/>
                </a:lnTo>
                <a:lnTo>
                  <a:pt x="3066" y="576"/>
                </a:lnTo>
                <a:lnTo>
                  <a:pt x="3106" y="587"/>
                </a:lnTo>
                <a:lnTo>
                  <a:pt x="3146" y="609"/>
                </a:lnTo>
                <a:lnTo>
                  <a:pt x="3177" y="652"/>
                </a:lnTo>
                <a:lnTo>
                  <a:pt x="3217" y="685"/>
                </a:lnTo>
                <a:lnTo>
                  <a:pt x="3257" y="696"/>
                </a:lnTo>
                <a:lnTo>
                  <a:pt x="3298" y="728"/>
                </a:lnTo>
                <a:lnTo>
                  <a:pt x="3338" y="772"/>
                </a:lnTo>
                <a:lnTo>
                  <a:pt x="3378" y="772"/>
                </a:lnTo>
                <a:lnTo>
                  <a:pt x="3419" y="772"/>
                </a:lnTo>
                <a:lnTo>
                  <a:pt x="3469" y="761"/>
                </a:lnTo>
                <a:lnTo>
                  <a:pt x="3509" y="761"/>
                </a:lnTo>
                <a:lnTo>
                  <a:pt x="3540" y="717"/>
                </a:lnTo>
                <a:lnTo>
                  <a:pt x="3580" y="706"/>
                </a:lnTo>
                <a:lnTo>
                  <a:pt x="3620" y="706"/>
                </a:lnTo>
                <a:lnTo>
                  <a:pt x="3661" y="706"/>
                </a:lnTo>
                <a:lnTo>
                  <a:pt x="3701" y="750"/>
                </a:lnTo>
                <a:lnTo>
                  <a:pt x="3741" y="772"/>
                </a:lnTo>
                <a:lnTo>
                  <a:pt x="3782" y="772"/>
                </a:lnTo>
                <a:lnTo>
                  <a:pt x="3822" y="761"/>
                </a:lnTo>
                <a:lnTo>
                  <a:pt x="3862" y="739"/>
                </a:lnTo>
                <a:lnTo>
                  <a:pt x="3903" y="717"/>
                </a:lnTo>
                <a:lnTo>
                  <a:pt x="3943" y="706"/>
                </a:lnTo>
                <a:lnTo>
                  <a:pt x="3983" y="706"/>
                </a:lnTo>
                <a:lnTo>
                  <a:pt x="4034" y="706"/>
                </a:lnTo>
                <a:lnTo>
                  <a:pt x="4074" y="696"/>
                </a:lnTo>
                <a:lnTo>
                  <a:pt x="4115" y="696"/>
                </a:lnTo>
                <a:lnTo>
                  <a:pt x="4155" y="696"/>
                </a:lnTo>
                <a:lnTo>
                  <a:pt x="4195" y="696"/>
                </a:lnTo>
                <a:lnTo>
                  <a:pt x="4236" y="717"/>
                </a:lnTo>
                <a:lnTo>
                  <a:pt x="4276" y="750"/>
                </a:lnTo>
                <a:lnTo>
                  <a:pt x="4316" y="772"/>
                </a:lnTo>
                <a:lnTo>
                  <a:pt x="4357" y="783"/>
                </a:lnTo>
                <a:lnTo>
                  <a:pt x="4397" y="783"/>
                </a:lnTo>
                <a:lnTo>
                  <a:pt x="4437" y="783"/>
                </a:lnTo>
                <a:lnTo>
                  <a:pt x="4478" y="783"/>
                </a:lnTo>
                <a:lnTo>
                  <a:pt x="4518" y="783"/>
                </a:lnTo>
                <a:lnTo>
                  <a:pt x="4558" y="783"/>
                </a:lnTo>
                <a:lnTo>
                  <a:pt x="4599" y="783"/>
                </a:lnTo>
                <a:lnTo>
                  <a:pt x="4639" y="783"/>
                </a:lnTo>
                <a:lnTo>
                  <a:pt x="4679" y="772"/>
                </a:lnTo>
                <a:lnTo>
                  <a:pt x="4720" y="761"/>
                </a:lnTo>
                <a:lnTo>
                  <a:pt x="4760" y="761"/>
                </a:lnTo>
                <a:lnTo>
                  <a:pt x="4800" y="761"/>
                </a:lnTo>
                <a:lnTo>
                  <a:pt x="4841" y="772"/>
                </a:lnTo>
                <a:lnTo>
                  <a:pt x="4881" y="772"/>
                </a:lnTo>
                <a:lnTo>
                  <a:pt x="4841" y="815"/>
                </a:lnTo>
                <a:lnTo>
                  <a:pt x="4800" y="826"/>
                </a:lnTo>
                <a:lnTo>
                  <a:pt x="4760" y="848"/>
                </a:lnTo>
                <a:lnTo>
                  <a:pt x="4720" y="880"/>
                </a:lnTo>
                <a:lnTo>
                  <a:pt x="4679" y="891"/>
                </a:lnTo>
                <a:lnTo>
                  <a:pt x="4629" y="913"/>
                </a:lnTo>
                <a:lnTo>
                  <a:pt x="4548" y="924"/>
                </a:lnTo>
                <a:lnTo>
                  <a:pt x="4498" y="924"/>
                </a:lnTo>
                <a:lnTo>
                  <a:pt x="4457" y="935"/>
                </a:lnTo>
                <a:lnTo>
                  <a:pt x="4417" y="967"/>
                </a:lnTo>
                <a:lnTo>
                  <a:pt x="4377" y="978"/>
                </a:lnTo>
                <a:lnTo>
                  <a:pt x="4336" y="978"/>
                </a:lnTo>
                <a:lnTo>
                  <a:pt x="4296" y="978"/>
                </a:lnTo>
                <a:lnTo>
                  <a:pt x="4246" y="978"/>
                </a:lnTo>
                <a:lnTo>
                  <a:pt x="4205" y="1000"/>
                </a:lnTo>
                <a:lnTo>
                  <a:pt x="4205" y="1076"/>
                </a:lnTo>
                <a:lnTo>
                  <a:pt x="4215" y="1119"/>
                </a:lnTo>
                <a:lnTo>
                  <a:pt x="4276" y="1130"/>
                </a:lnTo>
                <a:lnTo>
                  <a:pt x="4316" y="1152"/>
                </a:lnTo>
                <a:lnTo>
                  <a:pt x="4276" y="1206"/>
                </a:lnTo>
                <a:lnTo>
                  <a:pt x="4236" y="1228"/>
                </a:lnTo>
                <a:lnTo>
                  <a:pt x="4195" y="1250"/>
                </a:lnTo>
                <a:lnTo>
                  <a:pt x="4165" y="1293"/>
                </a:lnTo>
                <a:lnTo>
                  <a:pt x="4125" y="1337"/>
                </a:lnTo>
                <a:lnTo>
                  <a:pt x="4074" y="1337"/>
                </a:lnTo>
                <a:lnTo>
                  <a:pt x="4024" y="1337"/>
                </a:lnTo>
                <a:lnTo>
                  <a:pt x="3973" y="1337"/>
                </a:lnTo>
                <a:lnTo>
                  <a:pt x="3933" y="1337"/>
                </a:lnTo>
                <a:lnTo>
                  <a:pt x="3842" y="1337"/>
                </a:lnTo>
                <a:lnTo>
                  <a:pt x="3731" y="1315"/>
                </a:lnTo>
                <a:lnTo>
                  <a:pt x="3691" y="1293"/>
                </a:lnTo>
                <a:lnTo>
                  <a:pt x="3651" y="1239"/>
                </a:lnTo>
                <a:lnTo>
                  <a:pt x="3620" y="1185"/>
                </a:lnTo>
                <a:lnTo>
                  <a:pt x="3600" y="1141"/>
                </a:lnTo>
                <a:lnTo>
                  <a:pt x="3550" y="1109"/>
                </a:lnTo>
                <a:lnTo>
                  <a:pt x="3489" y="1087"/>
                </a:lnTo>
                <a:lnTo>
                  <a:pt x="3449" y="1043"/>
                </a:lnTo>
                <a:lnTo>
                  <a:pt x="3409" y="1011"/>
                </a:lnTo>
                <a:lnTo>
                  <a:pt x="3368" y="989"/>
                </a:lnTo>
                <a:lnTo>
                  <a:pt x="3328" y="978"/>
                </a:lnTo>
                <a:lnTo>
                  <a:pt x="3257" y="967"/>
                </a:lnTo>
                <a:lnTo>
                  <a:pt x="3217" y="967"/>
                </a:lnTo>
                <a:lnTo>
                  <a:pt x="3177" y="978"/>
                </a:lnTo>
                <a:lnTo>
                  <a:pt x="3136" y="978"/>
                </a:lnTo>
                <a:lnTo>
                  <a:pt x="3106" y="935"/>
                </a:lnTo>
                <a:lnTo>
                  <a:pt x="3076" y="891"/>
                </a:lnTo>
                <a:lnTo>
                  <a:pt x="2995" y="869"/>
                </a:lnTo>
                <a:lnTo>
                  <a:pt x="2955" y="859"/>
                </a:lnTo>
                <a:lnTo>
                  <a:pt x="2904" y="837"/>
                </a:lnTo>
                <a:lnTo>
                  <a:pt x="2824" y="826"/>
                </a:lnTo>
                <a:lnTo>
                  <a:pt x="2783" y="815"/>
                </a:lnTo>
                <a:lnTo>
                  <a:pt x="2743" y="826"/>
                </a:lnTo>
                <a:lnTo>
                  <a:pt x="2703" y="848"/>
                </a:lnTo>
                <a:lnTo>
                  <a:pt x="2662" y="869"/>
                </a:lnTo>
                <a:lnTo>
                  <a:pt x="2612" y="880"/>
                </a:lnTo>
                <a:lnTo>
                  <a:pt x="2562" y="891"/>
                </a:lnTo>
                <a:lnTo>
                  <a:pt x="2511" y="902"/>
                </a:lnTo>
                <a:lnTo>
                  <a:pt x="2471" y="924"/>
                </a:lnTo>
                <a:lnTo>
                  <a:pt x="2430" y="924"/>
                </a:lnTo>
                <a:lnTo>
                  <a:pt x="2390" y="913"/>
                </a:lnTo>
                <a:lnTo>
                  <a:pt x="2350" y="902"/>
                </a:lnTo>
                <a:lnTo>
                  <a:pt x="2279" y="869"/>
                </a:lnTo>
                <a:lnTo>
                  <a:pt x="2239" y="859"/>
                </a:lnTo>
                <a:lnTo>
                  <a:pt x="2198" y="837"/>
                </a:lnTo>
                <a:lnTo>
                  <a:pt x="2158" y="815"/>
                </a:lnTo>
                <a:lnTo>
                  <a:pt x="2118" y="783"/>
                </a:lnTo>
                <a:lnTo>
                  <a:pt x="2067" y="772"/>
                </a:lnTo>
                <a:lnTo>
                  <a:pt x="2027" y="772"/>
                </a:lnTo>
                <a:lnTo>
                  <a:pt x="1987" y="793"/>
                </a:lnTo>
                <a:lnTo>
                  <a:pt x="1946" y="815"/>
                </a:lnTo>
                <a:lnTo>
                  <a:pt x="1926" y="859"/>
                </a:lnTo>
                <a:lnTo>
                  <a:pt x="1926" y="902"/>
                </a:lnTo>
                <a:lnTo>
                  <a:pt x="1926" y="946"/>
                </a:lnTo>
                <a:lnTo>
                  <a:pt x="1896" y="989"/>
                </a:lnTo>
                <a:lnTo>
                  <a:pt x="1876" y="1032"/>
                </a:lnTo>
                <a:lnTo>
                  <a:pt x="1876" y="1076"/>
                </a:lnTo>
                <a:lnTo>
                  <a:pt x="1896" y="1119"/>
                </a:lnTo>
                <a:lnTo>
                  <a:pt x="1916" y="1163"/>
                </a:lnTo>
                <a:lnTo>
                  <a:pt x="1916" y="1206"/>
                </a:lnTo>
                <a:lnTo>
                  <a:pt x="1916" y="1293"/>
                </a:lnTo>
                <a:lnTo>
                  <a:pt x="1906" y="1337"/>
                </a:lnTo>
                <a:lnTo>
                  <a:pt x="1866" y="1359"/>
                </a:lnTo>
                <a:lnTo>
                  <a:pt x="1805" y="1359"/>
                </a:lnTo>
                <a:lnTo>
                  <a:pt x="1755" y="1380"/>
                </a:lnTo>
                <a:lnTo>
                  <a:pt x="1714" y="1380"/>
                </a:lnTo>
                <a:lnTo>
                  <a:pt x="1674" y="1391"/>
                </a:lnTo>
                <a:lnTo>
                  <a:pt x="1634" y="1391"/>
                </a:lnTo>
                <a:lnTo>
                  <a:pt x="1593" y="1402"/>
                </a:lnTo>
                <a:lnTo>
                  <a:pt x="1553" y="1369"/>
                </a:lnTo>
                <a:lnTo>
                  <a:pt x="1513" y="1348"/>
                </a:lnTo>
                <a:lnTo>
                  <a:pt x="1472" y="1348"/>
                </a:lnTo>
                <a:lnTo>
                  <a:pt x="1432" y="1348"/>
                </a:lnTo>
                <a:lnTo>
                  <a:pt x="1382" y="1326"/>
                </a:lnTo>
                <a:lnTo>
                  <a:pt x="1341" y="1304"/>
                </a:lnTo>
                <a:lnTo>
                  <a:pt x="1301" y="1272"/>
                </a:lnTo>
                <a:lnTo>
                  <a:pt x="1261" y="1250"/>
                </a:lnTo>
                <a:lnTo>
                  <a:pt x="1220" y="1239"/>
                </a:lnTo>
                <a:lnTo>
                  <a:pt x="1180" y="1239"/>
                </a:lnTo>
                <a:lnTo>
                  <a:pt x="1140" y="1239"/>
                </a:lnTo>
                <a:lnTo>
                  <a:pt x="1099" y="1228"/>
                </a:lnTo>
                <a:lnTo>
                  <a:pt x="1059" y="1228"/>
                </a:lnTo>
                <a:lnTo>
                  <a:pt x="1019" y="1217"/>
                </a:lnTo>
                <a:lnTo>
                  <a:pt x="978" y="1217"/>
                </a:lnTo>
                <a:lnTo>
                  <a:pt x="938" y="1228"/>
                </a:lnTo>
                <a:lnTo>
                  <a:pt x="898" y="1250"/>
                </a:lnTo>
                <a:lnTo>
                  <a:pt x="857" y="1282"/>
                </a:lnTo>
                <a:lnTo>
                  <a:pt x="817" y="1315"/>
                </a:lnTo>
                <a:lnTo>
                  <a:pt x="777" y="1337"/>
                </a:lnTo>
                <a:lnTo>
                  <a:pt x="736" y="1369"/>
                </a:lnTo>
                <a:lnTo>
                  <a:pt x="696" y="1380"/>
                </a:lnTo>
                <a:lnTo>
                  <a:pt x="656" y="1337"/>
                </a:lnTo>
                <a:lnTo>
                  <a:pt x="645" y="1293"/>
                </a:lnTo>
                <a:lnTo>
                  <a:pt x="625" y="1250"/>
                </a:lnTo>
                <a:lnTo>
                  <a:pt x="625" y="1206"/>
                </a:lnTo>
                <a:lnTo>
                  <a:pt x="615" y="1163"/>
                </a:lnTo>
                <a:lnTo>
                  <a:pt x="595" y="1119"/>
                </a:lnTo>
                <a:lnTo>
                  <a:pt x="555" y="1098"/>
                </a:lnTo>
                <a:lnTo>
                  <a:pt x="504" y="1087"/>
                </a:lnTo>
                <a:lnTo>
                  <a:pt x="464" y="1076"/>
                </a:lnTo>
                <a:lnTo>
                  <a:pt x="424" y="1043"/>
                </a:lnTo>
                <a:lnTo>
                  <a:pt x="393" y="1000"/>
                </a:lnTo>
                <a:lnTo>
                  <a:pt x="383" y="956"/>
                </a:lnTo>
                <a:lnTo>
                  <a:pt x="373" y="902"/>
                </a:lnTo>
                <a:lnTo>
                  <a:pt x="353" y="859"/>
                </a:lnTo>
                <a:lnTo>
                  <a:pt x="313" y="837"/>
                </a:lnTo>
                <a:lnTo>
                  <a:pt x="272" y="804"/>
                </a:lnTo>
                <a:lnTo>
                  <a:pt x="232" y="783"/>
                </a:lnTo>
                <a:lnTo>
                  <a:pt x="182" y="783"/>
                </a:lnTo>
                <a:lnTo>
                  <a:pt x="141" y="783"/>
                </a:lnTo>
                <a:lnTo>
                  <a:pt x="131" y="739"/>
                </a:lnTo>
                <a:lnTo>
                  <a:pt x="121" y="696"/>
                </a:lnTo>
                <a:lnTo>
                  <a:pt x="121" y="641"/>
                </a:lnTo>
                <a:lnTo>
                  <a:pt x="121" y="598"/>
                </a:lnTo>
                <a:lnTo>
                  <a:pt x="121" y="554"/>
                </a:lnTo>
                <a:lnTo>
                  <a:pt x="121" y="511"/>
                </a:lnTo>
                <a:lnTo>
                  <a:pt x="121" y="467"/>
                </a:lnTo>
                <a:lnTo>
                  <a:pt x="81" y="456"/>
                </a:lnTo>
                <a:lnTo>
                  <a:pt x="61" y="413"/>
                </a:lnTo>
                <a:lnTo>
                  <a:pt x="61" y="370"/>
                </a:lnTo>
                <a:lnTo>
                  <a:pt x="61" y="326"/>
                </a:lnTo>
                <a:lnTo>
                  <a:pt x="61" y="283"/>
                </a:lnTo>
                <a:lnTo>
                  <a:pt x="50" y="239"/>
                </a:lnTo>
                <a:lnTo>
                  <a:pt x="61" y="196"/>
                </a:lnTo>
                <a:lnTo>
                  <a:pt x="91" y="152"/>
                </a:lnTo>
                <a:lnTo>
                  <a:pt x="91" y="109"/>
                </a:lnTo>
                <a:lnTo>
                  <a:pt x="61" y="65"/>
                </a:lnTo>
                <a:lnTo>
                  <a:pt x="20" y="43"/>
                </a:lnTo>
                <a:lnTo>
                  <a:pt x="0" y="0"/>
                </a:lnTo>
                <a:lnTo>
                  <a:pt x="0" y="65"/>
                </a:lnTo>
                <a:lnTo>
                  <a:pt x="0" y="0"/>
                </a:lnTo>
              </a:path>
            </a:pathLst>
          </a:custGeom>
          <a:solidFill>
            <a:srgbClr val="656565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>
            <a:off x="663575" y="871538"/>
            <a:ext cx="7926388" cy="5164137"/>
          </a:xfrm>
          <a:custGeom>
            <a:avLst/>
            <a:gdLst/>
            <a:ahLst/>
            <a:cxnLst>
              <a:cxn ang="0">
                <a:pos x="968" y="2686"/>
              </a:cxn>
              <a:cxn ang="0">
                <a:pos x="766" y="3045"/>
              </a:cxn>
              <a:cxn ang="0">
                <a:pos x="474" y="3121"/>
              </a:cxn>
              <a:cxn ang="0">
                <a:pos x="161" y="3067"/>
              </a:cxn>
              <a:cxn ang="0">
                <a:pos x="182" y="2893"/>
              </a:cxn>
              <a:cxn ang="0">
                <a:pos x="504" y="2828"/>
              </a:cxn>
              <a:cxn ang="0">
                <a:pos x="807" y="2708"/>
              </a:cxn>
              <a:cxn ang="0">
                <a:pos x="958" y="2447"/>
              </a:cxn>
              <a:cxn ang="0">
                <a:pos x="645" y="2186"/>
              </a:cxn>
              <a:cxn ang="0">
                <a:pos x="303" y="2001"/>
              </a:cxn>
              <a:cxn ang="0">
                <a:pos x="444" y="2012"/>
              </a:cxn>
              <a:cxn ang="0">
                <a:pos x="837" y="2077"/>
              </a:cxn>
              <a:cxn ang="0">
                <a:pos x="1190" y="2186"/>
              </a:cxn>
              <a:cxn ang="0">
                <a:pos x="1291" y="2230"/>
              </a:cxn>
              <a:cxn ang="0">
                <a:pos x="1553" y="1990"/>
              </a:cxn>
              <a:cxn ang="0">
                <a:pos x="1896" y="1795"/>
              </a:cxn>
              <a:cxn ang="0">
                <a:pos x="2047" y="1468"/>
              </a:cxn>
              <a:cxn ang="0">
                <a:pos x="2148" y="1523"/>
              </a:cxn>
              <a:cxn ang="0">
                <a:pos x="2350" y="1370"/>
              </a:cxn>
              <a:cxn ang="0">
                <a:pos x="2158" y="1088"/>
              </a:cxn>
              <a:cxn ang="0">
                <a:pos x="2077" y="653"/>
              </a:cxn>
              <a:cxn ang="0">
                <a:pos x="1876" y="359"/>
              </a:cxn>
              <a:cxn ang="0">
                <a:pos x="1674" y="65"/>
              </a:cxn>
              <a:cxn ang="0">
                <a:pos x="1967" y="131"/>
              </a:cxn>
              <a:cxn ang="0">
                <a:pos x="2198" y="348"/>
              </a:cxn>
              <a:cxn ang="0">
                <a:pos x="2188" y="674"/>
              </a:cxn>
              <a:cxn ang="0">
                <a:pos x="2309" y="914"/>
              </a:cxn>
              <a:cxn ang="0">
                <a:pos x="2562" y="707"/>
              </a:cxn>
              <a:cxn ang="0">
                <a:pos x="2400" y="326"/>
              </a:cxn>
              <a:cxn ang="0">
                <a:pos x="2794" y="163"/>
              </a:cxn>
              <a:cxn ang="0">
                <a:pos x="3207" y="196"/>
              </a:cxn>
              <a:cxn ang="0">
                <a:pos x="3247" y="555"/>
              </a:cxn>
              <a:cxn ang="0">
                <a:pos x="3086" y="783"/>
              </a:cxn>
              <a:cxn ang="0">
                <a:pos x="2783" y="881"/>
              </a:cxn>
              <a:cxn ang="0">
                <a:pos x="3096" y="1055"/>
              </a:cxn>
              <a:cxn ang="0">
                <a:pos x="3499" y="1033"/>
              </a:cxn>
              <a:cxn ang="0">
                <a:pos x="3741" y="1283"/>
              </a:cxn>
              <a:cxn ang="0">
                <a:pos x="3661" y="1664"/>
              </a:cxn>
              <a:cxn ang="0">
                <a:pos x="3873" y="1903"/>
              </a:cxn>
              <a:cxn ang="0">
                <a:pos x="4175" y="1784"/>
              </a:cxn>
              <a:cxn ang="0">
                <a:pos x="4468" y="1631"/>
              </a:cxn>
              <a:cxn ang="0">
                <a:pos x="4720" y="1392"/>
              </a:cxn>
              <a:cxn ang="0">
                <a:pos x="4992" y="1490"/>
              </a:cxn>
              <a:cxn ang="0">
                <a:pos x="4730" y="1762"/>
              </a:cxn>
              <a:cxn ang="0">
                <a:pos x="4518" y="2132"/>
              </a:cxn>
              <a:cxn ang="0">
                <a:pos x="4266" y="2491"/>
              </a:cxn>
              <a:cxn ang="0">
                <a:pos x="3812" y="2469"/>
              </a:cxn>
              <a:cxn ang="0">
                <a:pos x="3560" y="2317"/>
              </a:cxn>
              <a:cxn ang="0">
                <a:pos x="3550" y="1849"/>
              </a:cxn>
              <a:cxn ang="0">
                <a:pos x="3348" y="1566"/>
              </a:cxn>
              <a:cxn ang="0">
                <a:pos x="3005" y="1773"/>
              </a:cxn>
              <a:cxn ang="0">
                <a:pos x="2824" y="1566"/>
              </a:cxn>
              <a:cxn ang="0">
                <a:pos x="2582" y="1294"/>
              </a:cxn>
              <a:cxn ang="0">
                <a:pos x="2279" y="1577"/>
              </a:cxn>
              <a:cxn ang="0">
                <a:pos x="2158" y="2001"/>
              </a:cxn>
              <a:cxn ang="0">
                <a:pos x="1896" y="2328"/>
              </a:cxn>
              <a:cxn ang="0">
                <a:pos x="1755" y="2643"/>
              </a:cxn>
              <a:cxn ang="0">
                <a:pos x="1392" y="2436"/>
              </a:cxn>
            </a:cxnLst>
            <a:rect l="0" t="0" r="r" b="b"/>
            <a:pathLst>
              <a:path w="4993" h="3253">
                <a:moveTo>
                  <a:pt x="1240" y="2415"/>
                </a:moveTo>
                <a:lnTo>
                  <a:pt x="1190" y="2436"/>
                </a:lnTo>
                <a:lnTo>
                  <a:pt x="1150" y="2458"/>
                </a:lnTo>
                <a:lnTo>
                  <a:pt x="1140" y="2502"/>
                </a:lnTo>
                <a:lnTo>
                  <a:pt x="1140" y="2545"/>
                </a:lnTo>
                <a:lnTo>
                  <a:pt x="1119" y="2589"/>
                </a:lnTo>
                <a:lnTo>
                  <a:pt x="1079" y="2610"/>
                </a:lnTo>
                <a:lnTo>
                  <a:pt x="1039" y="2621"/>
                </a:lnTo>
                <a:lnTo>
                  <a:pt x="998" y="2643"/>
                </a:lnTo>
                <a:lnTo>
                  <a:pt x="968" y="2686"/>
                </a:lnTo>
                <a:lnTo>
                  <a:pt x="968" y="2730"/>
                </a:lnTo>
                <a:lnTo>
                  <a:pt x="958" y="2784"/>
                </a:lnTo>
                <a:lnTo>
                  <a:pt x="958" y="2828"/>
                </a:lnTo>
                <a:lnTo>
                  <a:pt x="968" y="2871"/>
                </a:lnTo>
                <a:lnTo>
                  <a:pt x="968" y="2915"/>
                </a:lnTo>
                <a:lnTo>
                  <a:pt x="938" y="2958"/>
                </a:lnTo>
                <a:lnTo>
                  <a:pt x="887" y="2980"/>
                </a:lnTo>
                <a:lnTo>
                  <a:pt x="847" y="3013"/>
                </a:lnTo>
                <a:lnTo>
                  <a:pt x="807" y="3045"/>
                </a:lnTo>
                <a:lnTo>
                  <a:pt x="766" y="3045"/>
                </a:lnTo>
                <a:lnTo>
                  <a:pt x="716" y="3045"/>
                </a:lnTo>
                <a:lnTo>
                  <a:pt x="676" y="3056"/>
                </a:lnTo>
                <a:lnTo>
                  <a:pt x="666" y="3100"/>
                </a:lnTo>
                <a:lnTo>
                  <a:pt x="666" y="3154"/>
                </a:lnTo>
                <a:lnTo>
                  <a:pt x="645" y="3198"/>
                </a:lnTo>
                <a:lnTo>
                  <a:pt x="595" y="3241"/>
                </a:lnTo>
                <a:lnTo>
                  <a:pt x="555" y="3252"/>
                </a:lnTo>
                <a:lnTo>
                  <a:pt x="524" y="3208"/>
                </a:lnTo>
                <a:lnTo>
                  <a:pt x="504" y="3165"/>
                </a:lnTo>
                <a:lnTo>
                  <a:pt x="474" y="3121"/>
                </a:lnTo>
                <a:lnTo>
                  <a:pt x="484" y="3078"/>
                </a:lnTo>
                <a:lnTo>
                  <a:pt x="484" y="3034"/>
                </a:lnTo>
                <a:lnTo>
                  <a:pt x="444" y="3013"/>
                </a:lnTo>
                <a:lnTo>
                  <a:pt x="403" y="3013"/>
                </a:lnTo>
                <a:lnTo>
                  <a:pt x="363" y="3024"/>
                </a:lnTo>
                <a:lnTo>
                  <a:pt x="323" y="3045"/>
                </a:lnTo>
                <a:lnTo>
                  <a:pt x="282" y="3067"/>
                </a:lnTo>
                <a:lnTo>
                  <a:pt x="242" y="3078"/>
                </a:lnTo>
                <a:lnTo>
                  <a:pt x="202" y="3067"/>
                </a:lnTo>
                <a:lnTo>
                  <a:pt x="161" y="3067"/>
                </a:lnTo>
                <a:lnTo>
                  <a:pt x="121" y="3024"/>
                </a:lnTo>
                <a:lnTo>
                  <a:pt x="121" y="2980"/>
                </a:lnTo>
                <a:lnTo>
                  <a:pt x="91" y="2937"/>
                </a:lnTo>
                <a:lnTo>
                  <a:pt x="40" y="2915"/>
                </a:lnTo>
                <a:lnTo>
                  <a:pt x="0" y="2860"/>
                </a:lnTo>
                <a:lnTo>
                  <a:pt x="30" y="2817"/>
                </a:lnTo>
                <a:lnTo>
                  <a:pt x="71" y="2828"/>
                </a:lnTo>
                <a:lnTo>
                  <a:pt x="91" y="2871"/>
                </a:lnTo>
                <a:lnTo>
                  <a:pt x="141" y="2893"/>
                </a:lnTo>
                <a:lnTo>
                  <a:pt x="182" y="2893"/>
                </a:lnTo>
                <a:lnTo>
                  <a:pt x="202" y="2937"/>
                </a:lnTo>
                <a:lnTo>
                  <a:pt x="252" y="2969"/>
                </a:lnTo>
                <a:lnTo>
                  <a:pt x="292" y="2937"/>
                </a:lnTo>
                <a:lnTo>
                  <a:pt x="303" y="2893"/>
                </a:lnTo>
                <a:lnTo>
                  <a:pt x="303" y="2850"/>
                </a:lnTo>
                <a:lnTo>
                  <a:pt x="343" y="2839"/>
                </a:lnTo>
                <a:lnTo>
                  <a:pt x="383" y="2860"/>
                </a:lnTo>
                <a:lnTo>
                  <a:pt x="424" y="2828"/>
                </a:lnTo>
                <a:lnTo>
                  <a:pt x="464" y="2795"/>
                </a:lnTo>
                <a:lnTo>
                  <a:pt x="504" y="2828"/>
                </a:lnTo>
                <a:lnTo>
                  <a:pt x="555" y="2860"/>
                </a:lnTo>
                <a:lnTo>
                  <a:pt x="595" y="2871"/>
                </a:lnTo>
                <a:lnTo>
                  <a:pt x="645" y="2882"/>
                </a:lnTo>
                <a:lnTo>
                  <a:pt x="656" y="2839"/>
                </a:lnTo>
                <a:lnTo>
                  <a:pt x="645" y="2795"/>
                </a:lnTo>
                <a:lnTo>
                  <a:pt x="686" y="2773"/>
                </a:lnTo>
                <a:lnTo>
                  <a:pt x="686" y="2730"/>
                </a:lnTo>
                <a:lnTo>
                  <a:pt x="726" y="2708"/>
                </a:lnTo>
                <a:lnTo>
                  <a:pt x="766" y="2708"/>
                </a:lnTo>
                <a:lnTo>
                  <a:pt x="807" y="2708"/>
                </a:lnTo>
                <a:lnTo>
                  <a:pt x="847" y="2686"/>
                </a:lnTo>
                <a:lnTo>
                  <a:pt x="887" y="2665"/>
                </a:lnTo>
                <a:lnTo>
                  <a:pt x="918" y="2621"/>
                </a:lnTo>
                <a:lnTo>
                  <a:pt x="958" y="2599"/>
                </a:lnTo>
                <a:lnTo>
                  <a:pt x="998" y="2599"/>
                </a:lnTo>
                <a:lnTo>
                  <a:pt x="1019" y="2556"/>
                </a:lnTo>
                <a:lnTo>
                  <a:pt x="1049" y="2512"/>
                </a:lnTo>
                <a:lnTo>
                  <a:pt x="1039" y="2469"/>
                </a:lnTo>
                <a:lnTo>
                  <a:pt x="998" y="2447"/>
                </a:lnTo>
                <a:lnTo>
                  <a:pt x="958" y="2447"/>
                </a:lnTo>
                <a:lnTo>
                  <a:pt x="918" y="2425"/>
                </a:lnTo>
                <a:lnTo>
                  <a:pt x="877" y="2404"/>
                </a:lnTo>
                <a:lnTo>
                  <a:pt x="837" y="2415"/>
                </a:lnTo>
                <a:lnTo>
                  <a:pt x="797" y="2404"/>
                </a:lnTo>
                <a:lnTo>
                  <a:pt x="777" y="2360"/>
                </a:lnTo>
                <a:lnTo>
                  <a:pt x="797" y="2317"/>
                </a:lnTo>
                <a:lnTo>
                  <a:pt x="807" y="2273"/>
                </a:lnTo>
                <a:lnTo>
                  <a:pt x="716" y="2241"/>
                </a:lnTo>
                <a:lnTo>
                  <a:pt x="676" y="2230"/>
                </a:lnTo>
                <a:lnTo>
                  <a:pt x="645" y="2186"/>
                </a:lnTo>
                <a:lnTo>
                  <a:pt x="605" y="2164"/>
                </a:lnTo>
                <a:lnTo>
                  <a:pt x="565" y="2153"/>
                </a:lnTo>
                <a:lnTo>
                  <a:pt x="524" y="2132"/>
                </a:lnTo>
                <a:lnTo>
                  <a:pt x="484" y="2110"/>
                </a:lnTo>
                <a:lnTo>
                  <a:pt x="444" y="2110"/>
                </a:lnTo>
                <a:lnTo>
                  <a:pt x="403" y="2099"/>
                </a:lnTo>
                <a:lnTo>
                  <a:pt x="363" y="2099"/>
                </a:lnTo>
                <a:lnTo>
                  <a:pt x="343" y="2056"/>
                </a:lnTo>
                <a:lnTo>
                  <a:pt x="343" y="2012"/>
                </a:lnTo>
                <a:lnTo>
                  <a:pt x="303" y="2001"/>
                </a:lnTo>
                <a:lnTo>
                  <a:pt x="282" y="1958"/>
                </a:lnTo>
                <a:lnTo>
                  <a:pt x="242" y="1914"/>
                </a:lnTo>
                <a:lnTo>
                  <a:pt x="222" y="1871"/>
                </a:lnTo>
                <a:lnTo>
                  <a:pt x="242" y="1827"/>
                </a:lnTo>
                <a:lnTo>
                  <a:pt x="282" y="1827"/>
                </a:lnTo>
                <a:lnTo>
                  <a:pt x="313" y="1871"/>
                </a:lnTo>
                <a:lnTo>
                  <a:pt x="353" y="1903"/>
                </a:lnTo>
                <a:lnTo>
                  <a:pt x="393" y="1925"/>
                </a:lnTo>
                <a:lnTo>
                  <a:pt x="403" y="1969"/>
                </a:lnTo>
                <a:lnTo>
                  <a:pt x="444" y="2012"/>
                </a:lnTo>
                <a:lnTo>
                  <a:pt x="484" y="2023"/>
                </a:lnTo>
                <a:lnTo>
                  <a:pt x="524" y="2066"/>
                </a:lnTo>
                <a:lnTo>
                  <a:pt x="555" y="2110"/>
                </a:lnTo>
                <a:lnTo>
                  <a:pt x="595" y="2121"/>
                </a:lnTo>
                <a:lnTo>
                  <a:pt x="635" y="2121"/>
                </a:lnTo>
                <a:lnTo>
                  <a:pt x="676" y="2121"/>
                </a:lnTo>
                <a:lnTo>
                  <a:pt x="716" y="2099"/>
                </a:lnTo>
                <a:lnTo>
                  <a:pt x="756" y="2066"/>
                </a:lnTo>
                <a:lnTo>
                  <a:pt x="797" y="2056"/>
                </a:lnTo>
                <a:lnTo>
                  <a:pt x="837" y="2077"/>
                </a:lnTo>
                <a:lnTo>
                  <a:pt x="877" y="2110"/>
                </a:lnTo>
                <a:lnTo>
                  <a:pt x="918" y="2110"/>
                </a:lnTo>
                <a:lnTo>
                  <a:pt x="958" y="2110"/>
                </a:lnTo>
                <a:lnTo>
                  <a:pt x="998" y="2121"/>
                </a:lnTo>
                <a:lnTo>
                  <a:pt x="1029" y="2164"/>
                </a:lnTo>
                <a:lnTo>
                  <a:pt x="1069" y="2164"/>
                </a:lnTo>
                <a:lnTo>
                  <a:pt x="1109" y="2153"/>
                </a:lnTo>
                <a:lnTo>
                  <a:pt x="1150" y="2143"/>
                </a:lnTo>
                <a:lnTo>
                  <a:pt x="1190" y="2143"/>
                </a:lnTo>
                <a:lnTo>
                  <a:pt x="1190" y="2186"/>
                </a:lnTo>
                <a:lnTo>
                  <a:pt x="1180" y="2230"/>
                </a:lnTo>
                <a:lnTo>
                  <a:pt x="1170" y="2273"/>
                </a:lnTo>
                <a:lnTo>
                  <a:pt x="1180" y="2317"/>
                </a:lnTo>
                <a:lnTo>
                  <a:pt x="1220" y="2349"/>
                </a:lnTo>
                <a:lnTo>
                  <a:pt x="1261" y="2393"/>
                </a:lnTo>
                <a:lnTo>
                  <a:pt x="1301" y="2404"/>
                </a:lnTo>
                <a:lnTo>
                  <a:pt x="1321" y="2360"/>
                </a:lnTo>
                <a:lnTo>
                  <a:pt x="1321" y="2317"/>
                </a:lnTo>
                <a:lnTo>
                  <a:pt x="1301" y="2273"/>
                </a:lnTo>
                <a:lnTo>
                  <a:pt x="1291" y="2230"/>
                </a:lnTo>
                <a:lnTo>
                  <a:pt x="1321" y="2186"/>
                </a:lnTo>
                <a:lnTo>
                  <a:pt x="1361" y="2164"/>
                </a:lnTo>
                <a:lnTo>
                  <a:pt x="1402" y="2164"/>
                </a:lnTo>
                <a:lnTo>
                  <a:pt x="1402" y="2121"/>
                </a:lnTo>
                <a:lnTo>
                  <a:pt x="1392" y="2077"/>
                </a:lnTo>
                <a:lnTo>
                  <a:pt x="1442" y="2066"/>
                </a:lnTo>
                <a:lnTo>
                  <a:pt x="1482" y="2066"/>
                </a:lnTo>
                <a:lnTo>
                  <a:pt x="1523" y="2077"/>
                </a:lnTo>
                <a:lnTo>
                  <a:pt x="1553" y="2034"/>
                </a:lnTo>
                <a:lnTo>
                  <a:pt x="1553" y="1990"/>
                </a:lnTo>
                <a:lnTo>
                  <a:pt x="1553" y="1947"/>
                </a:lnTo>
                <a:lnTo>
                  <a:pt x="1593" y="1914"/>
                </a:lnTo>
                <a:lnTo>
                  <a:pt x="1644" y="1914"/>
                </a:lnTo>
                <a:lnTo>
                  <a:pt x="1694" y="1903"/>
                </a:lnTo>
                <a:lnTo>
                  <a:pt x="1745" y="1903"/>
                </a:lnTo>
                <a:lnTo>
                  <a:pt x="1785" y="1903"/>
                </a:lnTo>
                <a:lnTo>
                  <a:pt x="1825" y="1882"/>
                </a:lnTo>
                <a:lnTo>
                  <a:pt x="1866" y="1882"/>
                </a:lnTo>
                <a:lnTo>
                  <a:pt x="1896" y="1838"/>
                </a:lnTo>
                <a:lnTo>
                  <a:pt x="1896" y="1795"/>
                </a:lnTo>
                <a:lnTo>
                  <a:pt x="1886" y="1751"/>
                </a:lnTo>
                <a:lnTo>
                  <a:pt x="1886" y="1708"/>
                </a:lnTo>
                <a:lnTo>
                  <a:pt x="1896" y="1664"/>
                </a:lnTo>
                <a:lnTo>
                  <a:pt x="1886" y="1621"/>
                </a:lnTo>
                <a:lnTo>
                  <a:pt x="1886" y="1577"/>
                </a:lnTo>
                <a:lnTo>
                  <a:pt x="1926" y="1555"/>
                </a:lnTo>
                <a:lnTo>
                  <a:pt x="1977" y="1555"/>
                </a:lnTo>
                <a:lnTo>
                  <a:pt x="2017" y="1555"/>
                </a:lnTo>
                <a:lnTo>
                  <a:pt x="2017" y="1512"/>
                </a:lnTo>
                <a:lnTo>
                  <a:pt x="2047" y="1468"/>
                </a:lnTo>
                <a:lnTo>
                  <a:pt x="2098" y="1436"/>
                </a:lnTo>
                <a:lnTo>
                  <a:pt x="2108" y="1392"/>
                </a:lnTo>
                <a:lnTo>
                  <a:pt x="2108" y="1349"/>
                </a:lnTo>
                <a:lnTo>
                  <a:pt x="2148" y="1316"/>
                </a:lnTo>
                <a:lnTo>
                  <a:pt x="2188" y="1305"/>
                </a:lnTo>
                <a:lnTo>
                  <a:pt x="2178" y="1349"/>
                </a:lnTo>
                <a:lnTo>
                  <a:pt x="2168" y="1392"/>
                </a:lnTo>
                <a:lnTo>
                  <a:pt x="2148" y="1436"/>
                </a:lnTo>
                <a:lnTo>
                  <a:pt x="2148" y="1479"/>
                </a:lnTo>
                <a:lnTo>
                  <a:pt x="2148" y="1523"/>
                </a:lnTo>
                <a:lnTo>
                  <a:pt x="2138" y="1566"/>
                </a:lnTo>
                <a:lnTo>
                  <a:pt x="2178" y="1555"/>
                </a:lnTo>
                <a:lnTo>
                  <a:pt x="2209" y="1512"/>
                </a:lnTo>
                <a:lnTo>
                  <a:pt x="2249" y="1544"/>
                </a:lnTo>
                <a:lnTo>
                  <a:pt x="2289" y="1566"/>
                </a:lnTo>
                <a:lnTo>
                  <a:pt x="2299" y="1523"/>
                </a:lnTo>
                <a:lnTo>
                  <a:pt x="2340" y="1501"/>
                </a:lnTo>
                <a:lnTo>
                  <a:pt x="2360" y="1457"/>
                </a:lnTo>
                <a:lnTo>
                  <a:pt x="2350" y="1414"/>
                </a:lnTo>
                <a:lnTo>
                  <a:pt x="2350" y="1370"/>
                </a:lnTo>
                <a:lnTo>
                  <a:pt x="2309" y="1360"/>
                </a:lnTo>
                <a:lnTo>
                  <a:pt x="2279" y="1316"/>
                </a:lnTo>
                <a:lnTo>
                  <a:pt x="2279" y="1262"/>
                </a:lnTo>
                <a:lnTo>
                  <a:pt x="2279" y="1218"/>
                </a:lnTo>
                <a:lnTo>
                  <a:pt x="2289" y="1175"/>
                </a:lnTo>
                <a:lnTo>
                  <a:pt x="2289" y="1131"/>
                </a:lnTo>
                <a:lnTo>
                  <a:pt x="2279" y="1088"/>
                </a:lnTo>
                <a:lnTo>
                  <a:pt x="2239" y="1077"/>
                </a:lnTo>
                <a:lnTo>
                  <a:pt x="2198" y="1099"/>
                </a:lnTo>
                <a:lnTo>
                  <a:pt x="2158" y="1088"/>
                </a:lnTo>
                <a:lnTo>
                  <a:pt x="2118" y="1044"/>
                </a:lnTo>
                <a:lnTo>
                  <a:pt x="2098" y="1001"/>
                </a:lnTo>
                <a:lnTo>
                  <a:pt x="2108" y="957"/>
                </a:lnTo>
                <a:lnTo>
                  <a:pt x="2098" y="914"/>
                </a:lnTo>
                <a:lnTo>
                  <a:pt x="2077" y="870"/>
                </a:lnTo>
                <a:lnTo>
                  <a:pt x="2067" y="827"/>
                </a:lnTo>
                <a:lnTo>
                  <a:pt x="2077" y="783"/>
                </a:lnTo>
                <a:lnTo>
                  <a:pt x="2077" y="740"/>
                </a:lnTo>
                <a:lnTo>
                  <a:pt x="2077" y="696"/>
                </a:lnTo>
                <a:lnTo>
                  <a:pt x="2077" y="653"/>
                </a:lnTo>
                <a:lnTo>
                  <a:pt x="2108" y="609"/>
                </a:lnTo>
                <a:lnTo>
                  <a:pt x="2128" y="566"/>
                </a:lnTo>
                <a:lnTo>
                  <a:pt x="2128" y="522"/>
                </a:lnTo>
                <a:lnTo>
                  <a:pt x="2108" y="479"/>
                </a:lnTo>
                <a:lnTo>
                  <a:pt x="2067" y="457"/>
                </a:lnTo>
                <a:lnTo>
                  <a:pt x="2027" y="424"/>
                </a:lnTo>
                <a:lnTo>
                  <a:pt x="1987" y="402"/>
                </a:lnTo>
                <a:lnTo>
                  <a:pt x="1946" y="402"/>
                </a:lnTo>
                <a:lnTo>
                  <a:pt x="1906" y="402"/>
                </a:lnTo>
                <a:lnTo>
                  <a:pt x="1876" y="359"/>
                </a:lnTo>
                <a:lnTo>
                  <a:pt x="1906" y="315"/>
                </a:lnTo>
                <a:lnTo>
                  <a:pt x="1896" y="272"/>
                </a:lnTo>
                <a:lnTo>
                  <a:pt x="1906" y="228"/>
                </a:lnTo>
                <a:lnTo>
                  <a:pt x="1926" y="185"/>
                </a:lnTo>
                <a:lnTo>
                  <a:pt x="1876" y="174"/>
                </a:lnTo>
                <a:lnTo>
                  <a:pt x="1835" y="174"/>
                </a:lnTo>
                <a:lnTo>
                  <a:pt x="1785" y="163"/>
                </a:lnTo>
                <a:lnTo>
                  <a:pt x="1755" y="120"/>
                </a:lnTo>
                <a:lnTo>
                  <a:pt x="1714" y="76"/>
                </a:lnTo>
                <a:lnTo>
                  <a:pt x="1674" y="65"/>
                </a:lnTo>
                <a:lnTo>
                  <a:pt x="1634" y="54"/>
                </a:lnTo>
                <a:lnTo>
                  <a:pt x="1644" y="11"/>
                </a:lnTo>
                <a:lnTo>
                  <a:pt x="1684" y="0"/>
                </a:lnTo>
                <a:lnTo>
                  <a:pt x="1735" y="0"/>
                </a:lnTo>
                <a:lnTo>
                  <a:pt x="1755" y="44"/>
                </a:lnTo>
                <a:lnTo>
                  <a:pt x="1805" y="65"/>
                </a:lnTo>
                <a:lnTo>
                  <a:pt x="1846" y="65"/>
                </a:lnTo>
                <a:lnTo>
                  <a:pt x="1886" y="76"/>
                </a:lnTo>
                <a:lnTo>
                  <a:pt x="1936" y="87"/>
                </a:lnTo>
                <a:lnTo>
                  <a:pt x="1967" y="131"/>
                </a:lnTo>
                <a:lnTo>
                  <a:pt x="1967" y="174"/>
                </a:lnTo>
                <a:lnTo>
                  <a:pt x="2007" y="185"/>
                </a:lnTo>
                <a:lnTo>
                  <a:pt x="2037" y="228"/>
                </a:lnTo>
                <a:lnTo>
                  <a:pt x="2077" y="228"/>
                </a:lnTo>
                <a:lnTo>
                  <a:pt x="2128" y="207"/>
                </a:lnTo>
                <a:lnTo>
                  <a:pt x="2178" y="196"/>
                </a:lnTo>
                <a:lnTo>
                  <a:pt x="2219" y="218"/>
                </a:lnTo>
                <a:lnTo>
                  <a:pt x="2219" y="261"/>
                </a:lnTo>
                <a:lnTo>
                  <a:pt x="2198" y="305"/>
                </a:lnTo>
                <a:lnTo>
                  <a:pt x="2198" y="348"/>
                </a:lnTo>
                <a:lnTo>
                  <a:pt x="2229" y="392"/>
                </a:lnTo>
                <a:lnTo>
                  <a:pt x="2269" y="392"/>
                </a:lnTo>
                <a:lnTo>
                  <a:pt x="2309" y="402"/>
                </a:lnTo>
                <a:lnTo>
                  <a:pt x="2350" y="446"/>
                </a:lnTo>
                <a:lnTo>
                  <a:pt x="2299" y="489"/>
                </a:lnTo>
                <a:lnTo>
                  <a:pt x="2259" y="500"/>
                </a:lnTo>
                <a:lnTo>
                  <a:pt x="2239" y="544"/>
                </a:lnTo>
                <a:lnTo>
                  <a:pt x="2239" y="587"/>
                </a:lnTo>
                <a:lnTo>
                  <a:pt x="2219" y="631"/>
                </a:lnTo>
                <a:lnTo>
                  <a:pt x="2188" y="674"/>
                </a:lnTo>
                <a:lnTo>
                  <a:pt x="2148" y="696"/>
                </a:lnTo>
                <a:lnTo>
                  <a:pt x="2108" y="718"/>
                </a:lnTo>
                <a:lnTo>
                  <a:pt x="2098" y="761"/>
                </a:lnTo>
                <a:lnTo>
                  <a:pt x="2098" y="805"/>
                </a:lnTo>
                <a:lnTo>
                  <a:pt x="2108" y="848"/>
                </a:lnTo>
                <a:lnTo>
                  <a:pt x="2148" y="859"/>
                </a:lnTo>
                <a:lnTo>
                  <a:pt x="2188" y="859"/>
                </a:lnTo>
                <a:lnTo>
                  <a:pt x="2229" y="848"/>
                </a:lnTo>
                <a:lnTo>
                  <a:pt x="2269" y="881"/>
                </a:lnTo>
                <a:lnTo>
                  <a:pt x="2309" y="914"/>
                </a:lnTo>
                <a:lnTo>
                  <a:pt x="2350" y="892"/>
                </a:lnTo>
                <a:lnTo>
                  <a:pt x="2360" y="848"/>
                </a:lnTo>
                <a:lnTo>
                  <a:pt x="2360" y="805"/>
                </a:lnTo>
                <a:lnTo>
                  <a:pt x="2360" y="761"/>
                </a:lnTo>
                <a:lnTo>
                  <a:pt x="2360" y="718"/>
                </a:lnTo>
                <a:lnTo>
                  <a:pt x="2400" y="707"/>
                </a:lnTo>
                <a:lnTo>
                  <a:pt x="2441" y="718"/>
                </a:lnTo>
                <a:lnTo>
                  <a:pt x="2481" y="740"/>
                </a:lnTo>
                <a:lnTo>
                  <a:pt x="2521" y="750"/>
                </a:lnTo>
                <a:lnTo>
                  <a:pt x="2562" y="707"/>
                </a:lnTo>
                <a:lnTo>
                  <a:pt x="2572" y="663"/>
                </a:lnTo>
                <a:lnTo>
                  <a:pt x="2572" y="620"/>
                </a:lnTo>
                <a:lnTo>
                  <a:pt x="2531" y="587"/>
                </a:lnTo>
                <a:lnTo>
                  <a:pt x="2491" y="587"/>
                </a:lnTo>
                <a:lnTo>
                  <a:pt x="2451" y="566"/>
                </a:lnTo>
                <a:lnTo>
                  <a:pt x="2430" y="522"/>
                </a:lnTo>
                <a:lnTo>
                  <a:pt x="2430" y="479"/>
                </a:lnTo>
                <a:lnTo>
                  <a:pt x="2430" y="424"/>
                </a:lnTo>
                <a:lnTo>
                  <a:pt x="2410" y="370"/>
                </a:lnTo>
                <a:lnTo>
                  <a:pt x="2400" y="326"/>
                </a:lnTo>
                <a:lnTo>
                  <a:pt x="2441" y="305"/>
                </a:lnTo>
                <a:lnTo>
                  <a:pt x="2481" y="305"/>
                </a:lnTo>
                <a:lnTo>
                  <a:pt x="2521" y="305"/>
                </a:lnTo>
                <a:lnTo>
                  <a:pt x="2562" y="305"/>
                </a:lnTo>
                <a:lnTo>
                  <a:pt x="2602" y="315"/>
                </a:lnTo>
                <a:lnTo>
                  <a:pt x="2642" y="272"/>
                </a:lnTo>
                <a:lnTo>
                  <a:pt x="2672" y="228"/>
                </a:lnTo>
                <a:lnTo>
                  <a:pt x="2713" y="207"/>
                </a:lnTo>
                <a:lnTo>
                  <a:pt x="2753" y="196"/>
                </a:lnTo>
                <a:lnTo>
                  <a:pt x="2794" y="163"/>
                </a:lnTo>
                <a:lnTo>
                  <a:pt x="2834" y="141"/>
                </a:lnTo>
                <a:lnTo>
                  <a:pt x="2874" y="163"/>
                </a:lnTo>
                <a:lnTo>
                  <a:pt x="2915" y="196"/>
                </a:lnTo>
                <a:lnTo>
                  <a:pt x="2955" y="185"/>
                </a:lnTo>
                <a:lnTo>
                  <a:pt x="2995" y="174"/>
                </a:lnTo>
                <a:lnTo>
                  <a:pt x="3036" y="163"/>
                </a:lnTo>
                <a:lnTo>
                  <a:pt x="3076" y="196"/>
                </a:lnTo>
                <a:lnTo>
                  <a:pt x="3116" y="218"/>
                </a:lnTo>
                <a:lnTo>
                  <a:pt x="3167" y="207"/>
                </a:lnTo>
                <a:lnTo>
                  <a:pt x="3207" y="196"/>
                </a:lnTo>
                <a:lnTo>
                  <a:pt x="3247" y="218"/>
                </a:lnTo>
                <a:lnTo>
                  <a:pt x="3267" y="261"/>
                </a:lnTo>
                <a:lnTo>
                  <a:pt x="3267" y="305"/>
                </a:lnTo>
                <a:lnTo>
                  <a:pt x="3257" y="348"/>
                </a:lnTo>
                <a:lnTo>
                  <a:pt x="3227" y="392"/>
                </a:lnTo>
                <a:lnTo>
                  <a:pt x="3207" y="435"/>
                </a:lnTo>
                <a:lnTo>
                  <a:pt x="3197" y="479"/>
                </a:lnTo>
                <a:lnTo>
                  <a:pt x="3157" y="511"/>
                </a:lnTo>
                <a:lnTo>
                  <a:pt x="3207" y="544"/>
                </a:lnTo>
                <a:lnTo>
                  <a:pt x="3247" y="555"/>
                </a:lnTo>
                <a:lnTo>
                  <a:pt x="3288" y="566"/>
                </a:lnTo>
                <a:lnTo>
                  <a:pt x="3318" y="609"/>
                </a:lnTo>
                <a:lnTo>
                  <a:pt x="3348" y="653"/>
                </a:lnTo>
                <a:lnTo>
                  <a:pt x="3308" y="674"/>
                </a:lnTo>
                <a:lnTo>
                  <a:pt x="3267" y="674"/>
                </a:lnTo>
                <a:lnTo>
                  <a:pt x="3227" y="674"/>
                </a:lnTo>
                <a:lnTo>
                  <a:pt x="3187" y="707"/>
                </a:lnTo>
                <a:lnTo>
                  <a:pt x="3177" y="750"/>
                </a:lnTo>
                <a:lnTo>
                  <a:pt x="3136" y="783"/>
                </a:lnTo>
                <a:lnTo>
                  <a:pt x="3086" y="783"/>
                </a:lnTo>
                <a:lnTo>
                  <a:pt x="3046" y="783"/>
                </a:lnTo>
                <a:lnTo>
                  <a:pt x="2995" y="783"/>
                </a:lnTo>
                <a:lnTo>
                  <a:pt x="2955" y="783"/>
                </a:lnTo>
                <a:lnTo>
                  <a:pt x="2915" y="783"/>
                </a:lnTo>
                <a:lnTo>
                  <a:pt x="2864" y="783"/>
                </a:lnTo>
                <a:lnTo>
                  <a:pt x="2824" y="783"/>
                </a:lnTo>
                <a:lnTo>
                  <a:pt x="2783" y="783"/>
                </a:lnTo>
                <a:lnTo>
                  <a:pt x="2743" y="805"/>
                </a:lnTo>
                <a:lnTo>
                  <a:pt x="2733" y="848"/>
                </a:lnTo>
                <a:lnTo>
                  <a:pt x="2783" y="881"/>
                </a:lnTo>
                <a:lnTo>
                  <a:pt x="2824" y="881"/>
                </a:lnTo>
                <a:lnTo>
                  <a:pt x="2864" y="870"/>
                </a:lnTo>
                <a:lnTo>
                  <a:pt x="2884" y="914"/>
                </a:lnTo>
                <a:lnTo>
                  <a:pt x="2894" y="957"/>
                </a:lnTo>
                <a:lnTo>
                  <a:pt x="2894" y="1011"/>
                </a:lnTo>
                <a:lnTo>
                  <a:pt x="2904" y="1055"/>
                </a:lnTo>
                <a:lnTo>
                  <a:pt x="2975" y="1055"/>
                </a:lnTo>
                <a:lnTo>
                  <a:pt x="3015" y="1044"/>
                </a:lnTo>
                <a:lnTo>
                  <a:pt x="3056" y="1033"/>
                </a:lnTo>
                <a:lnTo>
                  <a:pt x="3096" y="1055"/>
                </a:lnTo>
                <a:lnTo>
                  <a:pt x="3136" y="1055"/>
                </a:lnTo>
                <a:lnTo>
                  <a:pt x="3167" y="1011"/>
                </a:lnTo>
                <a:lnTo>
                  <a:pt x="3207" y="990"/>
                </a:lnTo>
                <a:lnTo>
                  <a:pt x="3247" y="968"/>
                </a:lnTo>
                <a:lnTo>
                  <a:pt x="3288" y="946"/>
                </a:lnTo>
                <a:lnTo>
                  <a:pt x="3338" y="957"/>
                </a:lnTo>
                <a:lnTo>
                  <a:pt x="3378" y="1001"/>
                </a:lnTo>
                <a:lnTo>
                  <a:pt x="3419" y="1033"/>
                </a:lnTo>
                <a:lnTo>
                  <a:pt x="3459" y="1033"/>
                </a:lnTo>
                <a:lnTo>
                  <a:pt x="3499" y="1033"/>
                </a:lnTo>
                <a:lnTo>
                  <a:pt x="3540" y="1011"/>
                </a:lnTo>
                <a:lnTo>
                  <a:pt x="3580" y="1001"/>
                </a:lnTo>
                <a:lnTo>
                  <a:pt x="3620" y="1001"/>
                </a:lnTo>
                <a:lnTo>
                  <a:pt x="3661" y="1011"/>
                </a:lnTo>
                <a:lnTo>
                  <a:pt x="3681" y="1066"/>
                </a:lnTo>
                <a:lnTo>
                  <a:pt x="3691" y="1109"/>
                </a:lnTo>
                <a:lnTo>
                  <a:pt x="3691" y="1153"/>
                </a:lnTo>
                <a:lnTo>
                  <a:pt x="3681" y="1196"/>
                </a:lnTo>
                <a:lnTo>
                  <a:pt x="3711" y="1240"/>
                </a:lnTo>
                <a:lnTo>
                  <a:pt x="3741" y="1283"/>
                </a:lnTo>
                <a:lnTo>
                  <a:pt x="3741" y="1327"/>
                </a:lnTo>
                <a:lnTo>
                  <a:pt x="3741" y="1381"/>
                </a:lnTo>
                <a:lnTo>
                  <a:pt x="3752" y="1425"/>
                </a:lnTo>
                <a:lnTo>
                  <a:pt x="3752" y="1468"/>
                </a:lnTo>
                <a:lnTo>
                  <a:pt x="3701" y="1490"/>
                </a:lnTo>
                <a:lnTo>
                  <a:pt x="3641" y="1501"/>
                </a:lnTo>
                <a:lnTo>
                  <a:pt x="3610" y="1544"/>
                </a:lnTo>
                <a:lnTo>
                  <a:pt x="3610" y="1588"/>
                </a:lnTo>
                <a:lnTo>
                  <a:pt x="3620" y="1631"/>
                </a:lnTo>
                <a:lnTo>
                  <a:pt x="3661" y="1664"/>
                </a:lnTo>
                <a:lnTo>
                  <a:pt x="3701" y="1686"/>
                </a:lnTo>
                <a:lnTo>
                  <a:pt x="3741" y="1675"/>
                </a:lnTo>
                <a:lnTo>
                  <a:pt x="3782" y="1653"/>
                </a:lnTo>
                <a:lnTo>
                  <a:pt x="3822" y="1664"/>
                </a:lnTo>
                <a:lnTo>
                  <a:pt x="3842" y="1708"/>
                </a:lnTo>
                <a:lnTo>
                  <a:pt x="3852" y="1751"/>
                </a:lnTo>
                <a:lnTo>
                  <a:pt x="3822" y="1795"/>
                </a:lnTo>
                <a:lnTo>
                  <a:pt x="3822" y="1838"/>
                </a:lnTo>
                <a:lnTo>
                  <a:pt x="3832" y="1892"/>
                </a:lnTo>
                <a:lnTo>
                  <a:pt x="3873" y="1903"/>
                </a:lnTo>
                <a:lnTo>
                  <a:pt x="3893" y="1947"/>
                </a:lnTo>
                <a:lnTo>
                  <a:pt x="3943" y="1969"/>
                </a:lnTo>
                <a:lnTo>
                  <a:pt x="3994" y="1969"/>
                </a:lnTo>
                <a:lnTo>
                  <a:pt x="4044" y="1958"/>
                </a:lnTo>
                <a:lnTo>
                  <a:pt x="4084" y="1958"/>
                </a:lnTo>
                <a:lnTo>
                  <a:pt x="4125" y="1958"/>
                </a:lnTo>
                <a:lnTo>
                  <a:pt x="4135" y="1914"/>
                </a:lnTo>
                <a:lnTo>
                  <a:pt x="4135" y="1871"/>
                </a:lnTo>
                <a:lnTo>
                  <a:pt x="4175" y="1827"/>
                </a:lnTo>
                <a:lnTo>
                  <a:pt x="4175" y="1784"/>
                </a:lnTo>
                <a:lnTo>
                  <a:pt x="4215" y="1751"/>
                </a:lnTo>
                <a:lnTo>
                  <a:pt x="4256" y="1718"/>
                </a:lnTo>
                <a:lnTo>
                  <a:pt x="4256" y="1675"/>
                </a:lnTo>
                <a:lnTo>
                  <a:pt x="4256" y="1631"/>
                </a:lnTo>
                <a:lnTo>
                  <a:pt x="4276" y="1588"/>
                </a:lnTo>
                <a:lnTo>
                  <a:pt x="4316" y="1566"/>
                </a:lnTo>
                <a:lnTo>
                  <a:pt x="4347" y="1621"/>
                </a:lnTo>
                <a:lnTo>
                  <a:pt x="4387" y="1653"/>
                </a:lnTo>
                <a:lnTo>
                  <a:pt x="4427" y="1642"/>
                </a:lnTo>
                <a:lnTo>
                  <a:pt x="4468" y="1631"/>
                </a:lnTo>
                <a:lnTo>
                  <a:pt x="4508" y="1642"/>
                </a:lnTo>
                <a:lnTo>
                  <a:pt x="4548" y="1664"/>
                </a:lnTo>
                <a:lnTo>
                  <a:pt x="4589" y="1631"/>
                </a:lnTo>
                <a:lnTo>
                  <a:pt x="4589" y="1588"/>
                </a:lnTo>
                <a:lnTo>
                  <a:pt x="4599" y="1544"/>
                </a:lnTo>
                <a:lnTo>
                  <a:pt x="4639" y="1523"/>
                </a:lnTo>
                <a:lnTo>
                  <a:pt x="4679" y="1523"/>
                </a:lnTo>
                <a:lnTo>
                  <a:pt x="4700" y="1479"/>
                </a:lnTo>
                <a:lnTo>
                  <a:pt x="4700" y="1436"/>
                </a:lnTo>
                <a:lnTo>
                  <a:pt x="4720" y="1392"/>
                </a:lnTo>
                <a:lnTo>
                  <a:pt x="4760" y="1360"/>
                </a:lnTo>
                <a:lnTo>
                  <a:pt x="4800" y="1349"/>
                </a:lnTo>
                <a:lnTo>
                  <a:pt x="4841" y="1349"/>
                </a:lnTo>
                <a:lnTo>
                  <a:pt x="4881" y="1316"/>
                </a:lnTo>
                <a:lnTo>
                  <a:pt x="4921" y="1305"/>
                </a:lnTo>
                <a:lnTo>
                  <a:pt x="4962" y="1305"/>
                </a:lnTo>
                <a:lnTo>
                  <a:pt x="4992" y="1360"/>
                </a:lnTo>
                <a:lnTo>
                  <a:pt x="4992" y="1403"/>
                </a:lnTo>
                <a:lnTo>
                  <a:pt x="4992" y="1447"/>
                </a:lnTo>
                <a:lnTo>
                  <a:pt x="4992" y="1490"/>
                </a:lnTo>
                <a:lnTo>
                  <a:pt x="4992" y="1534"/>
                </a:lnTo>
                <a:lnTo>
                  <a:pt x="4962" y="1577"/>
                </a:lnTo>
                <a:lnTo>
                  <a:pt x="4921" y="1566"/>
                </a:lnTo>
                <a:lnTo>
                  <a:pt x="4881" y="1544"/>
                </a:lnTo>
                <a:lnTo>
                  <a:pt x="4841" y="1555"/>
                </a:lnTo>
                <a:lnTo>
                  <a:pt x="4810" y="1599"/>
                </a:lnTo>
                <a:lnTo>
                  <a:pt x="4770" y="1631"/>
                </a:lnTo>
                <a:lnTo>
                  <a:pt x="4750" y="1675"/>
                </a:lnTo>
                <a:lnTo>
                  <a:pt x="4750" y="1718"/>
                </a:lnTo>
                <a:lnTo>
                  <a:pt x="4730" y="1762"/>
                </a:lnTo>
                <a:lnTo>
                  <a:pt x="4700" y="1805"/>
                </a:lnTo>
                <a:lnTo>
                  <a:pt x="4659" y="1849"/>
                </a:lnTo>
                <a:lnTo>
                  <a:pt x="4639" y="1892"/>
                </a:lnTo>
                <a:lnTo>
                  <a:pt x="4639" y="1936"/>
                </a:lnTo>
                <a:lnTo>
                  <a:pt x="4599" y="1936"/>
                </a:lnTo>
                <a:lnTo>
                  <a:pt x="4579" y="1990"/>
                </a:lnTo>
                <a:lnTo>
                  <a:pt x="4579" y="2034"/>
                </a:lnTo>
                <a:lnTo>
                  <a:pt x="4579" y="2077"/>
                </a:lnTo>
                <a:lnTo>
                  <a:pt x="4558" y="2121"/>
                </a:lnTo>
                <a:lnTo>
                  <a:pt x="4518" y="2132"/>
                </a:lnTo>
                <a:lnTo>
                  <a:pt x="4478" y="2132"/>
                </a:lnTo>
                <a:lnTo>
                  <a:pt x="4437" y="2143"/>
                </a:lnTo>
                <a:lnTo>
                  <a:pt x="4417" y="2186"/>
                </a:lnTo>
                <a:lnTo>
                  <a:pt x="4377" y="2219"/>
                </a:lnTo>
                <a:lnTo>
                  <a:pt x="4377" y="2262"/>
                </a:lnTo>
                <a:lnTo>
                  <a:pt x="4377" y="2317"/>
                </a:lnTo>
                <a:lnTo>
                  <a:pt x="4347" y="2360"/>
                </a:lnTo>
                <a:lnTo>
                  <a:pt x="4306" y="2415"/>
                </a:lnTo>
                <a:lnTo>
                  <a:pt x="4306" y="2469"/>
                </a:lnTo>
                <a:lnTo>
                  <a:pt x="4266" y="2491"/>
                </a:lnTo>
                <a:lnTo>
                  <a:pt x="4185" y="2491"/>
                </a:lnTo>
                <a:lnTo>
                  <a:pt x="4145" y="2491"/>
                </a:lnTo>
                <a:lnTo>
                  <a:pt x="4105" y="2502"/>
                </a:lnTo>
                <a:lnTo>
                  <a:pt x="4064" y="2512"/>
                </a:lnTo>
                <a:lnTo>
                  <a:pt x="4024" y="2491"/>
                </a:lnTo>
                <a:lnTo>
                  <a:pt x="3984" y="2458"/>
                </a:lnTo>
                <a:lnTo>
                  <a:pt x="3943" y="2458"/>
                </a:lnTo>
                <a:lnTo>
                  <a:pt x="3903" y="2458"/>
                </a:lnTo>
                <a:lnTo>
                  <a:pt x="3852" y="2480"/>
                </a:lnTo>
                <a:lnTo>
                  <a:pt x="3812" y="2469"/>
                </a:lnTo>
                <a:lnTo>
                  <a:pt x="3772" y="2458"/>
                </a:lnTo>
                <a:lnTo>
                  <a:pt x="3741" y="2545"/>
                </a:lnTo>
                <a:lnTo>
                  <a:pt x="3701" y="2578"/>
                </a:lnTo>
                <a:lnTo>
                  <a:pt x="3661" y="2578"/>
                </a:lnTo>
                <a:lnTo>
                  <a:pt x="3651" y="2534"/>
                </a:lnTo>
                <a:lnTo>
                  <a:pt x="3661" y="2491"/>
                </a:lnTo>
                <a:lnTo>
                  <a:pt x="3661" y="2447"/>
                </a:lnTo>
                <a:lnTo>
                  <a:pt x="3661" y="2404"/>
                </a:lnTo>
                <a:lnTo>
                  <a:pt x="3570" y="2360"/>
                </a:lnTo>
                <a:lnTo>
                  <a:pt x="3560" y="2317"/>
                </a:lnTo>
                <a:lnTo>
                  <a:pt x="3570" y="2273"/>
                </a:lnTo>
                <a:lnTo>
                  <a:pt x="3590" y="2230"/>
                </a:lnTo>
                <a:lnTo>
                  <a:pt x="3600" y="2175"/>
                </a:lnTo>
                <a:lnTo>
                  <a:pt x="3600" y="2121"/>
                </a:lnTo>
                <a:lnTo>
                  <a:pt x="3590" y="2077"/>
                </a:lnTo>
                <a:lnTo>
                  <a:pt x="3580" y="2023"/>
                </a:lnTo>
                <a:lnTo>
                  <a:pt x="3580" y="1979"/>
                </a:lnTo>
                <a:lnTo>
                  <a:pt x="3550" y="1936"/>
                </a:lnTo>
                <a:lnTo>
                  <a:pt x="3530" y="1892"/>
                </a:lnTo>
                <a:lnTo>
                  <a:pt x="3550" y="1849"/>
                </a:lnTo>
                <a:lnTo>
                  <a:pt x="3570" y="1805"/>
                </a:lnTo>
                <a:lnTo>
                  <a:pt x="3580" y="1762"/>
                </a:lnTo>
                <a:lnTo>
                  <a:pt x="3570" y="1675"/>
                </a:lnTo>
                <a:lnTo>
                  <a:pt x="3570" y="1631"/>
                </a:lnTo>
                <a:lnTo>
                  <a:pt x="3560" y="1577"/>
                </a:lnTo>
                <a:lnTo>
                  <a:pt x="3520" y="1544"/>
                </a:lnTo>
                <a:lnTo>
                  <a:pt x="3469" y="1566"/>
                </a:lnTo>
                <a:lnTo>
                  <a:pt x="3429" y="1588"/>
                </a:lnTo>
                <a:lnTo>
                  <a:pt x="3389" y="1588"/>
                </a:lnTo>
                <a:lnTo>
                  <a:pt x="3348" y="1566"/>
                </a:lnTo>
                <a:lnTo>
                  <a:pt x="3308" y="1544"/>
                </a:lnTo>
                <a:lnTo>
                  <a:pt x="3267" y="1577"/>
                </a:lnTo>
                <a:lnTo>
                  <a:pt x="3237" y="1621"/>
                </a:lnTo>
                <a:lnTo>
                  <a:pt x="3197" y="1631"/>
                </a:lnTo>
                <a:lnTo>
                  <a:pt x="3146" y="1610"/>
                </a:lnTo>
                <a:lnTo>
                  <a:pt x="3106" y="1599"/>
                </a:lnTo>
                <a:lnTo>
                  <a:pt x="3066" y="1642"/>
                </a:lnTo>
                <a:lnTo>
                  <a:pt x="3046" y="1686"/>
                </a:lnTo>
                <a:lnTo>
                  <a:pt x="3025" y="1729"/>
                </a:lnTo>
                <a:lnTo>
                  <a:pt x="3005" y="1773"/>
                </a:lnTo>
                <a:lnTo>
                  <a:pt x="2995" y="1816"/>
                </a:lnTo>
                <a:lnTo>
                  <a:pt x="2945" y="1816"/>
                </a:lnTo>
                <a:lnTo>
                  <a:pt x="2904" y="1816"/>
                </a:lnTo>
                <a:lnTo>
                  <a:pt x="2894" y="1773"/>
                </a:lnTo>
                <a:lnTo>
                  <a:pt x="2904" y="1729"/>
                </a:lnTo>
                <a:lnTo>
                  <a:pt x="2904" y="1686"/>
                </a:lnTo>
                <a:lnTo>
                  <a:pt x="2864" y="1675"/>
                </a:lnTo>
                <a:lnTo>
                  <a:pt x="2824" y="1664"/>
                </a:lnTo>
                <a:lnTo>
                  <a:pt x="2814" y="1610"/>
                </a:lnTo>
                <a:lnTo>
                  <a:pt x="2824" y="1566"/>
                </a:lnTo>
                <a:lnTo>
                  <a:pt x="2824" y="1512"/>
                </a:lnTo>
                <a:lnTo>
                  <a:pt x="2824" y="1468"/>
                </a:lnTo>
                <a:lnTo>
                  <a:pt x="2834" y="1425"/>
                </a:lnTo>
                <a:lnTo>
                  <a:pt x="2834" y="1381"/>
                </a:lnTo>
                <a:lnTo>
                  <a:pt x="2794" y="1360"/>
                </a:lnTo>
                <a:lnTo>
                  <a:pt x="2753" y="1338"/>
                </a:lnTo>
                <a:lnTo>
                  <a:pt x="2703" y="1338"/>
                </a:lnTo>
                <a:lnTo>
                  <a:pt x="2662" y="1338"/>
                </a:lnTo>
                <a:lnTo>
                  <a:pt x="2622" y="1305"/>
                </a:lnTo>
                <a:lnTo>
                  <a:pt x="2582" y="1294"/>
                </a:lnTo>
                <a:lnTo>
                  <a:pt x="2521" y="1294"/>
                </a:lnTo>
                <a:lnTo>
                  <a:pt x="2491" y="1338"/>
                </a:lnTo>
                <a:lnTo>
                  <a:pt x="2451" y="1381"/>
                </a:lnTo>
                <a:lnTo>
                  <a:pt x="2451" y="1425"/>
                </a:lnTo>
                <a:lnTo>
                  <a:pt x="2451" y="1468"/>
                </a:lnTo>
                <a:lnTo>
                  <a:pt x="2410" y="1512"/>
                </a:lnTo>
                <a:lnTo>
                  <a:pt x="2400" y="1555"/>
                </a:lnTo>
                <a:lnTo>
                  <a:pt x="2360" y="1566"/>
                </a:lnTo>
                <a:lnTo>
                  <a:pt x="2320" y="1555"/>
                </a:lnTo>
                <a:lnTo>
                  <a:pt x="2279" y="1577"/>
                </a:lnTo>
                <a:lnTo>
                  <a:pt x="2239" y="1599"/>
                </a:lnTo>
                <a:lnTo>
                  <a:pt x="2229" y="1653"/>
                </a:lnTo>
                <a:lnTo>
                  <a:pt x="2239" y="1697"/>
                </a:lnTo>
                <a:lnTo>
                  <a:pt x="2239" y="1740"/>
                </a:lnTo>
                <a:lnTo>
                  <a:pt x="2219" y="1784"/>
                </a:lnTo>
                <a:lnTo>
                  <a:pt x="2188" y="1827"/>
                </a:lnTo>
                <a:lnTo>
                  <a:pt x="2178" y="1871"/>
                </a:lnTo>
                <a:lnTo>
                  <a:pt x="2168" y="1914"/>
                </a:lnTo>
                <a:lnTo>
                  <a:pt x="2168" y="1958"/>
                </a:lnTo>
                <a:lnTo>
                  <a:pt x="2158" y="2001"/>
                </a:lnTo>
                <a:lnTo>
                  <a:pt x="2128" y="2045"/>
                </a:lnTo>
                <a:lnTo>
                  <a:pt x="2088" y="2088"/>
                </a:lnTo>
                <a:lnTo>
                  <a:pt x="2047" y="2088"/>
                </a:lnTo>
                <a:lnTo>
                  <a:pt x="2007" y="2077"/>
                </a:lnTo>
                <a:lnTo>
                  <a:pt x="1967" y="2099"/>
                </a:lnTo>
                <a:lnTo>
                  <a:pt x="1926" y="2143"/>
                </a:lnTo>
                <a:lnTo>
                  <a:pt x="1896" y="2197"/>
                </a:lnTo>
                <a:lnTo>
                  <a:pt x="1896" y="2241"/>
                </a:lnTo>
                <a:lnTo>
                  <a:pt x="1896" y="2284"/>
                </a:lnTo>
                <a:lnTo>
                  <a:pt x="1896" y="2328"/>
                </a:lnTo>
                <a:lnTo>
                  <a:pt x="1886" y="2371"/>
                </a:lnTo>
                <a:lnTo>
                  <a:pt x="1916" y="2415"/>
                </a:lnTo>
                <a:lnTo>
                  <a:pt x="1956" y="2447"/>
                </a:lnTo>
                <a:lnTo>
                  <a:pt x="1967" y="2491"/>
                </a:lnTo>
                <a:lnTo>
                  <a:pt x="1946" y="2534"/>
                </a:lnTo>
                <a:lnTo>
                  <a:pt x="1926" y="2589"/>
                </a:lnTo>
                <a:lnTo>
                  <a:pt x="1876" y="2610"/>
                </a:lnTo>
                <a:lnTo>
                  <a:pt x="1835" y="2610"/>
                </a:lnTo>
                <a:lnTo>
                  <a:pt x="1795" y="2643"/>
                </a:lnTo>
                <a:lnTo>
                  <a:pt x="1755" y="2643"/>
                </a:lnTo>
                <a:lnTo>
                  <a:pt x="1714" y="2643"/>
                </a:lnTo>
                <a:lnTo>
                  <a:pt x="1674" y="2621"/>
                </a:lnTo>
                <a:lnTo>
                  <a:pt x="1634" y="2621"/>
                </a:lnTo>
                <a:lnTo>
                  <a:pt x="1593" y="2643"/>
                </a:lnTo>
                <a:lnTo>
                  <a:pt x="1553" y="2589"/>
                </a:lnTo>
                <a:lnTo>
                  <a:pt x="1543" y="2545"/>
                </a:lnTo>
                <a:lnTo>
                  <a:pt x="1493" y="2545"/>
                </a:lnTo>
                <a:lnTo>
                  <a:pt x="1472" y="2502"/>
                </a:lnTo>
                <a:lnTo>
                  <a:pt x="1432" y="2469"/>
                </a:lnTo>
                <a:lnTo>
                  <a:pt x="1392" y="2436"/>
                </a:lnTo>
                <a:lnTo>
                  <a:pt x="1351" y="2436"/>
                </a:lnTo>
                <a:lnTo>
                  <a:pt x="1311" y="2425"/>
                </a:lnTo>
                <a:lnTo>
                  <a:pt x="1271" y="2415"/>
                </a:lnTo>
                <a:lnTo>
                  <a:pt x="1220" y="2458"/>
                </a:lnTo>
                <a:lnTo>
                  <a:pt x="1240" y="2415"/>
                </a:lnTo>
              </a:path>
            </a:pathLst>
          </a:custGeom>
          <a:solidFill>
            <a:srgbClr val="585858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>
            <a:off x="839788" y="817563"/>
            <a:ext cx="1066800" cy="960437"/>
          </a:xfrm>
          <a:custGeom>
            <a:avLst/>
            <a:gdLst/>
            <a:ahLst/>
            <a:cxnLst>
              <a:cxn ang="0">
                <a:pos x="154" y="44"/>
              </a:cxn>
              <a:cxn ang="0">
                <a:pos x="168" y="102"/>
              </a:cxn>
              <a:cxn ang="0">
                <a:pos x="174" y="160"/>
              </a:cxn>
              <a:cxn ang="0">
                <a:pos x="201" y="226"/>
              </a:cxn>
              <a:cxn ang="0">
                <a:pos x="208" y="291"/>
              </a:cxn>
              <a:cxn ang="0">
                <a:pos x="221" y="349"/>
              </a:cxn>
              <a:cxn ang="0">
                <a:pos x="228" y="415"/>
              </a:cxn>
              <a:cxn ang="0">
                <a:pos x="221" y="473"/>
              </a:cxn>
              <a:cxn ang="0">
                <a:pos x="201" y="524"/>
              </a:cxn>
              <a:cxn ang="0">
                <a:pos x="161" y="466"/>
              </a:cxn>
              <a:cxn ang="0">
                <a:pos x="107" y="437"/>
              </a:cxn>
              <a:cxn ang="0">
                <a:pos x="54" y="422"/>
              </a:cxn>
              <a:cxn ang="0">
                <a:pos x="0" y="408"/>
              </a:cxn>
              <a:cxn ang="0">
                <a:pos x="54" y="451"/>
              </a:cxn>
              <a:cxn ang="0">
                <a:pos x="107" y="458"/>
              </a:cxn>
              <a:cxn ang="0">
                <a:pos x="148" y="488"/>
              </a:cxn>
              <a:cxn ang="0">
                <a:pos x="181" y="546"/>
              </a:cxn>
              <a:cxn ang="0">
                <a:pos x="235" y="531"/>
              </a:cxn>
              <a:cxn ang="0">
                <a:pos x="289" y="546"/>
              </a:cxn>
              <a:cxn ang="0">
                <a:pos x="342" y="582"/>
              </a:cxn>
              <a:cxn ang="0">
                <a:pos x="396" y="597"/>
              </a:cxn>
              <a:cxn ang="0">
                <a:pos x="483" y="604"/>
              </a:cxn>
              <a:cxn ang="0">
                <a:pos x="544" y="589"/>
              </a:cxn>
              <a:cxn ang="0">
                <a:pos x="604" y="582"/>
              </a:cxn>
              <a:cxn ang="0">
                <a:pos x="671" y="568"/>
              </a:cxn>
              <a:cxn ang="0">
                <a:pos x="604" y="568"/>
              </a:cxn>
              <a:cxn ang="0">
                <a:pos x="537" y="575"/>
              </a:cxn>
              <a:cxn ang="0">
                <a:pos x="483" y="575"/>
              </a:cxn>
              <a:cxn ang="0">
                <a:pos x="429" y="575"/>
              </a:cxn>
              <a:cxn ang="0">
                <a:pos x="376" y="568"/>
              </a:cxn>
              <a:cxn ang="0">
                <a:pos x="322" y="524"/>
              </a:cxn>
              <a:cxn ang="0">
                <a:pos x="268" y="509"/>
              </a:cxn>
              <a:cxn ang="0">
                <a:pos x="255" y="451"/>
              </a:cxn>
              <a:cxn ang="0">
                <a:pos x="255" y="393"/>
              </a:cxn>
              <a:cxn ang="0">
                <a:pos x="248" y="327"/>
              </a:cxn>
              <a:cxn ang="0">
                <a:pos x="242" y="269"/>
              </a:cxn>
              <a:cxn ang="0">
                <a:pos x="228" y="211"/>
              </a:cxn>
              <a:cxn ang="0">
                <a:pos x="201" y="146"/>
              </a:cxn>
              <a:cxn ang="0">
                <a:pos x="141" y="109"/>
              </a:cxn>
              <a:cxn ang="0">
                <a:pos x="161" y="51"/>
              </a:cxn>
              <a:cxn ang="0">
                <a:pos x="134" y="0"/>
              </a:cxn>
            </a:cxnLst>
            <a:rect l="0" t="0" r="r" b="b"/>
            <a:pathLst>
              <a:path w="672" h="605">
                <a:moveTo>
                  <a:pt x="134" y="0"/>
                </a:moveTo>
                <a:lnTo>
                  <a:pt x="154" y="44"/>
                </a:lnTo>
                <a:lnTo>
                  <a:pt x="168" y="73"/>
                </a:lnTo>
                <a:lnTo>
                  <a:pt x="168" y="102"/>
                </a:lnTo>
                <a:lnTo>
                  <a:pt x="168" y="131"/>
                </a:lnTo>
                <a:lnTo>
                  <a:pt x="174" y="160"/>
                </a:lnTo>
                <a:lnTo>
                  <a:pt x="181" y="189"/>
                </a:lnTo>
                <a:lnTo>
                  <a:pt x="201" y="226"/>
                </a:lnTo>
                <a:lnTo>
                  <a:pt x="201" y="262"/>
                </a:lnTo>
                <a:lnTo>
                  <a:pt x="208" y="291"/>
                </a:lnTo>
                <a:lnTo>
                  <a:pt x="215" y="320"/>
                </a:lnTo>
                <a:lnTo>
                  <a:pt x="221" y="349"/>
                </a:lnTo>
                <a:lnTo>
                  <a:pt x="221" y="386"/>
                </a:lnTo>
                <a:lnTo>
                  <a:pt x="228" y="415"/>
                </a:lnTo>
                <a:lnTo>
                  <a:pt x="228" y="444"/>
                </a:lnTo>
                <a:lnTo>
                  <a:pt x="221" y="473"/>
                </a:lnTo>
                <a:lnTo>
                  <a:pt x="228" y="502"/>
                </a:lnTo>
                <a:lnTo>
                  <a:pt x="201" y="524"/>
                </a:lnTo>
                <a:lnTo>
                  <a:pt x="174" y="495"/>
                </a:lnTo>
                <a:lnTo>
                  <a:pt x="161" y="466"/>
                </a:lnTo>
                <a:lnTo>
                  <a:pt x="134" y="437"/>
                </a:lnTo>
                <a:lnTo>
                  <a:pt x="107" y="437"/>
                </a:lnTo>
                <a:lnTo>
                  <a:pt x="81" y="437"/>
                </a:lnTo>
                <a:lnTo>
                  <a:pt x="54" y="422"/>
                </a:lnTo>
                <a:lnTo>
                  <a:pt x="27" y="408"/>
                </a:lnTo>
                <a:lnTo>
                  <a:pt x="0" y="408"/>
                </a:lnTo>
                <a:lnTo>
                  <a:pt x="27" y="422"/>
                </a:lnTo>
                <a:lnTo>
                  <a:pt x="54" y="451"/>
                </a:lnTo>
                <a:lnTo>
                  <a:pt x="81" y="451"/>
                </a:lnTo>
                <a:lnTo>
                  <a:pt x="107" y="458"/>
                </a:lnTo>
                <a:lnTo>
                  <a:pt x="134" y="458"/>
                </a:lnTo>
                <a:lnTo>
                  <a:pt x="148" y="488"/>
                </a:lnTo>
                <a:lnTo>
                  <a:pt x="168" y="517"/>
                </a:lnTo>
                <a:lnTo>
                  <a:pt x="181" y="546"/>
                </a:lnTo>
                <a:lnTo>
                  <a:pt x="208" y="546"/>
                </a:lnTo>
                <a:lnTo>
                  <a:pt x="235" y="531"/>
                </a:lnTo>
                <a:lnTo>
                  <a:pt x="262" y="524"/>
                </a:lnTo>
                <a:lnTo>
                  <a:pt x="289" y="546"/>
                </a:lnTo>
                <a:lnTo>
                  <a:pt x="315" y="560"/>
                </a:lnTo>
                <a:lnTo>
                  <a:pt x="342" y="582"/>
                </a:lnTo>
                <a:lnTo>
                  <a:pt x="369" y="597"/>
                </a:lnTo>
                <a:lnTo>
                  <a:pt x="396" y="597"/>
                </a:lnTo>
                <a:lnTo>
                  <a:pt x="429" y="597"/>
                </a:lnTo>
                <a:lnTo>
                  <a:pt x="483" y="604"/>
                </a:lnTo>
                <a:lnTo>
                  <a:pt x="510" y="604"/>
                </a:lnTo>
                <a:lnTo>
                  <a:pt x="544" y="589"/>
                </a:lnTo>
                <a:lnTo>
                  <a:pt x="570" y="589"/>
                </a:lnTo>
                <a:lnTo>
                  <a:pt x="604" y="582"/>
                </a:lnTo>
                <a:lnTo>
                  <a:pt x="637" y="575"/>
                </a:lnTo>
                <a:lnTo>
                  <a:pt x="671" y="568"/>
                </a:lnTo>
                <a:lnTo>
                  <a:pt x="631" y="568"/>
                </a:lnTo>
                <a:lnTo>
                  <a:pt x="604" y="568"/>
                </a:lnTo>
                <a:lnTo>
                  <a:pt x="564" y="575"/>
                </a:lnTo>
                <a:lnTo>
                  <a:pt x="537" y="575"/>
                </a:lnTo>
                <a:lnTo>
                  <a:pt x="510" y="575"/>
                </a:lnTo>
                <a:lnTo>
                  <a:pt x="483" y="575"/>
                </a:lnTo>
                <a:lnTo>
                  <a:pt x="456" y="575"/>
                </a:lnTo>
                <a:lnTo>
                  <a:pt x="429" y="575"/>
                </a:lnTo>
                <a:lnTo>
                  <a:pt x="403" y="575"/>
                </a:lnTo>
                <a:lnTo>
                  <a:pt x="376" y="568"/>
                </a:lnTo>
                <a:lnTo>
                  <a:pt x="349" y="546"/>
                </a:lnTo>
                <a:lnTo>
                  <a:pt x="322" y="524"/>
                </a:lnTo>
                <a:lnTo>
                  <a:pt x="295" y="524"/>
                </a:lnTo>
                <a:lnTo>
                  <a:pt x="268" y="509"/>
                </a:lnTo>
                <a:lnTo>
                  <a:pt x="248" y="480"/>
                </a:lnTo>
                <a:lnTo>
                  <a:pt x="255" y="451"/>
                </a:lnTo>
                <a:lnTo>
                  <a:pt x="255" y="422"/>
                </a:lnTo>
                <a:lnTo>
                  <a:pt x="255" y="393"/>
                </a:lnTo>
                <a:lnTo>
                  <a:pt x="255" y="364"/>
                </a:lnTo>
                <a:lnTo>
                  <a:pt x="248" y="327"/>
                </a:lnTo>
                <a:lnTo>
                  <a:pt x="248" y="298"/>
                </a:lnTo>
                <a:lnTo>
                  <a:pt x="242" y="269"/>
                </a:lnTo>
                <a:lnTo>
                  <a:pt x="228" y="240"/>
                </a:lnTo>
                <a:lnTo>
                  <a:pt x="228" y="211"/>
                </a:lnTo>
                <a:lnTo>
                  <a:pt x="221" y="175"/>
                </a:lnTo>
                <a:lnTo>
                  <a:pt x="201" y="146"/>
                </a:lnTo>
                <a:lnTo>
                  <a:pt x="161" y="138"/>
                </a:lnTo>
                <a:lnTo>
                  <a:pt x="141" y="109"/>
                </a:lnTo>
                <a:lnTo>
                  <a:pt x="161" y="80"/>
                </a:lnTo>
                <a:lnTo>
                  <a:pt x="161" y="51"/>
                </a:lnTo>
                <a:lnTo>
                  <a:pt x="141" y="22"/>
                </a:lnTo>
                <a:lnTo>
                  <a:pt x="134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34" name="Freeform 10"/>
          <p:cNvSpPr>
            <a:spLocks/>
          </p:cNvSpPr>
          <p:nvPr/>
        </p:nvSpPr>
        <p:spPr bwMode="auto">
          <a:xfrm>
            <a:off x="796925" y="600075"/>
            <a:ext cx="1803400" cy="4032250"/>
          </a:xfrm>
          <a:custGeom>
            <a:avLst/>
            <a:gdLst/>
            <a:ahLst/>
            <a:cxnLst>
              <a:cxn ang="0">
                <a:pos x="1122" y="87"/>
              </a:cxn>
              <a:cxn ang="0">
                <a:pos x="1095" y="210"/>
              </a:cxn>
              <a:cxn ang="0">
                <a:pos x="1054" y="319"/>
              </a:cxn>
              <a:cxn ang="0">
                <a:pos x="1034" y="406"/>
              </a:cxn>
              <a:cxn ang="0">
                <a:pos x="1075" y="522"/>
              </a:cxn>
              <a:cxn ang="0">
                <a:pos x="1054" y="638"/>
              </a:cxn>
              <a:cxn ang="0">
                <a:pos x="1028" y="754"/>
              </a:cxn>
              <a:cxn ang="0">
                <a:pos x="947" y="863"/>
              </a:cxn>
              <a:cxn ang="0">
                <a:pos x="913" y="979"/>
              </a:cxn>
              <a:cxn ang="0">
                <a:pos x="860" y="1103"/>
              </a:cxn>
              <a:cxn ang="0">
                <a:pos x="813" y="1219"/>
              </a:cxn>
              <a:cxn ang="0">
                <a:pos x="719" y="1313"/>
              </a:cxn>
              <a:cxn ang="0">
                <a:pos x="611" y="1320"/>
              </a:cxn>
              <a:cxn ang="0">
                <a:pos x="504" y="1320"/>
              </a:cxn>
              <a:cxn ang="0">
                <a:pos x="396" y="1364"/>
              </a:cxn>
              <a:cxn ang="0">
                <a:pos x="316" y="1248"/>
              </a:cxn>
              <a:cxn ang="0">
                <a:pos x="208" y="1175"/>
              </a:cxn>
              <a:cxn ang="0">
                <a:pos x="101" y="1175"/>
              </a:cxn>
              <a:cxn ang="0">
                <a:pos x="40" y="1182"/>
              </a:cxn>
              <a:cxn ang="0">
                <a:pos x="141" y="1240"/>
              </a:cxn>
              <a:cxn ang="0">
                <a:pos x="235" y="1328"/>
              </a:cxn>
              <a:cxn ang="0">
                <a:pos x="349" y="1386"/>
              </a:cxn>
              <a:cxn ang="0">
                <a:pos x="356" y="1531"/>
              </a:cxn>
              <a:cxn ang="0">
                <a:pos x="349" y="1690"/>
              </a:cxn>
              <a:cxn ang="0">
                <a:pos x="296" y="1821"/>
              </a:cxn>
              <a:cxn ang="0">
                <a:pos x="235" y="1951"/>
              </a:cxn>
              <a:cxn ang="0">
                <a:pos x="168" y="2082"/>
              </a:cxn>
              <a:cxn ang="0">
                <a:pos x="134" y="2213"/>
              </a:cxn>
              <a:cxn ang="0">
                <a:pos x="67" y="2329"/>
              </a:cxn>
              <a:cxn ang="0">
                <a:pos x="27" y="2452"/>
              </a:cxn>
              <a:cxn ang="0">
                <a:pos x="20" y="2510"/>
              </a:cxn>
              <a:cxn ang="0">
                <a:pos x="81" y="2387"/>
              </a:cxn>
              <a:cxn ang="0">
                <a:pos x="148" y="2271"/>
              </a:cxn>
              <a:cxn ang="0">
                <a:pos x="201" y="2147"/>
              </a:cxn>
              <a:cxn ang="0">
                <a:pos x="242" y="2002"/>
              </a:cxn>
              <a:cxn ang="0">
                <a:pos x="316" y="1886"/>
              </a:cxn>
              <a:cxn ang="0">
                <a:pos x="403" y="1763"/>
              </a:cxn>
              <a:cxn ang="0">
                <a:pos x="430" y="1639"/>
              </a:cxn>
              <a:cxn ang="0">
                <a:pos x="423" y="1523"/>
              </a:cxn>
              <a:cxn ang="0">
                <a:pos x="497" y="1444"/>
              </a:cxn>
              <a:cxn ang="0">
                <a:pos x="651" y="1407"/>
              </a:cxn>
              <a:cxn ang="0">
                <a:pos x="792" y="1364"/>
              </a:cxn>
              <a:cxn ang="0">
                <a:pos x="866" y="1255"/>
              </a:cxn>
              <a:cxn ang="0">
                <a:pos x="907" y="1074"/>
              </a:cxn>
              <a:cxn ang="0">
                <a:pos x="1014" y="979"/>
              </a:cxn>
              <a:cxn ang="0">
                <a:pos x="1048" y="856"/>
              </a:cxn>
              <a:cxn ang="0">
                <a:pos x="1088" y="733"/>
              </a:cxn>
              <a:cxn ang="0">
                <a:pos x="1115" y="617"/>
              </a:cxn>
              <a:cxn ang="0">
                <a:pos x="1108" y="493"/>
              </a:cxn>
              <a:cxn ang="0">
                <a:pos x="1081" y="377"/>
              </a:cxn>
              <a:cxn ang="0">
                <a:pos x="1088" y="261"/>
              </a:cxn>
              <a:cxn ang="0">
                <a:pos x="1135" y="138"/>
              </a:cxn>
            </a:cxnLst>
            <a:rect l="0" t="0" r="r" b="b"/>
            <a:pathLst>
              <a:path w="1136" h="2540">
                <a:moveTo>
                  <a:pt x="1088" y="0"/>
                </a:moveTo>
                <a:lnTo>
                  <a:pt x="1115" y="29"/>
                </a:lnTo>
                <a:lnTo>
                  <a:pt x="1128" y="58"/>
                </a:lnTo>
                <a:lnTo>
                  <a:pt x="1122" y="87"/>
                </a:lnTo>
                <a:lnTo>
                  <a:pt x="1108" y="116"/>
                </a:lnTo>
                <a:lnTo>
                  <a:pt x="1095" y="145"/>
                </a:lnTo>
                <a:lnTo>
                  <a:pt x="1088" y="181"/>
                </a:lnTo>
                <a:lnTo>
                  <a:pt x="1095" y="210"/>
                </a:lnTo>
                <a:lnTo>
                  <a:pt x="1081" y="239"/>
                </a:lnTo>
                <a:lnTo>
                  <a:pt x="1054" y="261"/>
                </a:lnTo>
                <a:lnTo>
                  <a:pt x="1054" y="290"/>
                </a:lnTo>
                <a:lnTo>
                  <a:pt x="1054" y="319"/>
                </a:lnTo>
                <a:lnTo>
                  <a:pt x="1014" y="319"/>
                </a:lnTo>
                <a:lnTo>
                  <a:pt x="1021" y="348"/>
                </a:lnTo>
                <a:lnTo>
                  <a:pt x="1021" y="377"/>
                </a:lnTo>
                <a:lnTo>
                  <a:pt x="1034" y="406"/>
                </a:lnTo>
                <a:lnTo>
                  <a:pt x="1048" y="435"/>
                </a:lnTo>
                <a:lnTo>
                  <a:pt x="1068" y="464"/>
                </a:lnTo>
                <a:lnTo>
                  <a:pt x="1075" y="493"/>
                </a:lnTo>
                <a:lnTo>
                  <a:pt x="1075" y="522"/>
                </a:lnTo>
                <a:lnTo>
                  <a:pt x="1075" y="551"/>
                </a:lnTo>
                <a:lnTo>
                  <a:pt x="1054" y="580"/>
                </a:lnTo>
                <a:lnTo>
                  <a:pt x="1054" y="609"/>
                </a:lnTo>
                <a:lnTo>
                  <a:pt x="1054" y="638"/>
                </a:lnTo>
                <a:lnTo>
                  <a:pt x="1048" y="667"/>
                </a:lnTo>
                <a:lnTo>
                  <a:pt x="1048" y="696"/>
                </a:lnTo>
                <a:lnTo>
                  <a:pt x="1041" y="725"/>
                </a:lnTo>
                <a:lnTo>
                  <a:pt x="1028" y="754"/>
                </a:lnTo>
                <a:lnTo>
                  <a:pt x="1021" y="783"/>
                </a:lnTo>
                <a:lnTo>
                  <a:pt x="981" y="805"/>
                </a:lnTo>
                <a:lnTo>
                  <a:pt x="954" y="834"/>
                </a:lnTo>
                <a:lnTo>
                  <a:pt x="947" y="863"/>
                </a:lnTo>
                <a:lnTo>
                  <a:pt x="940" y="892"/>
                </a:lnTo>
                <a:lnTo>
                  <a:pt x="927" y="921"/>
                </a:lnTo>
                <a:lnTo>
                  <a:pt x="920" y="950"/>
                </a:lnTo>
                <a:lnTo>
                  <a:pt x="913" y="979"/>
                </a:lnTo>
                <a:lnTo>
                  <a:pt x="907" y="1008"/>
                </a:lnTo>
                <a:lnTo>
                  <a:pt x="880" y="1037"/>
                </a:lnTo>
                <a:lnTo>
                  <a:pt x="873" y="1066"/>
                </a:lnTo>
                <a:lnTo>
                  <a:pt x="860" y="1103"/>
                </a:lnTo>
                <a:lnTo>
                  <a:pt x="853" y="1132"/>
                </a:lnTo>
                <a:lnTo>
                  <a:pt x="839" y="1161"/>
                </a:lnTo>
                <a:lnTo>
                  <a:pt x="826" y="1190"/>
                </a:lnTo>
                <a:lnTo>
                  <a:pt x="813" y="1219"/>
                </a:lnTo>
                <a:lnTo>
                  <a:pt x="792" y="1248"/>
                </a:lnTo>
                <a:lnTo>
                  <a:pt x="772" y="1277"/>
                </a:lnTo>
                <a:lnTo>
                  <a:pt x="745" y="1299"/>
                </a:lnTo>
                <a:lnTo>
                  <a:pt x="719" y="1313"/>
                </a:lnTo>
                <a:lnTo>
                  <a:pt x="692" y="1320"/>
                </a:lnTo>
                <a:lnTo>
                  <a:pt x="665" y="1328"/>
                </a:lnTo>
                <a:lnTo>
                  <a:pt x="638" y="1328"/>
                </a:lnTo>
                <a:lnTo>
                  <a:pt x="611" y="1320"/>
                </a:lnTo>
                <a:lnTo>
                  <a:pt x="584" y="1320"/>
                </a:lnTo>
                <a:lnTo>
                  <a:pt x="557" y="1320"/>
                </a:lnTo>
                <a:lnTo>
                  <a:pt x="531" y="1320"/>
                </a:lnTo>
                <a:lnTo>
                  <a:pt x="504" y="1320"/>
                </a:lnTo>
                <a:lnTo>
                  <a:pt x="477" y="1320"/>
                </a:lnTo>
                <a:lnTo>
                  <a:pt x="450" y="1320"/>
                </a:lnTo>
                <a:lnTo>
                  <a:pt x="423" y="1349"/>
                </a:lnTo>
                <a:lnTo>
                  <a:pt x="396" y="1364"/>
                </a:lnTo>
                <a:lnTo>
                  <a:pt x="376" y="1335"/>
                </a:lnTo>
                <a:lnTo>
                  <a:pt x="356" y="1306"/>
                </a:lnTo>
                <a:lnTo>
                  <a:pt x="336" y="1277"/>
                </a:lnTo>
                <a:lnTo>
                  <a:pt x="316" y="1248"/>
                </a:lnTo>
                <a:lnTo>
                  <a:pt x="289" y="1233"/>
                </a:lnTo>
                <a:lnTo>
                  <a:pt x="262" y="1219"/>
                </a:lnTo>
                <a:lnTo>
                  <a:pt x="235" y="1190"/>
                </a:lnTo>
                <a:lnTo>
                  <a:pt x="208" y="1175"/>
                </a:lnTo>
                <a:lnTo>
                  <a:pt x="181" y="1168"/>
                </a:lnTo>
                <a:lnTo>
                  <a:pt x="154" y="1168"/>
                </a:lnTo>
                <a:lnTo>
                  <a:pt x="128" y="1175"/>
                </a:lnTo>
                <a:lnTo>
                  <a:pt x="101" y="1175"/>
                </a:lnTo>
                <a:lnTo>
                  <a:pt x="74" y="1175"/>
                </a:lnTo>
                <a:lnTo>
                  <a:pt x="40" y="1168"/>
                </a:lnTo>
                <a:lnTo>
                  <a:pt x="13" y="1161"/>
                </a:lnTo>
                <a:lnTo>
                  <a:pt x="40" y="1182"/>
                </a:lnTo>
                <a:lnTo>
                  <a:pt x="74" y="1197"/>
                </a:lnTo>
                <a:lnTo>
                  <a:pt x="101" y="1197"/>
                </a:lnTo>
                <a:lnTo>
                  <a:pt x="107" y="1226"/>
                </a:lnTo>
                <a:lnTo>
                  <a:pt x="141" y="1240"/>
                </a:lnTo>
                <a:lnTo>
                  <a:pt x="168" y="1255"/>
                </a:lnTo>
                <a:lnTo>
                  <a:pt x="195" y="1270"/>
                </a:lnTo>
                <a:lnTo>
                  <a:pt x="222" y="1299"/>
                </a:lnTo>
                <a:lnTo>
                  <a:pt x="235" y="1328"/>
                </a:lnTo>
                <a:lnTo>
                  <a:pt x="269" y="1349"/>
                </a:lnTo>
                <a:lnTo>
                  <a:pt x="296" y="1349"/>
                </a:lnTo>
                <a:lnTo>
                  <a:pt x="322" y="1364"/>
                </a:lnTo>
                <a:lnTo>
                  <a:pt x="349" y="1386"/>
                </a:lnTo>
                <a:lnTo>
                  <a:pt x="369" y="1415"/>
                </a:lnTo>
                <a:lnTo>
                  <a:pt x="376" y="1444"/>
                </a:lnTo>
                <a:lnTo>
                  <a:pt x="369" y="1473"/>
                </a:lnTo>
                <a:lnTo>
                  <a:pt x="356" y="1531"/>
                </a:lnTo>
                <a:lnTo>
                  <a:pt x="356" y="1560"/>
                </a:lnTo>
                <a:lnTo>
                  <a:pt x="356" y="1632"/>
                </a:lnTo>
                <a:lnTo>
                  <a:pt x="356" y="1661"/>
                </a:lnTo>
                <a:lnTo>
                  <a:pt x="349" y="1690"/>
                </a:lnTo>
                <a:lnTo>
                  <a:pt x="322" y="1719"/>
                </a:lnTo>
                <a:lnTo>
                  <a:pt x="309" y="1748"/>
                </a:lnTo>
                <a:lnTo>
                  <a:pt x="309" y="1785"/>
                </a:lnTo>
                <a:lnTo>
                  <a:pt x="296" y="1821"/>
                </a:lnTo>
                <a:lnTo>
                  <a:pt x="275" y="1857"/>
                </a:lnTo>
                <a:lnTo>
                  <a:pt x="262" y="1886"/>
                </a:lnTo>
                <a:lnTo>
                  <a:pt x="255" y="1915"/>
                </a:lnTo>
                <a:lnTo>
                  <a:pt x="235" y="1951"/>
                </a:lnTo>
                <a:lnTo>
                  <a:pt x="215" y="1988"/>
                </a:lnTo>
                <a:lnTo>
                  <a:pt x="195" y="2024"/>
                </a:lnTo>
                <a:lnTo>
                  <a:pt x="175" y="2053"/>
                </a:lnTo>
                <a:lnTo>
                  <a:pt x="168" y="2082"/>
                </a:lnTo>
                <a:lnTo>
                  <a:pt x="161" y="2111"/>
                </a:lnTo>
                <a:lnTo>
                  <a:pt x="154" y="2147"/>
                </a:lnTo>
                <a:lnTo>
                  <a:pt x="148" y="2184"/>
                </a:lnTo>
                <a:lnTo>
                  <a:pt x="134" y="2213"/>
                </a:lnTo>
                <a:lnTo>
                  <a:pt x="121" y="2242"/>
                </a:lnTo>
                <a:lnTo>
                  <a:pt x="107" y="2271"/>
                </a:lnTo>
                <a:lnTo>
                  <a:pt x="87" y="2300"/>
                </a:lnTo>
                <a:lnTo>
                  <a:pt x="67" y="2329"/>
                </a:lnTo>
                <a:lnTo>
                  <a:pt x="60" y="2358"/>
                </a:lnTo>
                <a:lnTo>
                  <a:pt x="47" y="2387"/>
                </a:lnTo>
                <a:lnTo>
                  <a:pt x="40" y="2416"/>
                </a:lnTo>
                <a:lnTo>
                  <a:pt x="27" y="2452"/>
                </a:lnTo>
                <a:lnTo>
                  <a:pt x="20" y="2481"/>
                </a:lnTo>
                <a:lnTo>
                  <a:pt x="13" y="2510"/>
                </a:lnTo>
                <a:lnTo>
                  <a:pt x="0" y="2539"/>
                </a:lnTo>
                <a:lnTo>
                  <a:pt x="20" y="2510"/>
                </a:lnTo>
                <a:lnTo>
                  <a:pt x="34" y="2481"/>
                </a:lnTo>
                <a:lnTo>
                  <a:pt x="54" y="2445"/>
                </a:lnTo>
                <a:lnTo>
                  <a:pt x="67" y="2416"/>
                </a:lnTo>
                <a:lnTo>
                  <a:pt x="81" y="2387"/>
                </a:lnTo>
                <a:lnTo>
                  <a:pt x="94" y="2358"/>
                </a:lnTo>
                <a:lnTo>
                  <a:pt x="107" y="2329"/>
                </a:lnTo>
                <a:lnTo>
                  <a:pt x="128" y="2300"/>
                </a:lnTo>
                <a:lnTo>
                  <a:pt x="148" y="2271"/>
                </a:lnTo>
                <a:lnTo>
                  <a:pt x="168" y="2242"/>
                </a:lnTo>
                <a:lnTo>
                  <a:pt x="175" y="2213"/>
                </a:lnTo>
                <a:lnTo>
                  <a:pt x="188" y="2176"/>
                </a:lnTo>
                <a:lnTo>
                  <a:pt x="201" y="2147"/>
                </a:lnTo>
                <a:lnTo>
                  <a:pt x="215" y="2118"/>
                </a:lnTo>
                <a:lnTo>
                  <a:pt x="222" y="2060"/>
                </a:lnTo>
                <a:lnTo>
                  <a:pt x="235" y="2031"/>
                </a:lnTo>
                <a:lnTo>
                  <a:pt x="242" y="2002"/>
                </a:lnTo>
                <a:lnTo>
                  <a:pt x="269" y="1973"/>
                </a:lnTo>
                <a:lnTo>
                  <a:pt x="296" y="1951"/>
                </a:lnTo>
                <a:lnTo>
                  <a:pt x="309" y="1922"/>
                </a:lnTo>
                <a:lnTo>
                  <a:pt x="316" y="1886"/>
                </a:lnTo>
                <a:lnTo>
                  <a:pt x="329" y="1857"/>
                </a:lnTo>
                <a:lnTo>
                  <a:pt x="356" y="1828"/>
                </a:lnTo>
                <a:lnTo>
                  <a:pt x="383" y="1792"/>
                </a:lnTo>
                <a:lnTo>
                  <a:pt x="403" y="1763"/>
                </a:lnTo>
                <a:lnTo>
                  <a:pt x="416" y="1734"/>
                </a:lnTo>
                <a:lnTo>
                  <a:pt x="423" y="1705"/>
                </a:lnTo>
                <a:lnTo>
                  <a:pt x="430" y="1668"/>
                </a:lnTo>
                <a:lnTo>
                  <a:pt x="430" y="1639"/>
                </a:lnTo>
                <a:lnTo>
                  <a:pt x="430" y="1610"/>
                </a:lnTo>
                <a:lnTo>
                  <a:pt x="423" y="1581"/>
                </a:lnTo>
                <a:lnTo>
                  <a:pt x="423" y="1552"/>
                </a:lnTo>
                <a:lnTo>
                  <a:pt x="423" y="1523"/>
                </a:lnTo>
                <a:lnTo>
                  <a:pt x="423" y="1494"/>
                </a:lnTo>
                <a:lnTo>
                  <a:pt x="443" y="1465"/>
                </a:lnTo>
                <a:lnTo>
                  <a:pt x="470" y="1458"/>
                </a:lnTo>
                <a:lnTo>
                  <a:pt x="497" y="1444"/>
                </a:lnTo>
                <a:lnTo>
                  <a:pt x="524" y="1436"/>
                </a:lnTo>
                <a:lnTo>
                  <a:pt x="584" y="1429"/>
                </a:lnTo>
                <a:lnTo>
                  <a:pt x="618" y="1415"/>
                </a:lnTo>
                <a:lnTo>
                  <a:pt x="651" y="1407"/>
                </a:lnTo>
                <a:lnTo>
                  <a:pt x="678" y="1393"/>
                </a:lnTo>
                <a:lnTo>
                  <a:pt x="719" y="1393"/>
                </a:lnTo>
                <a:lnTo>
                  <a:pt x="766" y="1378"/>
                </a:lnTo>
                <a:lnTo>
                  <a:pt x="792" y="1364"/>
                </a:lnTo>
                <a:lnTo>
                  <a:pt x="819" y="1349"/>
                </a:lnTo>
                <a:lnTo>
                  <a:pt x="846" y="1320"/>
                </a:lnTo>
                <a:lnTo>
                  <a:pt x="853" y="1284"/>
                </a:lnTo>
                <a:lnTo>
                  <a:pt x="866" y="1255"/>
                </a:lnTo>
                <a:lnTo>
                  <a:pt x="866" y="1211"/>
                </a:lnTo>
                <a:lnTo>
                  <a:pt x="880" y="1161"/>
                </a:lnTo>
                <a:lnTo>
                  <a:pt x="893" y="1103"/>
                </a:lnTo>
                <a:lnTo>
                  <a:pt x="907" y="1074"/>
                </a:lnTo>
                <a:lnTo>
                  <a:pt x="947" y="1059"/>
                </a:lnTo>
                <a:lnTo>
                  <a:pt x="974" y="1037"/>
                </a:lnTo>
                <a:lnTo>
                  <a:pt x="1001" y="1008"/>
                </a:lnTo>
                <a:lnTo>
                  <a:pt x="1014" y="979"/>
                </a:lnTo>
                <a:lnTo>
                  <a:pt x="1021" y="950"/>
                </a:lnTo>
                <a:lnTo>
                  <a:pt x="1034" y="914"/>
                </a:lnTo>
                <a:lnTo>
                  <a:pt x="1041" y="885"/>
                </a:lnTo>
                <a:lnTo>
                  <a:pt x="1048" y="856"/>
                </a:lnTo>
                <a:lnTo>
                  <a:pt x="1054" y="820"/>
                </a:lnTo>
                <a:lnTo>
                  <a:pt x="1061" y="791"/>
                </a:lnTo>
                <a:lnTo>
                  <a:pt x="1075" y="762"/>
                </a:lnTo>
                <a:lnTo>
                  <a:pt x="1088" y="733"/>
                </a:lnTo>
                <a:lnTo>
                  <a:pt x="1095" y="704"/>
                </a:lnTo>
                <a:lnTo>
                  <a:pt x="1108" y="675"/>
                </a:lnTo>
                <a:lnTo>
                  <a:pt x="1108" y="646"/>
                </a:lnTo>
                <a:lnTo>
                  <a:pt x="1115" y="617"/>
                </a:lnTo>
                <a:lnTo>
                  <a:pt x="1115" y="588"/>
                </a:lnTo>
                <a:lnTo>
                  <a:pt x="1115" y="551"/>
                </a:lnTo>
                <a:lnTo>
                  <a:pt x="1108" y="522"/>
                </a:lnTo>
                <a:lnTo>
                  <a:pt x="1108" y="493"/>
                </a:lnTo>
                <a:lnTo>
                  <a:pt x="1101" y="464"/>
                </a:lnTo>
                <a:lnTo>
                  <a:pt x="1088" y="435"/>
                </a:lnTo>
                <a:lnTo>
                  <a:pt x="1081" y="406"/>
                </a:lnTo>
                <a:lnTo>
                  <a:pt x="1081" y="377"/>
                </a:lnTo>
                <a:lnTo>
                  <a:pt x="1081" y="348"/>
                </a:lnTo>
                <a:lnTo>
                  <a:pt x="1081" y="319"/>
                </a:lnTo>
                <a:lnTo>
                  <a:pt x="1081" y="290"/>
                </a:lnTo>
                <a:lnTo>
                  <a:pt x="1088" y="261"/>
                </a:lnTo>
                <a:lnTo>
                  <a:pt x="1095" y="232"/>
                </a:lnTo>
                <a:lnTo>
                  <a:pt x="1108" y="203"/>
                </a:lnTo>
                <a:lnTo>
                  <a:pt x="1128" y="167"/>
                </a:lnTo>
                <a:lnTo>
                  <a:pt x="1135" y="138"/>
                </a:lnTo>
                <a:lnTo>
                  <a:pt x="1135" y="109"/>
                </a:lnTo>
                <a:lnTo>
                  <a:pt x="1128" y="80"/>
                </a:lnTo>
                <a:lnTo>
                  <a:pt x="1122" y="51"/>
                </a:lnTo>
              </a:path>
            </a:pathLst>
          </a:custGeom>
          <a:solidFill>
            <a:srgbClr val="6D6D6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37" name="Freeform 13"/>
          <p:cNvSpPr>
            <a:spLocks/>
          </p:cNvSpPr>
          <p:nvPr/>
        </p:nvSpPr>
        <p:spPr bwMode="auto">
          <a:xfrm>
            <a:off x="842963" y="565150"/>
            <a:ext cx="7639050" cy="5495925"/>
          </a:xfrm>
          <a:custGeom>
            <a:avLst/>
            <a:gdLst/>
            <a:ahLst/>
            <a:cxnLst>
              <a:cxn ang="0">
                <a:pos x="444" y="348"/>
              </a:cxn>
              <a:cxn ang="0">
                <a:pos x="817" y="664"/>
              </a:cxn>
              <a:cxn ang="0">
                <a:pos x="1190" y="925"/>
              </a:cxn>
              <a:cxn ang="0">
                <a:pos x="1614" y="1252"/>
              </a:cxn>
              <a:cxn ang="0">
                <a:pos x="2058" y="1611"/>
              </a:cxn>
              <a:cxn ang="0">
                <a:pos x="2421" y="1926"/>
              </a:cxn>
              <a:cxn ang="0">
                <a:pos x="2673" y="2362"/>
              </a:cxn>
              <a:cxn ang="0">
                <a:pos x="2249" y="2318"/>
              </a:cxn>
              <a:cxn ang="0">
                <a:pos x="1815" y="2307"/>
              </a:cxn>
              <a:cxn ang="0">
                <a:pos x="1311" y="2373"/>
              </a:cxn>
              <a:cxn ang="0">
                <a:pos x="918" y="2318"/>
              </a:cxn>
              <a:cxn ang="0">
                <a:pos x="474" y="2122"/>
              </a:cxn>
              <a:cxn ang="0">
                <a:pos x="30" y="1752"/>
              </a:cxn>
              <a:cxn ang="0">
                <a:pos x="403" y="2090"/>
              </a:cxn>
              <a:cxn ang="0">
                <a:pos x="827" y="2296"/>
              </a:cxn>
              <a:cxn ang="0">
                <a:pos x="635" y="2416"/>
              </a:cxn>
              <a:cxn ang="0">
                <a:pos x="212" y="2569"/>
              </a:cxn>
              <a:cxn ang="0">
                <a:pos x="252" y="2612"/>
              </a:cxn>
              <a:cxn ang="0">
                <a:pos x="676" y="2438"/>
              </a:cxn>
              <a:cxn ang="0">
                <a:pos x="1089" y="2405"/>
              </a:cxn>
              <a:cxn ang="0">
                <a:pos x="1553" y="2569"/>
              </a:cxn>
              <a:cxn ang="0">
                <a:pos x="1624" y="3004"/>
              </a:cxn>
              <a:cxn ang="0">
                <a:pos x="1069" y="3189"/>
              </a:cxn>
              <a:cxn ang="0">
                <a:pos x="595" y="3298"/>
              </a:cxn>
              <a:cxn ang="0">
                <a:pos x="161" y="3341"/>
              </a:cxn>
              <a:cxn ang="0">
                <a:pos x="292" y="3320"/>
              </a:cxn>
              <a:cxn ang="0">
                <a:pos x="767" y="3298"/>
              </a:cxn>
              <a:cxn ang="0">
                <a:pos x="1241" y="3189"/>
              </a:cxn>
              <a:cxn ang="0">
                <a:pos x="1654" y="2982"/>
              </a:cxn>
              <a:cxn ang="0">
                <a:pos x="2088" y="2917"/>
              </a:cxn>
              <a:cxn ang="0">
                <a:pos x="2521" y="3058"/>
              </a:cxn>
              <a:cxn ang="0">
                <a:pos x="2975" y="3200"/>
              </a:cxn>
              <a:cxn ang="0">
                <a:pos x="3490" y="3309"/>
              </a:cxn>
              <a:cxn ang="0">
                <a:pos x="3944" y="3385"/>
              </a:cxn>
              <a:cxn ang="0">
                <a:pos x="4408" y="3450"/>
              </a:cxn>
              <a:cxn ang="0">
                <a:pos x="4297" y="3439"/>
              </a:cxn>
              <a:cxn ang="0">
                <a:pos x="3782" y="3330"/>
              </a:cxn>
              <a:cxn ang="0">
                <a:pos x="3197" y="3200"/>
              </a:cxn>
              <a:cxn ang="0">
                <a:pos x="2733" y="3124"/>
              </a:cxn>
              <a:cxn ang="0">
                <a:pos x="2199" y="2884"/>
              </a:cxn>
              <a:cxn ang="0">
                <a:pos x="1684" y="2677"/>
              </a:cxn>
              <a:cxn ang="0">
                <a:pos x="1220" y="2471"/>
              </a:cxn>
              <a:cxn ang="0">
                <a:pos x="1493" y="2394"/>
              </a:cxn>
              <a:cxn ang="0">
                <a:pos x="2078" y="2318"/>
              </a:cxn>
              <a:cxn ang="0">
                <a:pos x="2582" y="2362"/>
              </a:cxn>
              <a:cxn ang="0">
                <a:pos x="3056" y="2569"/>
              </a:cxn>
              <a:cxn ang="0">
                <a:pos x="3500" y="2743"/>
              </a:cxn>
              <a:cxn ang="0">
                <a:pos x="4075" y="3004"/>
              </a:cxn>
              <a:cxn ang="0">
                <a:pos x="4569" y="3243"/>
              </a:cxn>
              <a:cxn ang="0">
                <a:pos x="4650" y="3265"/>
              </a:cxn>
              <a:cxn ang="0">
                <a:pos x="4196" y="3015"/>
              </a:cxn>
              <a:cxn ang="0">
                <a:pos x="3742" y="2764"/>
              </a:cxn>
              <a:cxn ang="0">
                <a:pos x="3278" y="2634"/>
              </a:cxn>
              <a:cxn ang="0">
                <a:pos x="2733" y="2362"/>
              </a:cxn>
              <a:cxn ang="0">
                <a:pos x="2461" y="1959"/>
              </a:cxn>
              <a:cxn ang="0">
                <a:pos x="2168" y="1600"/>
              </a:cxn>
              <a:cxn ang="0">
                <a:pos x="1765" y="1317"/>
              </a:cxn>
              <a:cxn ang="0">
                <a:pos x="1362" y="969"/>
              </a:cxn>
              <a:cxn ang="0">
                <a:pos x="938" y="740"/>
              </a:cxn>
              <a:cxn ang="0">
                <a:pos x="595" y="392"/>
              </a:cxn>
              <a:cxn ang="0">
                <a:pos x="242" y="87"/>
              </a:cxn>
            </a:cxnLst>
            <a:rect l="0" t="0" r="r" b="b"/>
            <a:pathLst>
              <a:path w="4812" h="3462">
                <a:moveTo>
                  <a:pt x="101" y="0"/>
                </a:moveTo>
                <a:lnTo>
                  <a:pt x="141" y="44"/>
                </a:lnTo>
                <a:lnTo>
                  <a:pt x="182" y="76"/>
                </a:lnTo>
                <a:lnTo>
                  <a:pt x="222" y="109"/>
                </a:lnTo>
                <a:lnTo>
                  <a:pt x="262" y="141"/>
                </a:lnTo>
                <a:lnTo>
                  <a:pt x="282" y="185"/>
                </a:lnTo>
                <a:lnTo>
                  <a:pt x="323" y="218"/>
                </a:lnTo>
                <a:lnTo>
                  <a:pt x="363" y="261"/>
                </a:lnTo>
                <a:lnTo>
                  <a:pt x="403" y="305"/>
                </a:lnTo>
                <a:lnTo>
                  <a:pt x="444" y="348"/>
                </a:lnTo>
                <a:lnTo>
                  <a:pt x="484" y="370"/>
                </a:lnTo>
                <a:lnTo>
                  <a:pt x="524" y="414"/>
                </a:lnTo>
                <a:lnTo>
                  <a:pt x="565" y="435"/>
                </a:lnTo>
                <a:lnTo>
                  <a:pt x="605" y="446"/>
                </a:lnTo>
                <a:lnTo>
                  <a:pt x="646" y="479"/>
                </a:lnTo>
                <a:lnTo>
                  <a:pt x="686" y="501"/>
                </a:lnTo>
                <a:lnTo>
                  <a:pt x="716" y="544"/>
                </a:lnTo>
                <a:lnTo>
                  <a:pt x="756" y="566"/>
                </a:lnTo>
                <a:lnTo>
                  <a:pt x="797" y="588"/>
                </a:lnTo>
                <a:lnTo>
                  <a:pt x="817" y="664"/>
                </a:lnTo>
                <a:lnTo>
                  <a:pt x="847" y="707"/>
                </a:lnTo>
                <a:lnTo>
                  <a:pt x="888" y="729"/>
                </a:lnTo>
                <a:lnTo>
                  <a:pt x="928" y="762"/>
                </a:lnTo>
                <a:lnTo>
                  <a:pt x="958" y="805"/>
                </a:lnTo>
                <a:lnTo>
                  <a:pt x="999" y="805"/>
                </a:lnTo>
                <a:lnTo>
                  <a:pt x="1029" y="849"/>
                </a:lnTo>
                <a:lnTo>
                  <a:pt x="1069" y="871"/>
                </a:lnTo>
                <a:lnTo>
                  <a:pt x="1109" y="892"/>
                </a:lnTo>
                <a:lnTo>
                  <a:pt x="1150" y="925"/>
                </a:lnTo>
                <a:lnTo>
                  <a:pt x="1190" y="925"/>
                </a:lnTo>
                <a:lnTo>
                  <a:pt x="1230" y="947"/>
                </a:lnTo>
                <a:lnTo>
                  <a:pt x="1281" y="969"/>
                </a:lnTo>
                <a:lnTo>
                  <a:pt x="1321" y="1012"/>
                </a:lnTo>
                <a:lnTo>
                  <a:pt x="1362" y="1023"/>
                </a:lnTo>
                <a:lnTo>
                  <a:pt x="1402" y="1067"/>
                </a:lnTo>
                <a:lnTo>
                  <a:pt x="1422" y="1121"/>
                </a:lnTo>
                <a:lnTo>
                  <a:pt x="1473" y="1165"/>
                </a:lnTo>
                <a:lnTo>
                  <a:pt x="1523" y="1197"/>
                </a:lnTo>
                <a:lnTo>
                  <a:pt x="1573" y="1241"/>
                </a:lnTo>
                <a:lnTo>
                  <a:pt x="1614" y="1252"/>
                </a:lnTo>
                <a:lnTo>
                  <a:pt x="1664" y="1284"/>
                </a:lnTo>
                <a:lnTo>
                  <a:pt x="1705" y="1328"/>
                </a:lnTo>
                <a:lnTo>
                  <a:pt x="1795" y="1350"/>
                </a:lnTo>
                <a:lnTo>
                  <a:pt x="1836" y="1382"/>
                </a:lnTo>
                <a:lnTo>
                  <a:pt x="1856" y="1437"/>
                </a:lnTo>
                <a:lnTo>
                  <a:pt x="1866" y="1513"/>
                </a:lnTo>
                <a:lnTo>
                  <a:pt x="1916" y="1556"/>
                </a:lnTo>
                <a:lnTo>
                  <a:pt x="1967" y="1567"/>
                </a:lnTo>
                <a:lnTo>
                  <a:pt x="2017" y="1578"/>
                </a:lnTo>
                <a:lnTo>
                  <a:pt x="2058" y="1611"/>
                </a:lnTo>
                <a:lnTo>
                  <a:pt x="2098" y="1643"/>
                </a:lnTo>
                <a:lnTo>
                  <a:pt x="2138" y="1665"/>
                </a:lnTo>
                <a:lnTo>
                  <a:pt x="2199" y="1665"/>
                </a:lnTo>
                <a:lnTo>
                  <a:pt x="2239" y="1676"/>
                </a:lnTo>
                <a:lnTo>
                  <a:pt x="2279" y="1687"/>
                </a:lnTo>
                <a:lnTo>
                  <a:pt x="2300" y="1774"/>
                </a:lnTo>
                <a:lnTo>
                  <a:pt x="2320" y="1818"/>
                </a:lnTo>
                <a:lnTo>
                  <a:pt x="2370" y="1861"/>
                </a:lnTo>
                <a:lnTo>
                  <a:pt x="2411" y="1883"/>
                </a:lnTo>
                <a:lnTo>
                  <a:pt x="2421" y="1926"/>
                </a:lnTo>
                <a:lnTo>
                  <a:pt x="2431" y="1970"/>
                </a:lnTo>
                <a:lnTo>
                  <a:pt x="2451" y="2013"/>
                </a:lnTo>
                <a:lnTo>
                  <a:pt x="2481" y="2068"/>
                </a:lnTo>
                <a:lnTo>
                  <a:pt x="2511" y="2122"/>
                </a:lnTo>
                <a:lnTo>
                  <a:pt x="2521" y="2166"/>
                </a:lnTo>
                <a:lnTo>
                  <a:pt x="2532" y="2209"/>
                </a:lnTo>
                <a:lnTo>
                  <a:pt x="2552" y="2253"/>
                </a:lnTo>
                <a:lnTo>
                  <a:pt x="2602" y="2296"/>
                </a:lnTo>
                <a:lnTo>
                  <a:pt x="2643" y="2318"/>
                </a:lnTo>
                <a:lnTo>
                  <a:pt x="2673" y="2362"/>
                </a:lnTo>
                <a:lnTo>
                  <a:pt x="2632" y="2362"/>
                </a:lnTo>
                <a:lnTo>
                  <a:pt x="2592" y="2362"/>
                </a:lnTo>
                <a:lnTo>
                  <a:pt x="2542" y="2351"/>
                </a:lnTo>
                <a:lnTo>
                  <a:pt x="2501" y="2340"/>
                </a:lnTo>
                <a:lnTo>
                  <a:pt x="2461" y="2340"/>
                </a:lnTo>
                <a:lnTo>
                  <a:pt x="2421" y="2340"/>
                </a:lnTo>
                <a:lnTo>
                  <a:pt x="2380" y="2307"/>
                </a:lnTo>
                <a:lnTo>
                  <a:pt x="2330" y="2296"/>
                </a:lnTo>
                <a:lnTo>
                  <a:pt x="2290" y="2296"/>
                </a:lnTo>
                <a:lnTo>
                  <a:pt x="2249" y="2318"/>
                </a:lnTo>
                <a:lnTo>
                  <a:pt x="2209" y="2329"/>
                </a:lnTo>
                <a:lnTo>
                  <a:pt x="2168" y="2329"/>
                </a:lnTo>
                <a:lnTo>
                  <a:pt x="2128" y="2329"/>
                </a:lnTo>
                <a:lnTo>
                  <a:pt x="2088" y="2329"/>
                </a:lnTo>
                <a:lnTo>
                  <a:pt x="2047" y="2329"/>
                </a:lnTo>
                <a:lnTo>
                  <a:pt x="2007" y="2329"/>
                </a:lnTo>
                <a:lnTo>
                  <a:pt x="1957" y="2340"/>
                </a:lnTo>
                <a:lnTo>
                  <a:pt x="1906" y="2340"/>
                </a:lnTo>
                <a:lnTo>
                  <a:pt x="1866" y="2318"/>
                </a:lnTo>
                <a:lnTo>
                  <a:pt x="1815" y="2307"/>
                </a:lnTo>
                <a:lnTo>
                  <a:pt x="1745" y="2318"/>
                </a:lnTo>
                <a:lnTo>
                  <a:pt x="1705" y="2340"/>
                </a:lnTo>
                <a:lnTo>
                  <a:pt x="1664" y="2362"/>
                </a:lnTo>
                <a:lnTo>
                  <a:pt x="1624" y="2373"/>
                </a:lnTo>
                <a:lnTo>
                  <a:pt x="1583" y="2373"/>
                </a:lnTo>
                <a:lnTo>
                  <a:pt x="1543" y="2373"/>
                </a:lnTo>
                <a:lnTo>
                  <a:pt x="1473" y="2373"/>
                </a:lnTo>
                <a:lnTo>
                  <a:pt x="1432" y="2373"/>
                </a:lnTo>
                <a:lnTo>
                  <a:pt x="1352" y="2373"/>
                </a:lnTo>
                <a:lnTo>
                  <a:pt x="1311" y="2373"/>
                </a:lnTo>
                <a:lnTo>
                  <a:pt x="1271" y="2384"/>
                </a:lnTo>
                <a:lnTo>
                  <a:pt x="1230" y="2405"/>
                </a:lnTo>
                <a:lnTo>
                  <a:pt x="1190" y="2405"/>
                </a:lnTo>
                <a:lnTo>
                  <a:pt x="1150" y="2405"/>
                </a:lnTo>
                <a:lnTo>
                  <a:pt x="1109" y="2405"/>
                </a:lnTo>
                <a:lnTo>
                  <a:pt x="1069" y="2405"/>
                </a:lnTo>
                <a:lnTo>
                  <a:pt x="1029" y="2405"/>
                </a:lnTo>
                <a:lnTo>
                  <a:pt x="988" y="2394"/>
                </a:lnTo>
                <a:lnTo>
                  <a:pt x="948" y="2362"/>
                </a:lnTo>
                <a:lnTo>
                  <a:pt x="918" y="2318"/>
                </a:lnTo>
                <a:lnTo>
                  <a:pt x="877" y="2286"/>
                </a:lnTo>
                <a:lnTo>
                  <a:pt x="837" y="2275"/>
                </a:lnTo>
                <a:lnTo>
                  <a:pt x="797" y="2253"/>
                </a:lnTo>
                <a:lnTo>
                  <a:pt x="736" y="2242"/>
                </a:lnTo>
                <a:lnTo>
                  <a:pt x="696" y="2220"/>
                </a:lnTo>
                <a:lnTo>
                  <a:pt x="656" y="2220"/>
                </a:lnTo>
                <a:lnTo>
                  <a:pt x="615" y="2198"/>
                </a:lnTo>
                <a:lnTo>
                  <a:pt x="565" y="2144"/>
                </a:lnTo>
                <a:lnTo>
                  <a:pt x="524" y="2122"/>
                </a:lnTo>
                <a:lnTo>
                  <a:pt x="474" y="2122"/>
                </a:lnTo>
                <a:lnTo>
                  <a:pt x="434" y="2101"/>
                </a:lnTo>
                <a:lnTo>
                  <a:pt x="383" y="2057"/>
                </a:lnTo>
                <a:lnTo>
                  <a:pt x="313" y="2013"/>
                </a:lnTo>
                <a:lnTo>
                  <a:pt x="272" y="1981"/>
                </a:lnTo>
                <a:lnTo>
                  <a:pt x="232" y="1970"/>
                </a:lnTo>
                <a:lnTo>
                  <a:pt x="192" y="1937"/>
                </a:lnTo>
                <a:lnTo>
                  <a:pt x="161" y="1894"/>
                </a:lnTo>
                <a:lnTo>
                  <a:pt x="121" y="1839"/>
                </a:lnTo>
                <a:lnTo>
                  <a:pt x="71" y="1785"/>
                </a:lnTo>
                <a:lnTo>
                  <a:pt x="30" y="1752"/>
                </a:lnTo>
                <a:lnTo>
                  <a:pt x="50" y="1796"/>
                </a:lnTo>
                <a:lnTo>
                  <a:pt x="91" y="1828"/>
                </a:lnTo>
                <a:lnTo>
                  <a:pt x="121" y="1872"/>
                </a:lnTo>
                <a:lnTo>
                  <a:pt x="151" y="1916"/>
                </a:lnTo>
                <a:lnTo>
                  <a:pt x="192" y="1959"/>
                </a:lnTo>
                <a:lnTo>
                  <a:pt x="232" y="1981"/>
                </a:lnTo>
                <a:lnTo>
                  <a:pt x="282" y="2013"/>
                </a:lnTo>
                <a:lnTo>
                  <a:pt x="323" y="2035"/>
                </a:lnTo>
                <a:lnTo>
                  <a:pt x="363" y="2068"/>
                </a:lnTo>
                <a:lnTo>
                  <a:pt x="403" y="2090"/>
                </a:lnTo>
                <a:lnTo>
                  <a:pt x="444" y="2111"/>
                </a:lnTo>
                <a:lnTo>
                  <a:pt x="484" y="2122"/>
                </a:lnTo>
                <a:lnTo>
                  <a:pt x="524" y="2155"/>
                </a:lnTo>
                <a:lnTo>
                  <a:pt x="565" y="2188"/>
                </a:lnTo>
                <a:lnTo>
                  <a:pt x="615" y="2231"/>
                </a:lnTo>
                <a:lnTo>
                  <a:pt x="656" y="2231"/>
                </a:lnTo>
                <a:lnTo>
                  <a:pt x="696" y="2231"/>
                </a:lnTo>
                <a:lnTo>
                  <a:pt x="736" y="2275"/>
                </a:lnTo>
                <a:lnTo>
                  <a:pt x="787" y="2286"/>
                </a:lnTo>
                <a:lnTo>
                  <a:pt x="827" y="2296"/>
                </a:lnTo>
                <a:lnTo>
                  <a:pt x="908" y="2329"/>
                </a:lnTo>
                <a:lnTo>
                  <a:pt x="948" y="2373"/>
                </a:lnTo>
                <a:lnTo>
                  <a:pt x="999" y="2427"/>
                </a:lnTo>
                <a:lnTo>
                  <a:pt x="938" y="2438"/>
                </a:lnTo>
                <a:lnTo>
                  <a:pt x="888" y="2405"/>
                </a:lnTo>
                <a:lnTo>
                  <a:pt x="847" y="2394"/>
                </a:lnTo>
                <a:lnTo>
                  <a:pt x="807" y="2405"/>
                </a:lnTo>
                <a:lnTo>
                  <a:pt x="767" y="2427"/>
                </a:lnTo>
                <a:lnTo>
                  <a:pt x="716" y="2427"/>
                </a:lnTo>
                <a:lnTo>
                  <a:pt x="635" y="2416"/>
                </a:lnTo>
                <a:lnTo>
                  <a:pt x="595" y="2394"/>
                </a:lnTo>
                <a:lnTo>
                  <a:pt x="555" y="2405"/>
                </a:lnTo>
                <a:lnTo>
                  <a:pt x="514" y="2427"/>
                </a:lnTo>
                <a:lnTo>
                  <a:pt x="474" y="2438"/>
                </a:lnTo>
                <a:lnTo>
                  <a:pt x="403" y="2471"/>
                </a:lnTo>
                <a:lnTo>
                  <a:pt x="373" y="2547"/>
                </a:lnTo>
                <a:lnTo>
                  <a:pt x="333" y="2569"/>
                </a:lnTo>
                <a:lnTo>
                  <a:pt x="292" y="2579"/>
                </a:lnTo>
                <a:lnTo>
                  <a:pt x="252" y="2569"/>
                </a:lnTo>
                <a:lnTo>
                  <a:pt x="212" y="2569"/>
                </a:lnTo>
                <a:lnTo>
                  <a:pt x="171" y="2569"/>
                </a:lnTo>
                <a:lnTo>
                  <a:pt x="121" y="2569"/>
                </a:lnTo>
                <a:lnTo>
                  <a:pt x="81" y="2569"/>
                </a:lnTo>
                <a:lnTo>
                  <a:pt x="40" y="2569"/>
                </a:lnTo>
                <a:lnTo>
                  <a:pt x="0" y="2569"/>
                </a:lnTo>
                <a:lnTo>
                  <a:pt x="71" y="2569"/>
                </a:lnTo>
                <a:lnTo>
                  <a:pt x="131" y="2569"/>
                </a:lnTo>
                <a:lnTo>
                  <a:pt x="171" y="2590"/>
                </a:lnTo>
                <a:lnTo>
                  <a:pt x="212" y="2612"/>
                </a:lnTo>
                <a:lnTo>
                  <a:pt x="252" y="2612"/>
                </a:lnTo>
                <a:lnTo>
                  <a:pt x="292" y="2612"/>
                </a:lnTo>
                <a:lnTo>
                  <a:pt x="333" y="2590"/>
                </a:lnTo>
                <a:lnTo>
                  <a:pt x="373" y="2547"/>
                </a:lnTo>
                <a:lnTo>
                  <a:pt x="424" y="2503"/>
                </a:lnTo>
                <a:lnTo>
                  <a:pt x="464" y="2481"/>
                </a:lnTo>
                <a:lnTo>
                  <a:pt x="504" y="2449"/>
                </a:lnTo>
                <a:lnTo>
                  <a:pt x="555" y="2438"/>
                </a:lnTo>
                <a:lnTo>
                  <a:pt x="595" y="2438"/>
                </a:lnTo>
                <a:lnTo>
                  <a:pt x="635" y="2438"/>
                </a:lnTo>
                <a:lnTo>
                  <a:pt x="676" y="2438"/>
                </a:lnTo>
                <a:lnTo>
                  <a:pt x="716" y="2438"/>
                </a:lnTo>
                <a:lnTo>
                  <a:pt x="756" y="2438"/>
                </a:lnTo>
                <a:lnTo>
                  <a:pt x="797" y="2427"/>
                </a:lnTo>
                <a:lnTo>
                  <a:pt x="847" y="2416"/>
                </a:lnTo>
                <a:lnTo>
                  <a:pt x="888" y="2438"/>
                </a:lnTo>
                <a:lnTo>
                  <a:pt x="928" y="2449"/>
                </a:lnTo>
                <a:lnTo>
                  <a:pt x="978" y="2460"/>
                </a:lnTo>
                <a:lnTo>
                  <a:pt x="1019" y="2460"/>
                </a:lnTo>
                <a:lnTo>
                  <a:pt x="1049" y="2416"/>
                </a:lnTo>
                <a:lnTo>
                  <a:pt x="1089" y="2405"/>
                </a:lnTo>
                <a:lnTo>
                  <a:pt x="1130" y="2427"/>
                </a:lnTo>
                <a:lnTo>
                  <a:pt x="1170" y="2460"/>
                </a:lnTo>
                <a:lnTo>
                  <a:pt x="1210" y="2481"/>
                </a:lnTo>
                <a:lnTo>
                  <a:pt x="1251" y="2481"/>
                </a:lnTo>
                <a:lnTo>
                  <a:pt x="1291" y="2503"/>
                </a:lnTo>
                <a:lnTo>
                  <a:pt x="1341" y="2525"/>
                </a:lnTo>
                <a:lnTo>
                  <a:pt x="1382" y="2536"/>
                </a:lnTo>
                <a:lnTo>
                  <a:pt x="1422" y="2547"/>
                </a:lnTo>
                <a:lnTo>
                  <a:pt x="1493" y="2558"/>
                </a:lnTo>
                <a:lnTo>
                  <a:pt x="1553" y="2569"/>
                </a:lnTo>
                <a:lnTo>
                  <a:pt x="1594" y="2612"/>
                </a:lnTo>
                <a:lnTo>
                  <a:pt x="1604" y="2656"/>
                </a:lnTo>
                <a:lnTo>
                  <a:pt x="1684" y="2710"/>
                </a:lnTo>
                <a:lnTo>
                  <a:pt x="1725" y="2743"/>
                </a:lnTo>
                <a:lnTo>
                  <a:pt x="1755" y="2819"/>
                </a:lnTo>
                <a:lnTo>
                  <a:pt x="1785" y="2862"/>
                </a:lnTo>
                <a:lnTo>
                  <a:pt x="1705" y="2873"/>
                </a:lnTo>
                <a:lnTo>
                  <a:pt x="1664" y="2906"/>
                </a:lnTo>
                <a:lnTo>
                  <a:pt x="1634" y="2949"/>
                </a:lnTo>
                <a:lnTo>
                  <a:pt x="1624" y="3004"/>
                </a:lnTo>
                <a:lnTo>
                  <a:pt x="1533" y="3037"/>
                </a:lnTo>
                <a:lnTo>
                  <a:pt x="1452" y="3047"/>
                </a:lnTo>
                <a:lnTo>
                  <a:pt x="1402" y="3080"/>
                </a:lnTo>
                <a:lnTo>
                  <a:pt x="1352" y="3134"/>
                </a:lnTo>
                <a:lnTo>
                  <a:pt x="1311" y="3156"/>
                </a:lnTo>
                <a:lnTo>
                  <a:pt x="1271" y="3167"/>
                </a:lnTo>
                <a:lnTo>
                  <a:pt x="1230" y="3167"/>
                </a:lnTo>
                <a:lnTo>
                  <a:pt x="1190" y="3167"/>
                </a:lnTo>
                <a:lnTo>
                  <a:pt x="1150" y="3178"/>
                </a:lnTo>
                <a:lnTo>
                  <a:pt x="1069" y="3189"/>
                </a:lnTo>
                <a:lnTo>
                  <a:pt x="1029" y="3200"/>
                </a:lnTo>
                <a:lnTo>
                  <a:pt x="968" y="3211"/>
                </a:lnTo>
                <a:lnTo>
                  <a:pt x="908" y="3211"/>
                </a:lnTo>
                <a:lnTo>
                  <a:pt x="867" y="3211"/>
                </a:lnTo>
                <a:lnTo>
                  <a:pt x="827" y="3222"/>
                </a:lnTo>
                <a:lnTo>
                  <a:pt x="777" y="3243"/>
                </a:lnTo>
                <a:lnTo>
                  <a:pt x="736" y="3265"/>
                </a:lnTo>
                <a:lnTo>
                  <a:pt x="696" y="3287"/>
                </a:lnTo>
                <a:lnTo>
                  <a:pt x="656" y="3298"/>
                </a:lnTo>
                <a:lnTo>
                  <a:pt x="595" y="3298"/>
                </a:lnTo>
                <a:lnTo>
                  <a:pt x="555" y="3309"/>
                </a:lnTo>
                <a:lnTo>
                  <a:pt x="514" y="3309"/>
                </a:lnTo>
                <a:lnTo>
                  <a:pt x="474" y="3320"/>
                </a:lnTo>
                <a:lnTo>
                  <a:pt x="403" y="3320"/>
                </a:lnTo>
                <a:lnTo>
                  <a:pt x="363" y="3320"/>
                </a:lnTo>
                <a:lnTo>
                  <a:pt x="323" y="3320"/>
                </a:lnTo>
                <a:lnTo>
                  <a:pt x="282" y="3320"/>
                </a:lnTo>
                <a:lnTo>
                  <a:pt x="242" y="3320"/>
                </a:lnTo>
                <a:lnTo>
                  <a:pt x="202" y="3330"/>
                </a:lnTo>
                <a:lnTo>
                  <a:pt x="161" y="3341"/>
                </a:lnTo>
                <a:lnTo>
                  <a:pt x="91" y="3341"/>
                </a:lnTo>
                <a:lnTo>
                  <a:pt x="50" y="3352"/>
                </a:lnTo>
                <a:lnTo>
                  <a:pt x="10" y="3396"/>
                </a:lnTo>
                <a:lnTo>
                  <a:pt x="50" y="3396"/>
                </a:lnTo>
                <a:lnTo>
                  <a:pt x="91" y="3374"/>
                </a:lnTo>
                <a:lnTo>
                  <a:pt x="131" y="3352"/>
                </a:lnTo>
                <a:lnTo>
                  <a:pt x="171" y="3341"/>
                </a:lnTo>
                <a:lnTo>
                  <a:pt x="212" y="3341"/>
                </a:lnTo>
                <a:lnTo>
                  <a:pt x="252" y="3330"/>
                </a:lnTo>
                <a:lnTo>
                  <a:pt x="292" y="3320"/>
                </a:lnTo>
                <a:lnTo>
                  <a:pt x="333" y="3309"/>
                </a:lnTo>
                <a:lnTo>
                  <a:pt x="373" y="3309"/>
                </a:lnTo>
                <a:lnTo>
                  <a:pt x="414" y="3309"/>
                </a:lnTo>
                <a:lnTo>
                  <a:pt x="474" y="3320"/>
                </a:lnTo>
                <a:lnTo>
                  <a:pt x="555" y="3320"/>
                </a:lnTo>
                <a:lnTo>
                  <a:pt x="595" y="3320"/>
                </a:lnTo>
                <a:lnTo>
                  <a:pt x="635" y="3320"/>
                </a:lnTo>
                <a:lnTo>
                  <a:pt x="676" y="3309"/>
                </a:lnTo>
                <a:lnTo>
                  <a:pt x="716" y="3309"/>
                </a:lnTo>
                <a:lnTo>
                  <a:pt x="767" y="3298"/>
                </a:lnTo>
                <a:lnTo>
                  <a:pt x="807" y="3265"/>
                </a:lnTo>
                <a:lnTo>
                  <a:pt x="847" y="3243"/>
                </a:lnTo>
                <a:lnTo>
                  <a:pt x="888" y="3243"/>
                </a:lnTo>
                <a:lnTo>
                  <a:pt x="938" y="3243"/>
                </a:lnTo>
                <a:lnTo>
                  <a:pt x="978" y="3222"/>
                </a:lnTo>
                <a:lnTo>
                  <a:pt x="1029" y="3211"/>
                </a:lnTo>
                <a:lnTo>
                  <a:pt x="1109" y="3211"/>
                </a:lnTo>
                <a:lnTo>
                  <a:pt x="1150" y="3211"/>
                </a:lnTo>
                <a:lnTo>
                  <a:pt x="1200" y="3200"/>
                </a:lnTo>
                <a:lnTo>
                  <a:pt x="1241" y="3189"/>
                </a:lnTo>
                <a:lnTo>
                  <a:pt x="1291" y="3200"/>
                </a:lnTo>
                <a:lnTo>
                  <a:pt x="1341" y="3200"/>
                </a:lnTo>
                <a:lnTo>
                  <a:pt x="1382" y="3178"/>
                </a:lnTo>
                <a:lnTo>
                  <a:pt x="1412" y="3134"/>
                </a:lnTo>
                <a:lnTo>
                  <a:pt x="1432" y="3091"/>
                </a:lnTo>
                <a:lnTo>
                  <a:pt x="1473" y="3080"/>
                </a:lnTo>
                <a:lnTo>
                  <a:pt x="1533" y="3069"/>
                </a:lnTo>
                <a:lnTo>
                  <a:pt x="1573" y="3047"/>
                </a:lnTo>
                <a:lnTo>
                  <a:pt x="1614" y="3015"/>
                </a:lnTo>
                <a:lnTo>
                  <a:pt x="1654" y="2982"/>
                </a:lnTo>
                <a:lnTo>
                  <a:pt x="1694" y="2939"/>
                </a:lnTo>
                <a:lnTo>
                  <a:pt x="1735" y="2928"/>
                </a:lnTo>
                <a:lnTo>
                  <a:pt x="1775" y="2895"/>
                </a:lnTo>
                <a:lnTo>
                  <a:pt x="1815" y="2873"/>
                </a:lnTo>
                <a:lnTo>
                  <a:pt x="1856" y="2862"/>
                </a:lnTo>
                <a:lnTo>
                  <a:pt x="1896" y="2884"/>
                </a:lnTo>
                <a:lnTo>
                  <a:pt x="1937" y="2895"/>
                </a:lnTo>
                <a:lnTo>
                  <a:pt x="1977" y="2895"/>
                </a:lnTo>
                <a:lnTo>
                  <a:pt x="2017" y="2906"/>
                </a:lnTo>
                <a:lnTo>
                  <a:pt x="2088" y="2917"/>
                </a:lnTo>
                <a:lnTo>
                  <a:pt x="2128" y="2917"/>
                </a:lnTo>
                <a:lnTo>
                  <a:pt x="2189" y="2928"/>
                </a:lnTo>
                <a:lnTo>
                  <a:pt x="2239" y="2939"/>
                </a:lnTo>
                <a:lnTo>
                  <a:pt x="2279" y="2960"/>
                </a:lnTo>
                <a:lnTo>
                  <a:pt x="2320" y="2982"/>
                </a:lnTo>
                <a:lnTo>
                  <a:pt x="2360" y="3004"/>
                </a:lnTo>
                <a:lnTo>
                  <a:pt x="2400" y="3015"/>
                </a:lnTo>
                <a:lnTo>
                  <a:pt x="2441" y="3015"/>
                </a:lnTo>
                <a:lnTo>
                  <a:pt x="2481" y="3037"/>
                </a:lnTo>
                <a:lnTo>
                  <a:pt x="2521" y="3058"/>
                </a:lnTo>
                <a:lnTo>
                  <a:pt x="2562" y="3091"/>
                </a:lnTo>
                <a:lnTo>
                  <a:pt x="2622" y="3102"/>
                </a:lnTo>
                <a:lnTo>
                  <a:pt x="2663" y="3102"/>
                </a:lnTo>
                <a:lnTo>
                  <a:pt x="2703" y="3134"/>
                </a:lnTo>
                <a:lnTo>
                  <a:pt x="2743" y="3156"/>
                </a:lnTo>
                <a:lnTo>
                  <a:pt x="2784" y="3167"/>
                </a:lnTo>
                <a:lnTo>
                  <a:pt x="2834" y="3189"/>
                </a:lnTo>
                <a:lnTo>
                  <a:pt x="2874" y="3200"/>
                </a:lnTo>
                <a:lnTo>
                  <a:pt x="2925" y="3200"/>
                </a:lnTo>
                <a:lnTo>
                  <a:pt x="2975" y="3200"/>
                </a:lnTo>
                <a:lnTo>
                  <a:pt x="3016" y="3200"/>
                </a:lnTo>
                <a:lnTo>
                  <a:pt x="3066" y="3211"/>
                </a:lnTo>
                <a:lnTo>
                  <a:pt x="3117" y="3243"/>
                </a:lnTo>
                <a:lnTo>
                  <a:pt x="3167" y="3254"/>
                </a:lnTo>
                <a:lnTo>
                  <a:pt x="3217" y="3254"/>
                </a:lnTo>
                <a:lnTo>
                  <a:pt x="3308" y="3254"/>
                </a:lnTo>
                <a:lnTo>
                  <a:pt x="3359" y="3254"/>
                </a:lnTo>
                <a:lnTo>
                  <a:pt x="3399" y="3265"/>
                </a:lnTo>
                <a:lnTo>
                  <a:pt x="3449" y="3298"/>
                </a:lnTo>
                <a:lnTo>
                  <a:pt x="3490" y="3309"/>
                </a:lnTo>
                <a:lnTo>
                  <a:pt x="3530" y="3320"/>
                </a:lnTo>
                <a:lnTo>
                  <a:pt x="3581" y="3330"/>
                </a:lnTo>
                <a:lnTo>
                  <a:pt x="3631" y="3330"/>
                </a:lnTo>
                <a:lnTo>
                  <a:pt x="3671" y="3330"/>
                </a:lnTo>
                <a:lnTo>
                  <a:pt x="3712" y="3341"/>
                </a:lnTo>
                <a:lnTo>
                  <a:pt x="3752" y="3374"/>
                </a:lnTo>
                <a:lnTo>
                  <a:pt x="3802" y="3374"/>
                </a:lnTo>
                <a:lnTo>
                  <a:pt x="3843" y="3374"/>
                </a:lnTo>
                <a:lnTo>
                  <a:pt x="3893" y="3374"/>
                </a:lnTo>
                <a:lnTo>
                  <a:pt x="3944" y="3385"/>
                </a:lnTo>
                <a:lnTo>
                  <a:pt x="3984" y="3385"/>
                </a:lnTo>
                <a:lnTo>
                  <a:pt x="4024" y="3385"/>
                </a:lnTo>
                <a:lnTo>
                  <a:pt x="4075" y="3385"/>
                </a:lnTo>
                <a:lnTo>
                  <a:pt x="4125" y="3385"/>
                </a:lnTo>
                <a:lnTo>
                  <a:pt x="4165" y="3385"/>
                </a:lnTo>
                <a:lnTo>
                  <a:pt x="4216" y="3417"/>
                </a:lnTo>
                <a:lnTo>
                  <a:pt x="4266" y="3450"/>
                </a:lnTo>
                <a:lnTo>
                  <a:pt x="4307" y="3450"/>
                </a:lnTo>
                <a:lnTo>
                  <a:pt x="4357" y="3450"/>
                </a:lnTo>
                <a:lnTo>
                  <a:pt x="4408" y="3450"/>
                </a:lnTo>
                <a:lnTo>
                  <a:pt x="4458" y="3450"/>
                </a:lnTo>
                <a:lnTo>
                  <a:pt x="4498" y="3450"/>
                </a:lnTo>
                <a:lnTo>
                  <a:pt x="4539" y="3450"/>
                </a:lnTo>
                <a:lnTo>
                  <a:pt x="4589" y="3461"/>
                </a:lnTo>
                <a:lnTo>
                  <a:pt x="4640" y="3461"/>
                </a:lnTo>
                <a:lnTo>
                  <a:pt x="4549" y="3461"/>
                </a:lnTo>
                <a:lnTo>
                  <a:pt x="4508" y="3461"/>
                </a:lnTo>
                <a:lnTo>
                  <a:pt x="4428" y="3439"/>
                </a:lnTo>
                <a:lnTo>
                  <a:pt x="4377" y="3428"/>
                </a:lnTo>
                <a:lnTo>
                  <a:pt x="4297" y="3439"/>
                </a:lnTo>
                <a:lnTo>
                  <a:pt x="4256" y="3450"/>
                </a:lnTo>
                <a:lnTo>
                  <a:pt x="4216" y="3439"/>
                </a:lnTo>
                <a:lnTo>
                  <a:pt x="4196" y="3396"/>
                </a:lnTo>
                <a:lnTo>
                  <a:pt x="4105" y="3374"/>
                </a:lnTo>
                <a:lnTo>
                  <a:pt x="4065" y="3374"/>
                </a:lnTo>
                <a:lnTo>
                  <a:pt x="4014" y="3363"/>
                </a:lnTo>
                <a:lnTo>
                  <a:pt x="3954" y="3352"/>
                </a:lnTo>
                <a:lnTo>
                  <a:pt x="3873" y="3341"/>
                </a:lnTo>
                <a:lnTo>
                  <a:pt x="3823" y="3330"/>
                </a:lnTo>
                <a:lnTo>
                  <a:pt x="3782" y="3330"/>
                </a:lnTo>
                <a:lnTo>
                  <a:pt x="3722" y="3341"/>
                </a:lnTo>
                <a:lnTo>
                  <a:pt x="3611" y="3341"/>
                </a:lnTo>
                <a:lnTo>
                  <a:pt x="3560" y="3298"/>
                </a:lnTo>
                <a:lnTo>
                  <a:pt x="3520" y="3298"/>
                </a:lnTo>
                <a:lnTo>
                  <a:pt x="3449" y="3287"/>
                </a:lnTo>
                <a:lnTo>
                  <a:pt x="3369" y="3287"/>
                </a:lnTo>
                <a:lnTo>
                  <a:pt x="3328" y="3265"/>
                </a:lnTo>
                <a:lnTo>
                  <a:pt x="3278" y="3232"/>
                </a:lnTo>
                <a:lnTo>
                  <a:pt x="3238" y="3211"/>
                </a:lnTo>
                <a:lnTo>
                  <a:pt x="3197" y="3200"/>
                </a:lnTo>
                <a:lnTo>
                  <a:pt x="3157" y="3200"/>
                </a:lnTo>
                <a:lnTo>
                  <a:pt x="3117" y="3200"/>
                </a:lnTo>
                <a:lnTo>
                  <a:pt x="3076" y="3189"/>
                </a:lnTo>
                <a:lnTo>
                  <a:pt x="3016" y="3178"/>
                </a:lnTo>
                <a:lnTo>
                  <a:pt x="2955" y="3167"/>
                </a:lnTo>
                <a:lnTo>
                  <a:pt x="2915" y="3145"/>
                </a:lnTo>
                <a:lnTo>
                  <a:pt x="2864" y="3124"/>
                </a:lnTo>
                <a:lnTo>
                  <a:pt x="2824" y="3124"/>
                </a:lnTo>
                <a:lnTo>
                  <a:pt x="2784" y="3124"/>
                </a:lnTo>
                <a:lnTo>
                  <a:pt x="2733" y="3124"/>
                </a:lnTo>
                <a:lnTo>
                  <a:pt x="2673" y="3124"/>
                </a:lnTo>
                <a:lnTo>
                  <a:pt x="2592" y="3113"/>
                </a:lnTo>
                <a:lnTo>
                  <a:pt x="2552" y="3058"/>
                </a:lnTo>
                <a:lnTo>
                  <a:pt x="2511" y="3015"/>
                </a:lnTo>
                <a:lnTo>
                  <a:pt x="2471" y="3015"/>
                </a:lnTo>
                <a:lnTo>
                  <a:pt x="2380" y="3015"/>
                </a:lnTo>
                <a:lnTo>
                  <a:pt x="2340" y="2982"/>
                </a:lnTo>
                <a:lnTo>
                  <a:pt x="2300" y="2949"/>
                </a:lnTo>
                <a:lnTo>
                  <a:pt x="2249" y="2906"/>
                </a:lnTo>
                <a:lnTo>
                  <a:pt x="2199" y="2884"/>
                </a:lnTo>
                <a:lnTo>
                  <a:pt x="2158" y="2884"/>
                </a:lnTo>
                <a:lnTo>
                  <a:pt x="2108" y="2884"/>
                </a:lnTo>
                <a:lnTo>
                  <a:pt x="2017" y="2884"/>
                </a:lnTo>
                <a:lnTo>
                  <a:pt x="1977" y="2884"/>
                </a:lnTo>
                <a:lnTo>
                  <a:pt x="1937" y="2862"/>
                </a:lnTo>
                <a:lnTo>
                  <a:pt x="1826" y="2841"/>
                </a:lnTo>
                <a:lnTo>
                  <a:pt x="1725" y="2808"/>
                </a:lnTo>
                <a:lnTo>
                  <a:pt x="1705" y="2764"/>
                </a:lnTo>
                <a:lnTo>
                  <a:pt x="1715" y="2721"/>
                </a:lnTo>
                <a:lnTo>
                  <a:pt x="1684" y="2677"/>
                </a:lnTo>
                <a:lnTo>
                  <a:pt x="1654" y="2634"/>
                </a:lnTo>
                <a:lnTo>
                  <a:pt x="1624" y="2590"/>
                </a:lnTo>
                <a:lnTo>
                  <a:pt x="1583" y="2558"/>
                </a:lnTo>
                <a:lnTo>
                  <a:pt x="1543" y="2536"/>
                </a:lnTo>
                <a:lnTo>
                  <a:pt x="1503" y="2525"/>
                </a:lnTo>
                <a:lnTo>
                  <a:pt x="1422" y="2492"/>
                </a:lnTo>
                <a:lnTo>
                  <a:pt x="1382" y="2492"/>
                </a:lnTo>
                <a:lnTo>
                  <a:pt x="1341" y="2481"/>
                </a:lnTo>
                <a:lnTo>
                  <a:pt x="1291" y="2471"/>
                </a:lnTo>
                <a:lnTo>
                  <a:pt x="1220" y="2471"/>
                </a:lnTo>
                <a:lnTo>
                  <a:pt x="1180" y="2449"/>
                </a:lnTo>
                <a:lnTo>
                  <a:pt x="1140" y="2438"/>
                </a:lnTo>
                <a:lnTo>
                  <a:pt x="1200" y="2427"/>
                </a:lnTo>
                <a:lnTo>
                  <a:pt x="1241" y="2405"/>
                </a:lnTo>
                <a:lnTo>
                  <a:pt x="1281" y="2394"/>
                </a:lnTo>
                <a:lnTo>
                  <a:pt x="1331" y="2394"/>
                </a:lnTo>
                <a:lnTo>
                  <a:pt x="1372" y="2394"/>
                </a:lnTo>
                <a:lnTo>
                  <a:pt x="1412" y="2394"/>
                </a:lnTo>
                <a:lnTo>
                  <a:pt x="1452" y="2394"/>
                </a:lnTo>
                <a:lnTo>
                  <a:pt x="1493" y="2394"/>
                </a:lnTo>
                <a:lnTo>
                  <a:pt x="1543" y="2394"/>
                </a:lnTo>
                <a:lnTo>
                  <a:pt x="1583" y="2384"/>
                </a:lnTo>
                <a:lnTo>
                  <a:pt x="1664" y="2384"/>
                </a:lnTo>
                <a:lnTo>
                  <a:pt x="1755" y="2373"/>
                </a:lnTo>
                <a:lnTo>
                  <a:pt x="1795" y="2351"/>
                </a:lnTo>
                <a:lnTo>
                  <a:pt x="1836" y="2340"/>
                </a:lnTo>
                <a:lnTo>
                  <a:pt x="1896" y="2340"/>
                </a:lnTo>
                <a:lnTo>
                  <a:pt x="1977" y="2340"/>
                </a:lnTo>
                <a:lnTo>
                  <a:pt x="2037" y="2329"/>
                </a:lnTo>
                <a:lnTo>
                  <a:pt x="2078" y="2318"/>
                </a:lnTo>
                <a:lnTo>
                  <a:pt x="2118" y="2318"/>
                </a:lnTo>
                <a:lnTo>
                  <a:pt x="2158" y="2318"/>
                </a:lnTo>
                <a:lnTo>
                  <a:pt x="2199" y="2340"/>
                </a:lnTo>
                <a:lnTo>
                  <a:pt x="2249" y="2351"/>
                </a:lnTo>
                <a:lnTo>
                  <a:pt x="2310" y="2351"/>
                </a:lnTo>
                <a:lnTo>
                  <a:pt x="2370" y="2351"/>
                </a:lnTo>
                <a:lnTo>
                  <a:pt x="2421" y="2351"/>
                </a:lnTo>
                <a:lnTo>
                  <a:pt x="2461" y="2362"/>
                </a:lnTo>
                <a:lnTo>
                  <a:pt x="2521" y="2362"/>
                </a:lnTo>
                <a:lnTo>
                  <a:pt x="2582" y="2362"/>
                </a:lnTo>
                <a:lnTo>
                  <a:pt x="2622" y="2394"/>
                </a:lnTo>
                <a:lnTo>
                  <a:pt x="2703" y="2416"/>
                </a:lnTo>
                <a:lnTo>
                  <a:pt x="2743" y="2427"/>
                </a:lnTo>
                <a:lnTo>
                  <a:pt x="2794" y="2438"/>
                </a:lnTo>
                <a:lnTo>
                  <a:pt x="2834" y="2438"/>
                </a:lnTo>
                <a:lnTo>
                  <a:pt x="2864" y="2481"/>
                </a:lnTo>
                <a:lnTo>
                  <a:pt x="2915" y="2525"/>
                </a:lnTo>
                <a:lnTo>
                  <a:pt x="2975" y="2536"/>
                </a:lnTo>
                <a:lnTo>
                  <a:pt x="3016" y="2547"/>
                </a:lnTo>
                <a:lnTo>
                  <a:pt x="3056" y="2569"/>
                </a:lnTo>
                <a:lnTo>
                  <a:pt x="3096" y="2612"/>
                </a:lnTo>
                <a:lnTo>
                  <a:pt x="3137" y="2634"/>
                </a:lnTo>
                <a:lnTo>
                  <a:pt x="3177" y="2645"/>
                </a:lnTo>
                <a:lnTo>
                  <a:pt x="3228" y="2656"/>
                </a:lnTo>
                <a:lnTo>
                  <a:pt x="3268" y="2656"/>
                </a:lnTo>
                <a:lnTo>
                  <a:pt x="3308" y="2666"/>
                </a:lnTo>
                <a:lnTo>
                  <a:pt x="3349" y="2699"/>
                </a:lnTo>
                <a:lnTo>
                  <a:pt x="3389" y="2732"/>
                </a:lnTo>
                <a:lnTo>
                  <a:pt x="3459" y="2743"/>
                </a:lnTo>
                <a:lnTo>
                  <a:pt x="3500" y="2743"/>
                </a:lnTo>
                <a:lnTo>
                  <a:pt x="3540" y="2764"/>
                </a:lnTo>
                <a:lnTo>
                  <a:pt x="3621" y="2786"/>
                </a:lnTo>
                <a:lnTo>
                  <a:pt x="3691" y="2797"/>
                </a:lnTo>
                <a:lnTo>
                  <a:pt x="3752" y="2808"/>
                </a:lnTo>
                <a:lnTo>
                  <a:pt x="3843" y="2852"/>
                </a:lnTo>
                <a:lnTo>
                  <a:pt x="3883" y="2873"/>
                </a:lnTo>
                <a:lnTo>
                  <a:pt x="3923" y="2917"/>
                </a:lnTo>
                <a:lnTo>
                  <a:pt x="3994" y="2960"/>
                </a:lnTo>
                <a:lnTo>
                  <a:pt x="4034" y="2982"/>
                </a:lnTo>
                <a:lnTo>
                  <a:pt x="4075" y="3004"/>
                </a:lnTo>
                <a:lnTo>
                  <a:pt x="4125" y="3026"/>
                </a:lnTo>
                <a:lnTo>
                  <a:pt x="4186" y="3047"/>
                </a:lnTo>
                <a:lnTo>
                  <a:pt x="4236" y="3080"/>
                </a:lnTo>
                <a:lnTo>
                  <a:pt x="4276" y="3102"/>
                </a:lnTo>
                <a:lnTo>
                  <a:pt x="4317" y="3134"/>
                </a:lnTo>
                <a:lnTo>
                  <a:pt x="4357" y="3167"/>
                </a:lnTo>
                <a:lnTo>
                  <a:pt x="4428" y="3178"/>
                </a:lnTo>
                <a:lnTo>
                  <a:pt x="4468" y="3189"/>
                </a:lnTo>
                <a:lnTo>
                  <a:pt x="4519" y="3211"/>
                </a:lnTo>
                <a:lnTo>
                  <a:pt x="4569" y="3243"/>
                </a:lnTo>
                <a:lnTo>
                  <a:pt x="4609" y="3287"/>
                </a:lnTo>
                <a:lnTo>
                  <a:pt x="4650" y="3298"/>
                </a:lnTo>
                <a:lnTo>
                  <a:pt x="4690" y="3309"/>
                </a:lnTo>
                <a:lnTo>
                  <a:pt x="4730" y="3341"/>
                </a:lnTo>
                <a:lnTo>
                  <a:pt x="4771" y="3374"/>
                </a:lnTo>
                <a:lnTo>
                  <a:pt x="4811" y="3385"/>
                </a:lnTo>
                <a:lnTo>
                  <a:pt x="4771" y="3363"/>
                </a:lnTo>
                <a:lnTo>
                  <a:pt x="4720" y="3320"/>
                </a:lnTo>
                <a:lnTo>
                  <a:pt x="4690" y="3276"/>
                </a:lnTo>
                <a:lnTo>
                  <a:pt x="4650" y="3265"/>
                </a:lnTo>
                <a:lnTo>
                  <a:pt x="4599" y="3232"/>
                </a:lnTo>
                <a:lnTo>
                  <a:pt x="4549" y="3189"/>
                </a:lnTo>
                <a:lnTo>
                  <a:pt x="4508" y="3145"/>
                </a:lnTo>
                <a:lnTo>
                  <a:pt x="4468" y="3134"/>
                </a:lnTo>
                <a:lnTo>
                  <a:pt x="4428" y="3134"/>
                </a:lnTo>
                <a:lnTo>
                  <a:pt x="4387" y="3113"/>
                </a:lnTo>
                <a:lnTo>
                  <a:pt x="4347" y="3091"/>
                </a:lnTo>
                <a:lnTo>
                  <a:pt x="4276" y="3047"/>
                </a:lnTo>
                <a:lnTo>
                  <a:pt x="4236" y="3026"/>
                </a:lnTo>
                <a:lnTo>
                  <a:pt x="4196" y="3015"/>
                </a:lnTo>
                <a:lnTo>
                  <a:pt x="4145" y="3004"/>
                </a:lnTo>
                <a:lnTo>
                  <a:pt x="4105" y="2960"/>
                </a:lnTo>
                <a:lnTo>
                  <a:pt x="4055" y="2960"/>
                </a:lnTo>
                <a:lnTo>
                  <a:pt x="4004" y="2906"/>
                </a:lnTo>
                <a:lnTo>
                  <a:pt x="3964" y="2862"/>
                </a:lnTo>
                <a:lnTo>
                  <a:pt x="3923" y="2841"/>
                </a:lnTo>
                <a:lnTo>
                  <a:pt x="3883" y="2819"/>
                </a:lnTo>
                <a:lnTo>
                  <a:pt x="3823" y="2808"/>
                </a:lnTo>
                <a:lnTo>
                  <a:pt x="3782" y="2786"/>
                </a:lnTo>
                <a:lnTo>
                  <a:pt x="3742" y="2764"/>
                </a:lnTo>
                <a:lnTo>
                  <a:pt x="3702" y="2764"/>
                </a:lnTo>
                <a:lnTo>
                  <a:pt x="3661" y="2764"/>
                </a:lnTo>
                <a:lnTo>
                  <a:pt x="3611" y="2732"/>
                </a:lnTo>
                <a:lnTo>
                  <a:pt x="3570" y="2699"/>
                </a:lnTo>
                <a:lnTo>
                  <a:pt x="3530" y="2699"/>
                </a:lnTo>
                <a:lnTo>
                  <a:pt x="3490" y="2677"/>
                </a:lnTo>
                <a:lnTo>
                  <a:pt x="3439" y="2656"/>
                </a:lnTo>
                <a:lnTo>
                  <a:pt x="3379" y="2645"/>
                </a:lnTo>
                <a:lnTo>
                  <a:pt x="3338" y="2645"/>
                </a:lnTo>
                <a:lnTo>
                  <a:pt x="3278" y="2634"/>
                </a:lnTo>
                <a:lnTo>
                  <a:pt x="3228" y="2623"/>
                </a:lnTo>
                <a:lnTo>
                  <a:pt x="3187" y="2601"/>
                </a:lnTo>
                <a:lnTo>
                  <a:pt x="3137" y="2558"/>
                </a:lnTo>
                <a:lnTo>
                  <a:pt x="3086" y="2514"/>
                </a:lnTo>
                <a:lnTo>
                  <a:pt x="3036" y="2481"/>
                </a:lnTo>
                <a:lnTo>
                  <a:pt x="2996" y="2460"/>
                </a:lnTo>
                <a:lnTo>
                  <a:pt x="2945" y="2438"/>
                </a:lnTo>
                <a:lnTo>
                  <a:pt x="2864" y="2416"/>
                </a:lnTo>
                <a:lnTo>
                  <a:pt x="2824" y="2394"/>
                </a:lnTo>
                <a:lnTo>
                  <a:pt x="2733" y="2362"/>
                </a:lnTo>
                <a:lnTo>
                  <a:pt x="2693" y="2340"/>
                </a:lnTo>
                <a:lnTo>
                  <a:pt x="2673" y="2296"/>
                </a:lnTo>
                <a:lnTo>
                  <a:pt x="2643" y="2253"/>
                </a:lnTo>
                <a:lnTo>
                  <a:pt x="2602" y="2231"/>
                </a:lnTo>
                <a:lnTo>
                  <a:pt x="2572" y="2177"/>
                </a:lnTo>
                <a:lnTo>
                  <a:pt x="2521" y="2133"/>
                </a:lnTo>
                <a:lnTo>
                  <a:pt x="2511" y="2090"/>
                </a:lnTo>
                <a:lnTo>
                  <a:pt x="2501" y="2046"/>
                </a:lnTo>
                <a:lnTo>
                  <a:pt x="2481" y="2003"/>
                </a:lnTo>
                <a:lnTo>
                  <a:pt x="2461" y="1959"/>
                </a:lnTo>
                <a:lnTo>
                  <a:pt x="2441" y="1916"/>
                </a:lnTo>
                <a:lnTo>
                  <a:pt x="2431" y="1872"/>
                </a:lnTo>
                <a:lnTo>
                  <a:pt x="2411" y="1828"/>
                </a:lnTo>
                <a:lnTo>
                  <a:pt x="2390" y="1785"/>
                </a:lnTo>
                <a:lnTo>
                  <a:pt x="2350" y="1752"/>
                </a:lnTo>
                <a:lnTo>
                  <a:pt x="2330" y="1709"/>
                </a:lnTo>
                <a:lnTo>
                  <a:pt x="2300" y="1665"/>
                </a:lnTo>
                <a:lnTo>
                  <a:pt x="2259" y="1643"/>
                </a:lnTo>
                <a:lnTo>
                  <a:pt x="2209" y="1622"/>
                </a:lnTo>
                <a:lnTo>
                  <a:pt x="2168" y="1600"/>
                </a:lnTo>
                <a:lnTo>
                  <a:pt x="2118" y="1589"/>
                </a:lnTo>
                <a:lnTo>
                  <a:pt x="2078" y="1578"/>
                </a:lnTo>
                <a:lnTo>
                  <a:pt x="2037" y="1556"/>
                </a:lnTo>
                <a:lnTo>
                  <a:pt x="1997" y="1513"/>
                </a:lnTo>
                <a:lnTo>
                  <a:pt x="1957" y="1469"/>
                </a:lnTo>
                <a:lnTo>
                  <a:pt x="1916" y="1437"/>
                </a:lnTo>
                <a:lnTo>
                  <a:pt x="1876" y="1426"/>
                </a:lnTo>
                <a:lnTo>
                  <a:pt x="1846" y="1371"/>
                </a:lnTo>
                <a:lnTo>
                  <a:pt x="1805" y="1339"/>
                </a:lnTo>
                <a:lnTo>
                  <a:pt x="1765" y="1317"/>
                </a:lnTo>
                <a:lnTo>
                  <a:pt x="1725" y="1295"/>
                </a:lnTo>
                <a:lnTo>
                  <a:pt x="1684" y="1252"/>
                </a:lnTo>
                <a:lnTo>
                  <a:pt x="1644" y="1219"/>
                </a:lnTo>
                <a:lnTo>
                  <a:pt x="1604" y="1208"/>
                </a:lnTo>
                <a:lnTo>
                  <a:pt x="1563" y="1186"/>
                </a:lnTo>
                <a:lnTo>
                  <a:pt x="1523" y="1143"/>
                </a:lnTo>
                <a:lnTo>
                  <a:pt x="1493" y="1099"/>
                </a:lnTo>
                <a:lnTo>
                  <a:pt x="1452" y="1067"/>
                </a:lnTo>
                <a:lnTo>
                  <a:pt x="1402" y="1012"/>
                </a:lnTo>
                <a:lnTo>
                  <a:pt x="1362" y="969"/>
                </a:lnTo>
                <a:lnTo>
                  <a:pt x="1321" y="947"/>
                </a:lnTo>
                <a:lnTo>
                  <a:pt x="1281" y="947"/>
                </a:lnTo>
                <a:lnTo>
                  <a:pt x="1230" y="914"/>
                </a:lnTo>
                <a:lnTo>
                  <a:pt x="1180" y="882"/>
                </a:lnTo>
                <a:lnTo>
                  <a:pt x="1140" y="860"/>
                </a:lnTo>
                <a:lnTo>
                  <a:pt x="1099" y="827"/>
                </a:lnTo>
                <a:lnTo>
                  <a:pt x="1059" y="805"/>
                </a:lnTo>
                <a:lnTo>
                  <a:pt x="1019" y="784"/>
                </a:lnTo>
                <a:lnTo>
                  <a:pt x="978" y="751"/>
                </a:lnTo>
                <a:lnTo>
                  <a:pt x="938" y="740"/>
                </a:lnTo>
                <a:lnTo>
                  <a:pt x="898" y="718"/>
                </a:lnTo>
                <a:lnTo>
                  <a:pt x="867" y="675"/>
                </a:lnTo>
                <a:lnTo>
                  <a:pt x="847" y="631"/>
                </a:lnTo>
                <a:lnTo>
                  <a:pt x="817" y="588"/>
                </a:lnTo>
                <a:lnTo>
                  <a:pt x="787" y="544"/>
                </a:lnTo>
                <a:lnTo>
                  <a:pt x="756" y="501"/>
                </a:lnTo>
                <a:lnTo>
                  <a:pt x="716" y="468"/>
                </a:lnTo>
                <a:lnTo>
                  <a:pt x="676" y="435"/>
                </a:lnTo>
                <a:lnTo>
                  <a:pt x="635" y="403"/>
                </a:lnTo>
                <a:lnTo>
                  <a:pt x="595" y="392"/>
                </a:lnTo>
                <a:lnTo>
                  <a:pt x="555" y="381"/>
                </a:lnTo>
                <a:lnTo>
                  <a:pt x="514" y="359"/>
                </a:lnTo>
                <a:lnTo>
                  <a:pt x="474" y="348"/>
                </a:lnTo>
                <a:lnTo>
                  <a:pt x="434" y="327"/>
                </a:lnTo>
                <a:lnTo>
                  <a:pt x="403" y="283"/>
                </a:lnTo>
                <a:lnTo>
                  <a:pt x="383" y="239"/>
                </a:lnTo>
                <a:lnTo>
                  <a:pt x="353" y="196"/>
                </a:lnTo>
                <a:lnTo>
                  <a:pt x="313" y="163"/>
                </a:lnTo>
                <a:lnTo>
                  <a:pt x="282" y="120"/>
                </a:lnTo>
                <a:lnTo>
                  <a:pt x="242" y="87"/>
                </a:lnTo>
                <a:lnTo>
                  <a:pt x="202" y="65"/>
                </a:lnTo>
                <a:lnTo>
                  <a:pt x="161" y="44"/>
                </a:lnTo>
                <a:lnTo>
                  <a:pt x="121" y="11"/>
                </a:lnTo>
                <a:lnTo>
                  <a:pt x="101" y="0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38" name="Freeform 14"/>
          <p:cNvSpPr>
            <a:spLocks/>
          </p:cNvSpPr>
          <p:nvPr/>
        </p:nvSpPr>
        <p:spPr bwMode="auto">
          <a:xfrm>
            <a:off x="390525" y="323850"/>
            <a:ext cx="8367713" cy="1857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8" y="116"/>
              </a:cxn>
              <a:cxn ang="0">
                <a:pos x="5162" y="116"/>
              </a:cxn>
              <a:cxn ang="0">
                <a:pos x="5270" y="0"/>
              </a:cxn>
              <a:cxn ang="0">
                <a:pos x="0" y="0"/>
              </a:cxn>
            </a:cxnLst>
            <a:rect l="0" t="0" r="r" b="b"/>
            <a:pathLst>
              <a:path w="5271" h="117">
                <a:moveTo>
                  <a:pt x="0" y="0"/>
                </a:moveTo>
                <a:lnTo>
                  <a:pt x="108" y="116"/>
                </a:lnTo>
                <a:lnTo>
                  <a:pt x="5162" y="116"/>
                </a:lnTo>
                <a:lnTo>
                  <a:pt x="5270" y="0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39" name="Freeform 15"/>
          <p:cNvSpPr>
            <a:spLocks/>
          </p:cNvSpPr>
          <p:nvPr/>
        </p:nvSpPr>
        <p:spPr bwMode="auto">
          <a:xfrm>
            <a:off x="390525" y="323850"/>
            <a:ext cx="169863" cy="61737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888"/>
              </a:cxn>
              <a:cxn ang="0">
                <a:pos x="106" y="3772"/>
              </a:cxn>
              <a:cxn ang="0">
                <a:pos x="106" y="116"/>
              </a:cxn>
              <a:cxn ang="0">
                <a:pos x="0" y="0"/>
              </a:cxn>
            </a:cxnLst>
            <a:rect l="0" t="0" r="r" b="b"/>
            <a:pathLst>
              <a:path w="107" h="3889">
                <a:moveTo>
                  <a:pt x="0" y="0"/>
                </a:moveTo>
                <a:lnTo>
                  <a:pt x="0" y="3888"/>
                </a:lnTo>
                <a:lnTo>
                  <a:pt x="106" y="3772"/>
                </a:lnTo>
                <a:lnTo>
                  <a:pt x="106" y="116"/>
                </a:lnTo>
                <a:lnTo>
                  <a:pt x="0" y="0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40" name="Freeform 16"/>
          <p:cNvSpPr>
            <a:spLocks/>
          </p:cNvSpPr>
          <p:nvPr/>
        </p:nvSpPr>
        <p:spPr bwMode="auto">
          <a:xfrm>
            <a:off x="8588375" y="323850"/>
            <a:ext cx="169863" cy="6173788"/>
          </a:xfrm>
          <a:custGeom>
            <a:avLst/>
            <a:gdLst/>
            <a:ahLst/>
            <a:cxnLst>
              <a:cxn ang="0">
                <a:pos x="0" y="116"/>
              </a:cxn>
              <a:cxn ang="0">
                <a:pos x="0" y="3772"/>
              </a:cxn>
              <a:cxn ang="0">
                <a:pos x="106" y="3888"/>
              </a:cxn>
              <a:cxn ang="0">
                <a:pos x="106" y="0"/>
              </a:cxn>
              <a:cxn ang="0">
                <a:pos x="0" y="116"/>
              </a:cxn>
            </a:cxnLst>
            <a:rect l="0" t="0" r="r" b="b"/>
            <a:pathLst>
              <a:path w="107" h="3889">
                <a:moveTo>
                  <a:pt x="0" y="116"/>
                </a:moveTo>
                <a:lnTo>
                  <a:pt x="0" y="3772"/>
                </a:lnTo>
                <a:lnTo>
                  <a:pt x="106" y="3888"/>
                </a:lnTo>
                <a:lnTo>
                  <a:pt x="106" y="0"/>
                </a:lnTo>
                <a:lnTo>
                  <a:pt x="0" y="116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41" name="Freeform 17"/>
          <p:cNvSpPr>
            <a:spLocks/>
          </p:cNvSpPr>
          <p:nvPr/>
        </p:nvSpPr>
        <p:spPr bwMode="auto">
          <a:xfrm>
            <a:off x="390525" y="6311900"/>
            <a:ext cx="8367713" cy="185738"/>
          </a:xfrm>
          <a:custGeom>
            <a:avLst/>
            <a:gdLst/>
            <a:ahLst/>
            <a:cxnLst>
              <a:cxn ang="0">
                <a:pos x="108" y="0"/>
              </a:cxn>
              <a:cxn ang="0">
                <a:pos x="5162" y="0"/>
              </a:cxn>
              <a:cxn ang="0">
                <a:pos x="5270" y="116"/>
              </a:cxn>
              <a:cxn ang="0">
                <a:pos x="0" y="116"/>
              </a:cxn>
              <a:cxn ang="0">
                <a:pos x="108" y="0"/>
              </a:cxn>
            </a:cxnLst>
            <a:rect l="0" t="0" r="r" b="b"/>
            <a:pathLst>
              <a:path w="5271" h="117">
                <a:moveTo>
                  <a:pt x="108" y="0"/>
                </a:moveTo>
                <a:lnTo>
                  <a:pt x="5162" y="0"/>
                </a:lnTo>
                <a:lnTo>
                  <a:pt x="5270" y="116"/>
                </a:lnTo>
                <a:lnTo>
                  <a:pt x="0" y="116"/>
                </a:lnTo>
                <a:lnTo>
                  <a:pt x="108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43" name="Freeform 19"/>
          <p:cNvSpPr>
            <a:spLocks/>
          </p:cNvSpPr>
          <p:nvPr/>
        </p:nvSpPr>
        <p:spPr bwMode="auto">
          <a:xfrm>
            <a:off x="1477963" y="6337300"/>
            <a:ext cx="2371725" cy="127000"/>
          </a:xfrm>
          <a:custGeom>
            <a:avLst/>
            <a:gdLst/>
            <a:ahLst/>
            <a:cxnLst>
              <a:cxn ang="0">
                <a:pos x="87" y="0"/>
              </a:cxn>
              <a:cxn ang="0">
                <a:pos x="141" y="29"/>
              </a:cxn>
              <a:cxn ang="0">
                <a:pos x="202" y="43"/>
              </a:cxn>
              <a:cxn ang="0">
                <a:pos x="269" y="43"/>
              </a:cxn>
              <a:cxn ang="0">
                <a:pos x="336" y="65"/>
              </a:cxn>
              <a:cxn ang="0">
                <a:pos x="444" y="79"/>
              </a:cxn>
              <a:cxn ang="0">
                <a:pos x="525" y="72"/>
              </a:cxn>
              <a:cxn ang="0">
                <a:pos x="612" y="65"/>
              </a:cxn>
              <a:cxn ang="0">
                <a:pos x="713" y="43"/>
              </a:cxn>
              <a:cxn ang="0">
                <a:pos x="773" y="43"/>
              </a:cxn>
              <a:cxn ang="0">
                <a:pos x="841" y="50"/>
              </a:cxn>
              <a:cxn ang="0">
                <a:pos x="901" y="57"/>
              </a:cxn>
              <a:cxn ang="0">
                <a:pos x="1002" y="43"/>
              </a:cxn>
              <a:cxn ang="0">
                <a:pos x="1069" y="36"/>
              </a:cxn>
              <a:cxn ang="0">
                <a:pos x="1137" y="36"/>
              </a:cxn>
              <a:cxn ang="0">
                <a:pos x="1231" y="36"/>
              </a:cxn>
              <a:cxn ang="0">
                <a:pos x="1311" y="29"/>
              </a:cxn>
              <a:cxn ang="0">
                <a:pos x="1379" y="29"/>
              </a:cxn>
              <a:cxn ang="0">
                <a:pos x="1439" y="43"/>
              </a:cxn>
              <a:cxn ang="0">
                <a:pos x="1493" y="14"/>
              </a:cxn>
              <a:cxn ang="0">
                <a:pos x="1439" y="29"/>
              </a:cxn>
              <a:cxn ang="0">
                <a:pos x="1385" y="36"/>
              </a:cxn>
              <a:cxn ang="0">
                <a:pos x="1325" y="29"/>
              </a:cxn>
              <a:cxn ang="0">
                <a:pos x="1237" y="43"/>
              </a:cxn>
              <a:cxn ang="0">
                <a:pos x="1170" y="72"/>
              </a:cxn>
              <a:cxn ang="0">
                <a:pos x="1110" y="65"/>
              </a:cxn>
              <a:cxn ang="0">
                <a:pos x="1056" y="50"/>
              </a:cxn>
              <a:cxn ang="0">
                <a:pos x="962" y="36"/>
              </a:cxn>
              <a:cxn ang="0">
                <a:pos x="881" y="43"/>
              </a:cxn>
              <a:cxn ang="0">
                <a:pos x="827" y="57"/>
              </a:cxn>
              <a:cxn ang="0">
                <a:pos x="747" y="57"/>
              </a:cxn>
              <a:cxn ang="0">
                <a:pos x="659" y="57"/>
              </a:cxn>
              <a:cxn ang="0">
                <a:pos x="605" y="50"/>
              </a:cxn>
              <a:cxn ang="0">
                <a:pos x="551" y="57"/>
              </a:cxn>
              <a:cxn ang="0">
                <a:pos x="484" y="65"/>
              </a:cxn>
              <a:cxn ang="0">
                <a:pos x="417" y="57"/>
              </a:cxn>
              <a:cxn ang="0">
                <a:pos x="363" y="36"/>
              </a:cxn>
              <a:cxn ang="0">
                <a:pos x="309" y="57"/>
              </a:cxn>
              <a:cxn ang="0">
                <a:pos x="256" y="57"/>
              </a:cxn>
              <a:cxn ang="0">
                <a:pos x="195" y="50"/>
              </a:cxn>
              <a:cxn ang="0">
                <a:pos x="141" y="7"/>
              </a:cxn>
              <a:cxn ang="0">
                <a:pos x="81" y="22"/>
              </a:cxn>
              <a:cxn ang="0">
                <a:pos x="27" y="36"/>
              </a:cxn>
              <a:cxn ang="0">
                <a:pos x="13" y="43"/>
              </a:cxn>
            </a:cxnLst>
            <a:rect l="0" t="0" r="r" b="b"/>
            <a:pathLst>
              <a:path w="1494" h="80">
                <a:moveTo>
                  <a:pt x="13" y="43"/>
                </a:moveTo>
                <a:lnTo>
                  <a:pt x="87" y="0"/>
                </a:lnTo>
                <a:lnTo>
                  <a:pt x="114" y="7"/>
                </a:lnTo>
                <a:lnTo>
                  <a:pt x="141" y="29"/>
                </a:lnTo>
                <a:lnTo>
                  <a:pt x="168" y="43"/>
                </a:lnTo>
                <a:lnTo>
                  <a:pt x="202" y="43"/>
                </a:lnTo>
                <a:lnTo>
                  <a:pt x="242" y="43"/>
                </a:lnTo>
                <a:lnTo>
                  <a:pt x="269" y="43"/>
                </a:lnTo>
                <a:lnTo>
                  <a:pt x="309" y="50"/>
                </a:lnTo>
                <a:lnTo>
                  <a:pt x="336" y="65"/>
                </a:lnTo>
                <a:lnTo>
                  <a:pt x="390" y="79"/>
                </a:lnTo>
                <a:lnTo>
                  <a:pt x="444" y="79"/>
                </a:lnTo>
                <a:lnTo>
                  <a:pt x="484" y="79"/>
                </a:lnTo>
                <a:lnTo>
                  <a:pt x="525" y="72"/>
                </a:lnTo>
                <a:lnTo>
                  <a:pt x="565" y="65"/>
                </a:lnTo>
                <a:lnTo>
                  <a:pt x="612" y="65"/>
                </a:lnTo>
                <a:lnTo>
                  <a:pt x="659" y="57"/>
                </a:lnTo>
                <a:lnTo>
                  <a:pt x="713" y="43"/>
                </a:lnTo>
                <a:lnTo>
                  <a:pt x="747" y="43"/>
                </a:lnTo>
                <a:lnTo>
                  <a:pt x="773" y="43"/>
                </a:lnTo>
                <a:lnTo>
                  <a:pt x="814" y="43"/>
                </a:lnTo>
                <a:lnTo>
                  <a:pt x="841" y="50"/>
                </a:lnTo>
                <a:lnTo>
                  <a:pt x="874" y="57"/>
                </a:lnTo>
                <a:lnTo>
                  <a:pt x="901" y="57"/>
                </a:lnTo>
                <a:lnTo>
                  <a:pt x="975" y="50"/>
                </a:lnTo>
                <a:lnTo>
                  <a:pt x="1002" y="43"/>
                </a:lnTo>
                <a:lnTo>
                  <a:pt x="1029" y="36"/>
                </a:lnTo>
                <a:lnTo>
                  <a:pt x="1069" y="36"/>
                </a:lnTo>
                <a:lnTo>
                  <a:pt x="1096" y="36"/>
                </a:lnTo>
                <a:lnTo>
                  <a:pt x="1137" y="36"/>
                </a:lnTo>
                <a:lnTo>
                  <a:pt x="1190" y="36"/>
                </a:lnTo>
                <a:lnTo>
                  <a:pt x="1231" y="36"/>
                </a:lnTo>
                <a:lnTo>
                  <a:pt x="1285" y="29"/>
                </a:lnTo>
                <a:lnTo>
                  <a:pt x="1311" y="29"/>
                </a:lnTo>
                <a:lnTo>
                  <a:pt x="1352" y="29"/>
                </a:lnTo>
                <a:lnTo>
                  <a:pt x="1379" y="29"/>
                </a:lnTo>
                <a:lnTo>
                  <a:pt x="1406" y="36"/>
                </a:lnTo>
                <a:lnTo>
                  <a:pt x="1439" y="43"/>
                </a:lnTo>
                <a:lnTo>
                  <a:pt x="1466" y="22"/>
                </a:lnTo>
                <a:lnTo>
                  <a:pt x="1493" y="14"/>
                </a:lnTo>
                <a:lnTo>
                  <a:pt x="1466" y="22"/>
                </a:lnTo>
                <a:lnTo>
                  <a:pt x="1439" y="29"/>
                </a:lnTo>
                <a:lnTo>
                  <a:pt x="1412" y="36"/>
                </a:lnTo>
                <a:lnTo>
                  <a:pt x="1385" y="36"/>
                </a:lnTo>
                <a:lnTo>
                  <a:pt x="1352" y="29"/>
                </a:lnTo>
                <a:lnTo>
                  <a:pt x="1325" y="29"/>
                </a:lnTo>
                <a:lnTo>
                  <a:pt x="1298" y="29"/>
                </a:lnTo>
                <a:lnTo>
                  <a:pt x="1237" y="43"/>
                </a:lnTo>
                <a:lnTo>
                  <a:pt x="1197" y="57"/>
                </a:lnTo>
                <a:lnTo>
                  <a:pt x="1170" y="72"/>
                </a:lnTo>
                <a:lnTo>
                  <a:pt x="1137" y="72"/>
                </a:lnTo>
                <a:lnTo>
                  <a:pt x="1110" y="65"/>
                </a:lnTo>
                <a:lnTo>
                  <a:pt x="1083" y="57"/>
                </a:lnTo>
                <a:lnTo>
                  <a:pt x="1056" y="50"/>
                </a:lnTo>
                <a:lnTo>
                  <a:pt x="1022" y="36"/>
                </a:lnTo>
                <a:lnTo>
                  <a:pt x="962" y="36"/>
                </a:lnTo>
                <a:lnTo>
                  <a:pt x="915" y="36"/>
                </a:lnTo>
                <a:lnTo>
                  <a:pt x="881" y="43"/>
                </a:lnTo>
                <a:lnTo>
                  <a:pt x="854" y="50"/>
                </a:lnTo>
                <a:lnTo>
                  <a:pt x="827" y="57"/>
                </a:lnTo>
                <a:lnTo>
                  <a:pt x="800" y="57"/>
                </a:lnTo>
                <a:lnTo>
                  <a:pt x="747" y="57"/>
                </a:lnTo>
                <a:lnTo>
                  <a:pt x="693" y="57"/>
                </a:lnTo>
                <a:lnTo>
                  <a:pt x="659" y="57"/>
                </a:lnTo>
                <a:lnTo>
                  <a:pt x="632" y="50"/>
                </a:lnTo>
                <a:lnTo>
                  <a:pt x="605" y="50"/>
                </a:lnTo>
                <a:lnTo>
                  <a:pt x="578" y="57"/>
                </a:lnTo>
                <a:lnTo>
                  <a:pt x="551" y="57"/>
                </a:lnTo>
                <a:lnTo>
                  <a:pt x="525" y="65"/>
                </a:lnTo>
                <a:lnTo>
                  <a:pt x="484" y="65"/>
                </a:lnTo>
                <a:lnTo>
                  <a:pt x="444" y="57"/>
                </a:lnTo>
                <a:lnTo>
                  <a:pt x="417" y="57"/>
                </a:lnTo>
                <a:lnTo>
                  <a:pt x="390" y="43"/>
                </a:lnTo>
                <a:lnTo>
                  <a:pt x="363" y="36"/>
                </a:lnTo>
                <a:lnTo>
                  <a:pt x="336" y="43"/>
                </a:lnTo>
                <a:lnTo>
                  <a:pt x="309" y="57"/>
                </a:lnTo>
                <a:lnTo>
                  <a:pt x="282" y="57"/>
                </a:lnTo>
                <a:lnTo>
                  <a:pt x="256" y="57"/>
                </a:lnTo>
                <a:lnTo>
                  <a:pt x="222" y="50"/>
                </a:lnTo>
                <a:lnTo>
                  <a:pt x="195" y="50"/>
                </a:lnTo>
                <a:lnTo>
                  <a:pt x="168" y="22"/>
                </a:lnTo>
                <a:lnTo>
                  <a:pt x="141" y="7"/>
                </a:lnTo>
                <a:lnTo>
                  <a:pt x="114" y="14"/>
                </a:lnTo>
                <a:lnTo>
                  <a:pt x="81" y="22"/>
                </a:lnTo>
                <a:lnTo>
                  <a:pt x="54" y="36"/>
                </a:lnTo>
                <a:lnTo>
                  <a:pt x="27" y="36"/>
                </a:lnTo>
                <a:lnTo>
                  <a:pt x="0" y="50"/>
                </a:lnTo>
                <a:lnTo>
                  <a:pt x="13" y="43"/>
                </a:lnTo>
              </a:path>
            </a:pathLst>
          </a:custGeom>
          <a:solidFill>
            <a:srgbClr val="39393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44" name="Freeform 20"/>
          <p:cNvSpPr>
            <a:spLocks/>
          </p:cNvSpPr>
          <p:nvPr/>
        </p:nvSpPr>
        <p:spPr bwMode="auto">
          <a:xfrm>
            <a:off x="4402138" y="6311900"/>
            <a:ext cx="2733675" cy="128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21" y="0"/>
              </a:cxn>
              <a:cxn ang="0">
                <a:pos x="1721" y="0"/>
              </a:cxn>
              <a:cxn ang="0">
                <a:pos x="1640" y="22"/>
              </a:cxn>
              <a:cxn ang="0">
                <a:pos x="1613" y="7"/>
              </a:cxn>
              <a:cxn ang="0">
                <a:pos x="1587" y="0"/>
              </a:cxn>
              <a:cxn ang="0">
                <a:pos x="1560" y="15"/>
              </a:cxn>
              <a:cxn ang="0">
                <a:pos x="1533" y="44"/>
              </a:cxn>
              <a:cxn ang="0">
                <a:pos x="1506" y="58"/>
              </a:cxn>
              <a:cxn ang="0">
                <a:pos x="1479" y="73"/>
              </a:cxn>
              <a:cxn ang="0">
                <a:pos x="1418" y="80"/>
              </a:cxn>
              <a:cxn ang="0">
                <a:pos x="1351" y="80"/>
              </a:cxn>
              <a:cxn ang="0">
                <a:pos x="1311" y="73"/>
              </a:cxn>
              <a:cxn ang="0">
                <a:pos x="1284" y="65"/>
              </a:cxn>
              <a:cxn ang="0">
                <a:pos x="1250" y="73"/>
              </a:cxn>
              <a:cxn ang="0">
                <a:pos x="1224" y="73"/>
              </a:cxn>
              <a:cxn ang="0">
                <a:pos x="1170" y="73"/>
              </a:cxn>
              <a:cxn ang="0">
                <a:pos x="1123" y="65"/>
              </a:cxn>
              <a:cxn ang="0">
                <a:pos x="1096" y="65"/>
              </a:cxn>
              <a:cxn ang="0">
                <a:pos x="1055" y="58"/>
              </a:cxn>
              <a:cxn ang="0">
                <a:pos x="1029" y="58"/>
              </a:cxn>
              <a:cxn ang="0">
                <a:pos x="1002" y="36"/>
              </a:cxn>
              <a:cxn ang="0">
                <a:pos x="968" y="15"/>
              </a:cxn>
              <a:cxn ang="0">
                <a:pos x="934" y="15"/>
              </a:cxn>
              <a:cxn ang="0">
                <a:pos x="908" y="15"/>
              </a:cxn>
              <a:cxn ang="0">
                <a:pos x="881" y="15"/>
              </a:cxn>
              <a:cxn ang="0">
                <a:pos x="847" y="29"/>
              </a:cxn>
              <a:cxn ang="0">
                <a:pos x="787" y="44"/>
              </a:cxn>
              <a:cxn ang="0">
                <a:pos x="753" y="51"/>
              </a:cxn>
              <a:cxn ang="0">
                <a:pos x="726" y="51"/>
              </a:cxn>
              <a:cxn ang="0">
                <a:pos x="686" y="44"/>
              </a:cxn>
              <a:cxn ang="0">
                <a:pos x="659" y="29"/>
              </a:cxn>
              <a:cxn ang="0">
                <a:pos x="632" y="22"/>
              </a:cxn>
              <a:cxn ang="0">
                <a:pos x="598" y="22"/>
              </a:cxn>
              <a:cxn ang="0">
                <a:pos x="565" y="22"/>
              </a:cxn>
              <a:cxn ang="0">
                <a:pos x="531" y="29"/>
              </a:cxn>
              <a:cxn ang="0">
                <a:pos x="477" y="29"/>
              </a:cxn>
              <a:cxn ang="0">
                <a:pos x="437" y="36"/>
              </a:cxn>
              <a:cxn ang="0">
                <a:pos x="403" y="44"/>
              </a:cxn>
              <a:cxn ang="0">
                <a:pos x="376" y="44"/>
              </a:cxn>
              <a:cxn ang="0">
                <a:pos x="343" y="44"/>
              </a:cxn>
              <a:cxn ang="0">
                <a:pos x="282" y="44"/>
              </a:cxn>
              <a:cxn ang="0">
                <a:pos x="229" y="29"/>
              </a:cxn>
              <a:cxn ang="0">
                <a:pos x="195" y="22"/>
              </a:cxn>
              <a:cxn ang="0">
                <a:pos x="168" y="22"/>
              </a:cxn>
              <a:cxn ang="0">
                <a:pos x="141" y="15"/>
              </a:cxn>
              <a:cxn ang="0">
                <a:pos x="114" y="7"/>
              </a:cxn>
              <a:cxn ang="0">
                <a:pos x="87" y="7"/>
              </a:cxn>
              <a:cxn ang="0">
                <a:pos x="61" y="15"/>
              </a:cxn>
              <a:cxn ang="0">
                <a:pos x="34" y="22"/>
              </a:cxn>
              <a:cxn ang="0">
                <a:pos x="7" y="36"/>
              </a:cxn>
            </a:cxnLst>
            <a:rect l="0" t="0" r="r" b="b"/>
            <a:pathLst>
              <a:path w="1722" h="81">
                <a:moveTo>
                  <a:pt x="0" y="0"/>
                </a:moveTo>
                <a:lnTo>
                  <a:pt x="1721" y="0"/>
                </a:lnTo>
                <a:lnTo>
                  <a:pt x="1721" y="0"/>
                </a:lnTo>
                <a:lnTo>
                  <a:pt x="1640" y="22"/>
                </a:lnTo>
                <a:lnTo>
                  <a:pt x="1613" y="7"/>
                </a:lnTo>
                <a:lnTo>
                  <a:pt x="1587" y="0"/>
                </a:lnTo>
                <a:lnTo>
                  <a:pt x="1560" y="15"/>
                </a:lnTo>
                <a:lnTo>
                  <a:pt x="1533" y="44"/>
                </a:lnTo>
                <a:lnTo>
                  <a:pt x="1506" y="58"/>
                </a:lnTo>
                <a:lnTo>
                  <a:pt x="1479" y="73"/>
                </a:lnTo>
                <a:lnTo>
                  <a:pt x="1418" y="80"/>
                </a:lnTo>
                <a:lnTo>
                  <a:pt x="1351" y="80"/>
                </a:lnTo>
                <a:lnTo>
                  <a:pt x="1311" y="73"/>
                </a:lnTo>
                <a:lnTo>
                  <a:pt x="1284" y="65"/>
                </a:lnTo>
                <a:lnTo>
                  <a:pt x="1250" y="73"/>
                </a:lnTo>
                <a:lnTo>
                  <a:pt x="1224" y="73"/>
                </a:lnTo>
                <a:lnTo>
                  <a:pt x="1170" y="73"/>
                </a:lnTo>
                <a:lnTo>
                  <a:pt x="1123" y="65"/>
                </a:lnTo>
                <a:lnTo>
                  <a:pt x="1096" y="65"/>
                </a:lnTo>
                <a:lnTo>
                  <a:pt x="1055" y="58"/>
                </a:lnTo>
                <a:lnTo>
                  <a:pt x="1029" y="58"/>
                </a:lnTo>
                <a:lnTo>
                  <a:pt x="1002" y="36"/>
                </a:lnTo>
                <a:lnTo>
                  <a:pt x="968" y="15"/>
                </a:lnTo>
                <a:lnTo>
                  <a:pt x="934" y="15"/>
                </a:lnTo>
                <a:lnTo>
                  <a:pt x="908" y="15"/>
                </a:lnTo>
                <a:lnTo>
                  <a:pt x="881" y="15"/>
                </a:lnTo>
                <a:lnTo>
                  <a:pt x="847" y="29"/>
                </a:lnTo>
                <a:lnTo>
                  <a:pt x="787" y="44"/>
                </a:lnTo>
                <a:lnTo>
                  <a:pt x="753" y="51"/>
                </a:lnTo>
                <a:lnTo>
                  <a:pt x="726" y="51"/>
                </a:lnTo>
                <a:lnTo>
                  <a:pt x="686" y="44"/>
                </a:lnTo>
                <a:lnTo>
                  <a:pt x="659" y="29"/>
                </a:lnTo>
                <a:lnTo>
                  <a:pt x="632" y="22"/>
                </a:lnTo>
                <a:lnTo>
                  <a:pt x="598" y="22"/>
                </a:lnTo>
                <a:lnTo>
                  <a:pt x="565" y="22"/>
                </a:lnTo>
                <a:lnTo>
                  <a:pt x="531" y="29"/>
                </a:lnTo>
                <a:lnTo>
                  <a:pt x="477" y="29"/>
                </a:lnTo>
                <a:lnTo>
                  <a:pt x="437" y="36"/>
                </a:lnTo>
                <a:lnTo>
                  <a:pt x="403" y="44"/>
                </a:lnTo>
                <a:lnTo>
                  <a:pt x="376" y="44"/>
                </a:lnTo>
                <a:lnTo>
                  <a:pt x="343" y="44"/>
                </a:lnTo>
                <a:lnTo>
                  <a:pt x="282" y="44"/>
                </a:lnTo>
                <a:lnTo>
                  <a:pt x="229" y="29"/>
                </a:lnTo>
                <a:lnTo>
                  <a:pt x="195" y="22"/>
                </a:lnTo>
                <a:lnTo>
                  <a:pt x="168" y="22"/>
                </a:lnTo>
                <a:lnTo>
                  <a:pt x="141" y="15"/>
                </a:lnTo>
                <a:lnTo>
                  <a:pt x="114" y="7"/>
                </a:lnTo>
                <a:lnTo>
                  <a:pt x="87" y="7"/>
                </a:lnTo>
                <a:lnTo>
                  <a:pt x="61" y="15"/>
                </a:lnTo>
                <a:lnTo>
                  <a:pt x="34" y="22"/>
                </a:lnTo>
                <a:lnTo>
                  <a:pt x="7" y="36"/>
                </a:lnTo>
              </a:path>
            </a:pathLst>
          </a:custGeom>
          <a:solidFill>
            <a:srgbClr val="31313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46" name="Freeform 22"/>
          <p:cNvSpPr>
            <a:spLocks/>
          </p:cNvSpPr>
          <p:nvPr/>
        </p:nvSpPr>
        <p:spPr bwMode="auto">
          <a:xfrm>
            <a:off x="390525" y="323850"/>
            <a:ext cx="169863" cy="33893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6" y="116"/>
              </a:cxn>
              <a:cxn ang="0">
                <a:pos x="106" y="987"/>
              </a:cxn>
              <a:cxn ang="0">
                <a:pos x="53" y="1045"/>
              </a:cxn>
              <a:cxn ang="0">
                <a:pos x="53" y="1161"/>
              </a:cxn>
              <a:cxn ang="0">
                <a:pos x="66" y="1219"/>
              </a:cxn>
              <a:cxn ang="0">
                <a:pos x="40" y="1277"/>
              </a:cxn>
              <a:cxn ang="0">
                <a:pos x="40" y="1336"/>
              </a:cxn>
              <a:cxn ang="0">
                <a:pos x="27" y="1394"/>
              </a:cxn>
              <a:cxn ang="0">
                <a:pos x="40" y="1452"/>
              </a:cxn>
              <a:cxn ang="0">
                <a:pos x="53" y="1510"/>
              </a:cxn>
              <a:cxn ang="0">
                <a:pos x="53" y="1568"/>
              </a:cxn>
              <a:cxn ang="0">
                <a:pos x="66" y="1626"/>
              </a:cxn>
              <a:cxn ang="0">
                <a:pos x="40" y="1684"/>
              </a:cxn>
              <a:cxn ang="0">
                <a:pos x="27" y="1742"/>
              </a:cxn>
              <a:cxn ang="0">
                <a:pos x="27" y="1800"/>
              </a:cxn>
              <a:cxn ang="0">
                <a:pos x="40" y="1873"/>
              </a:cxn>
              <a:cxn ang="0">
                <a:pos x="40" y="1945"/>
              </a:cxn>
              <a:cxn ang="0">
                <a:pos x="27" y="2018"/>
              </a:cxn>
              <a:cxn ang="0">
                <a:pos x="40" y="2076"/>
              </a:cxn>
              <a:cxn ang="0">
                <a:pos x="53" y="2134"/>
              </a:cxn>
              <a:cxn ang="0">
                <a:pos x="13" y="2061"/>
              </a:cxn>
              <a:cxn ang="0">
                <a:pos x="13" y="1974"/>
              </a:cxn>
              <a:cxn ang="0">
                <a:pos x="13" y="1916"/>
              </a:cxn>
              <a:cxn ang="0">
                <a:pos x="27" y="1858"/>
              </a:cxn>
              <a:cxn ang="0">
                <a:pos x="40" y="1800"/>
              </a:cxn>
              <a:cxn ang="0">
                <a:pos x="40" y="1684"/>
              </a:cxn>
              <a:cxn ang="0">
                <a:pos x="40" y="1597"/>
              </a:cxn>
              <a:cxn ang="0">
                <a:pos x="40" y="1539"/>
              </a:cxn>
              <a:cxn ang="0">
                <a:pos x="40" y="1481"/>
              </a:cxn>
              <a:cxn ang="0">
                <a:pos x="53" y="1423"/>
              </a:cxn>
              <a:cxn ang="0">
                <a:pos x="53" y="1350"/>
              </a:cxn>
              <a:cxn ang="0">
                <a:pos x="53" y="1292"/>
              </a:cxn>
              <a:cxn ang="0">
                <a:pos x="40" y="1234"/>
              </a:cxn>
              <a:cxn ang="0">
                <a:pos x="40" y="1176"/>
              </a:cxn>
              <a:cxn ang="0">
                <a:pos x="53" y="1118"/>
              </a:cxn>
              <a:cxn ang="0">
                <a:pos x="66" y="1060"/>
              </a:cxn>
              <a:cxn ang="0">
                <a:pos x="66" y="987"/>
              </a:cxn>
              <a:cxn ang="0">
                <a:pos x="66" y="929"/>
              </a:cxn>
              <a:cxn ang="0">
                <a:pos x="66" y="871"/>
              </a:cxn>
              <a:cxn ang="0">
                <a:pos x="66" y="798"/>
              </a:cxn>
              <a:cxn ang="0">
                <a:pos x="66" y="726"/>
              </a:cxn>
              <a:cxn ang="0">
                <a:pos x="66" y="668"/>
              </a:cxn>
              <a:cxn ang="0">
                <a:pos x="66" y="552"/>
              </a:cxn>
              <a:cxn ang="0">
                <a:pos x="53" y="494"/>
              </a:cxn>
              <a:cxn ang="0">
                <a:pos x="53" y="436"/>
              </a:cxn>
              <a:cxn ang="0">
                <a:pos x="53" y="377"/>
              </a:cxn>
              <a:cxn ang="0">
                <a:pos x="53" y="319"/>
              </a:cxn>
              <a:cxn ang="0">
                <a:pos x="53" y="261"/>
              </a:cxn>
              <a:cxn ang="0">
                <a:pos x="53" y="203"/>
              </a:cxn>
              <a:cxn ang="0">
                <a:pos x="53" y="145"/>
              </a:cxn>
              <a:cxn ang="0">
                <a:pos x="27" y="87"/>
              </a:cxn>
              <a:cxn ang="0">
                <a:pos x="0" y="0"/>
              </a:cxn>
            </a:cxnLst>
            <a:rect l="0" t="0" r="r" b="b"/>
            <a:pathLst>
              <a:path w="107" h="2135">
                <a:moveTo>
                  <a:pt x="0" y="0"/>
                </a:moveTo>
                <a:lnTo>
                  <a:pt x="106" y="116"/>
                </a:lnTo>
                <a:lnTo>
                  <a:pt x="106" y="987"/>
                </a:lnTo>
                <a:lnTo>
                  <a:pt x="53" y="1045"/>
                </a:lnTo>
                <a:lnTo>
                  <a:pt x="53" y="1161"/>
                </a:lnTo>
                <a:lnTo>
                  <a:pt x="66" y="1219"/>
                </a:lnTo>
                <a:lnTo>
                  <a:pt x="40" y="1277"/>
                </a:lnTo>
                <a:lnTo>
                  <a:pt x="40" y="1336"/>
                </a:lnTo>
                <a:lnTo>
                  <a:pt x="27" y="1394"/>
                </a:lnTo>
                <a:lnTo>
                  <a:pt x="40" y="1452"/>
                </a:lnTo>
                <a:lnTo>
                  <a:pt x="53" y="1510"/>
                </a:lnTo>
                <a:lnTo>
                  <a:pt x="53" y="1568"/>
                </a:lnTo>
                <a:lnTo>
                  <a:pt x="66" y="1626"/>
                </a:lnTo>
                <a:lnTo>
                  <a:pt x="40" y="1684"/>
                </a:lnTo>
                <a:lnTo>
                  <a:pt x="27" y="1742"/>
                </a:lnTo>
                <a:lnTo>
                  <a:pt x="27" y="1800"/>
                </a:lnTo>
                <a:lnTo>
                  <a:pt x="40" y="1873"/>
                </a:lnTo>
                <a:lnTo>
                  <a:pt x="40" y="1945"/>
                </a:lnTo>
                <a:lnTo>
                  <a:pt x="27" y="2018"/>
                </a:lnTo>
                <a:lnTo>
                  <a:pt x="40" y="2076"/>
                </a:lnTo>
                <a:lnTo>
                  <a:pt x="53" y="2134"/>
                </a:lnTo>
                <a:lnTo>
                  <a:pt x="13" y="2061"/>
                </a:lnTo>
                <a:lnTo>
                  <a:pt x="13" y="1974"/>
                </a:lnTo>
                <a:lnTo>
                  <a:pt x="13" y="1916"/>
                </a:lnTo>
                <a:lnTo>
                  <a:pt x="27" y="1858"/>
                </a:lnTo>
                <a:lnTo>
                  <a:pt x="40" y="1800"/>
                </a:lnTo>
                <a:lnTo>
                  <a:pt x="40" y="1684"/>
                </a:lnTo>
                <a:lnTo>
                  <a:pt x="40" y="1597"/>
                </a:lnTo>
                <a:lnTo>
                  <a:pt x="40" y="1539"/>
                </a:lnTo>
                <a:lnTo>
                  <a:pt x="40" y="1481"/>
                </a:lnTo>
                <a:lnTo>
                  <a:pt x="53" y="1423"/>
                </a:lnTo>
                <a:lnTo>
                  <a:pt x="53" y="1350"/>
                </a:lnTo>
                <a:lnTo>
                  <a:pt x="53" y="1292"/>
                </a:lnTo>
                <a:lnTo>
                  <a:pt x="40" y="1234"/>
                </a:lnTo>
                <a:lnTo>
                  <a:pt x="40" y="1176"/>
                </a:lnTo>
                <a:lnTo>
                  <a:pt x="53" y="1118"/>
                </a:lnTo>
                <a:lnTo>
                  <a:pt x="66" y="1060"/>
                </a:lnTo>
                <a:lnTo>
                  <a:pt x="66" y="987"/>
                </a:lnTo>
                <a:lnTo>
                  <a:pt x="66" y="929"/>
                </a:lnTo>
                <a:lnTo>
                  <a:pt x="66" y="871"/>
                </a:lnTo>
                <a:lnTo>
                  <a:pt x="66" y="798"/>
                </a:lnTo>
                <a:lnTo>
                  <a:pt x="66" y="726"/>
                </a:lnTo>
                <a:lnTo>
                  <a:pt x="66" y="668"/>
                </a:lnTo>
                <a:lnTo>
                  <a:pt x="66" y="552"/>
                </a:lnTo>
                <a:lnTo>
                  <a:pt x="53" y="494"/>
                </a:lnTo>
                <a:lnTo>
                  <a:pt x="53" y="436"/>
                </a:lnTo>
                <a:lnTo>
                  <a:pt x="53" y="377"/>
                </a:lnTo>
                <a:lnTo>
                  <a:pt x="53" y="319"/>
                </a:lnTo>
                <a:lnTo>
                  <a:pt x="53" y="261"/>
                </a:lnTo>
                <a:lnTo>
                  <a:pt x="53" y="203"/>
                </a:lnTo>
                <a:lnTo>
                  <a:pt x="53" y="145"/>
                </a:lnTo>
                <a:lnTo>
                  <a:pt x="27" y="87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47" name="Freeform 23"/>
          <p:cNvSpPr>
            <a:spLocks/>
          </p:cNvSpPr>
          <p:nvPr/>
        </p:nvSpPr>
        <p:spPr bwMode="auto">
          <a:xfrm>
            <a:off x="412750" y="693738"/>
            <a:ext cx="147638" cy="2697162"/>
          </a:xfrm>
          <a:custGeom>
            <a:avLst/>
            <a:gdLst/>
            <a:ahLst/>
            <a:cxnLst>
              <a:cxn ang="0">
                <a:pos x="92" y="0"/>
              </a:cxn>
              <a:cxn ang="0">
                <a:pos x="79" y="73"/>
              </a:cxn>
              <a:cxn ang="0">
                <a:pos x="79" y="131"/>
              </a:cxn>
              <a:cxn ang="0">
                <a:pos x="66" y="189"/>
              </a:cxn>
              <a:cxn ang="0">
                <a:pos x="26" y="247"/>
              </a:cxn>
              <a:cxn ang="0">
                <a:pos x="26" y="305"/>
              </a:cxn>
              <a:cxn ang="0">
                <a:pos x="26" y="363"/>
              </a:cxn>
              <a:cxn ang="0">
                <a:pos x="39" y="421"/>
              </a:cxn>
              <a:cxn ang="0">
                <a:pos x="53" y="479"/>
              </a:cxn>
              <a:cxn ang="0">
                <a:pos x="53" y="537"/>
              </a:cxn>
              <a:cxn ang="0">
                <a:pos x="39" y="610"/>
              </a:cxn>
              <a:cxn ang="0">
                <a:pos x="39" y="668"/>
              </a:cxn>
              <a:cxn ang="0">
                <a:pos x="39" y="726"/>
              </a:cxn>
              <a:cxn ang="0">
                <a:pos x="39" y="784"/>
              </a:cxn>
              <a:cxn ang="0">
                <a:pos x="13" y="856"/>
              </a:cxn>
              <a:cxn ang="0">
                <a:pos x="0" y="914"/>
              </a:cxn>
              <a:cxn ang="0">
                <a:pos x="0" y="972"/>
              </a:cxn>
              <a:cxn ang="0">
                <a:pos x="26" y="1030"/>
              </a:cxn>
              <a:cxn ang="0">
                <a:pos x="26" y="1103"/>
              </a:cxn>
              <a:cxn ang="0">
                <a:pos x="13" y="1176"/>
              </a:cxn>
              <a:cxn ang="0">
                <a:pos x="13" y="1234"/>
              </a:cxn>
              <a:cxn ang="0">
                <a:pos x="13" y="1292"/>
              </a:cxn>
              <a:cxn ang="0">
                <a:pos x="13" y="1350"/>
              </a:cxn>
              <a:cxn ang="0">
                <a:pos x="0" y="1408"/>
              </a:cxn>
              <a:cxn ang="0">
                <a:pos x="0" y="1466"/>
              </a:cxn>
              <a:cxn ang="0">
                <a:pos x="13" y="1524"/>
              </a:cxn>
              <a:cxn ang="0">
                <a:pos x="53" y="1582"/>
              </a:cxn>
              <a:cxn ang="0">
                <a:pos x="53" y="1640"/>
              </a:cxn>
              <a:cxn ang="0">
                <a:pos x="26" y="1698"/>
              </a:cxn>
              <a:cxn ang="0">
                <a:pos x="53" y="1640"/>
              </a:cxn>
              <a:cxn ang="0">
                <a:pos x="39" y="1567"/>
              </a:cxn>
              <a:cxn ang="0">
                <a:pos x="26" y="1509"/>
              </a:cxn>
              <a:cxn ang="0">
                <a:pos x="26" y="1437"/>
              </a:cxn>
              <a:cxn ang="0">
                <a:pos x="26" y="1379"/>
              </a:cxn>
              <a:cxn ang="0">
                <a:pos x="26" y="1321"/>
              </a:cxn>
              <a:cxn ang="0">
                <a:pos x="26" y="1263"/>
              </a:cxn>
              <a:cxn ang="0">
                <a:pos x="26" y="1205"/>
              </a:cxn>
              <a:cxn ang="0">
                <a:pos x="53" y="1147"/>
              </a:cxn>
              <a:cxn ang="0">
                <a:pos x="66" y="1088"/>
              </a:cxn>
              <a:cxn ang="0">
                <a:pos x="39" y="1030"/>
              </a:cxn>
              <a:cxn ang="0">
                <a:pos x="13" y="972"/>
              </a:cxn>
              <a:cxn ang="0">
                <a:pos x="13" y="914"/>
              </a:cxn>
              <a:cxn ang="0">
                <a:pos x="26" y="856"/>
              </a:cxn>
              <a:cxn ang="0">
                <a:pos x="39" y="798"/>
              </a:cxn>
              <a:cxn ang="0">
                <a:pos x="39" y="740"/>
              </a:cxn>
              <a:cxn ang="0">
                <a:pos x="53" y="682"/>
              </a:cxn>
              <a:cxn ang="0">
                <a:pos x="66" y="624"/>
              </a:cxn>
              <a:cxn ang="0">
                <a:pos x="66" y="566"/>
              </a:cxn>
              <a:cxn ang="0">
                <a:pos x="53" y="508"/>
              </a:cxn>
              <a:cxn ang="0">
                <a:pos x="39" y="450"/>
              </a:cxn>
              <a:cxn ang="0">
                <a:pos x="26" y="392"/>
              </a:cxn>
              <a:cxn ang="0">
                <a:pos x="26" y="334"/>
              </a:cxn>
              <a:cxn ang="0">
                <a:pos x="26" y="276"/>
              </a:cxn>
              <a:cxn ang="0">
                <a:pos x="66" y="218"/>
              </a:cxn>
              <a:cxn ang="0">
                <a:pos x="66" y="160"/>
              </a:cxn>
              <a:cxn ang="0">
                <a:pos x="66" y="102"/>
              </a:cxn>
            </a:cxnLst>
            <a:rect l="0" t="0" r="r" b="b"/>
            <a:pathLst>
              <a:path w="93" h="1699">
                <a:moveTo>
                  <a:pt x="92" y="0"/>
                </a:moveTo>
                <a:lnTo>
                  <a:pt x="79" y="73"/>
                </a:lnTo>
                <a:lnTo>
                  <a:pt x="79" y="131"/>
                </a:lnTo>
                <a:lnTo>
                  <a:pt x="66" y="189"/>
                </a:lnTo>
                <a:lnTo>
                  <a:pt x="26" y="247"/>
                </a:lnTo>
                <a:lnTo>
                  <a:pt x="26" y="305"/>
                </a:lnTo>
                <a:lnTo>
                  <a:pt x="26" y="363"/>
                </a:lnTo>
                <a:lnTo>
                  <a:pt x="39" y="421"/>
                </a:lnTo>
                <a:lnTo>
                  <a:pt x="53" y="479"/>
                </a:lnTo>
                <a:lnTo>
                  <a:pt x="53" y="537"/>
                </a:lnTo>
                <a:lnTo>
                  <a:pt x="39" y="610"/>
                </a:lnTo>
                <a:lnTo>
                  <a:pt x="39" y="668"/>
                </a:lnTo>
                <a:lnTo>
                  <a:pt x="39" y="726"/>
                </a:lnTo>
                <a:lnTo>
                  <a:pt x="39" y="784"/>
                </a:lnTo>
                <a:lnTo>
                  <a:pt x="13" y="856"/>
                </a:lnTo>
                <a:lnTo>
                  <a:pt x="0" y="914"/>
                </a:lnTo>
                <a:lnTo>
                  <a:pt x="0" y="972"/>
                </a:lnTo>
                <a:lnTo>
                  <a:pt x="26" y="1030"/>
                </a:lnTo>
                <a:lnTo>
                  <a:pt x="26" y="1103"/>
                </a:lnTo>
                <a:lnTo>
                  <a:pt x="13" y="1176"/>
                </a:lnTo>
                <a:lnTo>
                  <a:pt x="13" y="1234"/>
                </a:lnTo>
                <a:lnTo>
                  <a:pt x="13" y="1292"/>
                </a:lnTo>
                <a:lnTo>
                  <a:pt x="13" y="1350"/>
                </a:lnTo>
                <a:lnTo>
                  <a:pt x="0" y="1408"/>
                </a:lnTo>
                <a:lnTo>
                  <a:pt x="0" y="1466"/>
                </a:lnTo>
                <a:lnTo>
                  <a:pt x="13" y="1524"/>
                </a:lnTo>
                <a:lnTo>
                  <a:pt x="53" y="1582"/>
                </a:lnTo>
                <a:lnTo>
                  <a:pt x="53" y="1640"/>
                </a:lnTo>
                <a:lnTo>
                  <a:pt x="26" y="1698"/>
                </a:lnTo>
                <a:lnTo>
                  <a:pt x="53" y="1640"/>
                </a:lnTo>
                <a:lnTo>
                  <a:pt x="39" y="1567"/>
                </a:lnTo>
                <a:lnTo>
                  <a:pt x="26" y="1509"/>
                </a:lnTo>
                <a:lnTo>
                  <a:pt x="26" y="1437"/>
                </a:lnTo>
                <a:lnTo>
                  <a:pt x="26" y="1379"/>
                </a:lnTo>
                <a:lnTo>
                  <a:pt x="26" y="1321"/>
                </a:lnTo>
                <a:lnTo>
                  <a:pt x="26" y="1263"/>
                </a:lnTo>
                <a:lnTo>
                  <a:pt x="26" y="1205"/>
                </a:lnTo>
                <a:lnTo>
                  <a:pt x="53" y="1147"/>
                </a:lnTo>
                <a:lnTo>
                  <a:pt x="66" y="1088"/>
                </a:lnTo>
                <a:lnTo>
                  <a:pt x="39" y="1030"/>
                </a:lnTo>
                <a:lnTo>
                  <a:pt x="13" y="972"/>
                </a:lnTo>
                <a:lnTo>
                  <a:pt x="13" y="914"/>
                </a:lnTo>
                <a:lnTo>
                  <a:pt x="26" y="856"/>
                </a:lnTo>
                <a:lnTo>
                  <a:pt x="39" y="798"/>
                </a:lnTo>
                <a:lnTo>
                  <a:pt x="39" y="740"/>
                </a:lnTo>
                <a:lnTo>
                  <a:pt x="53" y="682"/>
                </a:lnTo>
                <a:lnTo>
                  <a:pt x="66" y="624"/>
                </a:lnTo>
                <a:lnTo>
                  <a:pt x="66" y="566"/>
                </a:lnTo>
                <a:lnTo>
                  <a:pt x="53" y="508"/>
                </a:lnTo>
                <a:lnTo>
                  <a:pt x="39" y="450"/>
                </a:lnTo>
                <a:lnTo>
                  <a:pt x="26" y="392"/>
                </a:lnTo>
                <a:lnTo>
                  <a:pt x="26" y="334"/>
                </a:lnTo>
                <a:lnTo>
                  <a:pt x="26" y="276"/>
                </a:lnTo>
                <a:lnTo>
                  <a:pt x="66" y="218"/>
                </a:lnTo>
                <a:lnTo>
                  <a:pt x="66" y="160"/>
                </a:lnTo>
                <a:lnTo>
                  <a:pt x="66" y="102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1051" name="Rectangle 27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1052" name="Rectangle 28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  <p:sp>
        <p:nvSpPr>
          <p:cNvPr id="1060" name="Rectangle 3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61" name="Rectangle 3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" name="Text Box 50"/>
          <p:cNvSpPr txBox="1">
            <a:spLocks noChangeArrowheads="1"/>
          </p:cNvSpPr>
          <p:nvPr userDrawn="1"/>
        </p:nvSpPr>
        <p:spPr bwMode="auto">
          <a:xfrm>
            <a:off x="263525" y="6542088"/>
            <a:ext cx="10334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 i="0">
                <a:solidFill>
                  <a:srgbClr val="FFFFFF"/>
                </a:solidFill>
                <a:latin typeface="Arial" pitchFamily="34" charset="0"/>
              </a:rPr>
              <a:t>© 2006 TBBMI</a:t>
            </a:r>
          </a:p>
        </p:txBody>
      </p:sp>
      <p:sp>
        <p:nvSpPr>
          <p:cNvPr id="1075" name="Rectangle 51"/>
          <p:cNvSpPr>
            <a:spLocks noChangeArrowheads="1"/>
          </p:cNvSpPr>
          <p:nvPr userDrawn="1"/>
        </p:nvSpPr>
        <p:spPr bwMode="auto">
          <a:xfrm>
            <a:off x="7618413" y="6529388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9.7.02.</a:t>
            </a:r>
          </a:p>
        </p:txBody>
      </p:sp>
      <p:sp>
        <p:nvSpPr>
          <p:cNvPr id="1081" name="Rectangle 57"/>
          <p:cNvSpPr>
            <a:spLocks noChangeArrowheads="1"/>
          </p:cNvSpPr>
          <p:nvPr userDrawn="1"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0" name="Rectangle 33"/>
          <p:cNvSpPr>
            <a:spLocks noChangeArrowheads="1"/>
          </p:cNvSpPr>
          <p:nvPr userDrawn="1"/>
        </p:nvSpPr>
        <p:spPr bwMode="auto">
          <a:xfrm>
            <a:off x="0" y="349801"/>
            <a:ext cx="1733826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>
              <a:defRPr/>
            </a:pPr>
            <a:r>
              <a:rPr lang="si-LK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වේදිකාව සැකසීම</a:t>
            </a:r>
            <a:endParaRPr lang="en-US" sz="1600" b="1" i="0" dirty="0">
              <a:solidFill>
                <a:schemeClr val="tx2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3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MS PGothic" pitchFamily="34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MS PGothic" pitchFamily="34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MS PGothic" pitchFamily="34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MS PGothic" pitchFamily="34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-84" charset="2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9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900" i="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03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2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7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900" i="0">
                  <a:solidFill>
                    <a:srgbClr val="FFA27C"/>
                  </a:solidFill>
                  <a:latin typeface="Arial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6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7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8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9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0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1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2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3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4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5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6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7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8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9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0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1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2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3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4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5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6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7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031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32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3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4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1027" name="Text Box 34"/>
          <p:cNvSpPr txBox="1">
            <a:spLocks noChangeArrowheads="1"/>
          </p:cNvSpPr>
          <p:nvPr userDrawn="1"/>
        </p:nvSpPr>
        <p:spPr bwMode="auto">
          <a:xfrm>
            <a:off x="282575" y="6519863"/>
            <a:ext cx="996950" cy="244475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000" b="1" i="0">
                <a:solidFill>
                  <a:srgbClr val="FFFFFF"/>
                </a:solidFill>
              </a:rPr>
              <a:t>©2006 TBBMI</a:t>
            </a:r>
          </a:p>
        </p:txBody>
      </p:sp>
      <p:sp>
        <p:nvSpPr>
          <p:cNvPr id="1028" name="Rectangle 35"/>
          <p:cNvSpPr>
            <a:spLocks noChangeArrowheads="1"/>
          </p:cNvSpPr>
          <p:nvPr userDrawn="1"/>
        </p:nvSpPr>
        <p:spPr bwMode="auto">
          <a:xfrm>
            <a:off x="7602538" y="6519863"/>
            <a:ext cx="6477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9.65.01.</a:t>
            </a:r>
          </a:p>
        </p:txBody>
      </p:sp>
    </p:spTree>
    <p:extLst>
      <p:ext uri="{BB962C8B-B14F-4D97-AF65-F5344CB8AC3E}">
        <p14:creationId xmlns:p14="http://schemas.microsoft.com/office/powerpoint/2010/main" val="4187212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6.emf"/><Relationship Id="rId5" Type="http://schemas.openxmlformats.org/officeDocument/2006/relationships/image" Target="../media/image25.jpeg"/><Relationship Id="rId4" Type="http://schemas.openxmlformats.org/officeDocument/2006/relationships/image" Target="../media/image24.emf"/><Relationship Id="rId9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1.emf"/><Relationship Id="rId7" Type="http://schemas.openxmlformats.org/officeDocument/2006/relationships/image" Target="../media/image45.em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26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omic Sans MS" pitchFamily="-110" charset="0"/>
              <a:ea typeface="MS PGothic" pitchFamily="34" charset="-128"/>
              <a:cs typeface="+mn-cs"/>
            </a:endParaRPr>
          </a:p>
        </p:txBody>
      </p:sp>
      <p:sp>
        <p:nvSpPr>
          <p:cNvPr id="218128" name="Freeform 16"/>
          <p:cNvSpPr>
            <a:spLocks/>
          </p:cNvSpPr>
          <p:nvPr/>
        </p:nvSpPr>
        <p:spPr bwMode="auto">
          <a:xfrm>
            <a:off x="1676400" y="901700"/>
            <a:ext cx="2349500" cy="2959100"/>
          </a:xfrm>
          <a:custGeom>
            <a:avLst/>
            <a:gdLst>
              <a:gd name="T0" fmla="*/ 1480 w 1480"/>
              <a:gd name="T1" fmla="*/ 0 h 1864"/>
              <a:gd name="T2" fmla="*/ 1416 w 1480"/>
              <a:gd name="T3" fmla="*/ 48 h 1864"/>
              <a:gd name="T4" fmla="*/ 1376 w 1480"/>
              <a:gd name="T5" fmla="*/ 144 h 1864"/>
              <a:gd name="T6" fmla="*/ 1360 w 1480"/>
              <a:gd name="T7" fmla="*/ 192 h 1864"/>
              <a:gd name="T8" fmla="*/ 1320 w 1480"/>
              <a:gd name="T9" fmla="*/ 240 h 1864"/>
              <a:gd name="T10" fmla="*/ 1296 w 1480"/>
              <a:gd name="T11" fmla="*/ 320 h 1864"/>
              <a:gd name="T12" fmla="*/ 1224 w 1480"/>
              <a:gd name="T13" fmla="*/ 416 h 1864"/>
              <a:gd name="T14" fmla="*/ 1152 w 1480"/>
              <a:gd name="T15" fmla="*/ 552 h 1864"/>
              <a:gd name="T16" fmla="*/ 1120 w 1480"/>
              <a:gd name="T17" fmla="*/ 664 h 1864"/>
              <a:gd name="T18" fmla="*/ 1112 w 1480"/>
              <a:gd name="T19" fmla="*/ 688 h 1864"/>
              <a:gd name="T20" fmla="*/ 1080 w 1480"/>
              <a:gd name="T21" fmla="*/ 768 h 1864"/>
              <a:gd name="T22" fmla="*/ 1056 w 1480"/>
              <a:gd name="T23" fmla="*/ 752 h 1864"/>
              <a:gd name="T24" fmla="*/ 1032 w 1480"/>
              <a:gd name="T25" fmla="*/ 744 h 1864"/>
              <a:gd name="T26" fmla="*/ 1016 w 1480"/>
              <a:gd name="T27" fmla="*/ 792 h 1864"/>
              <a:gd name="T28" fmla="*/ 1008 w 1480"/>
              <a:gd name="T29" fmla="*/ 816 h 1864"/>
              <a:gd name="T30" fmla="*/ 944 w 1480"/>
              <a:gd name="T31" fmla="*/ 1080 h 1864"/>
              <a:gd name="T32" fmla="*/ 912 w 1480"/>
              <a:gd name="T33" fmla="*/ 1200 h 1864"/>
              <a:gd name="T34" fmla="*/ 880 w 1480"/>
              <a:gd name="T35" fmla="*/ 1248 h 1864"/>
              <a:gd name="T36" fmla="*/ 816 w 1480"/>
              <a:gd name="T37" fmla="*/ 1360 h 1864"/>
              <a:gd name="T38" fmla="*/ 784 w 1480"/>
              <a:gd name="T39" fmla="*/ 1456 h 1864"/>
              <a:gd name="T40" fmla="*/ 776 w 1480"/>
              <a:gd name="T41" fmla="*/ 1480 h 1864"/>
              <a:gd name="T42" fmla="*/ 704 w 1480"/>
              <a:gd name="T43" fmla="*/ 1536 h 1864"/>
              <a:gd name="T44" fmla="*/ 656 w 1480"/>
              <a:gd name="T45" fmla="*/ 1632 h 1864"/>
              <a:gd name="T46" fmla="*/ 632 w 1480"/>
              <a:gd name="T47" fmla="*/ 1640 h 1864"/>
              <a:gd name="T48" fmla="*/ 608 w 1480"/>
              <a:gd name="T49" fmla="*/ 1656 h 1864"/>
              <a:gd name="T50" fmla="*/ 560 w 1480"/>
              <a:gd name="T51" fmla="*/ 1672 h 1864"/>
              <a:gd name="T52" fmla="*/ 472 w 1480"/>
              <a:gd name="T53" fmla="*/ 1752 h 1864"/>
              <a:gd name="T54" fmla="*/ 376 w 1480"/>
              <a:gd name="T55" fmla="*/ 1808 h 1864"/>
              <a:gd name="T56" fmla="*/ 304 w 1480"/>
              <a:gd name="T57" fmla="*/ 1832 h 1864"/>
              <a:gd name="T58" fmla="*/ 104 w 1480"/>
              <a:gd name="T59" fmla="*/ 1864 h 1864"/>
              <a:gd name="T60" fmla="*/ 0 w 1480"/>
              <a:gd name="T61" fmla="*/ 1856 h 18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480" h="1864">
                <a:moveTo>
                  <a:pt x="1480" y="0"/>
                </a:moveTo>
                <a:cubicBezTo>
                  <a:pt x="1460" y="28"/>
                  <a:pt x="1444" y="29"/>
                  <a:pt x="1416" y="48"/>
                </a:cubicBezTo>
                <a:cubicBezTo>
                  <a:pt x="1404" y="82"/>
                  <a:pt x="1387" y="108"/>
                  <a:pt x="1376" y="144"/>
                </a:cubicBezTo>
                <a:cubicBezTo>
                  <a:pt x="1370" y="160"/>
                  <a:pt x="1371" y="180"/>
                  <a:pt x="1360" y="192"/>
                </a:cubicBezTo>
                <a:cubicBezTo>
                  <a:pt x="1344" y="207"/>
                  <a:pt x="1328" y="219"/>
                  <a:pt x="1320" y="240"/>
                </a:cubicBezTo>
                <a:cubicBezTo>
                  <a:pt x="1308" y="265"/>
                  <a:pt x="1308" y="295"/>
                  <a:pt x="1296" y="320"/>
                </a:cubicBezTo>
                <a:cubicBezTo>
                  <a:pt x="1278" y="355"/>
                  <a:pt x="1252" y="387"/>
                  <a:pt x="1224" y="416"/>
                </a:cubicBezTo>
                <a:cubicBezTo>
                  <a:pt x="1204" y="473"/>
                  <a:pt x="1206" y="515"/>
                  <a:pt x="1152" y="552"/>
                </a:cubicBezTo>
                <a:cubicBezTo>
                  <a:pt x="1139" y="589"/>
                  <a:pt x="1132" y="626"/>
                  <a:pt x="1120" y="664"/>
                </a:cubicBezTo>
                <a:cubicBezTo>
                  <a:pt x="1117" y="672"/>
                  <a:pt x="1112" y="688"/>
                  <a:pt x="1112" y="688"/>
                </a:cubicBezTo>
                <a:cubicBezTo>
                  <a:pt x="1109" y="702"/>
                  <a:pt x="1112" y="762"/>
                  <a:pt x="1080" y="768"/>
                </a:cubicBezTo>
                <a:cubicBezTo>
                  <a:pt x="1070" y="769"/>
                  <a:pt x="1064" y="756"/>
                  <a:pt x="1056" y="752"/>
                </a:cubicBezTo>
                <a:cubicBezTo>
                  <a:pt x="1048" y="748"/>
                  <a:pt x="1040" y="746"/>
                  <a:pt x="1032" y="744"/>
                </a:cubicBezTo>
                <a:cubicBezTo>
                  <a:pt x="1026" y="760"/>
                  <a:pt x="1021" y="776"/>
                  <a:pt x="1016" y="792"/>
                </a:cubicBezTo>
                <a:cubicBezTo>
                  <a:pt x="1013" y="800"/>
                  <a:pt x="1008" y="816"/>
                  <a:pt x="1008" y="816"/>
                </a:cubicBezTo>
                <a:cubicBezTo>
                  <a:pt x="996" y="906"/>
                  <a:pt x="961" y="990"/>
                  <a:pt x="944" y="1080"/>
                </a:cubicBezTo>
                <a:cubicBezTo>
                  <a:pt x="936" y="1115"/>
                  <a:pt x="931" y="1170"/>
                  <a:pt x="912" y="1200"/>
                </a:cubicBezTo>
                <a:cubicBezTo>
                  <a:pt x="901" y="1216"/>
                  <a:pt x="886" y="1229"/>
                  <a:pt x="880" y="1248"/>
                </a:cubicBezTo>
                <a:cubicBezTo>
                  <a:pt x="866" y="1289"/>
                  <a:pt x="853" y="1335"/>
                  <a:pt x="816" y="1360"/>
                </a:cubicBezTo>
                <a:cubicBezTo>
                  <a:pt x="805" y="1392"/>
                  <a:pt x="794" y="1424"/>
                  <a:pt x="784" y="1456"/>
                </a:cubicBezTo>
                <a:cubicBezTo>
                  <a:pt x="781" y="1464"/>
                  <a:pt x="783" y="1475"/>
                  <a:pt x="776" y="1480"/>
                </a:cubicBezTo>
                <a:cubicBezTo>
                  <a:pt x="750" y="1497"/>
                  <a:pt x="729" y="1518"/>
                  <a:pt x="704" y="1536"/>
                </a:cubicBezTo>
                <a:cubicBezTo>
                  <a:pt x="697" y="1555"/>
                  <a:pt x="671" y="1619"/>
                  <a:pt x="656" y="1632"/>
                </a:cubicBezTo>
                <a:cubicBezTo>
                  <a:pt x="649" y="1637"/>
                  <a:pt x="639" y="1636"/>
                  <a:pt x="632" y="1640"/>
                </a:cubicBezTo>
                <a:cubicBezTo>
                  <a:pt x="623" y="1644"/>
                  <a:pt x="616" y="1652"/>
                  <a:pt x="608" y="1656"/>
                </a:cubicBezTo>
                <a:cubicBezTo>
                  <a:pt x="592" y="1662"/>
                  <a:pt x="560" y="1672"/>
                  <a:pt x="560" y="1672"/>
                </a:cubicBezTo>
                <a:cubicBezTo>
                  <a:pt x="534" y="1710"/>
                  <a:pt x="516" y="1737"/>
                  <a:pt x="472" y="1752"/>
                </a:cubicBezTo>
                <a:cubicBezTo>
                  <a:pt x="445" y="1791"/>
                  <a:pt x="419" y="1794"/>
                  <a:pt x="376" y="1808"/>
                </a:cubicBezTo>
                <a:cubicBezTo>
                  <a:pt x="351" y="1815"/>
                  <a:pt x="329" y="1829"/>
                  <a:pt x="304" y="1832"/>
                </a:cubicBezTo>
                <a:cubicBezTo>
                  <a:pt x="232" y="1837"/>
                  <a:pt x="172" y="1846"/>
                  <a:pt x="104" y="1864"/>
                </a:cubicBezTo>
                <a:cubicBezTo>
                  <a:pt x="21" y="1854"/>
                  <a:pt x="56" y="1856"/>
                  <a:pt x="0" y="185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MS PGothic" pitchFamily="34" charset="-128"/>
              <a:cs typeface="+mn-cs"/>
            </a:endParaRPr>
          </a:p>
        </p:txBody>
      </p:sp>
      <p:sp>
        <p:nvSpPr>
          <p:cNvPr id="218129" name="Freeform 17"/>
          <p:cNvSpPr>
            <a:spLocks/>
          </p:cNvSpPr>
          <p:nvPr/>
        </p:nvSpPr>
        <p:spPr bwMode="auto">
          <a:xfrm>
            <a:off x="3517900" y="901700"/>
            <a:ext cx="1233488" cy="965200"/>
          </a:xfrm>
          <a:custGeom>
            <a:avLst/>
            <a:gdLst/>
            <a:ahLst/>
            <a:cxnLst>
              <a:cxn ang="0">
                <a:pos x="0" y="568"/>
              </a:cxn>
              <a:cxn ang="0">
                <a:pos x="80" y="576"/>
              </a:cxn>
              <a:cxn ang="0">
                <a:pos x="128" y="608"/>
              </a:cxn>
              <a:cxn ang="0">
                <a:pos x="232" y="576"/>
              </a:cxn>
              <a:cxn ang="0">
                <a:pos x="256" y="544"/>
              </a:cxn>
              <a:cxn ang="0">
                <a:pos x="264" y="456"/>
              </a:cxn>
              <a:cxn ang="0">
                <a:pos x="336" y="448"/>
              </a:cxn>
              <a:cxn ang="0">
                <a:pos x="432" y="416"/>
              </a:cxn>
              <a:cxn ang="0">
                <a:pos x="472" y="344"/>
              </a:cxn>
              <a:cxn ang="0">
                <a:pos x="520" y="320"/>
              </a:cxn>
              <a:cxn ang="0">
                <a:pos x="584" y="280"/>
              </a:cxn>
              <a:cxn ang="0">
                <a:pos x="576" y="232"/>
              </a:cxn>
              <a:cxn ang="0">
                <a:pos x="528" y="216"/>
              </a:cxn>
              <a:cxn ang="0">
                <a:pos x="584" y="144"/>
              </a:cxn>
              <a:cxn ang="0">
                <a:pos x="608" y="128"/>
              </a:cxn>
              <a:cxn ang="0">
                <a:pos x="656" y="112"/>
              </a:cxn>
              <a:cxn ang="0">
                <a:pos x="680" y="104"/>
              </a:cxn>
              <a:cxn ang="0">
                <a:pos x="768" y="104"/>
              </a:cxn>
              <a:cxn ang="0">
                <a:pos x="752" y="80"/>
              </a:cxn>
              <a:cxn ang="0">
                <a:pos x="744" y="56"/>
              </a:cxn>
              <a:cxn ang="0">
                <a:pos x="776" y="0"/>
              </a:cxn>
            </a:cxnLst>
            <a:rect l="0" t="0" r="r" b="b"/>
            <a:pathLst>
              <a:path w="777" h="608">
                <a:moveTo>
                  <a:pt x="0" y="568"/>
                </a:moveTo>
                <a:cubicBezTo>
                  <a:pt x="26" y="570"/>
                  <a:pt x="54" y="568"/>
                  <a:pt x="80" y="576"/>
                </a:cubicBezTo>
                <a:cubicBezTo>
                  <a:pt x="98" y="581"/>
                  <a:pt x="128" y="608"/>
                  <a:pt x="128" y="608"/>
                </a:cubicBezTo>
                <a:cubicBezTo>
                  <a:pt x="164" y="583"/>
                  <a:pt x="185" y="582"/>
                  <a:pt x="232" y="576"/>
                </a:cubicBezTo>
                <a:cubicBezTo>
                  <a:pt x="240" y="565"/>
                  <a:pt x="252" y="556"/>
                  <a:pt x="256" y="544"/>
                </a:cubicBezTo>
                <a:cubicBezTo>
                  <a:pt x="263" y="515"/>
                  <a:pt x="245" y="478"/>
                  <a:pt x="264" y="456"/>
                </a:cubicBezTo>
                <a:cubicBezTo>
                  <a:pt x="279" y="437"/>
                  <a:pt x="312" y="450"/>
                  <a:pt x="336" y="448"/>
                </a:cubicBezTo>
                <a:cubicBezTo>
                  <a:pt x="392" y="391"/>
                  <a:pt x="315" y="458"/>
                  <a:pt x="432" y="416"/>
                </a:cubicBezTo>
                <a:cubicBezTo>
                  <a:pt x="453" y="408"/>
                  <a:pt x="453" y="358"/>
                  <a:pt x="472" y="344"/>
                </a:cubicBezTo>
                <a:cubicBezTo>
                  <a:pt x="485" y="332"/>
                  <a:pt x="505" y="329"/>
                  <a:pt x="520" y="320"/>
                </a:cubicBezTo>
                <a:cubicBezTo>
                  <a:pt x="532" y="281"/>
                  <a:pt x="545" y="289"/>
                  <a:pt x="584" y="280"/>
                </a:cubicBezTo>
                <a:cubicBezTo>
                  <a:pt x="600" y="255"/>
                  <a:pt x="613" y="252"/>
                  <a:pt x="576" y="232"/>
                </a:cubicBezTo>
                <a:cubicBezTo>
                  <a:pt x="561" y="223"/>
                  <a:pt x="528" y="216"/>
                  <a:pt x="528" y="216"/>
                </a:cubicBezTo>
                <a:cubicBezTo>
                  <a:pt x="510" y="163"/>
                  <a:pt x="546" y="162"/>
                  <a:pt x="584" y="144"/>
                </a:cubicBezTo>
                <a:cubicBezTo>
                  <a:pt x="592" y="139"/>
                  <a:pt x="599" y="131"/>
                  <a:pt x="608" y="128"/>
                </a:cubicBezTo>
                <a:cubicBezTo>
                  <a:pt x="623" y="121"/>
                  <a:pt x="640" y="117"/>
                  <a:pt x="656" y="112"/>
                </a:cubicBezTo>
                <a:cubicBezTo>
                  <a:pt x="664" y="109"/>
                  <a:pt x="680" y="104"/>
                  <a:pt x="680" y="104"/>
                </a:cubicBezTo>
                <a:cubicBezTo>
                  <a:pt x="709" y="113"/>
                  <a:pt x="734" y="126"/>
                  <a:pt x="768" y="104"/>
                </a:cubicBezTo>
                <a:cubicBezTo>
                  <a:pt x="776" y="98"/>
                  <a:pt x="756" y="88"/>
                  <a:pt x="752" y="80"/>
                </a:cubicBezTo>
                <a:cubicBezTo>
                  <a:pt x="748" y="72"/>
                  <a:pt x="746" y="64"/>
                  <a:pt x="744" y="56"/>
                </a:cubicBezTo>
                <a:cubicBezTo>
                  <a:pt x="777" y="5"/>
                  <a:pt x="776" y="27"/>
                  <a:pt x="77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-110" charset="0"/>
              <a:ea typeface="MS PGothic" pitchFamily="34" charset="-128"/>
              <a:cs typeface="+mn-cs"/>
            </a:endParaRPr>
          </a:p>
        </p:txBody>
      </p:sp>
      <p:sp>
        <p:nvSpPr>
          <p:cNvPr id="218130" name="Line 18"/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-110" charset="0"/>
              <a:ea typeface="MS PGothic" pitchFamily="34" charset="-128"/>
              <a:cs typeface="+mn-cs"/>
            </a:endParaRPr>
          </a:p>
        </p:txBody>
      </p:sp>
      <p:sp>
        <p:nvSpPr>
          <p:cNvPr id="218136" name="Line 24"/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-110" charset="0"/>
              <a:ea typeface="MS PGothic" pitchFamily="34" charset="-128"/>
              <a:cs typeface="+mn-cs"/>
            </a:endParaRPr>
          </a:p>
        </p:txBody>
      </p:sp>
      <p:sp>
        <p:nvSpPr>
          <p:cNvPr id="218141" name="Line 29"/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-110" charset="0"/>
              <a:ea typeface="MS PGothic" pitchFamily="34" charset="-128"/>
              <a:cs typeface="+mn-cs"/>
            </a:endParaRPr>
          </a:p>
        </p:txBody>
      </p:sp>
      <p:sp>
        <p:nvSpPr>
          <p:cNvPr id="218149" name="Freeform 37"/>
          <p:cNvSpPr>
            <a:spLocks/>
          </p:cNvSpPr>
          <p:nvPr/>
        </p:nvSpPr>
        <p:spPr bwMode="auto">
          <a:xfrm>
            <a:off x="3695700" y="3086100"/>
            <a:ext cx="212725" cy="1035050"/>
          </a:xfrm>
          <a:custGeom>
            <a:avLst/>
            <a:gdLst>
              <a:gd name="T0" fmla="*/ 124 w 134"/>
              <a:gd name="T1" fmla="*/ 0 h 652"/>
              <a:gd name="T2" fmla="*/ 124 w 134"/>
              <a:gd name="T3" fmla="*/ 84 h 652"/>
              <a:gd name="T4" fmla="*/ 92 w 134"/>
              <a:gd name="T5" fmla="*/ 180 h 652"/>
              <a:gd name="T6" fmla="*/ 104 w 134"/>
              <a:gd name="T7" fmla="*/ 244 h 652"/>
              <a:gd name="T8" fmla="*/ 68 w 134"/>
              <a:gd name="T9" fmla="*/ 332 h 652"/>
              <a:gd name="T10" fmla="*/ 48 w 134"/>
              <a:gd name="T11" fmla="*/ 384 h 652"/>
              <a:gd name="T12" fmla="*/ 28 w 134"/>
              <a:gd name="T13" fmla="*/ 420 h 652"/>
              <a:gd name="T14" fmla="*/ 52 w 134"/>
              <a:gd name="T15" fmla="*/ 488 h 652"/>
              <a:gd name="T16" fmla="*/ 68 w 134"/>
              <a:gd name="T17" fmla="*/ 524 h 652"/>
              <a:gd name="T18" fmla="*/ 64 w 134"/>
              <a:gd name="T19" fmla="*/ 536 h 652"/>
              <a:gd name="T20" fmla="*/ 52 w 134"/>
              <a:gd name="T21" fmla="*/ 544 h 652"/>
              <a:gd name="T22" fmla="*/ 44 w 134"/>
              <a:gd name="T23" fmla="*/ 568 h 652"/>
              <a:gd name="T24" fmla="*/ 40 w 134"/>
              <a:gd name="T25" fmla="*/ 580 h 652"/>
              <a:gd name="T26" fmla="*/ 36 w 134"/>
              <a:gd name="T27" fmla="*/ 616 h 652"/>
              <a:gd name="T28" fmla="*/ 24 w 134"/>
              <a:gd name="T29" fmla="*/ 624 h 652"/>
              <a:gd name="T30" fmla="*/ 0 w 134"/>
              <a:gd name="T31" fmla="*/ 652 h 65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34" h="652">
                <a:moveTo>
                  <a:pt x="124" y="0"/>
                </a:moveTo>
                <a:cubicBezTo>
                  <a:pt x="127" y="33"/>
                  <a:pt x="134" y="52"/>
                  <a:pt x="124" y="84"/>
                </a:cubicBezTo>
                <a:cubicBezTo>
                  <a:pt x="120" y="137"/>
                  <a:pt x="123" y="148"/>
                  <a:pt x="92" y="180"/>
                </a:cubicBezTo>
                <a:cubicBezTo>
                  <a:pt x="94" y="203"/>
                  <a:pt x="96" y="221"/>
                  <a:pt x="104" y="244"/>
                </a:cubicBezTo>
                <a:cubicBezTo>
                  <a:pt x="96" y="272"/>
                  <a:pt x="93" y="314"/>
                  <a:pt x="68" y="332"/>
                </a:cubicBezTo>
                <a:cubicBezTo>
                  <a:pt x="64" y="358"/>
                  <a:pt x="68" y="370"/>
                  <a:pt x="48" y="384"/>
                </a:cubicBezTo>
                <a:cubicBezTo>
                  <a:pt x="29" y="411"/>
                  <a:pt x="35" y="398"/>
                  <a:pt x="28" y="420"/>
                </a:cubicBezTo>
                <a:cubicBezTo>
                  <a:pt x="31" y="447"/>
                  <a:pt x="32" y="468"/>
                  <a:pt x="52" y="488"/>
                </a:cubicBezTo>
                <a:cubicBezTo>
                  <a:pt x="56" y="501"/>
                  <a:pt x="63" y="510"/>
                  <a:pt x="68" y="524"/>
                </a:cubicBezTo>
                <a:cubicBezTo>
                  <a:pt x="66" y="528"/>
                  <a:pt x="66" y="532"/>
                  <a:pt x="64" y="536"/>
                </a:cubicBezTo>
                <a:cubicBezTo>
                  <a:pt x="60" y="539"/>
                  <a:pt x="54" y="539"/>
                  <a:pt x="52" y="544"/>
                </a:cubicBezTo>
                <a:cubicBezTo>
                  <a:pt x="47" y="551"/>
                  <a:pt x="46" y="560"/>
                  <a:pt x="44" y="568"/>
                </a:cubicBezTo>
                <a:cubicBezTo>
                  <a:pt x="42" y="572"/>
                  <a:pt x="40" y="580"/>
                  <a:pt x="40" y="580"/>
                </a:cubicBezTo>
                <a:cubicBezTo>
                  <a:pt x="38" y="592"/>
                  <a:pt x="40" y="604"/>
                  <a:pt x="36" y="616"/>
                </a:cubicBezTo>
                <a:cubicBezTo>
                  <a:pt x="34" y="620"/>
                  <a:pt x="27" y="620"/>
                  <a:pt x="24" y="624"/>
                </a:cubicBezTo>
                <a:cubicBezTo>
                  <a:pt x="13" y="632"/>
                  <a:pt x="9" y="642"/>
                  <a:pt x="0" y="652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MS PGothic" pitchFamily="34" charset="-128"/>
              <a:cs typeface="+mn-cs"/>
            </a:endParaRPr>
          </a:p>
        </p:txBody>
      </p:sp>
      <p:sp>
        <p:nvSpPr>
          <p:cNvPr id="218151" name="Freeform 39"/>
          <p:cNvSpPr>
            <a:spLocks/>
          </p:cNvSpPr>
          <p:nvPr/>
        </p:nvSpPr>
        <p:spPr bwMode="auto">
          <a:xfrm>
            <a:off x="3195638" y="2327275"/>
            <a:ext cx="741362" cy="1330325"/>
          </a:xfrm>
          <a:custGeom>
            <a:avLst/>
            <a:gdLst>
              <a:gd name="T0" fmla="*/ 467 w 467"/>
              <a:gd name="T1" fmla="*/ 130 h 838"/>
              <a:gd name="T2" fmla="*/ 423 w 467"/>
              <a:gd name="T3" fmla="*/ 122 h 838"/>
              <a:gd name="T4" fmla="*/ 415 w 467"/>
              <a:gd name="T5" fmla="*/ 110 h 838"/>
              <a:gd name="T6" fmla="*/ 355 w 467"/>
              <a:gd name="T7" fmla="*/ 102 h 838"/>
              <a:gd name="T8" fmla="*/ 363 w 467"/>
              <a:gd name="T9" fmla="*/ 54 h 838"/>
              <a:gd name="T10" fmla="*/ 331 w 467"/>
              <a:gd name="T11" fmla="*/ 46 h 838"/>
              <a:gd name="T12" fmla="*/ 271 w 467"/>
              <a:gd name="T13" fmla="*/ 26 h 838"/>
              <a:gd name="T14" fmla="*/ 235 w 467"/>
              <a:gd name="T15" fmla="*/ 6 h 838"/>
              <a:gd name="T16" fmla="*/ 143 w 467"/>
              <a:gd name="T17" fmla="*/ 50 h 838"/>
              <a:gd name="T18" fmla="*/ 103 w 467"/>
              <a:gd name="T19" fmla="*/ 138 h 838"/>
              <a:gd name="T20" fmla="*/ 79 w 467"/>
              <a:gd name="T21" fmla="*/ 222 h 838"/>
              <a:gd name="T22" fmla="*/ 75 w 467"/>
              <a:gd name="T23" fmla="*/ 234 h 838"/>
              <a:gd name="T24" fmla="*/ 63 w 467"/>
              <a:gd name="T25" fmla="*/ 242 h 838"/>
              <a:gd name="T26" fmla="*/ 87 w 467"/>
              <a:gd name="T27" fmla="*/ 306 h 838"/>
              <a:gd name="T28" fmla="*/ 95 w 467"/>
              <a:gd name="T29" fmla="*/ 398 h 838"/>
              <a:gd name="T30" fmla="*/ 123 w 467"/>
              <a:gd name="T31" fmla="*/ 466 h 838"/>
              <a:gd name="T32" fmla="*/ 139 w 467"/>
              <a:gd name="T33" fmla="*/ 478 h 838"/>
              <a:gd name="T34" fmla="*/ 163 w 467"/>
              <a:gd name="T35" fmla="*/ 486 h 838"/>
              <a:gd name="T36" fmla="*/ 219 w 467"/>
              <a:gd name="T37" fmla="*/ 490 h 838"/>
              <a:gd name="T38" fmla="*/ 227 w 467"/>
              <a:gd name="T39" fmla="*/ 530 h 838"/>
              <a:gd name="T40" fmla="*/ 191 w 467"/>
              <a:gd name="T41" fmla="*/ 542 h 838"/>
              <a:gd name="T42" fmla="*/ 119 w 467"/>
              <a:gd name="T43" fmla="*/ 590 h 838"/>
              <a:gd name="T44" fmla="*/ 79 w 467"/>
              <a:gd name="T45" fmla="*/ 622 h 838"/>
              <a:gd name="T46" fmla="*/ 59 w 467"/>
              <a:gd name="T47" fmla="*/ 658 h 838"/>
              <a:gd name="T48" fmla="*/ 39 w 467"/>
              <a:gd name="T49" fmla="*/ 706 h 838"/>
              <a:gd name="T50" fmla="*/ 3 w 467"/>
              <a:gd name="T51" fmla="*/ 790 h 838"/>
              <a:gd name="T52" fmla="*/ 27 w 467"/>
              <a:gd name="T53" fmla="*/ 838 h 838"/>
              <a:gd name="T54" fmla="*/ 87 w 467"/>
              <a:gd name="T55" fmla="*/ 814 h 838"/>
              <a:gd name="T56" fmla="*/ 151 w 467"/>
              <a:gd name="T57" fmla="*/ 830 h 838"/>
              <a:gd name="T58" fmla="*/ 195 w 467"/>
              <a:gd name="T59" fmla="*/ 818 h 838"/>
              <a:gd name="T60" fmla="*/ 231 w 467"/>
              <a:gd name="T61" fmla="*/ 822 h 838"/>
              <a:gd name="T62" fmla="*/ 267 w 467"/>
              <a:gd name="T63" fmla="*/ 790 h 838"/>
              <a:gd name="T64" fmla="*/ 339 w 467"/>
              <a:gd name="T65" fmla="*/ 734 h 838"/>
              <a:gd name="T66" fmla="*/ 411 w 467"/>
              <a:gd name="T67" fmla="*/ 726 h 83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67" h="838">
                <a:moveTo>
                  <a:pt x="467" y="130"/>
                </a:moveTo>
                <a:cubicBezTo>
                  <a:pt x="452" y="125"/>
                  <a:pt x="436" y="127"/>
                  <a:pt x="423" y="122"/>
                </a:cubicBezTo>
                <a:cubicBezTo>
                  <a:pt x="418" y="120"/>
                  <a:pt x="418" y="113"/>
                  <a:pt x="415" y="110"/>
                </a:cubicBezTo>
                <a:cubicBezTo>
                  <a:pt x="399" y="97"/>
                  <a:pt x="375" y="103"/>
                  <a:pt x="355" y="102"/>
                </a:cubicBezTo>
                <a:cubicBezTo>
                  <a:pt x="359" y="85"/>
                  <a:pt x="374" y="70"/>
                  <a:pt x="363" y="54"/>
                </a:cubicBezTo>
                <a:cubicBezTo>
                  <a:pt x="356" y="44"/>
                  <a:pt x="341" y="48"/>
                  <a:pt x="331" y="46"/>
                </a:cubicBezTo>
                <a:cubicBezTo>
                  <a:pt x="309" y="41"/>
                  <a:pt x="292" y="30"/>
                  <a:pt x="271" y="26"/>
                </a:cubicBezTo>
                <a:cubicBezTo>
                  <a:pt x="260" y="5"/>
                  <a:pt x="257" y="0"/>
                  <a:pt x="235" y="6"/>
                </a:cubicBezTo>
                <a:cubicBezTo>
                  <a:pt x="207" y="33"/>
                  <a:pt x="179" y="40"/>
                  <a:pt x="143" y="50"/>
                </a:cubicBezTo>
                <a:cubicBezTo>
                  <a:pt x="116" y="89"/>
                  <a:pt x="147" y="108"/>
                  <a:pt x="103" y="138"/>
                </a:cubicBezTo>
                <a:cubicBezTo>
                  <a:pt x="93" y="165"/>
                  <a:pt x="102" y="206"/>
                  <a:pt x="79" y="222"/>
                </a:cubicBezTo>
                <a:cubicBezTo>
                  <a:pt x="77" y="226"/>
                  <a:pt x="77" y="230"/>
                  <a:pt x="75" y="234"/>
                </a:cubicBezTo>
                <a:cubicBezTo>
                  <a:pt x="71" y="237"/>
                  <a:pt x="64" y="237"/>
                  <a:pt x="63" y="242"/>
                </a:cubicBezTo>
                <a:cubicBezTo>
                  <a:pt x="57" y="264"/>
                  <a:pt x="80" y="286"/>
                  <a:pt x="87" y="306"/>
                </a:cubicBezTo>
                <a:cubicBezTo>
                  <a:pt x="76" y="336"/>
                  <a:pt x="76" y="370"/>
                  <a:pt x="95" y="398"/>
                </a:cubicBezTo>
                <a:cubicBezTo>
                  <a:pt x="101" y="424"/>
                  <a:pt x="92" y="455"/>
                  <a:pt x="123" y="466"/>
                </a:cubicBezTo>
                <a:cubicBezTo>
                  <a:pt x="128" y="470"/>
                  <a:pt x="133" y="475"/>
                  <a:pt x="139" y="478"/>
                </a:cubicBezTo>
                <a:cubicBezTo>
                  <a:pt x="146" y="481"/>
                  <a:pt x="163" y="486"/>
                  <a:pt x="163" y="486"/>
                </a:cubicBezTo>
                <a:cubicBezTo>
                  <a:pt x="184" y="481"/>
                  <a:pt x="197" y="484"/>
                  <a:pt x="219" y="490"/>
                </a:cubicBezTo>
                <a:cubicBezTo>
                  <a:pt x="224" y="498"/>
                  <a:pt x="239" y="518"/>
                  <a:pt x="227" y="530"/>
                </a:cubicBezTo>
                <a:cubicBezTo>
                  <a:pt x="206" y="547"/>
                  <a:pt x="207" y="531"/>
                  <a:pt x="191" y="542"/>
                </a:cubicBezTo>
                <a:cubicBezTo>
                  <a:pt x="166" y="558"/>
                  <a:pt x="147" y="580"/>
                  <a:pt x="119" y="590"/>
                </a:cubicBezTo>
                <a:cubicBezTo>
                  <a:pt x="105" y="600"/>
                  <a:pt x="93" y="612"/>
                  <a:pt x="79" y="622"/>
                </a:cubicBezTo>
                <a:cubicBezTo>
                  <a:pt x="60" y="649"/>
                  <a:pt x="66" y="636"/>
                  <a:pt x="59" y="658"/>
                </a:cubicBezTo>
                <a:cubicBezTo>
                  <a:pt x="55" y="682"/>
                  <a:pt x="58" y="692"/>
                  <a:pt x="39" y="706"/>
                </a:cubicBezTo>
                <a:cubicBezTo>
                  <a:pt x="21" y="732"/>
                  <a:pt x="17" y="761"/>
                  <a:pt x="3" y="790"/>
                </a:cubicBezTo>
                <a:cubicBezTo>
                  <a:pt x="6" y="818"/>
                  <a:pt x="0" y="831"/>
                  <a:pt x="27" y="838"/>
                </a:cubicBezTo>
                <a:cubicBezTo>
                  <a:pt x="48" y="832"/>
                  <a:pt x="68" y="826"/>
                  <a:pt x="87" y="814"/>
                </a:cubicBezTo>
                <a:cubicBezTo>
                  <a:pt x="108" y="817"/>
                  <a:pt x="129" y="822"/>
                  <a:pt x="151" y="830"/>
                </a:cubicBezTo>
                <a:cubicBezTo>
                  <a:pt x="187" y="820"/>
                  <a:pt x="172" y="825"/>
                  <a:pt x="195" y="818"/>
                </a:cubicBezTo>
                <a:cubicBezTo>
                  <a:pt x="207" y="819"/>
                  <a:pt x="218" y="822"/>
                  <a:pt x="231" y="822"/>
                </a:cubicBezTo>
                <a:cubicBezTo>
                  <a:pt x="249" y="820"/>
                  <a:pt x="257" y="801"/>
                  <a:pt x="267" y="790"/>
                </a:cubicBezTo>
                <a:cubicBezTo>
                  <a:pt x="291" y="762"/>
                  <a:pt x="310" y="753"/>
                  <a:pt x="339" y="734"/>
                </a:cubicBezTo>
                <a:cubicBezTo>
                  <a:pt x="353" y="712"/>
                  <a:pt x="386" y="726"/>
                  <a:pt x="411" y="72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MS PGothic" pitchFamily="34" charset="-128"/>
              <a:cs typeface="+mn-cs"/>
            </a:endParaRPr>
          </a:p>
        </p:txBody>
      </p:sp>
      <p:sp>
        <p:nvSpPr>
          <p:cNvPr id="218152" name="Freeform 40"/>
          <p:cNvSpPr>
            <a:spLocks/>
          </p:cNvSpPr>
          <p:nvPr/>
        </p:nvSpPr>
        <p:spPr bwMode="auto">
          <a:xfrm>
            <a:off x="2546350" y="3454400"/>
            <a:ext cx="241300" cy="304800"/>
          </a:xfrm>
          <a:custGeom>
            <a:avLst/>
            <a:gdLst>
              <a:gd name="T0" fmla="*/ 0 w 152"/>
              <a:gd name="T1" fmla="*/ 192 h 192"/>
              <a:gd name="T2" fmla="*/ 40 w 152"/>
              <a:gd name="T3" fmla="*/ 176 h 192"/>
              <a:gd name="T4" fmla="*/ 64 w 152"/>
              <a:gd name="T5" fmla="*/ 168 h 192"/>
              <a:gd name="T6" fmla="*/ 96 w 152"/>
              <a:gd name="T7" fmla="*/ 80 h 192"/>
              <a:gd name="T8" fmla="*/ 132 w 152"/>
              <a:gd name="T9" fmla="*/ 60 h 192"/>
              <a:gd name="T10" fmla="*/ 152 w 152"/>
              <a:gd name="T11" fmla="*/ 24 h 192"/>
              <a:gd name="T12" fmla="*/ 148 w 152"/>
              <a:gd name="T13" fmla="*/ 8 h 192"/>
              <a:gd name="T14" fmla="*/ 136 w 152"/>
              <a:gd name="T15" fmla="*/ 0 h 19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2" h="192">
                <a:moveTo>
                  <a:pt x="0" y="192"/>
                </a:moveTo>
                <a:cubicBezTo>
                  <a:pt x="14" y="187"/>
                  <a:pt x="26" y="182"/>
                  <a:pt x="40" y="176"/>
                </a:cubicBezTo>
                <a:cubicBezTo>
                  <a:pt x="47" y="172"/>
                  <a:pt x="64" y="168"/>
                  <a:pt x="64" y="168"/>
                </a:cubicBezTo>
                <a:cubicBezTo>
                  <a:pt x="72" y="150"/>
                  <a:pt x="77" y="86"/>
                  <a:pt x="96" y="80"/>
                </a:cubicBezTo>
                <a:cubicBezTo>
                  <a:pt x="109" y="75"/>
                  <a:pt x="132" y="60"/>
                  <a:pt x="132" y="60"/>
                </a:cubicBezTo>
                <a:cubicBezTo>
                  <a:pt x="150" y="32"/>
                  <a:pt x="144" y="45"/>
                  <a:pt x="152" y="24"/>
                </a:cubicBezTo>
                <a:cubicBezTo>
                  <a:pt x="150" y="18"/>
                  <a:pt x="151" y="12"/>
                  <a:pt x="148" y="8"/>
                </a:cubicBezTo>
                <a:cubicBezTo>
                  <a:pt x="145" y="4"/>
                  <a:pt x="136" y="0"/>
                  <a:pt x="13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MS PGothic" pitchFamily="34" charset="-128"/>
              <a:cs typeface="+mn-cs"/>
            </a:endParaRPr>
          </a:p>
        </p:txBody>
      </p:sp>
      <p:sp>
        <p:nvSpPr>
          <p:cNvPr id="218156" name="Freeform 44"/>
          <p:cNvSpPr>
            <a:spLocks/>
          </p:cNvSpPr>
          <p:nvPr/>
        </p:nvSpPr>
        <p:spPr bwMode="auto">
          <a:xfrm>
            <a:off x="3736975" y="3257550"/>
            <a:ext cx="179388" cy="508000"/>
          </a:xfrm>
          <a:custGeom>
            <a:avLst/>
            <a:gdLst>
              <a:gd name="T0" fmla="*/ 98 w 113"/>
              <a:gd name="T1" fmla="*/ 0 h 320"/>
              <a:gd name="T2" fmla="*/ 46 w 113"/>
              <a:gd name="T3" fmla="*/ 72 h 320"/>
              <a:gd name="T4" fmla="*/ 50 w 113"/>
              <a:gd name="T5" fmla="*/ 116 h 320"/>
              <a:gd name="T6" fmla="*/ 34 w 113"/>
              <a:gd name="T7" fmla="*/ 164 h 320"/>
              <a:gd name="T8" fmla="*/ 22 w 113"/>
              <a:gd name="T9" fmla="*/ 244 h 320"/>
              <a:gd name="T10" fmla="*/ 6 w 113"/>
              <a:gd name="T11" fmla="*/ 268 h 320"/>
              <a:gd name="T12" fmla="*/ 2 w 113"/>
              <a:gd name="T13" fmla="*/ 280 h 320"/>
              <a:gd name="T14" fmla="*/ 18 w 113"/>
              <a:gd name="T15" fmla="*/ 312 h 320"/>
              <a:gd name="T16" fmla="*/ 42 w 113"/>
              <a:gd name="T17" fmla="*/ 320 h 320"/>
              <a:gd name="T18" fmla="*/ 42 w 113"/>
              <a:gd name="T19" fmla="*/ 280 h 320"/>
              <a:gd name="T20" fmla="*/ 46 w 113"/>
              <a:gd name="T21" fmla="*/ 244 h 320"/>
              <a:gd name="T22" fmla="*/ 58 w 113"/>
              <a:gd name="T23" fmla="*/ 256 h 320"/>
              <a:gd name="T24" fmla="*/ 70 w 113"/>
              <a:gd name="T25" fmla="*/ 252 h 320"/>
              <a:gd name="T26" fmla="*/ 98 w 113"/>
              <a:gd name="T27" fmla="*/ 208 h 320"/>
              <a:gd name="T28" fmla="*/ 74 w 113"/>
              <a:gd name="T29" fmla="*/ 132 h 320"/>
              <a:gd name="T30" fmla="*/ 106 w 113"/>
              <a:gd name="T31" fmla="*/ 72 h 320"/>
              <a:gd name="T32" fmla="*/ 102 w 113"/>
              <a:gd name="T33" fmla="*/ 16 h 320"/>
              <a:gd name="T34" fmla="*/ 90 w 113"/>
              <a:gd name="T35" fmla="*/ 8 h 320"/>
              <a:gd name="T36" fmla="*/ 98 w 113"/>
              <a:gd name="T37" fmla="*/ 0 h 32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13" h="320">
                <a:moveTo>
                  <a:pt x="98" y="0"/>
                </a:moveTo>
                <a:cubicBezTo>
                  <a:pt x="56" y="8"/>
                  <a:pt x="69" y="40"/>
                  <a:pt x="46" y="72"/>
                </a:cubicBezTo>
                <a:cubicBezTo>
                  <a:pt x="41" y="89"/>
                  <a:pt x="44" y="98"/>
                  <a:pt x="50" y="116"/>
                </a:cubicBezTo>
                <a:cubicBezTo>
                  <a:pt x="46" y="136"/>
                  <a:pt x="40" y="145"/>
                  <a:pt x="34" y="164"/>
                </a:cubicBezTo>
                <a:cubicBezTo>
                  <a:pt x="32" y="181"/>
                  <a:pt x="30" y="224"/>
                  <a:pt x="22" y="244"/>
                </a:cubicBezTo>
                <a:cubicBezTo>
                  <a:pt x="18" y="252"/>
                  <a:pt x="9" y="258"/>
                  <a:pt x="6" y="268"/>
                </a:cubicBezTo>
                <a:cubicBezTo>
                  <a:pt x="4" y="272"/>
                  <a:pt x="3" y="276"/>
                  <a:pt x="2" y="280"/>
                </a:cubicBezTo>
                <a:cubicBezTo>
                  <a:pt x="5" y="301"/>
                  <a:pt x="0" y="304"/>
                  <a:pt x="18" y="312"/>
                </a:cubicBezTo>
                <a:cubicBezTo>
                  <a:pt x="25" y="315"/>
                  <a:pt x="42" y="320"/>
                  <a:pt x="42" y="320"/>
                </a:cubicBezTo>
                <a:cubicBezTo>
                  <a:pt x="67" y="311"/>
                  <a:pt x="56" y="294"/>
                  <a:pt x="42" y="280"/>
                </a:cubicBezTo>
                <a:cubicBezTo>
                  <a:pt x="43" y="268"/>
                  <a:pt x="39" y="254"/>
                  <a:pt x="46" y="244"/>
                </a:cubicBezTo>
                <a:cubicBezTo>
                  <a:pt x="49" y="239"/>
                  <a:pt x="52" y="254"/>
                  <a:pt x="58" y="256"/>
                </a:cubicBezTo>
                <a:cubicBezTo>
                  <a:pt x="62" y="257"/>
                  <a:pt x="66" y="253"/>
                  <a:pt x="70" y="252"/>
                </a:cubicBezTo>
                <a:cubicBezTo>
                  <a:pt x="75" y="234"/>
                  <a:pt x="83" y="217"/>
                  <a:pt x="98" y="208"/>
                </a:cubicBezTo>
                <a:cubicBezTo>
                  <a:pt x="108" y="177"/>
                  <a:pt x="82" y="158"/>
                  <a:pt x="74" y="132"/>
                </a:cubicBezTo>
                <a:cubicBezTo>
                  <a:pt x="80" y="112"/>
                  <a:pt x="94" y="89"/>
                  <a:pt x="106" y="72"/>
                </a:cubicBezTo>
                <a:cubicBezTo>
                  <a:pt x="109" y="55"/>
                  <a:pt x="113" y="30"/>
                  <a:pt x="102" y="16"/>
                </a:cubicBezTo>
                <a:cubicBezTo>
                  <a:pt x="98" y="12"/>
                  <a:pt x="91" y="12"/>
                  <a:pt x="90" y="8"/>
                </a:cubicBezTo>
                <a:cubicBezTo>
                  <a:pt x="89" y="4"/>
                  <a:pt x="95" y="2"/>
                  <a:pt x="98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MS PGothic" pitchFamily="34" charset="-128"/>
              <a:cs typeface="+mn-cs"/>
            </a:endParaRPr>
          </a:p>
        </p:txBody>
      </p:sp>
      <p:sp>
        <p:nvSpPr>
          <p:cNvPr id="218157" name="Freeform 45"/>
          <p:cNvSpPr>
            <a:spLocks/>
          </p:cNvSpPr>
          <p:nvPr/>
        </p:nvSpPr>
        <p:spPr bwMode="auto">
          <a:xfrm>
            <a:off x="3884613" y="2012950"/>
            <a:ext cx="173037" cy="273050"/>
          </a:xfrm>
          <a:custGeom>
            <a:avLst/>
            <a:gdLst>
              <a:gd name="T0" fmla="*/ 73 w 109"/>
              <a:gd name="T1" fmla="*/ 0 h 172"/>
              <a:gd name="T2" fmla="*/ 13 w 109"/>
              <a:gd name="T3" fmla="*/ 16 h 172"/>
              <a:gd name="T4" fmla="*/ 5 w 109"/>
              <a:gd name="T5" fmla="*/ 40 h 172"/>
              <a:gd name="T6" fmla="*/ 21 w 109"/>
              <a:gd name="T7" fmla="*/ 64 h 172"/>
              <a:gd name="T8" fmla="*/ 53 w 109"/>
              <a:gd name="T9" fmla="*/ 132 h 172"/>
              <a:gd name="T10" fmla="*/ 85 w 109"/>
              <a:gd name="T11" fmla="*/ 172 h 172"/>
              <a:gd name="T12" fmla="*/ 93 w 109"/>
              <a:gd name="T13" fmla="*/ 148 h 172"/>
              <a:gd name="T14" fmla="*/ 109 w 109"/>
              <a:gd name="T15" fmla="*/ 124 h 172"/>
              <a:gd name="T16" fmla="*/ 89 w 109"/>
              <a:gd name="T17" fmla="*/ 32 h 172"/>
              <a:gd name="T18" fmla="*/ 85 w 109"/>
              <a:gd name="T19" fmla="*/ 4 h 172"/>
              <a:gd name="T20" fmla="*/ 73 w 109"/>
              <a:gd name="T21" fmla="*/ 0 h 17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9" h="172">
                <a:moveTo>
                  <a:pt x="73" y="0"/>
                </a:moveTo>
                <a:cubicBezTo>
                  <a:pt x="53" y="4"/>
                  <a:pt x="32" y="9"/>
                  <a:pt x="13" y="16"/>
                </a:cubicBezTo>
                <a:cubicBezTo>
                  <a:pt x="10" y="24"/>
                  <a:pt x="0" y="32"/>
                  <a:pt x="5" y="40"/>
                </a:cubicBezTo>
                <a:cubicBezTo>
                  <a:pt x="10" y="48"/>
                  <a:pt x="21" y="64"/>
                  <a:pt x="21" y="64"/>
                </a:cubicBezTo>
                <a:cubicBezTo>
                  <a:pt x="27" y="89"/>
                  <a:pt x="24" y="122"/>
                  <a:pt x="53" y="132"/>
                </a:cubicBezTo>
                <a:cubicBezTo>
                  <a:pt x="60" y="155"/>
                  <a:pt x="60" y="165"/>
                  <a:pt x="85" y="172"/>
                </a:cubicBezTo>
                <a:cubicBezTo>
                  <a:pt x="87" y="164"/>
                  <a:pt x="88" y="155"/>
                  <a:pt x="93" y="148"/>
                </a:cubicBezTo>
                <a:cubicBezTo>
                  <a:pt x="98" y="140"/>
                  <a:pt x="109" y="124"/>
                  <a:pt x="109" y="124"/>
                </a:cubicBezTo>
                <a:cubicBezTo>
                  <a:pt x="104" y="85"/>
                  <a:pt x="100" y="66"/>
                  <a:pt x="89" y="32"/>
                </a:cubicBezTo>
                <a:cubicBezTo>
                  <a:pt x="87" y="22"/>
                  <a:pt x="89" y="12"/>
                  <a:pt x="85" y="4"/>
                </a:cubicBezTo>
                <a:cubicBezTo>
                  <a:pt x="83" y="0"/>
                  <a:pt x="73" y="0"/>
                  <a:pt x="73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MS PGothic" pitchFamily="34" charset="-128"/>
              <a:cs typeface="+mn-cs"/>
            </a:endParaRPr>
          </a:p>
        </p:txBody>
      </p:sp>
      <p:sp>
        <p:nvSpPr>
          <p:cNvPr id="218158" name="Freeform 46"/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/>
            <a:ahLst/>
            <a:cxnLst>
              <a:cxn ang="0">
                <a:pos x="0" y="320"/>
              </a:cxn>
              <a:cxn ang="0">
                <a:pos x="48" y="240"/>
              </a:cxn>
              <a:cxn ang="0">
                <a:pos x="64" y="196"/>
              </a:cxn>
              <a:cxn ang="0">
                <a:pos x="88" y="136"/>
              </a:cxn>
              <a:cxn ang="0">
                <a:pos x="108" y="72"/>
              </a:cxn>
              <a:cxn ang="0">
                <a:pos x="168" y="20"/>
              </a:cxn>
              <a:cxn ang="0">
                <a:pos x="176" y="8"/>
              </a:cxn>
              <a:cxn ang="0">
                <a:pos x="200" y="0"/>
              </a:cxn>
              <a:cxn ang="0">
                <a:pos x="220" y="52"/>
              </a:cxn>
              <a:cxn ang="0">
                <a:pos x="196" y="132"/>
              </a:cxn>
              <a:cxn ang="0">
                <a:pos x="176" y="228"/>
              </a:cxn>
              <a:cxn ang="0">
                <a:pos x="168" y="260"/>
              </a:cxn>
              <a:cxn ang="0">
                <a:pos x="156" y="284"/>
              </a:cxn>
              <a:cxn ang="0">
                <a:pos x="152" y="304"/>
              </a:cxn>
              <a:cxn ang="0">
                <a:pos x="144" y="328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-110" charset="0"/>
              <a:ea typeface="MS PGothic" pitchFamily="34" charset="-128"/>
              <a:cs typeface="+mn-cs"/>
            </a:endParaRPr>
          </a:p>
        </p:txBody>
      </p:sp>
      <p:sp>
        <p:nvSpPr>
          <p:cNvPr id="218161" name="Oval 49"/>
          <p:cNvSpPr>
            <a:spLocks noChangeArrowheads="1"/>
          </p:cNvSpPr>
          <p:nvPr/>
        </p:nvSpPr>
        <p:spPr bwMode="auto">
          <a:xfrm>
            <a:off x="4292600" y="2984500"/>
            <a:ext cx="146050" cy="139700"/>
          </a:xfrm>
          <a:prstGeom prst="ellipse">
            <a:avLst/>
          </a:prstGeom>
          <a:solidFill>
            <a:srgbClr val="00CC0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-110" charset="0"/>
              <a:ea typeface="MS PGothic" pitchFamily="34" charset="-128"/>
              <a:cs typeface="+mn-cs"/>
            </a:endParaRPr>
          </a:p>
        </p:txBody>
      </p:sp>
      <p:sp>
        <p:nvSpPr>
          <p:cNvPr id="218178" name="Text Box 66"/>
          <p:cNvSpPr txBox="1">
            <a:spLocks noChangeArrowheads="1"/>
          </p:cNvSpPr>
          <p:nvPr/>
        </p:nvSpPr>
        <p:spPr bwMode="auto">
          <a:xfrm>
            <a:off x="1689100" y="1260475"/>
            <a:ext cx="1768475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Book Antiqua" pitchFamily="18" charset="0"/>
                <a:ea typeface="MS PGothic" pitchFamily="34" charset="-128"/>
                <a:cs typeface="+mn-cs"/>
              </a:rPr>
              <a:t> Mediterranean Sea</a:t>
            </a:r>
          </a:p>
        </p:txBody>
      </p:sp>
      <p:sp>
        <p:nvSpPr>
          <p:cNvPr id="218179" name="Oval 67"/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-110" charset="0"/>
              <a:ea typeface="MS PGothic" pitchFamily="34" charset="-128"/>
              <a:cs typeface="+mn-cs"/>
            </a:endParaRPr>
          </a:p>
        </p:txBody>
      </p:sp>
      <p:sp>
        <p:nvSpPr>
          <p:cNvPr id="218183" name="Text Box 71"/>
          <p:cNvSpPr txBox="1">
            <a:spLocks noChangeArrowheads="1"/>
          </p:cNvSpPr>
          <p:nvPr/>
        </p:nvSpPr>
        <p:spPr bwMode="auto">
          <a:xfrm>
            <a:off x="2019300" y="5549900"/>
            <a:ext cx="1181100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Book Antiqua" pitchFamily="18" charset="0"/>
                <a:ea typeface="MS PGothic" pitchFamily="34" charset="-128"/>
                <a:cs typeface="+mn-cs"/>
              </a:rPr>
              <a:t> Gulf of                    Aqaba</a:t>
            </a:r>
          </a:p>
        </p:txBody>
      </p:sp>
      <p:sp>
        <p:nvSpPr>
          <p:cNvPr id="218195" name="Text Box 83"/>
          <p:cNvSpPr txBox="1">
            <a:spLocks noChangeArrowheads="1"/>
          </p:cNvSpPr>
          <p:nvPr/>
        </p:nvSpPr>
        <p:spPr bwMode="auto">
          <a:xfrm>
            <a:off x="4406900" y="4419600"/>
            <a:ext cx="14605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pitchFamily="-84" charset="0"/>
                <a:ea typeface="MS PGothic" pitchFamily="34" charset="-128"/>
                <a:cs typeface="+mn-cs"/>
              </a:rPr>
              <a:t>ජෝර්දානය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" pitchFamily="-84" charset="0"/>
              <a:ea typeface="MS PGothic" pitchFamily="34" charset="-128"/>
              <a:cs typeface="+mn-cs"/>
            </a:endParaRPr>
          </a:p>
        </p:txBody>
      </p:sp>
      <p:sp>
        <p:nvSpPr>
          <p:cNvPr id="218197" name="Text Box 85"/>
          <p:cNvSpPr txBox="1">
            <a:spLocks noChangeArrowheads="1"/>
          </p:cNvSpPr>
          <p:nvPr/>
        </p:nvSpPr>
        <p:spPr bwMode="auto">
          <a:xfrm>
            <a:off x="1587500" y="47244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pitchFamily="-84" charset="0"/>
                <a:ea typeface="MS PGothic" pitchFamily="34" charset="-128"/>
                <a:cs typeface="+mn-cs"/>
              </a:rPr>
              <a:t>ඊජිප්තුව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" pitchFamily="-84" charset="0"/>
              <a:ea typeface="MS PGothic" pitchFamily="34" charset="-128"/>
              <a:cs typeface="+mn-cs"/>
            </a:endParaRPr>
          </a:p>
        </p:txBody>
      </p:sp>
      <p:sp>
        <p:nvSpPr>
          <p:cNvPr id="218198" name="Text Box 86"/>
          <p:cNvSpPr txBox="1">
            <a:spLocks noChangeArrowheads="1"/>
          </p:cNvSpPr>
          <p:nvPr/>
        </p:nvSpPr>
        <p:spPr bwMode="auto">
          <a:xfrm>
            <a:off x="7391400" y="18161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pitchFamily="-84" charset="0"/>
                <a:ea typeface="MS PGothic" pitchFamily="34" charset="-128"/>
                <a:cs typeface="+mn-cs"/>
              </a:rPr>
              <a:t>ඉරාකය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" pitchFamily="-84" charset="0"/>
              <a:ea typeface="MS PGothic" pitchFamily="34" charset="-128"/>
              <a:cs typeface="+mn-cs"/>
            </a:endParaRPr>
          </a:p>
        </p:txBody>
      </p:sp>
      <p:sp>
        <p:nvSpPr>
          <p:cNvPr id="218199" name="Text Box 87"/>
          <p:cNvSpPr txBox="1">
            <a:spLocks noChangeArrowheads="1"/>
          </p:cNvSpPr>
          <p:nvPr/>
        </p:nvSpPr>
        <p:spPr bwMode="auto">
          <a:xfrm>
            <a:off x="4572000" y="15113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pitchFamily="-84" charset="0"/>
                <a:ea typeface="MS PGothic" pitchFamily="34" charset="-128"/>
                <a:cs typeface="+mn-cs"/>
              </a:rPr>
              <a:t>සිරියාව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" pitchFamily="-84" charset="0"/>
              <a:ea typeface="MS PGothic" pitchFamily="34" charset="-128"/>
              <a:cs typeface="+mn-cs"/>
            </a:endParaRPr>
          </a:p>
        </p:txBody>
      </p:sp>
      <p:sp>
        <p:nvSpPr>
          <p:cNvPr id="218200" name="Text Box 88"/>
          <p:cNvSpPr txBox="1">
            <a:spLocks noChangeArrowheads="1"/>
          </p:cNvSpPr>
          <p:nvPr/>
        </p:nvSpPr>
        <p:spPr bwMode="auto">
          <a:xfrm>
            <a:off x="3111500" y="11938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pitchFamily="-84" charset="0"/>
                <a:ea typeface="MS PGothic" pitchFamily="34" charset="-128"/>
                <a:cs typeface="+mn-cs"/>
              </a:rPr>
              <a:t>ලෙබනනය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" pitchFamily="-84" charset="0"/>
              <a:ea typeface="MS PGothic" pitchFamily="34" charset="-128"/>
              <a:cs typeface="+mn-cs"/>
            </a:endParaRPr>
          </a:p>
        </p:txBody>
      </p:sp>
      <p:sp>
        <p:nvSpPr>
          <p:cNvPr id="218202" name="Line 90"/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-110" charset="0"/>
              <a:ea typeface="MS PGothic" pitchFamily="34" charset="-128"/>
              <a:cs typeface="+mn-cs"/>
            </a:endParaRPr>
          </a:p>
        </p:txBody>
      </p:sp>
      <p:sp>
        <p:nvSpPr>
          <p:cNvPr id="218203" name="Text Box 91"/>
          <p:cNvSpPr txBox="1">
            <a:spLocks noChangeArrowheads="1"/>
          </p:cNvSpPr>
          <p:nvPr/>
        </p:nvSpPr>
        <p:spPr bwMode="auto">
          <a:xfrm>
            <a:off x="6375400" y="4699000"/>
            <a:ext cx="14605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pitchFamily="-84" charset="0"/>
                <a:ea typeface="MS PGothic" pitchFamily="34" charset="-128"/>
                <a:cs typeface="+mn-cs"/>
              </a:rPr>
              <a:t>සවුදි අරාබිය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" pitchFamily="-84" charset="0"/>
              <a:ea typeface="MS PGothic" pitchFamily="34" charset="-128"/>
              <a:cs typeface="+mn-cs"/>
            </a:endParaRPr>
          </a:p>
        </p:txBody>
      </p:sp>
      <p:sp>
        <p:nvSpPr>
          <p:cNvPr id="218206" name="Text Box 94"/>
          <p:cNvSpPr txBox="1">
            <a:spLocks noChangeArrowheads="1"/>
          </p:cNvSpPr>
          <p:nvPr/>
        </p:nvSpPr>
        <p:spPr bwMode="auto">
          <a:xfrm>
            <a:off x="4076700" y="2730500"/>
            <a:ext cx="132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i-LK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pitchFamily="-84" charset="0"/>
                <a:ea typeface="MS PGothic" pitchFamily="34" charset="-128"/>
                <a:cs typeface="+mn-cs"/>
              </a:rPr>
              <a:t>අම්මොන්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elvetica" pitchFamily="-84" charset="0"/>
              <a:ea typeface="MS PGothic" pitchFamily="34" charset="-128"/>
              <a:cs typeface="+mn-cs"/>
            </a:endParaRPr>
          </a:p>
        </p:txBody>
      </p:sp>
      <p:sp>
        <p:nvSpPr>
          <p:cNvPr id="218234" name="Line 122"/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-110" charset="0"/>
              <a:ea typeface="MS PGothic" pitchFamily="34" charset="-128"/>
              <a:cs typeface="+mn-cs"/>
            </a:endParaRPr>
          </a:p>
        </p:txBody>
      </p:sp>
      <p:sp>
        <p:nvSpPr>
          <p:cNvPr id="218235" name="Line 123"/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-110" charset="0"/>
              <a:ea typeface="MS PGothic" pitchFamily="34" charset="-128"/>
              <a:cs typeface="+mn-cs"/>
            </a:endParaRPr>
          </a:p>
        </p:txBody>
      </p:sp>
      <p:sp>
        <p:nvSpPr>
          <p:cNvPr id="218236" name="Line 124"/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-110" charset="0"/>
              <a:ea typeface="MS PGothic" pitchFamily="34" charset="-128"/>
              <a:cs typeface="+mn-cs"/>
            </a:endParaRPr>
          </a:p>
        </p:txBody>
      </p:sp>
      <p:sp>
        <p:nvSpPr>
          <p:cNvPr id="218237" name="Line 125"/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-110" charset="0"/>
              <a:ea typeface="MS PGothic" pitchFamily="34" charset="-128"/>
              <a:cs typeface="+mn-cs"/>
            </a:endParaRPr>
          </a:p>
        </p:txBody>
      </p:sp>
      <p:sp>
        <p:nvSpPr>
          <p:cNvPr id="218238" name="Line 126"/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-110" charset="0"/>
              <a:ea typeface="MS PGothic" pitchFamily="34" charset="-128"/>
              <a:cs typeface="+mn-cs"/>
            </a:endParaRPr>
          </a:p>
        </p:txBody>
      </p:sp>
      <p:sp>
        <p:nvSpPr>
          <p:cNvPr id="218239" name="Line 127"/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-110" charset="0"/>
              <a:ea typeface="MS PGothic" pitchFamily="34" charset="-128"/>
              <a:cs typeface="+mn-cs"/>
            </a:endParaRPr>
          </a:p>
        </p:txBody>
      </p:sp>
      <p:sp>
        <p:nvSpPr>
          <p:cNvPr id="218240" name="Line 128"/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-110" charset="0"/>
              <a:ea typeface="MS PGothic" pitchFamily="34" charset="-128"/>
              <a:cs typeface="+mn-cs"/>
            </a:endParaRPr>
          </a:p>
        </p:txBody>
      </p:sp>
      <p:sp>
        <p:nvSpPr>
          <p:cNvPr id="218241" name="Line 129"/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-110" charset="0"/>
              <a:ea typeface="MS PGothic" pitchFamily="34" charset="-128"/>
              <a:cs typeface="+mn-cs"/>
            </a:endParaRPr>
          </a:p>
        </p:txBody>
      </p:sp>
      <p:sp>
        <p:nvSpPr>
          <p:cNvPr id="218242" name="Line 130"/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-110" charset="0"/>
              <a:ea typeface="MS PGothic" pitchFamily="34" charset="-128"/>
              <a:cs typeface="+mn-cs"/>
            </a:endParaRPr>
          </a:p>
        </p:txBody>
      </p:sp>
      <p:sp>
        <p:nvSpPr>
          <p:cNvPr id="218243" name="Line 131"/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-110" charset="0"/>
              <a:ea typeface="MS PGothic" pitchFamily="34" charset="-128"/>
              <a:cs typeface="+mn-cs"/>
            </a:endParaRPr>
          </a:p>
        </p:txBody>
      </p:sp>
      <p:sp>
        <p:nvSpPr>
          <p:cNvPr id="218244" name="Line 132"/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-110" charset="0"/>
              <a:ea typeface="MS PGothic" pitchFamily="34" charset="-128"/>
              <a:cs typeface="+mn-cs"/>
            </a:endParaRPr>
          </a:p>
        </p:txBody>
      </p:sp>
      <p:sp>
        <p:nvSpPr>
          <p:cNvPr id="218245" name="Line 133"/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-110" charset="0"/>
              <a:ea typeface="MS PGothic" pitchFamily="34" charset="-128"/>
              <a:cs typeface="+mn-cs"/>
            </a:endParaRPr>
          </a:p>
        </p:txBody>
      </p:sp>
      <p:sp>
        <p:nvSpPr>
          <p:cNvPr id="218246" name="Line 134"/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-110" charset="0"/>
              <a:ea typeface="MS PGothic" pitchFamily="34" charset="-128"/>
              <a:cs typeface="+mn-cs"/>
            </a:endParaRPr>
          </a:p>
        </p:txBody>
      </p:sp>
      <p:sp>
        <p:nvSpPr>
          <p:cNvPr id="218247" name="Freeform 135"/>
          <p:cNvSpPr>
            <a:spLocks/>
          </p:cNvSpPr>
          <p:nvPr/>
        </p:nvSpPr>
        <p:spPr bwMode="auto">
          <a:xfrm>
            <a:off x="3889375" y="1600200"/>
            <a:ext cx="200025" cy="1492250"/>
          </a:xfrm>
          <a:custGeom>
            <a:avLst/>
            <a:gdLst>
              <a:gd name="T0" fmla="*/ 102 w 126"/>
              <a:gd name="T1" fmla="*/ 0 h 940"/>
              <a:gd name="T2" fmla="*/ 126 w 126"/>
              <a:gd name="T3" fmla="*/ 40 h 940"/>
              <a:gd name="T4" fmla="*/ 114 w 126"/>
              <a:gd name="T5" fmla="*/ 80 h 940"/>
              <a:gd name="T6" fmla="*/ 78 w 126"/>
              <a:gd name="T7" fmla="*/ 224 h 940"/>
              <a:gd name="T8" fmla="*/ 102 w 126"/>
              <a:gd name="T9" fmla="*/ 336 h 940"/>
              <a:gd name="T10" fmla="*/ 58 w 126"/>
              <a:gd name="T11" fmla="*/ 432 h 940"/>
              <a:gd name="T12" fmla="*/ 50 w 126"/>
              <a:gd name="T13" fmla="*/ 468 h 940"/>
              <a:gd name="T14" fmla="*/ 26 w 126"/>
              <a:gd name="T15" fmla="*/ 512 h 940"/>
              <a:gd name="T16" fmla="*/ 30 w 126"/>
              <a:gd name="T17" fmla="*/ 560 h 940"/>
              <a:gd name="T18" fmla="*/ 18 w 126"/>
              <a:gd name="T19" fmla="*/ 640 h 940"/>
              <a:gd name="T20" fmla="*/ 46 w 126"/>
              <a:gd name="T21" fmla="*/ 680 h 940"/>
              <a:gd name="T22" fmla="*/ 34 w 126"/>
              <a:gd name="T23" fmla="*/ 740 h 940"/>
              <a:gd name="T24" fmla="*/ 34 w 126"/>
              <a:gd name="T25" fmla="*/ 784 h 940"/>
              <a:gd name="T26" fmla="*/ 26 w 126"/>
              <a:gd name="T27" fmla="*/ 808 h 940"/>
              <a:gd name="T28" fmla="*/ 18 w 126"/>
              <a:gd name="T29" fmla="*/ 888 h 940"/>
              <a:gd name="T30" fmla="*/ 2 w 126"/>
              <a:gd name="T31" fmla="*/ 912 h 940"/>
              <a:gd name="T32" fmla="*/ 6 w 126"/>
              <a:gd name="T33" fmla="*/ 940 h 9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6" h="940">
                <a:moveTo>
                  <a:pt x="102" y="0"/>
                </a:moveTo>
                <a:cubicBezTo>
                  <a:pt x="106" y="24"/>
                  <a:pt x="113" y="21"/>
                  <a:pt x="126" y="40"/>
                </a:cubicBezTo>
                <a:cubicBezTo>
                  <a:pt x="116" y="69"/>
                  <a:pt x="120" y="55"/>
                  <a:pt x="114" y="80"/>
                </a:cubicBezTo>
                <a:cubicBezTo>
                  <a:pt x="108" y="131"/>
                  <a:pt x="90" y="175"/>
                  <a:pt x="78" y="224"/>
                </a:cubicBezTo>
                <a:cubicBezTo>
                  <a:pt x="80" y="265"/>
                  <a:pt x="79" y="301"/>
                  <a:pt x="102" y="336"/>
                </a:cubicBezTo>
                <a:cubicBezTo>
                  <a:pt x="98" y="364"/>
                  <a:pt x="90" y="421"/>
                  <a:pt x="58" y="432"/>
                </a:cubicBezTo>
                <a:cubicBezTo>
                  <a:pt x="48" y="446"/>
                  <a:pt x="44" y="451"/>
                  <a:pt x="50" y="468"/>
                </a:cubicBezTo>
                <a:cubicBezTo>
                  <a:pt x="45" y="497"/>
                  <a:pt x="40" y="490"/>
                  <a:pt x="26" y="512"/>
                </a:cubicBezTo>
                <a:cubicBezTo>
                  <a:pt x="29" y="533"/>
                  <a:pt x="41" y="543"/>
                  <a:pt x="30" y="560"/>
                </a:cubicBezTo>
                <a:cubicBezTo>
                  <a:pt x="38" y="585"/>
                  <a:pt x="26" y="615"/>
                  <a:pt x="18" y="640"/>
                </a:cubicBezTo>
                <a:cubicBezTo>
                  <a:pt x="37" y="669"/>
                  <a:pt x="28" y="656"/>
                  <a:pt x="46" y="680"/>
                </a:cubicBezTo>
                <a:cubicBezTo>
                  <a:pt x="51" y="703"/>
                  <a:pt x="46" y="720"/>
                  <a:pt x="34" y="740"/>
                </a:cubicBezTo>
                <a:cubicBezTo>
                  <a:pt x="40" y="759"/>
                  <a:pt x="40" y="753"/>
                  <a:pt x="34" y="784"/>
                </a:cubicBezTo>
                <a:cubicBezTo>
                  <a:pt x="32" y="792"/>
                  <a:pt x="26" y="808"/>
                  <a:pt x="26" y="808"/>
                </a:cubicBezTo>
                <a:cubicBezTo>
                  <a:pt x="22" y="843"/>
                  <a:pt x="13" y="854"/>
                  <a:pt x="18" y="888"/>
                </a:cubicBezTo>
                <a:cubicBezTo>
                  <a:pt x="12" y="896"/>
                  <a:pt x="0" y="902"/>
                  <a:pt x="2" y="912"/>
                </a:cubicBezTo>
                <a:cubicBezTo>
                  <a:pt x="3" y="921"/>
                  <a:pt x="6" y="940"/>
                  <a:pt x="6" y="94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MS PGothic" pitchFamily="34" charset="-128"/>
              <a:cs typeface="+mn-cs"/>
            </a:endParaRPr>
          </a:p>
        </p:txBody>
      </p:sp>
      <p:sp>
        <p:nvSpPr>
          <p:cNvPr id="218248" name="Freeform 136"/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>
              <a:gd name="T0" fmla="*/ 284 w 284"/>
              <a:gd name="T1" fmla="*/ 0 h 880"/>
              <a:gd name="T2" fmla="*/ 248 w 284"/>
              <a:gd name="T3" fmla="*/ 48 h 880"/>
              <a:gd name="T4" fmla="*/ 232 w 284"/>
              <a:gd name="T5" fmla="*/ 120 h 880"/>
              <a:gd name="T6" fmla="*/ 220 w 284"/>
              <a:gd name="T7" fmla="*/ 128 h 880"/>
              <a:gd name="T8" fmla="*/ 208 w 284"/>
              <a:gd name="T9" fmla="*/ 144 h 880"/>
              <a:gd name="T10" fmla="*/ 180 w 284"/>
              <a:gd name="T11" fmla="*/ 188 h 880"/>
              <a:gd name="T12" fmla="*/ 152 w 284"/>
              <a:gd name="T13" fmla="*/ 264 h 880"/>
              <a:gd name="T14" fmla="*/ 164 w 284"/>
              <a:gd name="T15" fmla="*/ 340 h 880"/>
              <a:gd name="T16" fmla="*/ 144 w 284"/>
              <a:gd name="T17" fmla="*/ 392 h 880"/>
              <a:gd name="T18" fmla="*/ 136 w 284"/>
              <a:gd name="T19" fmla="*/ 416 h 880"/>
              <a:gd name="T20" fmla="*/ 144 w 284"/>
              <a:gd name="T21" fmla="*/ 440 h 880"/>
              <a:gd name="T22" fmla="*/ 148 w 284"/>
              <a:gd name="T23" fmla="*/ 452 h 880"/>
              <a:gd name="T24" fmla="*/ 128 w 284"/>
              <a:gd name="T25" fmla="*/ 524 h 880"/>
              <a:gd name="T26" fmla="*/ 100 w 284"/>
              <a:gd name="T27" fmla="*/ 576 h 880"/>
              <a:gd name="T28" fmla="*/ 84 w 284"/>
              <a:gd name="T29" fmla="*/ 600 h 880"/>
              <a:gd name="T30" fmla="*/ 88 w 284"/>
              <a:gd name="T31" fmla="*/ 620 h 880"/>
              <a:gd name="T32" fmla="*/ 96 w 284"/>
              <a:gd name="T33" fmla="*/ 644 h 880"/>
              <a:gd name="T34" fmla="*/ 76 w 284"/>
              <a:gd name="T35" fmla="*/ 680 h 880"/>
              <a:gd name="T36" fmla="*/ 68 w 284"/>
              <a:gd name="T37" fmla="*/ 692 h 880"/>
              <a:gd name="T38" fmla="*/ 64 w 284"/>
              <a:gd name="T39" fmla="*/ 708 h 880"/>
              <a:gd name="T40" fmla="*/ 60 w 284"/>
              <a:gd name="T41" fmla="*/ 784 h 880"/>
              <a:gd name="T42" fmla="*/ 24 w 284"/>
              <a:gd name="T43" fmla="*/ 832 h 880"/>
              <a:gd name="T44" fmla="*/ 16 w 284"/>
              <a:gd name="T45" fmla="*/ 868 h 880"/>
              <a:gd name="T46" fmla="*/ 0 w 284"/>
              <a:gd name="T47" fmla="*/ 880 h 88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MS PGothic" pitchFamily="34" charset="-128"/>
              <a:cs typeface="+mn-cs"/>
            </a:endParaRPr>
          </a:p>
        </p:txBody>
      </p:sp>
      <p:sp>
        <p:nvSpPr>
          <p:cNvPr id="218249" name="Freeform 137"/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>
              <a:gd name="T0" fmla="*/ 804 w 804"/>
              <a:gd name="T1" fmla="*/ 292 h 304"/>
              <a:gd name="T2" fmla="*/ 780 w 804"/>
              <a:gd name="T3" fmla="*/ 304 h 304"/>
              <a:gd name="T4" fmla="*/ 756 w 804"/>
              <a:gd name="T5" fmla="*/ 296 h 304"/>
              <a:gd name="T6" fmla="*/ 744 w 804"/>
              <a:gd name="T7" fmla="*/ 292 h 304"/>
              <a:gd name="T8" fmla="*/ 680 w 804"/>
              <a:gd name="T9" fmla="*/ 284 h 304"/>
              <a:gd name="T10" fmla="*/ 616 w 804"/>
              <a:gd name="T11" fmla="*/ 276 h 304"/>
              <a:gd name="T12" fmla="*/ 544 w 804"/>
              <a:gd name="T13" fmla="*/ 264 h 304"/>
              <a:gd name="T14" fmla="*/ 480 w 804"/>
              <a:gd name="T15" fmla="*/ 256 h 304"/>
              <a:gd name="T16" fmla="*/ 468 w 804"/>
              <a:gd name="T17" fmla="*/ 228 h 304"/>
              <a:gd name="T18" fmla="*/ 452 w 804"/>
              <a:gd name="T19" fmla="*/ 220 h 304"/>
              <a:gd name="T20" fmla="*/ 428 w 804"/>
              <a:gd name="T21" fmla="*/ 196 h 304"/>
              <a:gd name="T22" fmla="*/ 416 w 804"/>
              <a:gd name="T23" fmla="*/ 188 h 304"/>
              <a:gd name="T24" fmla="*/ 372 w 804"/>
              <a:gd name="T25" fmla="*/ 160 h 304"/>
              <a:gd name="T26" fmla="*/ 348 w 804"/>
              <a:gd name="T27" fmla="*/ 168 h 304"/>
              <a:gd name="T28" fmla="*/ 300 w 804"/>
              <a:gd name="T29" fmla="*/ 160 h 304"/>
              <a:gd name="T30" fmla="*/ 272 w 804"/>
              <a:gd name="T31" fmla="*/ 128 h 304"/>
              <a:gd name="T32" fmla="*/ 268 w 804"/>
              <a:gd name="T33" fmla="*/ 100 h 304"/>
              <a:gd name="T34" fmla="*/ 244 w 804"/>
              <a:gd name="T35" fmla="*/ 92 h 304"/>
              <a:gd name="T36" fmla="*/ 212 w 804"/>
              <a:gd name="T37" fmla="*/ 48 h 304"/>
              <a:gd name="T38" fmla="*/ 156 w 804"/>
              <a:gd name="T39" fmla="*/ 8 h 304"/>
              <a:gd name="T40" fmla="*/ 96 w 804"/>
              <a:gd name="T41" fmla="*/ 12 h 304"/>
              <a:gd name="T42" fmla="*/ 0 w 804"/>
              <a:gd name="T43" fmla="*/ 20 h 30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MS PGothic" pitchFamily="34" charset="-128"/>
              <a:cs typeface="+mn-cs"/>
            </a:endParaRPr>
          </a:p>
        </p:txBody>
      </p:sp>
      <p:grpSp>
        <p:nvGrpSpPr>
          <p:cNvPr id="2" name="Group 199"/>
          <p:cNvGrpSpPr>
            <a:grpSpLocks/>
          </p:cNvGrpSpPr>
          <p:nvPr/>
        </p:nvGrpSpPr>
        <p:grpSpPr bwMode="auto">
          <a:xfrm>
            <a:off x="2517775" y="1611313"/>
            <a:ext cx="1557338" cy="3910012"/>
            <a:chOff x="1584" y="1019"/>
            <a:chExt cx="981" cy="2463"/>
          </a:xfrm>
        </p:grpSpPr>
        <p:sp>
          <p:nvSpPr>
            <p:cNvPr id="218310" name="Freeform 198"/>
            <p:cNvSpPr>
              <a:spLocks/>
            </p:cNvSpPr>
            <p:nvPr/>
          </p:nvSpPr>
          <p:spPr bwMode="auto">
            <a:xfrm>
              <a:off x="1616" y="1019"/>
              <a:ext cx="949" cy="2463"/>
            </a:xfrm>
            <a:custGeom>
              <a:avLst/>
              <a:gdLst/>
              <a:ahLst/>
              <a:cxnLst>
                <a:cxn ang="0">
                  <a:pos x="48" y="1498"/>
                </a:cxn>
                <a:cxn ang="0">
                  <a:pos x="112" y="1664"/>
                </a:cxn>
                <a:cxn ang="0">
                  <a:pos x="203" y="1914"/>
                </a:cxn>
                <a:cxn ang="0">
                  <a:pos x="299" y="2197"/>
                </a:cxn>
                <a:cxn ang="0">
                  <a:pos x="368" y="2384"/>
                </a:cxn>
                <a:cxn ang="0">
                  <a:pos x="475" y="2448"/>
                </a:cxn>
                <a:cxn ang="0">
                  <a:pos x="501" y="2357"/>
                </a:cxn>
                <a:cxn ang="0">
                  <a:pos x="512" y="2240"/>
                </a:cxn>
                <a:cxn ang="0">
                  <a:pos x="549" y="2106"/>
                </a:cxn>
                <a:cxn ang="0">
                  <a:pos x="565" y="1994"/>
                </a:cxn>
                <a:cxn ang="0">
                  <a:pos x="592" y="1877"/>
                </a:cxn>
                <a:cxn ang="0">
                  <a:pos x="661" y="1680"/>
                </a:cxn>
                <a:cxn ang="0">
                  <a:pos x="768" y="1477"/>
                </a:cxn>
                <a:cxn ang="0">
                  <a:pos x="757" y="1445"/>
                </a:cxn>
                <a:cxn ang="0">
                  <a:pos x="752" y="1360"/>
                </a:cxn>
                <a:cxn ang="0">
                  <a:pos x="805" y="1168"/>
                </a:cxn>
                <a:cxn ang="0">
                  <a:pos x="800" y="1157"/>
                </a:cxn>
                <a:cxn ang="0">
                  <a:pos x="747" y="1205"/>
                </a:cxn>
                <a:cxn ang="0">
                  <a:pos x="683" y="1237"/>
                </a:cxn>
                <a:cxn ang="0">
                  <a:pos x="437" y="1296"/>
                </a:cxn>
                <a:cxn ang="0">
                  <a:pos x="416" y="1141"/>
                </a:cxn>
                <a:cxn ang="0">
                  <a:pos x="469" y="1093"/>
                </a:cxn>
                <a:cxn ang="0">
                  <a:pos x="533" y="997"/>
                </a:cxn>
                <a:cxn ang="0">
                  <a:pos x="480" y="837"/>
                </a:cxn>
                <a:cxn ang="0">
                  <a:pos x="485" y="666"/>
                </a:cxn>
                <a:cxn ang="0">
                  <a:pos x="560" y="517"/>
                </a:cxn>
                <a:cxn ang="0">
                  <a:pos x="715" y="501"/>
                </a:cxn>
                <a:cxn ang="0">
                  <a:pos x="795" y="554"/>
                </a:cxn>
                <a:cxn ang="0">
                  <a:pos x="869" y="565"/>
                </a:cxn>
                <a:cxn ang="0">
                  <a:pos x="912" y="352"/>
                </a:cxn>
                <a:cxn ang="0">
                  <a:pos x="917" y="208"/>
                </a:cxn>
                <a:cxn ang="0">
                  <a:pos x="901" y="0"/>
                </a:cxn>
                <a:cxn ang="0">
                  <a:pos x="864" y="37"/>
                </a:cxn>
                <a:cxn ang="0">
                  <a:pos x="789" y="138"/>
                </a:cxn>
                <a:cxn ang="0">
                  <a:pos x="608" y="122"/>
                </a:cxn>
                <a:cxn ang="0">
                  <a:pos x="544" y="277"/>
                </a:cxn>
                <a:cxn ang="0">
                  <a:pos x="464" y="314"/>
                </a:cxn>
                <a:cxn ang="0">
                  <a:pos x="379" y="586"/>
                </a:cxn>
                <a:cxn ang="0">
                  <a:pos x="304" y="848"/>
                </a:cxn>
                <a:cxn ang="0">
                  <a:pos x="229" y="976"/>
                </a:cxn>
                <a:cxn ang="0">
                  <a:pos x="197" y="1024"/>
                </a:cxn>
                <a:cxn ang="0">
                  <a:pos x="133" y="1109"/>
                </a:cxn>
                <a:cxn ang="0">
                  <a:pos x="91" y="1173"/>
                </a:cxn>
                <a:cxn ang="0">
                  <a:pos x="139" y="1173"/>
                </a:cxn>
                <a:cxn ang="0">
                  <a:pos x="107" y="1242"/>
                </a:cxn>
                <a:cxn ang="0">
                  <a:pos x="32" y="1349"/>
                </a:cxn>
                <a:cxn ang="0">
                  <a:pos x="0" y="1376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-110" charset="0"/>
                <a:ea typeface="MS PGothic" pitchFamily="34" charset="-128"/>
                <a:cs typeface="+mn-cs"/>
              </a:endParaRPr>
            </a:p>
          </p:txBody>
        </p:sp>
        <p:grpSp>
          <p:nvGrpSpPr>
            <p:cNvPr id="11338" name="Group 196"/>
            <p:cNvGrpSpPr>
              <a:grpSpLocks/>
            </p:cNvGrpSpPr>
            <p:nvPr/>
          </p:nvGrpSpPr>
          <p:grpSpPr bwMode="auto">
            <a:xfrm>
              <a:off x="1584" y="1477"/>
              <a:ext cx="907" cy="896"/>
              <a:chOff x="1584" y="1477"/>
              <a:chExt cx="907" cy="896"/>
            </a:xfrm>
          </p:grpSpPr>
          <p:sp>
            <p:nvSpPr>
              <p:cNvPr id="218306" name="Freeform 194"/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/>
                <a:ahLst/>
                <a:cxnLst>
                  <a:cxn ang="0">
                    <a:pos x="37" y="197"/>
                  </a:cxn>
                  <a:cxn ang="0">
                    <a:pos x="80" y="165"/>
                  </a:cxn>
                  <a:cxn ang="0">
                    <a:pos x="107" y="117"/>
                  </a:cxn>
                  <a:cxn ang="0">
                    <a:pos x="128" y="69"/>
                  </a:cxn>
                  <a:cxn ang="0">
                    <a:pos x="160" y="59"/>
                  </a:cxn>
                  <a:cxn ang="0">
                    <a:pos x="149" y="0"/>
                  </a:cxn>
                  <a:cxn ang="0">
                    <a:pos x="117" y="27"/>
                  </a:cxn>
                  <a:cxn ang="0">
                    <a:pos x="21" y="64"/>
                  </a:cxn>
                  <a:cxn ang="0">
                    <a:pos x="0" y="112"/>
                  </a:cxn>
                  <a:cxn ang="0">
                    <a:pos x="32" y="192"/>
                  </a:cxn>
                  <a:cxn ang="0">
                    <a:pos x="37" y="197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itchFamily="-110" charset="0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218307" name="Freeform 195"/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/>
                <a:ahLst/>
                <a:cxnLst>
                  <a:cxn ang="0">
                    <a:pos x="464" y="123"/>
                  </a:cxn>
                  <a:cxn ang="0">
                    <a:pos x="432" y="118"/>
                  </a:cxn>
                  <a:cxn ang="0">
                    <a:pos x="427" y="102"/>
                  </a:cxn>
                  <a:cxn ang="0">
                    <a:pos x="389" y="96"/>
                  </a:cxn>
                  <a:cxn ang="0">
                    <a:pos x="357" y="86"/>
                  </a:cxn>
                  <a:cxn ang="0">
                    <a:pos x="320" y="43"/>
                  </a:cxn>
                  <a:cxn ang="0">
                    <a:pos x="256" y="0"/>
                  </a:cxn>
                  <a:cxn ang="0">
                    <a:pos x="203" y="11"/>
                  </a:cxn>
                  <a:cxn ang="0">
                    <a:pos x="192" y="27"/>
                  </a:cxn>
                  <a:cxn ang="0">
                    <a:pos x="155" y="38"/>
                  </a:cxn>
                  <a:cxn ang="0">
                    <a:pos x="112" y="80"/>
                  </a:cxn>
                  <a:cxn ang="0">
                    <a:pos x="123" y="112"/>
                  </a:cxn>
                  <a:cxn ang="0">
                    <a:pos x="91" y="166"/>
                  </a:cxn>
                  <a:cxn ang="0">
                    <a:pos x="64" y="240"/>
                  </a:cxn>
                  <a:cxn ang="0">
                    <a:pos x="91" y="347"/>
                  </a:cxn>
                  <a:cxn ang="0">
                    <a:pos x="80" y="379"/>
                  </a:cxn>
                  <a:cxn ang="0">
                    <a:pos x="107" y="459"/>
                  </a:cxn>
                  <a:cxn ang="0">
                    <a:pos x="144" y="523"/>
                  </a:cxn>
                  <a:cxn ang="0">
                    <a:pos x="123" y="566"/>
                  </a:cxn>
                  <a:cxn ang="0">
                    <a:pos x="85" y="614"/>
                  </a:cxn>
                  <a:cxn ang="0">
                    <a:pos x="64" y="646"/>
                  </a:cxn>
                  <a:cxn ang="0">
                    <a:pos x="37" y="694"/>
                  </a:cxn>
                  <a:cxn ang="0">
                    <a:pos x="0" y="790"/>
                  </a:cxn>
                  <a:cxn ang="0">
                    <a:pos x="59" y="827"/>
                  </a:cxn>
                  <a:cxn ang="0">
                    <a:pos x="69" y="811"/>
                  </a:cxn>
                  <a:cxn ang="0">
                    <a:pos x="117" y="822"/>
                  </a:cxn>
                  <a:cxn ang="0">
                    <a:pos x="245" y="816"/>
                  </a:cxn>
                  <a:cxn ang="0">
                    <a:pos x="251" y="800"/>
                  </a:cxn>
                  <a:cxn ang="0">
                    <a:pos x="277" y="768"/>
                  </a:cxn>
                  <a:cxn ang="0">
                    <a:pos x="309" y="752"/>
                  </a:cxn>
                  <a:cxn ang="0">
                    <a:pos x="400" y="694"/>
                  </a:cxn>
                  <a:cxn ang="0">
                    <a:pos x="427" y="662"/>
                  </a:cxn>
                  <a:cxn ang="0">
                    <a:pos x="432" y="576"/>
                  </a:cxn>
                  <a:cxn ang="0">
                    <a:pos x="448" y="528"/>
                  </a:cxn>
                  <a:cxn ang="0">
                    <a:pos x="432" y="464"/>
                  </a:cxn>
                  <a:cxn ang="0">
                    <a:pos x="459" y="390"/>
                  </a:cxn>
                  <a:cxn ang="0">
                    <a:pos x="475" y="278"/>
                  </a:cxn>
                  <a:cxn ang="0">
                    <a:pos x="469" y="251"/>
                  </a:cxn>
                  <a:cxn ang="0">
                    <a:pos x="459" y="219"/>
                  </a:cxn>
                  <a:cxn ang="0">
                    <a:pos x="464" y="123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itchFamily="-110" charset="0"/>
                  <a:ea typeface="MS PGothic" pitchFamily="34" charset="-128"/>
                  <a:cs typeface="+mn-cs"/>
                </a:endParaRPr>
              </a:p>
            </p:txBody>
          </p:sp>
        </p:grpSp>
      </p:grpSp>
      <p:grpSp>
        <p:nvGrpSpPr>
          <p:cNvPr id="11306" name="Group 167"/>
          <p:cNvGrpSpPr>
            <a:grpSpLocks/>
          </p:cNvGrpSpPr>
          <p:nvPr/>
        </p:nvGrpSpPr>
        <p:grpSpPr bwMode="auto">
          <a:xfrm>
            <a:off x="1816100" y="1857375"/>
            <a:ext cx="2933700" cy="3906838"/>
            <a:chOff x="1128" y="1176"/>
            <a:chExt cx="1848" cy="2461"/>
          </a:xfrm>
        </p:grpSpPr>
        <p:sp>
          <p:nvSpPr>
            <p:cNvPr id="218280" name="Text Box 168"/>
            <p:cNvSpPr txBox="1">
              <a:spLocks noChangeArrowheads="1"/>
            </p:cNvSpPr>
            <p:nvPr/>
          </p:nvSpPr>
          <p:spPr bwMode="auto">
            <a:xfrm>
              <a:off x="2128" y="1987"/>
              <a:ext cx="752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Helvetica" pitchFamily="-84" charset="0"/>
                  <a:ea typeface="MS PGothic" pitchFamily="34" charset="-128"/>
                  <a:cs typeface="+mn-cs"/>
                </a:rPr>
                <a:t>Jericho</a:t>
              </a:r>
            </a:p>
          </p:txBody>
        </p:sp>
        <p:grpSp>
          <p:nvGrpSpPr>
            <p:cNvPr id="11312" name="Group 169"/>
            <p:cNvGrpSpPr>
              <a:grpSpLocks/>
            </p:cNvGrpSpPr>
            <p:nvPr/>
          </p:nvGrpSpPr>
          <p:grpSpPr bwMode="auto">
            <a:xfrm>
              <a:off x="1128" y="1176"/>
              <a:ext cx="1848" cy="2461"/>
              <a:chOff x="1128" y="1176"/>
              <a:chExt cx="1848" cy="2461"/>
            </a:xfrm>
          </p:grpSpPr>
          <p:sp>
            <p:nvSpPr>
              <p:cNvPr id="218282" name="Oval 170"/>
              <p:cNvSpPr>
                <a:spLocks noChangeArrowheads="1"/>
              </p:cNvSpPr>
              <p:nvPr/>
            </p:nvSpPr>
            <p:spPr bwMode="auto">
              <a:xfrm>
                <a:off x="2060" y="348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itchFamily="-110" charset="0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218283" name="Oval 171"/>
              <p:cNvSpPr>
                <a:spLocks noChangeArrowheads="1"/>
              </p:cNvSpPr>
              <p:nvPr/>
            </p:nvSpPr>
            <p:spPr bwMode="auto">
              <a:xfrm>
                <a:off x="1992" y="34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itchFamily="-110" charset="0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218284" name="Text Box 172"/>
              <p:cNvSpPr txBox="1">
                <a:spLocks noChangeArrowheads="1"/>
              </p:cNvSpPr>
              <p:nvPr/>
            </p:nvSpPr>
            <p:spPr bwMode="auto">
              <a:xfrm>
                <a:off x="2320" y="2104"/>
                <a:ext cx="520" cy="32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>
                    <a:ln>
                      <a:noFill/>
                    </a:ln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Book Antiqua" charset="0"/>
                    <a:ea typeface="ＭＳ Ｐゴシック" charset="0"/>
                  </a:rPr>
                  <a:t> </a:t>
                </a:r>
                <a:r>
                  <a:rPr kumimoji="0" lang="en-US" sz="1400" b="0" i="1" u="none" strike="noStrike" kern="1200" cap="none" spc="0" normalizeH="0" baseline="0" noProof="0">
                    <a:ln>
                      <a:noFill/>
                    </a:ln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Helvetica" charset="0"/>
                    <a:ea typeface="ＭＳ Ｐゴシック" charset="0"/>
                  </a:rPr>
                  <a:t>Dead            Sea</a:t>
                </a:r>
                <a:endParaRPr kumimoji="0" lang="en-US" sz="1400" b="0" i="1" u="none" strike="noStrike" kern="1200" cap="none" spc="0" normalizeH="0" baseline="0" noProof="0">
                  <a:ln>
                    <a:noFill/>
                  </a:ln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Book Antiqua" charset="0"/>
                  <a:ea typeface="ＭＳ Ｐゴシック" charset="0"/>
                </a:endParaRPr>
              </a:p>
            </p:txBody>
          </p:sp>
          <p:sp>
            <p:nvSpPr>
              <p:cNvPr id="218285" name="Text Box 173"/>
              <p:cNvSpPr txBox="1">
                <a:spLocks noChangeArrowheads="1"/>
              </p:cNvSpPr>
              <p:nvPr/>
            </p:nvSpPr>
            <p:spPr bwMode="auto">
              <a:xfrm>
                <a:off x="1608" y="2088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Helvetica" pitchFamily="-84" charset="0"/>
                    <a:ea typeface="MS PGothic" pitchFamily="34" charset="-128"/>
                    <a:cs typeface="+mn-cs"/>
                  </a:rPr>
                  <a:t>Hebron</a:t>
                </a:r>
              </a:p>
            </p:txBody>
          </p:sp>
          <p:sp>
            <p:nvSpPr>
              <p:cNvPr id="218286" name="Text Box 174"/>
              <p:cNvSpPr txBox="1">
                <a:spLocks noChangeArrowheads="1"/>
              </p:cNvSpPr>
              <p:nvPr/>
            </p:nvSpPr>
            <p:spPr bwMode="auto">
              <a:xfrm>
                <a:off x="2456" y="1208"/>
                <a:ext cx="520" cy="326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>
                    <a:ln>
                      <a:noFill/>
                    </a:ln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Helvetica" pitchFamily="-84" charset="0"/>
                    <a:ea typeface="MS PGothic" pitchFamily="34" charset="-128"/>
                    <a:cs typeface="+mn-cs"/>
                  </a:rPr>
                  <a:t> Sea of Galilee</a:t>
                </a:r>
              </a:p>
            </p:txBody>
          </p:sp>
          <p:sp>
            <p:nvSpPr>
              <p:cNvPr id="218287" name="Text Box 175"/>
              <p:cNvSpPr txBox="1">
                <a:spLocks noChangeArrowheads="1"/>
              </p:cNvSpPr>
              <p:nvPr/>
            </p:nvSpPr>
            <p:spPr bwMode="auto">
              <a:xfrm>
                <a:off x="1488" y="3360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Helvetica" pitchFamily="-84" charset="0"/>
                    <a:ea typeface="MS PGothic" pitchFamily="34" charset="-128"/>
                    <a:cs typeface="+mn-cs"/>
                  </a:rPr>
                  <a:t>Eilat</a:t>
                </a:r>
              </a:p>
            </p:txBody>
          </p:sp>
          <p:sp>
            <p:nvSpPr>
              <p:cNvPr id="218288" name="Text Box 176"/>
              <p:cNvSpPr txBox="1">
                <a:spLocks noChangeArrowheads="1"/>
              </p:cNvSpPr>
              <p:nvPr/>
            </p:nvSpPr>
            <p:spPr bwMode="auto">
              <a:xfrm>
                <a:off x="2000" y="3464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Helvetica" pitchFamily="-84" charset="0"/>
                    <a:ea typeface="MS PGothic" pitchFamily="34" charset="-128"/>
                    <a:cs typeface="+mn-cs"/>
                  </a:rPr>
                  <a:t>Al</a:t>
                </a:r>
                <a:r>
                  <a:rPr kumimoji="0" lang="fr-FR" altLang="ja-JP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Helvetica" pitchFamily="-84" charset="0"/>
                    <a:ea typeface="MS PGothic" pitchFamily="34" charset="-128"/>
                    <a:cs typeface="+mn-cs"/>
                  </a:rPr>
                  <a:t>'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Helvetica" pitchFamily="-84" charset="0"/>
                    <a:ea typeface="MS PGothic" pitchFamily="34" charset="-128"/>
                    <a:cs typeface="+mn-cs"/>
                  </a:rPr>
                  <a:t> Aqaba</a:t>
                </a:r>
              </a:p>
            </p:txBody>
          </p:sp>
          <p:sp>
            <p:nvSpPr>
              <p:cNvPr id="218289" name="Oval 177"/>
              <p:cNvSpPr>
                <a:spLocks noChangeArrowheads="1"/>
              </p:cNvSpPr>
              <p:nvPr/>
            </p:nvSpPr>
            <p:spPr bwMode="auto">
              <a:xfrm>
                <a:off x="2296" y="1356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itchFamily="-110" charset="0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218290" name="Oval 178"/>
              <p:cNvSpPr>
                <a:spLocks noChangeArrowheads="1"/>
              </p:cNvSpPr>
              <p:nvPr/>
            </p:nvSpPr>
            <p:spPr bwMode="auto">
              <a:xfrm>
                <a:off x="2096" y="130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itchFamily="-110" charset="0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218291" name="Oval 179"/>
              <p:cNvSpPr>
                <a:spLocks noChangeArrowheads="1"/>
              </p:cNvSpPr>
              <p:nvPr/>
            </p:nvSpPr>
            <p:spPr bwMode="auto">
              <a:xfrm>
                <a:off x="2356" y="1940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itchFamily="-110" charset="0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218292" name="Oval 180"/>
              <p:cNvSpPr>
                <a:spLocks noChangeArrowheads="1"/>
              </p:cNvSpPr>
              <p:nvPr/>
            </p:nvSpPr>
            <p:spPr bwMode="auto">
              <a:xfrm>
                <a:off x="1944" y="23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itchFamily="-110" charset="0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218293" name="Oval 181"/>
              <p:cNvSpPr>
                <a:spLocks noChangeArrowheads="1"/>
              </p:cNvSpPr>
              <p:nvPr/>
            </p:nvSpPr>
            <p:spPr bwMode="auto">
              <a:xfrm>
                <a:off x="1716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itchFamily="-110" charset="0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218294" name="Oval 182"/>
              <p:cNvSpPr>
                <a:spLocks noChangeArrowheads="1"/>
              </p:cNvSpPr>
              <p:nvPr/>
            </p:nvSpPr>
            <p:spPr bwMode="auto">
              <a:xfrm>
                <a:off x="1928" y="18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itchFamily="-110" charset="0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218295" name="Oval 183"/>
              <p:cNvSpPr>
                <a:spLocks noChangeArrowheads="1"/>
              </p:cNvSpPr>
              <p:nvPr/>
            </p:nvSpPr>
            <p:spPr bwMode="auto">
              <a:xfrm>
                <a:off x="2148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itchFamily="-110" charset="0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218296" name="Oval 184"/>
              <p:cNvSpPr>
                <a:spLocks noChangeArrowheads="1"/>
              </p:cNvSpPr>
              <p:nvPr/>
            </p:nvSpPr>
            <p:spPr bwMode="auto">
              <a:xfrm>
                <a:off x="1996" y="1628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itchFamily="-110" charset="0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218297" name="Text Box 185"/>
              <p:cNvSpPr txBox="1">
                <a:spLocks noChangeArrowheads="1"/>
              </p:cNvSpPr>
              <p:nvPr/>
            </p:nvSpPr>
            <p:spPr bwMode="auto">
              <a:xfrm>
                <a:off x="1528" y="1176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Helvetica" pitchFamily="-84" charset="0"/>
                    <a:ea typeface="MS PGothic" pitchFamily="34" charset="-128"/>
                    <a:cs typeface="+mn-cs"/>
                  </a:rPr>
                  <a:t>Haifa</a:t>
                </a:r>
              </a:p>
            </p:txBody>
          </p:sp>
          <p:sp>
            <p:nvSpPr>
              <p:cNvPr id="218298" name="Text Box 186"/>
              <p:cNvSpPr txBox="1">
                <a:spLocks noChangeArrowheads="1"/>
              </p:cNvSpPr>
              <p:nvPr/>
            </p:nvSpPr>
            <p:spPr bwMode="auto">
              <a:xfrm>
                <a:off x="1656" y="1368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Helvetica" pitchFamily="-84" charset="0"/>
                    <a:ea typeface="MS PGothic" pitchFamily="34" charset="-128"/>
                    <a:cs typeface="+mn-cs"/>
                  </a:rPr>
                  <a:t>Nazareth</a:t>
                </a:r>
              </a:p>
            </p:txBody>
          </p:sp>
          <p:sp>
            <p:nvSpPr>
              <p:cNvPr id="218299" name="Text Box 187"/>
              <p:cNvSpPr txBox="1">
                <a:spLocks noChangeArrowheads="1"/>
              </p:cNvSpPr>
              <p:nvPr/>
            </p:nvSpPr>
            <p:spPr bwMode="auto">
              <a:xfrm>
                <a:off x="1344" y="1568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Helvetica" pitchFamily="-84" charset="0"/>
                    <a:ea typeface="MS PGothic" pitchFamily="34" charset="-128"/>
                    <a:cs typeface="+mn-cs"/>
                  </a:rPr>
                  <a:t>Netanya</a:t>
                </a:r>
              </a:p>
            </p:txBody>
          </p:sp>
          <p:sp>
            <p:nvSpPr>
              <p:cNvPr id="218300" name="Text Box 188"/>
              <p:cNvSpPr txBox="1">
                <a:spLocks noChangeArrowheads="1"/>
              </p:cNvSpPr>
              <p:nvPr/>
            </p:nvSpPr>
            <p:spPr bwMode="auto">
              <a:xfrm>
                <a:off x="1128" y="1760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Helvetica" pitchFamily="-84" charset="0"/>
                    <a:ea typeface="MS PGothic" pitchFamily="34" charset="-128"/>
                    <a:cs typeface="+mn-cs"/>
                  </a:rPr>
                  <a:t>Tel Aviv-Jaffa</a:t>
                </a:r>
              </a:p>
            </p:txBody>
          </p:sp>
          <p:sp>
            <p:nvSpPr>
              <p:cNvPr id="218301" name="Text Box 189"/>
              <p:cNvSpPr txBox="1">
                <a:spLocks noChangeArrowheads="1"/>
              </p:cNvSpPr>
              <p:nvPr/>
            </p:nvSpPr>
            <p:spPr bwMode="auto">
              <a:xfrm>
                <a:off x="1208" y="1912"/>
                <a:ext cx="832" cy="1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i-LK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Helvetica" pitchFamily="-84" charset="0"/>
                    <a:ea typeface="MS PGothic" pitchFamily="34" charset="-128"/>
                    <a:cs typeface="+mn-cs"/>
                  </a:rPr>
                  <a:t>ජෙරුසලම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Helvetica" pitchFamily="-84" charset="0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218302" name="Text Box 190"/>
              <p:cNvSpPr txBox="1">
                <a:spLocks noChangeArrowheads="1"/>
              </p:cNvSpPr>
              <p:nvPr/>
            </p:nvSpPr>
            <p:spPr bwMode="auto">
              <a:xfrm>
                <a:off x="1232" y="2296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Helvetica" pitchFamily="-84" charset="0"/>
                    <a:ea typeface="MS PGothic" pitchFamily="34" charset="-128"/>
                    <a:cs typeface="+mn-cs"/>
                  </a:rPr>
                  <a:t>Beersheba</a:t>
                </a:r>
              </a:p>
            </p:txBody>
          </p:sp>
          <p:sp>
            <p:nvSpPr>
              <p:cNvPr id="218303" name="Text Box 191"/>
              <p:cNvSpPr txBox="1">
                <a:spLocks noChangeArrowheads="1"/>
              </p:cNvSpPr>
              <p:nvPr/>
            </p:nvSpPr>
            <p:spPr bwMode="auto">
              <a:xfrm>
                <a:off x="1160" y="2081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Helvetica" pitchFamily="-84" charset="0"/>
                    <a:ea typeface="MS PGothic" pitchFamily="34" charset="-128"/>
                    <a:cs typeface="+mn-cs"/>
                  </a:rPr>
                  <a:t>Gaza</a:t>
                </a:r>
              </a:p>
            </p:txBody>
          </p:sp>
          <p:sp>
            <p:nvSpPr>
              <p:cNvPr id="218304" name="Text Box 192"/>
              <p:cNvSpPr txBox="1">
                <a:spLocks noChangeArrowheads="1"/>
              </p:cNvSpPr>
              <p:nvPr/>
            </p:nvSpPr>
            <p:spPr bwMode="auto">
              <a:xfrm>
                <a:off x="1576" y="2448"/>
                <a:ext cx="920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i-LK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imes" pitchFamily="-84" charset="0"/>
                    <a:ea typeface="MS PGothic" pitchFamily="34" charset="-128"/>
                    <a:cs typeface="+mn-cs"/>
                  </a:rPr>
                  <a:t>ඊශ්‍රයෙලය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Times" pitchFamily="-84" charset="0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218305" name="Oval 193"/>
              <p:cNvSpPr>
                <a:spLocks noChangeArrowheads="1"/>
              </p:cNvSpPr>
              <p:nvPr/>
            </p:nvSpPr>
            <p:spPr bwMode="auto">
              <a:xfrm>
                <a:off x="2100" y="1884"/>
                <a:ext cx="188" cy="172"/>
              </a:xfrm>
              <a:prstGeom prst="ellipse">
                <a:avLst/>
              </a:prstGeom>
              <a:solidFill>
                <a:srgbClr val="FAF200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itchFamily="-110" charset="0"/>
                  <a:ea typeface="MS PGothic" pitchFamily="34" charset="-128"/>
                  <a:cs typeface="+mn-cs"/>
                </a:endParaRPr>
              </a:p>
            </p:txBody>
          </p:sp>
        </p:grpSp>
      </p:grpSp>
      <p:sp>
        <p:nvSpPr>
          <p:cNvPr id="218210" name="Oval 98"/>
          <p:cNvSpPr>
            <a:spLocks noChangeArrowheads="1"/>
          </p:cNvSpPr>
          <p:nvPr/>
        </p:nvSpPr>
        <p:spPr bwMode="auto">
          <a:xfrm>
            <a:off x="2176463" y="1303338"/>
            <a:ext cx="2286000" cy="4648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-110" charset="0"/>
              <a:ea typeface="MS PGothic" pitchFamily="34" charset="-128"/>
              <a:cs typeface="+mn-cs"/>
            </a:endParaRPr>
          </a:p>
        </p:txBody>
      </p:sp>
      <p:sp>
        <p:nvSpPr>
          <p:cNvPr id="11308" name="Text Box 20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itchFamily="66" charset="0"/>
              <a:ea typeface="MS PGothic" pitchFamily="34" charset="-128"/>
              <a:cs typeface="+mn-cs"/>
            </a:endParaRPr>
          </a:p>
        </p:txBody>
      </p:sp>
      <p:sp>
        <p:nvSpPr>
          <p:cNvPr id="218317" name="Rectangle 20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MS PGothic" pitchFamily="34" charset="-128"/>
                <a:cs typeface="+mn-cs"/>
              </a:rPr>
              <a:t>04</a:t>
            </a:r>
          </a:p>
        </p:txBody>
      </p:sp>
      <p:sp>
        <p:nvSpPr>
          <p:cNvPr id="11310" name="Text Box 207"/>
          <p:cNvSpPr txBox="1">
            <a:spLocks noChangeArrowheads="1"/>
          </p:cNvSpPr>
          <p:nvPr/>
        </p:nvSpPr>
        <p:spPr bwMode="auto">
          <a:xfrm>
            <a:off x="8721725" y="6397625"/>
            <a:ext cx="3254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1</a:t>
            </a:r>
          </a:p>
        </p:txBody>
      </p:sp>
      <p:sp>
        <p:nvSpPr>
          <p:cNvPr id="3" name="Text Box 62">
            <a:extLst>
              <a:ext uri="{FF2B5EF4-FFF2-40B4-BE49-F238E27FC236}">
                <a16:creationId xmlns:a16="http://schemas.microsoft.com/office/drawing/2014/main" id="{4F0A250E-FB2A-D9D3-39CB-24055DC72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589" y="2404725"/>
            <a:ext cx="8098972" cy="18620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1A0004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i-LK" sz="11500" b="1" i="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සිතියම</a:t>
            </a:r>
            <a:endParaRPr kumimoji="0" lang="en-US" sz="115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9761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210" grpId="0" animBg="1"/>
      <p:bldP spid="3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9926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992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992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9930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9933" name="Text Box 13"/>
          <p:cNvSpPr txBox="1">
            <a:spLocks noChangeArrowheads="1"/>
          </p:cNvSpPr>
          <p:nvPr/>
        </p:nvSpPr>
        <p:spPr bwMode="auto">
          <a:xfrm>
            <a:off x="2266950" y="1101725"/>
            <a:ext cx="5257800" cy="16312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sz="4000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පළමුව </a:t>
            </a:r>
            <a:endParaRPr lang="en-US" sz="4000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si-LK" sz="4000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ජල ප්‍රභවයන් 6</a:t>
            </a:r>
            <a:endParaRPr lang="en-US" sz="4000" b="1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9934" name="Text Box 14"/>
          <p:cNvSpPr txBox="1">
            <a:spLocks noChangeArrowheads="1"/>
          </p:cNvSpPr>
          <p:nvPr/>
        </p:nvSpPr>
        <p:spPr bwMode="auto">
          <a:xfrm>
            <a:off x="1885950" y="2741613"/>
            <a:ext cx="6019800" cy="14773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sz="3600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දෙවනුව</a:t>
            </a:r>
            <a:endParaRPr lang="en-US" sz="3600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si-LK" sz="3600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භූමීය ස්ථාන 10</a:t>
            </a:r>
            <a:endParaRPr lang="en-US" sz="3600" b="1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9935" name="Text Box 15"/>
          <p:cNvSpPr txBox="1">
            <a:spLocks noChangeArrowheads="1"/>
          </p:cNvSpPr>
          <p:nvPr/>
        </p:nvSpPr>
        <p:spPr bwMode="auto">
          <a:xfrm>
            <a:off x="1885950" y="4298950"/>
            <a:ext cx="6019800" cy="14773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sz="3600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තෙවනුව</a:t>
            </a:r>
            <a:endParaRPr lang="en-US" sz="3600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si-LK" sz="3600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අදාල දුර ප්‍රමාණයන්</a:t>
            </a:r>
            <a:endParaRPr lang="en-US" sz="3600" b="1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514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1515" name="Text Box 20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1400" b="1" i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09941" name="Rectangle 2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21517" name="Text Box 22"/>
          <p:cNvSpPr txBox="1">
            <a:spLocks noChangeArrowheads="1"/>
          </p:cNvSpPr>
          <p:nvPr/>
        </p:nvSpPr>
        <p:spPr bwMode="auto">
          <a:xfrm>
            <a:off x="8737600" y="6397625"/>
            <a:ext cx="3254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21518" name="Text Box 23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21519" name="Rectangle 24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9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9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9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33" grpId="0" autoUpdateAnimBg="0"/>
      <p:bldP spid="209934" grpId="0" autoUpdateAnimBg="0"/>
      <p:bldP spid="20993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211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11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11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119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11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11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119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561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21201" name="Rectangle 17"/>
          <p:cNvSpPr>
            <a:spLocks noChangeArrowheads="1"/>
          </p:cNvSpPr>
          <p:nvPr/>
        </p:nvSpPr>
        <p:spPr bwMode="auto">
          <a:xfrm>
            <a:off x="8086725" y="65214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23563" name="Text Box 18"/>
          <p:cNvSpPr txBox="1">
            <a:spLocks noChangeArrowheads="1"/>
          </p:cNvSpPr>
          <p:nvPr/>
        </p:nvSpPr>
        <p:spPr bwMode="auto">
          <a:xfrm>
            <a:off x="8721725" y="6397625"/>
            <a:ext cx="3254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23564" name="Text Box 1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23565" name="Rectangle 20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196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199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5610" name="Text Box 1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8211" name="Rectangle 1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25612" name="Text Box 20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25613" name="Rectangle 21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220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223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2909454" y="1985818"/>
            <a:ext cx="4341092" cy="28905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>
              <a:lnSpc>
                <a:spcPct val="65000"/>
              </a:lnSpc>
            </a:pPr>
            <a:r>
              <a:rPr lang="si-LK" sz="4000" b="1" dirty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ස්ථානවල සම්පූර්ණ නම </a:t>
            </a:r>
            <a:endParaRPr lang="en-US" sz="4000" b="1" dirty="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65000"/>
              </a:lnSpc>
            </a:pPr>
            <a:r>
              <a:rPr lang="si-LK" sz="4000" b="1" dirty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භාවිතා නොකරන්න.</a:t>
            </a:r>
          </a:p>
          <a:p>
            <a:pPr>
              <a:lnSpc>
                <a:spcPct val="65000"/>
              </a:lnSpc>
            </a:pPr>
            <a:r>
              <a:rPr lang="si-LK" sz="4000" b="1" dirty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අදාල නාමයන්ගෙ පළමු අකුර </a:t>
            </a:r>
            <a:endParaRPr lang="en-US" sz="4000" b="1" dirty="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65000"/>
              </a:lnSpc>
            </a:pPr>
            <a:r>
              <a:rPr lang="si-LK" sz="4000" b="1" dirty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පමණක් භාවිතා කරන්න!</a:t>
            </a:r>
            <a:endParaRPr lang="en-US" sz="4000" b="1" dirty="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659" name="Text Box 1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8075613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27661" name="Text Box 21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27662" name="Rectangle 23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941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5942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5943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5944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5945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5946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5947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5949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5951" name="Rectangle 15"/>
          <p:cNvSpPr>
            <a:spLocks noChangeArrowheads="1"/>
          </p:cNvSpPr>
          <p:nvPr/>
        </p:nvSpPr>
        <p:spPr bwMode="auto">
          <a:xfrm>
            <a:off x="2020888" y="935038"/>
            <a:ext cx="835025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ea typeface="+mn-ea"/>
              </a:rPr>
              <a:t>MS</a:t>
            </a:r>
          </a:p>
        </p:txBody>
      </p:sp>
      <p:sp>
        <p:nvSpPr>
          <p:cNvPr id="29595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708" name="Text Box 2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95958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29710" name="Text Box 24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29711" name="Rectangle 25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sp>
        <p:nvSpPr>
          <p:cNvPr id="295962" name="Oval 26"/>
          <p:cNvSpPr>
            <a:spLocks noChangeArrowheads="1"/>
          </p:cNvSpPr>
          <p:nvPr/>
        </p:nvSpPr>
        <p:spPr bwMode="auto">
          <a:xfrm>
            <a:off x="1868488" y="771525"/>
            <a:ext cx="1039812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6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86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92869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2870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2871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2872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2873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2874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2875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2877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2879" name="Rectangle 15"/>
          <p:cNvSpPr>
            <a:spLocks noChangeArrowheads="1"/>
          </p:cNvSpPr>
          <p:nvPr/>
        </p:nvSpPr>
        <p:spPr bwMode="auto">
          <a:xfrm>
            <a:off x="2020888" y="93503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29288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2881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31758" name="Text Box 2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92886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31760" name="Text Box 24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31761" name="Rectangle 25"/>
          <p:cNvSpPr>
            <a:spLocks noChangeArrowheads="1"/>
          </p:cNvSpPr>
          <p:nvPr/>
        </p:nvSpPr>
        <p:spPr bwMode="auto">
          <a:xfrm>
            <a:off x="7069138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sp>
        <p:nvSpPr>
          <p:cNvPr id="292891" name="Oval 27"/>
          <p:cNvSpPr>
            <a:spLocks noChangeArrowheads="1"/>
          </p:cNvSpPr>
          <p:nvPr/>
        </p:nvSpPr>
        <p:spPr bwMode="auto">
          <a:xfrm>
            <a:off x="4684713" y="2752725"/>
            <a:ext cx="1039812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9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125" y="4092575"/>
            <a:ext cx="3198813" cy="217963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389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3892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93893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3894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3895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3896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3897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3898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3899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3901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3902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293903" name="Rectangle 15"/>
          <p:cNvSpPr>
            <a:spLocks noChangeArrowheads="1"/>
          </p:cNvSpPr>
          <p:nvPr/>
        </p:nvSpPr>
        <p:spPr bwMode="auto">
          <a:xfrm>
            <a:off x="2020888" y="93503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293904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3905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33808" name="Text Box 2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93910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33810" name="Text Box 24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33811" name="Rectangle 25"/>
          <p:cNvSpPr>
            <a:spLocks noChangeArrowheads="1"/>
          </p:cNvSpPr>
          <p:nvPr/>
        </p:nvSpPr>
        <p:spPr bwMode="auto">
          <a:xfrm>
            <a:off x="7069138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sp>
        <p:nvSpPr>
          <p:cNvPr id="293915" name="Oval 27"/>
          <p:cNvSpPr>
            <a:spLocks noChangeArrowheads="1"/>
          </p:cNvSpPr>
          <p:nvPr/>
        </p:nvSpPr>
        <p:spPr bwMode="auto">
          <a:xfrm>
            <a:off x="7115175" y="5033963"/>
            <a:ext cx="1039813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9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125" y="4092575"/>
            <a:ext cx="3198813" cy="217963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491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16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94917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4918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4919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4920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4921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4922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4923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4925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4926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294927" name="Rectangle 15"/>
          <p:cNvSpPr>
            <a:spLocks noChangeArrowheads="1"/>
          </p:cNvSpPr>
          <p:nvPr/>
        </p:nvSpPr>
        <p:spPr bwMode="auto">
          <a:xfrm>
            <a:off x="2020888" y="93503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294928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4929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294930" name="Text Box 18"/>
          <p:cNvSpPr txBox="1">
            <a:spLocks noChangeArrowheads="1"/>
          </p:cNvSpPr>
          <p:nvPr/>
        </p:nvSpPr>
        <p:spPr bwMode="auto">
          <a:xfrm>
            <a:off x="1301750" y="1333500"/>
            <a:ext cx="49530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මධ්‍යධරණි මුහුද</a:t>
            </a:r>
            <a:endParaRPr lang="en-US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4931" name="Text Box 19"/>
          <p:cNvSpPr txBox="1">
            <a:spLocks noChangeArrowheads="1"/>
          </p:cNvSpPr>
          <p:nvPr/>
        </p:nvSpPr>
        <p:spPr bwMode="auto">
          <a:xfrm>
            <a:off x="3141663" y="3444875"/>
            <a:ext cx="4953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si-LK" sz="3200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යුප්‍රටීස් ගංඟාව</a:t>
            </a:r>
            <a:endParaRPr lang="en-US" sz="3200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4932" name="Text Box 20"/>
          <p:cNvSpPr txBox="1">
            <a:spLocks noChangeArrowheads="1"/>
          </p:cNvSpPr>
          <p:nvPr/>
        </p:nvSpPr>
        <p:spPr bwMode="auto">
          <a:xfrm>
            <a:off x="4806950" y="5691188"/>
            <a:ext cx="4094163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පර්සියන් බොක්ක</a:t>
            </a:r>
            <a:endParaRPr lang="en-US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859" name="Text Box 2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94934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35861" name="Text Box 23"/>
          <p:cNvSpPr txBox="1">
            <a:spLocks noChangeArrowheads="1"/>
          </p:cNvSpPr>
          <p:nvPr/>
        </p:nvSpPr>
        <p:spPr bwMode="auto">
          <a:xfrm>
            <a:off x="8731250" y="6397625"/>
            <a:ext cx="3254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35862" name="Text Box 24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35863" name="Rectangle 25"/>
          <p:cNvSpPr>
            <a:spLocks noChangeArrowheads="1"/>
          </p:cNvSpPr>
          <p:nvPr/>
        </p:nvSpPr>
        <p:spPr bwMode="auto">
          <a:xfrm>
            <a:off x="7069138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31" grpId="0" autoUpdateAnimBg="0"/>
      <p:bldP spid="294932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3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36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537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902" name="Text Box 1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5384" name="Rectangle 2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37904" name="Text Box 25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37905" name="Rectangle 26"/>
          <p:cNvSpPr>
            <a:spLocks noChangeArrowheads="1"/>
          </p:cNvSpPr>
          <p:nvPr/>
        </p:nvSpPr>
        <p:spPr bwMode="auto">
          <a:xfrm>
            <a:off x="7069138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pic>
        <p:nvPicPr>
          <p:cNvPr id="15389" name="Picture 29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6513" y="1636713"/>
            <a:ext cx="4395787" cy="3297237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5377" name="Oval 17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animBg="1"/>
      <p:bldP spid="1537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63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639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640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6402" name="Oval 18"/>
          <p:cNvSpPr>
            <a:spLocks noChangeArrowheads="1"/>
          </p:cNvSpPr>
          <p:nvPr/>
        </p:nvSpPr>
        <p:spPr bwMode="auto">
          <a:xfrm>
            <a:off x="2413000" y="551656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52" name="Text Box 2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6409" name="Rectangle 2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39954" name="Text Box 26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39955" name="Rectangle 27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pic>
        <p:nvPicPr>
          <p:cNvPr id="16413" name="Picture 29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6513" y="1636713"/>
            <a:ext cx="4395787" cy="3297237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6414" name="Text Box 30"/>
          <p:cNvSpPr txBox="1">
            <a:spLocks noChangeArrowheads="1"/>
          </p:cNvSpPr>
          <p:nvPr/>
        </p:nvSpPr>
        <p:spPr bwMode="auto">
          <a:xfrm>
            <a:off x="4922838" y="4276725"/>
            <a:ext cx="24003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රතු මුහුද</a:t>
            </a:r>
            <a:endParaRPr lang="en-US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14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2" name="Group 3"/>
          <p:cNvGrpSpPr>
            <a:grpSpLocks/>
          </p:cNvGrpSpPr>
          <p:nvPr/>
        </p:nvGrpSpPr>
        <p:grpSpPr bwMode="auto">
          <a:xfrm>
            <a:off x="76200" y="5211763"/>
            <a:ext cx="8596313" cy="1346200"/>
            <a:chOff x="48" y="3424"/>
            <a:chExt cx="5415" cy="848"/>
          </a:xfrm>
        </p:grpSpPr>
        <p:sp>
          <p:nvSpPr>
            <p:cNvPr id="338948" name="Text Box 4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2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8949" name="Text Box 5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54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2000" b="1">
                  <a:solidFill>
                    <a:srgbClr val="FAFD00"/>
                  </a:solidFill>
                  <a:latin typeface="Times New Roman" charset="0"/>
                </a:rPr>
                <a:t>A Presentation of The Bible…Basically Ministries International Inc.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en-US" sz="2000" b="1">
                  <a:solidFill>
                    <a:srgbClr val="FAFD00"/>
                  </a:solidFill>
                  <a:latin typeface="Times New Roman" charset="0"/>
                </a:rPr>
                <a:t>Fort Worth, Texas</a:t>
              </a:r>
              <a:endParaRPr lang="en-US" sz="1800" b="1" i="0">
                <a:solidFill>
                  <a:srgbClr val="FAFD00"/>
                </a:solidFill>
                <a:latin typeface="Times New Roman" charset="0"/>
              </a:endParaRPr>
            </a:p>
          </p:txBody>
        </p:sp>
        <p:sp>
          <p:nvSpPr>
            <p:cNvPr id="338950" name="Text Box 6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000" i="0">
                  <a:solidFill>
                    <a:srgbClr val="FFFB0C"/>
                  </a:solidFill>
                  <a:latin typeface="Helvetica" pitchFamily="-107" charset="0"/>
                  <a:ea typeface="ＭＳ Ｐゴシック" charset="0"/>
                  <a:cs typeface="ＭＳ Ｐゴシック" charset="0"/>
                </a:rPr>
                <a:t>www.biblebasically.com</a:t>
              </a:r>
            </a:p>
          </p:txBody>
        </p:sp>
      </p:grpSp>
      <p:sp>
        <p:nvSpPr>
          <p:cNvPr id="5123" name="Text Box 7"/>
          <p:cNvSpPr txBox="1">
            <a:spLocks noChangeArrowheads="1"/>
          </p:cNvSpPr>
          <p:nvPr/>
        </p:nvSpPr>
        <p:spPr bwMode="auto">
          <a:xfrm>
            <a:off x="8832850" y="596106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FFFF"/>
              </a:solidFill>
            </a:endParaRPr>
          </a:p>
        </p:txBody>
      </p:sp>
      <p:sp>
        <p:nvSpPr>
          <p:cNvPr id="5124" name="Text Box 8"/>
          <p:cNvSpPr txBox="1">
            <a:spLocks noChangeArrowheads="1"/>
          </p:cNvSpPr>
          <p:nvPr/>
        </p:nvSpPr>
        <p:spPr bwMode="auto">
          <a:xfrm>
            <a:off x="481013" y="6321425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FFFFF"/>
                </a:solidFill>
              </a:rPr>
              <a:t>©2006 TBBMI</a:t>
            </a:r>
          </a:p>
        </p:txBody>
      </p:sp>
      <p:sp>
        <p:nvSpPr>
          <p:cNvPr id="338955" name="Text Box 11"/>
          <p:cNvSpPr txBox="1">
            <a:spLocks noChangeArrowheads="1"/>
          </p:cNvSpPr>
          <p:nvPr/>
        </p:nvSpPr>
        <p:spPr bwMode="auto">
          <a:xfrm>
            <a:off x="2155825" y="-25400"/>
            <a:ext cx="47180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08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>
                <a:solidFill>
                  <a:srgbClr val="FF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VERSION 9.65</a:t>
            </a:r>
          </a:p>
        </p:txBody>
      </p:sp>
      <p:sp>
        <p:nvSpPr>
          <p:cNvPr id="11" name="Rectangle 30"/>
          <p:cNvSpPr>
            <a:spLocks noChangeArrowheads="1"/>
          </p:cNvSpPr>
          <p:nvPr/>
        </p:nvSpPr>
        <p:spPr bwMode="auto">
          <a:xfrm>
            <a:off x="7583488" y="6302375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9.65.01.</a:t>
            </a:r>
          </a:p>
        </p:txBody>
      </p:sp>
      <p:sp>
        <p:nvSpPr>
          <p:cNvPr id="12" name="Rectangle 31"/>
          <p:cNvSpPr>
            <a:spLocks noChangeArrowheads="1"/>
          </p:cNvSpPr>
          <p:nvPr/>
        </p:nvSpPr>
        <p:spPr bwMode="auto">
          <a:xfrm>
            <a:off x="8129588" y="6299200"/>
            <a:ext cx="339725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01</a:t>
            </a:r>
          </a:p>
        </p:txBody>
      </p:sp>
      <p:pic>
        <p:nvPicPr>
          <p:cNvPr id="5128" name="Picture 2" descr="BACKGR~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Text Box 8"/>
          <p:cNvSpPr txBox="1">
            <a:spLocks noChangeArrowheads="1"/>
          </p:cNvSpPr>
          <p:nvPr/>
        </p:nvSpPr>
        <p:spPr bwMode="auto">
          <a:xfrm>
            <a:off x="0" y="64055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b="1" i="0">
                <a:solidFill>
                  <a:srgbClr val="FFFFFF"/>
                </a:solidFill>
                <a:ea typeface="Gulim" charset="0"/>
                <a:cs typeface="Gulim" charset="0"/>
              </a:rPr>
              <a:t>©2004 TBBMI</a:t>
            </a: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-6350" y="1712913"/>
            <a:ext cx="914400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adhika-PC" charset="0"/>
              </a:rPr>
              <a:t>මූලික ලෙසට </a:t>
            </a:r>
          </a:p>
          <a:p>
            <a:pPr>
              <a:defRPr/>
            </a:pPr>
            <a:r>
              <a:rPr lang="en-US" sz="80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adhika-PC" charset="0"/>
              </a:rPr>
              <a:t>බයිබලය</a:t>
            </a:r>
            <a:endParaRPr lang="en-US" sz="16600" b="1" i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osher-Normal" charset="0"/>
            </a:endParaRPr>
          </a:p>
        </p:txBody>
      </p:sp>
      <p:sp>
        <p:nvSpPr>
          <p:cNvPr id="5131" name="Text Box 10"/>
          <p:cNvSpPr txBox="1">
            <a:spLocks noChangeArrowheads="1"/>
          </p:cNvSpPr>
          <p:nvPr/>
        </p:nvSpPr>
        <p:spPr bwMode="auto">
          <a:xfrm>
            <a:off x="17305338" y="6323013"/>
            <a:ext cx="3286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1000" b="1" i="0">
                <a:solidFill>
                  <a:srgbClr val="FFFFFF"/>
                </a:solidFill>
                <a:ea typeface="Gulim" charset="0"/>
                <a:cs typeface="Gulim" charset="0"/>
              </a:rPr>
              <a:t>01</a:t>
            </a: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649288" y="5211763"/>
            <a:ext cx="802322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FAFD00"/>
                </a:solidFill>
                <a:latin typeface="Times New Roman" charset="0"/>
              </a:rPr>
              <a:t>A Presentation of The Bible…Basically Ministries International Inc.                Fort Worth, Texas</a:t>
            </a:r>
            <a:endParaRPr lang="en-US" sz="1800" b="1" i="0">
              <a:solidFill>
                <a:srgbClr val="FAFD00"/>
              </a:solidFill>
              <a:latin typeface="Times New Roman" charset="0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3259138" y="6065838"/>
            <a:ext cx="30813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080435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i="0" dirty="0">
                <a:solidFill>
                  <a:srgbClr val="FFFB0C"/>
                </a:solidFill>
                <a:latin typeface="Helvetica" pitchFamily="-107" charset="0"/>
                <a:ea typeface="ＭＳ Ｐゴシック" charset="0"/>
                <a:cs typeface="ＭＳ Ｐゴシック" charset="0"/>
              </a:rPr>
              <a:t>www.biblebasically.org</a:t>
            </a:r>
          </a:p>
        </p:txBody>
      </p:sp>
      <p:sp>
        <p:nvSpPr>
          <p:cNvPr id="5134" name="Rectangle 9"/>
          <p:cNvSpPr>
            <a:spLocks noChangeArrowheads="1"/>
          </p:cNvSpPr>
          <p:nvPr/>
        </p:nvSpPr>
        <p:spPr bwMode="auto">
          <a:xfrm>
            <a:off x="8178341" y="6388021"/>
            <a:ext cx="64815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ko-KR" sz="1000" b="1" i="0" dirty="0">
                <a:solidFill>
                  <a:srgbClr val="FFFFFF"/>
                </a:solidFill>
                <a:latin typeface="Arial" charset="0"/>
                <a:ea typeface="Gulim" charset="0"/>
                <a:cs typeface="Gulim" charset="0"/>
              </a:rPr>
              <a:t>9.65.02.</a:t>
            </a:r>
          </a:p>
        </p:txBody>
      </p:sp>
      <p:sp>
        <p:nvSpPr>
          <p:cNvPr id="5135" name="Rectangle 9"/>
          <p:cNvSpPr>
            <a:spLocks noChangeArrowheads="1"/>
          </p:cNvSpPr>
          <p:nvPr/>
        </p:nvSpPr>
        <p:spPr bwMode="auto">
          <a:xfrm>
            <a:off x="8637588" y="6388021"/>
            <a:ext cx="3273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ko-KR" sz="1000" b="1" i="0" dirty="0">
                <a:solidFill>
                  <a:srgbClr val="FFFFFF"/>
                </a:solidFill>
                <a:latin typeface="Arial" charset="0"/>
                <a:ea typeface="Gulim" charset="0"/>
                <a:cs typeface="Gulim" charset="0"/>
              </a:rPr>
              <a:t>84</a:t>
            </a:r>
          </a:p>
        </p:txBody>
      </p:sp>
    </p:spTree>
    <p:extLst>
      <p:ext uri="{BB962C8B-B14F-4D97-AF65-F5344CB8AC3E}">
        <p14:creationId xmlns:p14="http://schemas.microsoft.com/office/powerpoint/2010/main" val="2129137675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84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8439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8448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8451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8452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8453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2002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8460" name="Rectangle 2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42004" name="Text Box 2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42005" name="Rectangle 30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sp>
        <p:nvSpPr>
          <p:cNvPr id="18450" name="Oval 18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pic>
        <p:nvPicPr>
          <p:cNvPr id="18467" name="Picture 3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94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946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947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9473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9474" name="Oval 18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9475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9476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9477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4051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9484" name="Rectangle 28"/>
          <p:cNvSpPr>
            <a:spLocks noChangeArrowheads="1"/>
          </p:cNvSpPr>
          <p:nvPr/>
        </p:nvSpPr>
        <p:spPr bwMode="auto">
          <a:xfrm>
            <a:off x="80787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44053" name="Text Box 2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44054" name="Rectangle 30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pic>
        <p:nvPicPr>
          <p:cNvPr id="19491" name="Picture 3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19488" name="Picture 3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4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2049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20498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098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0510" name="Rectangle 30"/>
          <p:cNvSpPr>
            <a:spLocks noChangeArrowheads="1"/>
          </p:cNvSpPr>
          <p:nvPr/>
        </p:nvSpPr>
        <p:spPr bwMode="auto">
          <a:xfrm>
            <a:off x="8091488" y="652938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46100" name="Text Box 31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46101" name="Rectangle 32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20502" name="Oval 22"/>
          <p:cNvSpPr>
            <a:spLocks noChangeArrowheads="1"/>
          </p:cNvSpPr>
          <p:nvPr/>
        </p:nvSpPr>
        <p:spPr bwMode="auto">
          <a:xfrm>
            <a:off x="3346450" y="22510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pic>
        <p:nvPicPr>
          <p:cNvPr id="20515" name="Picture 3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0516" name="Text Box 36"/>
          <p:cNvSpPr txBox="1">
            <a:spLocks noChangeArrowheads="1"/>
          </p:cNvSpPr>
          <p:nvPr/>
        </p:nvSpPr>
        <p:spPr bwMode="auto">
          <a:xfrm>
            <a:off x="4659313" y="2497138"/>
            <a:ext cx="4094162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ගලීලයේ මුහුද</a:t>
            </a:r>
            <a:endParaRPr lang="en-US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0517" name="Picture 3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6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5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51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2152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521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21522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523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524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526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21527" name="Oval 23"/>
          <p:cNvSpPr>
            <a:spLocks noChangeArrowheads="1"/>
          </p:cNvSpPr>
          <p:nvPr/>
        </p:nvSpPr>
        <p:spPr bwMode="auto">
          <a:xfrm>
            <a:off x="2516188" y="34861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8148" name="Text Box 2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1534" name="Rectangle 3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48150" name="Text Box 31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48151" name="Rectangle 32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pic>
        <p:nvPicPr>
          <p:cNvPr id="21538" name="Picture 3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5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pic>
        <p:nvPicPr>
          <p:cNvPr id="21539" name="Picture 3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1540" name="Text Box 36"/>
          <p:cNvSpPr txBox="1">
            <a:spLocks noChangeArrowheads="1"/>
          </p:cNvSpPr>
          <p:nvPr/>
        </p:nvSpPr>
        <p:spPr bwMode="auto">
          <a:xfrm>
            <a:off x="2772352" y="4206586"/>
            <a:ext cx="3057525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මළ මුහුද</a:t>
            </a:r>
            <a:endParaRPr lang="en-US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541" name="Text Box 37"/>
          <p:cNvSpPr txBox="1">
            <a:spLocks noChangeArrowheads="1"/>
          </p:cNvSpPr>
          <p:nvPr/>
        </p:nvSpPr>
        <p:spPr bwMode="auto">
          <a:xfrm>
            <a:off x="4659313" y="2497138"/>
            <a:ext cx="4094162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ගලීලයේ මුහුද</a:t>
            </a:r>
            <a:endParaRPr lang="en-US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40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70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70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2971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2971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71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71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715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718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50195" name="Text Box 2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9728" name="Rectangle 3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50197" name="Text Box 33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50198" name="Rectangle 34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pic>
        <p:nvPicPr>
          <p:cNvPr id="29731" name="Picture 3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68"/>
          <a:stretch>
            <a:fillRect/>
          </a:stretch>
        </p:blipFill>
        <p:spPr bwMode="auto">
          <a:xfrm>
            <a:off x="4140200" y="361950"/>
            <a:ext cx="4765675" cy="3203575"/>
          </a:xfrm>
          <a:prstGeom prst="rect">
            <a:avLst/>
          </a:prstGeom>
          <a:noFill/>
          <a:ln>
            <a:noFill/>
          </a:ln>
          <a:effectLst>
            <a:outerShdw blurRad="63500" dist="125724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2955927" y="3125790"/>
            <a:ext cx="2679701" cy="1746251"/>
            <a:chOff x="1896" y="1978"/>
            <a:chExt cx="1688" cy="1100"/>
          </a:xfrm>
        </p:grpSpPr>
        <p:sp>
          <p:nvSpPr>
            <p:cNvPr id="29719" name="Rectangle 23"/>
            <p:cNvSpPr>
              <a:spLocks noChangeArrowheads="1"/>
            </p:cNvSpPr>
            <p:nvPr/>
          </p:nvSpPr>
          <p:spPr bwMode="auto">
            <a:xfrm>
              <a:off x="1896" y="2479"/>
              <a:ext cx="1688" cy="5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si-LK" b="1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84" charset="0"/>
                </a:rPr>
                <a:t>යෝර්දාන් </a:t>
              </a:r>
              <a:r>
                <a:rPr lang="en-US" b="1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84" charset="0"/>
                </a:rPr>
                <a:t> </a:t>
              </a:r>
              <a:r>
                <a:rPr lang="si-LK" b="1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84" charset="0"/>
                </a:rPr>
                <a:t>ගංඟාව</a:t>
              </a:r>
            </a:p>
            <a:p>
              <a:endParaRPr lang="en-US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endParaRPr>
            </a:p>
          </p:txBody>
        </p:sp>
        <p:sp>
          <p:nvSpPr>
            <p:cNvPr id="29720" name="Line 24"/>
            <p:cNvSpPr>
              <a:spLocks noChangeShapeType="1"/>
            </p:cNvSpPr>
            <p:nvPr/>
          </p:nvSpPr>
          <p:spPr bwMode="auto">
            <a:xfrm>
              <a:off x="2160" y="1978"/>
              <a:ext cx="754" cy="535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 type="triangle" w="med" len="med"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53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535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22544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545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22546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547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548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549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22550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52244" name="Text Box 3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2566" name="Rectangle 3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52246" name="Text Box 39"/>
          <p:cNvSpPr txBox="1">
            <a:spLocks noChangeArrowheads="1"/>
          </p:cNvSpPr>
          <p:nvPr/>
        </p:nvSpPr>
        <p:spPr bwMode="auto">
          <a:xfrm>
            <a:off x="8734425" y="6400800"/>
            <a:ext cx="3254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pitchFamily="34" charset="0"/>
              </a:rPr>
              <a:t>7</a:t>
            </a:r>
          </a:p>
        </p:txBody>
      </p:sp>
      <p:sp>
        <p:nvSpPr>
          <p:cNvPr id="52247" name="Text Box 40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52248" name="Rectangle 41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pic>
        <p:nvPicPr>
          <p:cNvPr id="22570" name="Picture 4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557213" y="1435100"/>
            <a:ext cx="1808162" cy="1231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1" name="Picture 4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8275" y="2119313"/>
            <a:ext cx="1985963" cy="13430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2572" name="Picture 4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666750" y="3249613"/>
            <a:ext cx="1990725" cy="15033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3" name="Picture 4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1023938"/>
            <a:ext cx="1633538" cy="12414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2574" name="Picture 46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2450" y="5094288"/>
            <a:ext cx="1849438" cy="1385887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2575" name="Picture 4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9438" y="4837113"/>
            <a:ext cx="15748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56" name="Oval 28"/>
          <p:cNvSpPr>
            <a:spLocks noChangeArrowheads="1"/>
          </p:cNvSpPr>
          <p:nvPr/>
        </p:nvSpPr>
        <p:spPr bwMode="auto">
          <a:xfrm>
            <a:off x="1914525" y="8763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555" name="Oval 27"/>
          <p:cNvSpPr>
            <a:spLocks noChangeArrowheads="1"/>
          </p:cNvSpPr>
          <p:nvPr/>
        </p:nvSpPr>
        <p:spPr bwMode="auto">
          <a:xfrm>
            <a:off x="3284538" y="2243138"/>
            <a:ext cx="830262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552" name="Oval 24"/>
          <p:cNvSpPr>
            <a:spLocks noChangeArrowheads="1"/>
          </p:cNvSpPr>
          <p:nvPr/>
        </p:nvSpPr>
        <p:spPr bwMode="auto">
          <a:xfrm>
            <a:off x="4495800" y="25146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551" name="Oval 23"/>
          <p:cNvSpPr>
            <a:spLocks noChangeArrowheads="1"/>
          </p:cNvSpPr>
          <p:nvPr/>
        </p:nvSpPr>
        <p:spPr bwMode="auto">
          <a:xfrm>
            <a:off x="7083425" y="5094288"/>
            <a:ext cx="830263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553" name="Oval 25"/>
          <p:cNvSpPr>
            <a:spLocks noChangeArrowheads="1"/>
          </p:cNvSpPr>
          <p:nvPr/>
        </p:nvSpPr>
        <p:spPr bwMode="auto">
          <a:xfrm>
            <a:off x="2362200" y="54864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554" name="Oval 26"/>
          <p:cNvSpPr>
            <a:spLocks noChangeArrowheads="1"/>
          </p:cNvSpPr>
          <p:nvPr/>
        </p:nvSpPr>
        <p:spPr bwMode="auto">
          <a:xfrm>
            <a:off x="2514600" y="35052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2376488" y="288925"/>
            <a:ext cx="5376862" cy="5800725"/>
            <a:chOff x="1450" y="-287"/>
            <a:chExt cx="3387" cy="3654"/>
          </a:xfrm>
        </p:grpSpPr>
        <p:sp>
          <p:nvSpPr>
            <p:cNvPr id="22578" name="Text Box 50"/>
            <p:cNvSpPr txBox="1">
              <a:spLocks noChangeArrowheads="1"/>
            </p:cNvSpPr>
            <p:nvPr/>
          </p:nvSpPr>
          <p:spPr bwMode="auto">
            <a:xfrm>
              <a:off x="1678" y="-287"/>
              <a:ext cx="2438" cy="32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36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6</a:t>
              </a:r>
            </a:p>
          </p:txBody>
        </p:sp>
        <p:sp>
          <p:nvSpPr>
            <p:cNvPr id="22579" name="Text Box 51"/>
            <p:cNvSpPr txBox="1">
              <a:spLocks noChangeArrowheads="1"/>
            </p:cNvSpPr>
            <p:nvPr/>
          </p:nvSpPr>
          <p:spPr bwMode="auto">
            <a:xfrm>
              <a:off x="1450" y="2848"/>
              <a:ext cx="3387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i-LK" sz="4800" b="1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ජල ප්‍රවහයන්</a:t>
              </a:r>
              <a:endParaRPr lang="en-US" sz="4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74" grpId="0" autoUpdateAnimBg="0"/>
      <p:bldP spid="22556" grpId="0" animBg="1"/>
      <p:bldP spid="22555" grpId="0" animBg="1"/>
      <p:bldP spid="22552" grpId="0" animBg="1"/>
      <p:bldP spid="22551" grpId="0" animBg="1"/>
      <p:bldP spid="22553" grpId="0" animBg="1"/>
      <p:bldP spid="2255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072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072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3072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3073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073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073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3073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073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073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074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3074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0747" name="Freeform 27"/>
          <p:cNvSpPr>
            <a:spLocks/>
          </p:cNvSpPr>
          <p:nvPr/>
        </p:nvSpPr>
        <p:spPr bwMode="auto">
          <a:xfrm>
            <a:off x="1800225" y="1054100"/>
            <a:ext cx="6378575" cy="4025900"/>
          </a:xfrm>
          <a:custGeom>
            <a:avLst/>
            <a:gdLst/>
            <a:ahLst/>
            <a:cxnLst>
              <a:cxn ang="0">
                <a:pos x="2658" y="2528"/>
              </a:cxn>
              <a:cxn ang="0">
                <a:pos x="2242" y="2368"/>
              </a:cxn>
              <a:cxn ang="0">
                <a:pos x="1570" y="2264"/>
              </a:cxn>
              <a:cxn ang="0">
                <a:pos x="1210" y="2280"/>
              </a:cxn>
              <a:cxn ang="0">
                <a:pos x="1114" y="2336"/>
              </a:cxn>
              <a:cxn ang="0">
                <a:pos x="1066" y="2368"/>
              </a:cxn>
              <a:cxn ang="0">
                <a:pos x="938" y="2488"/>
              </a:cxn>
              <a:cxn ang="0">
                <a:pos x="890" y="2512"/>
              </a:cxn>
              <a:cxn ang="0">
                <a:pos x="842" y="2528"/>
              </a:cxn>
              <a:cxn ang="0">
                <a:pos x="722" y="2336"/>
              </a:cxn>
              <a:cxn ang="0">
                <a:pos x="674" y="2248"/>
              </a:cxn>
              <a:cxn ang="0">
                <a:pos x="602" y="2168"/>
              </a:cxn>
              <a:cxn ang="0">
                <a:pos x="146" y="2104"/>
              </a:cxn>
              <a:cxn ang="0">
                <a:pos x="90" y="2088"/>
              </a:cxn>
              <a:cxn ang="0">
                <a:pos x="18" y="2008"/>
              </a:cxn>
              <a:cxn ang="0">
                <a:pos x="42" y="1896"/>
              </a:cxn>
              <a:cxn ang="0">
                <a:pos x="58" y="1872"/>
              </a:cxn>
              <a:cxn ang="0">
                <a:pos x="82" y="1864"/>
              </a:cxn>
              <a:cxn ang="0">
                <a:pos x="130" y="1832"/>
              </a:cxn>
              <a:cxn ang="0">
                <a:pos x="330" y="1760"/>
              </a:cxn>
              <a:cxn ang="0">
                <a:pos x="378" y="1744"/>
              </a:cxn>
              <a:cxn ang="0">
                <a:pos x="506" y="1656"/>
              </a:cxn>
              <a:cxn ang="0">
                <a:pos x="570" y="1584"/>
              </a:cxn>
              <a:cxn ang="0">
                <a:pos x="626" y="1504"/>
              </a:cxn>
              <a:cxn ang="0">
                <a:pos x="690" y="1408"/>
              </a:cxn>
              <a:cxn ang="0">
                <a:pos x="722" y="1360"/>
              </a:cxn>
              <a:cxn ang="0">
                <a:pos x="730" y="1336"/>
              </a:cxn>
              <a:cxn ang="0">
                <a:pos x="762" y="1288"/>
              </a:cxn>
              <a:cxn ang="0">
                <a:pos x="778" y="1256"/>
              </a:cxn>
              <a:cxn ang="0">
                <a:pos x="810" y="1208"/>
              </a:cxn>
              <a:cxn ang="0">
                <a:pos x="850" y="1080"/>
              </a:cxn>
              <a:cxn ang="0">
                <a:pos x="938" y="696"/>
              </a:cxn>
              <a:cxn ang="0">
                <a:pos x="994" y="472"/>
              </a:cxn>
              <a:cxn ang="0">
                <a:pos x="1074" y="232"/>
              </a:cxn>
              <a:cxn ang="0">
                <a:pos x="1138" y="136"/>
              </a:cxn>
              <a:cxn ang="0">
                <a:pos x="1194" y="80"/>
              </a:cxn>
              <a:cxn ang="0">
                <a:pos x="1354" y="24"/>
              </a:cxn>
              <a:cxn ang="0">
                <a:pos x="1594" y="0"/>
              </a:cxn>
              <a:cxn ang="0">
                <a:pos x="2674" y="48"/>
              </a:cxn>
              <a:cxn ang="0">
                <a:pos x="2970" y="72"/>
              </a:cxn>
              <a:cxn ang="0">
                <a:pos x="3186" y="88"/>
              </a:cxn>
              <a:cxn ang="0">
                <a:pos x="3850" y="240"/>
              </a:cxn>
              <a:cxn ang="0">
                <a:pos x="3930" y="376"/>
              </a:cxn>
              <a:cxn ang="0">
                <a:pos x="3986" y="496"/>
              </a:cxn>
              <a:cxn ang="0">
                <a:pos x="4018" y="688"/>
              </a:cxn>
              <a:cxn ang="0">
                <a:pos x="4010" y="1200"/>
              </a:cxn>
              <a:cxn ang="0">
                <a:pos x="3906" y="1616"/>
              </a:cxn>
              <a:cxn ang="0">
                <a:pos x="3874" y="1664"/>
              </a:cxn>
              <a:cxn ang="0">
                <a:pos x="3762" y="1912"/>
              </a:cxn>
              <a:cxn ang="0">
                <a:pos x="3730" y="1960"/>
              </a:cxn>
              <a:cxn ang="0">
                <a:pos x="3682" y="2040"/>
              </a:cxn>
              <a:cxn ang="0">
                <a:pos x="3594" y="2176"/>
              </a:cxn>
              <a:cxn ang="0">
                <a:pos x="3474" y="2320"/>
              </a:cxn>
              <a:cxn ang="0">
                <a:pos x="3378" y="2424"/>
              </a:cxn>
              <a:cxn ang="0">
                <a:pos x="3354" y="2432"/>
              </a:cxn>
              <a:cxn ang="0">
                <a:pos x="3242" y="2488"/>
              </a:cxn>
              <a:cxn ang="0">
                <a:pos x="3034" y="2536"/>
              </a:cxn>
              <a:cxn ang="0">
                <a:pos x="2658" y="2528"/>
              </a:cxn>
            </a:cxnLst>
            <a:rect l="0" t="0" r="r" b="b"/>
            <a:pathLst>
              <a:path w="4018" h="2536">
                <a:moveTo>
                  <a:pt x="2658" y="2528"/>
                </a:moveTo>
                <a:cubicBezTo>
                  <a:pt x="2517" y="2481"/>
                  <a:pt x="2387" y="2404"/>
                  <a:pt x="2242" y="2368"/>
                </a:cubicBezTo>
                <a:cubicBezTo>
                  <a:pt x="2021" y="2312"/>
                  <a:pt x="1795" y="2292"/>
                  <a:pt x="1570" y="2264"/>
                </a:cubicBezTo>
                <a:cubicBezTo>
                  <a:pt x="1449" y="2267"/>
                  <a:pt x="1322" y="2237"/>
                  <a:pt x="1210" y="2280"/>
                </a:cubicBezTo>
                <a:cubicBezTo>
                  <a:pt x="1178" y="2291"/>
                  <a:pt x="1140" y="2318"/>
                  <a:pt x="1114" y="2336"/>
                </a:cubicBezTo>
                <a:cubicBezTo>
                  <a:pt x="1098" y="2346"/>
                  <a:pt x="1066" y="2368"/>
                  <a:pt x="1066" y="2368"/>
                </a:cubicBezTo>
                <a:cubicBezTo>
                  <a:pt x="1044" y="2400"/>
                  <a:pt x="973" y="2470"/>
                  <a:pt x="938" y="2488"/>
                </a:cubicBezTo>
                <a:cubicBezTo>
                  <a:pt x="922" y="2496"/>
                  <a:pt x="906" y="2504"/>
                  <a:pt x="890" y="2512"/>
                </a:cubicBezTo>
                <a:cubicBezTo>
                  <a:pt x="874" y="2518"/>
                  <a:pt x="842" y="2528"/>
                  <a:pt x="842" y="2528"/>
                </a:cubicBezTo>
                <a:cubicBezTo>
                  <a:pt x="737" y="2493"/>
                  <a:pt x="761" y="2414"/>
                  <a:pt x="722" y="2336"/>
                </a:cubicBezTo>
                <a:cubicBezTo>
                  <a:pt x="707" y="2306"/>
                  <a:pt x="691" y="2275"/>
                  <a:pt x="674" y="2248"/>
                </a:cubicBezTo>
                <a:cubicBezTo>
                  <a:pt x="650" y="2210"/>
                  <a:pt x="641" y="2181"/>
                  <a:pt x="602" y="2168"/>
                </a:cubicBezTo>
                <a:cubicBezTo>
                  <a:pt x="542" y="2078"/>
                  <a:pt x="155" y="2104"/>
                  <a:pt x="146" y="2104"/>
                </a:cubicBezTo>
                <a:cubicBezTo>
                  <a:pt x="127" y="2097"/>
                  <a:pt x="105" y="2099"/>
                  <a:pt x="90" y="2088"/>
                </a:cubicBezTo>
                <a:cubicBezTo>
                  <a:pt x="59" y="2066"/>
                  <a:pt x="39" y="2036"/>
                  <a:pt x="18" y="2008"/>
                </a:cubicBezTo>
                <a:cubicBezTo>
                  <a:pt x="0" y="1954"/>
                  <a:pt x="9" y="1935"/>
                  <a:pt x="42" y="1896"/>
                </a:cubicBezTo>
                <a:cubicBezTo>
                  <a:pt x="48" y="1888"/>
                  <a:pt x="50" y="1878"/>
                  <a:pt x="58" y="1872"/>
                </a:cubicBezTo>
                <a:cubicBezTo>
                  <a:pt x="64" y="1866"/>
                  <a:pt x="74" y="1868"/>
                  <a:pt x="82" y="1864"/>
                </a:cubicBezTo>
                <a:cubicBezTo>
                  <a:pt x="98" y="1854"/>
                  <a:pt x="111" y="1838"/>
                  <a:pt x="130" y="1832"/>
                </a:cubicBezTo>
                <a:cubicBezTo>
                  <a:pt x="198" y="1809"/>
                  <a:pt x="265" y="1788"/>
                  <a:pt x="330" y="1760"/>
                </a:cubicBezTo>
                <a:cubicBezTo>
                  <a:pt x="345" y="1753"/>
                  <a:pt x="363" y="1752"/>
                  <a:pt x="378" y="1744"/>
                </a:cubicBezTo>
                <a:cubicBezTo>
                  <a:pt x="411" y="1723"/>
                  <a:pt x="486" y="1684"/>
                  <a:pt x="506" y="1656"/>
                </a:cubicBezTo>
                <a:cubicBezTo>
                  <a:pt x="523" y="1629"/>
                  <a:pt x="555" y="1612"/>
                  <a:pt x="570" y="1584"/>
                </a:cubicBezTo>
                <a:cubicBezTo>
                  <a:pt x="586" y="1551"/>
                  <a:pt x="600" y="1529"/>
                  <a:pt x="626" y="1504"/>
                </a:cubicBezTo>
                <a:cubicBezTo>
                  <a:pt x="639" y="1464"/>
                  <a:pt x="661" y="1436"/>
                  <a:pt x="690" y="1408"/>
                </a:cubicBezTo>
                <a:cubicBezTo>
                  <a:pt x="709" y="1350"/>
                  <a:pt x="682" y="1419"/>
                  <a:pt x="722" y="1360"/>
                </a:cubicBezTo>
                <a:cubicBezTo>
                  <a:pt x="726" y="1352"/>
                  <a:pt x="725" y="1343"/>
                  <a:pt x="730" y="1336"/>
                </a:cubicBezTo>
                <a:cubicBezTo>
                  <a:pt x="739" y="1319"/>
                  <a:pt x="753" y="1305"/>
                  <a:pt x="762" y="1288"/>
                </a:cubicBezTo>
                <a:cubicBezTo>
                  <a:pt x="767" y="1277"/>
                  <a:pt x="771" y="1266"/>
                  <a:pt x="778" y="1256"/>
                </a:cubicBezTo>
                <a:cubicBezTo>
                  <a:pt x="787" y="1239"/>
                  <a:pt x="810" y="1208"/>
                  <a:pt x="810" y="1208"/>
                </a:cubicBezTo>
                <a:cubicBezTo>
                  <a:pt x="819" y="1162"/>
                  <a:pt x="840" y="1125"/>
                  <a:pt x="850" y="1080"/>
                </a:cubicBezTo>
                <a:cubicBezTo>
                  <a:pt x="875" y="952"/>
                  <a:pt x="896" y="819"/>
                  <a:pt x="938" y="696"/>
                </a:cubicBezTo>
                <a:cubicBezTo>
                  <a:pt x="947" y="617"/>
                  <a:pt x="975" y="547"/>
                  <a:pt x="994" y="472"/>
                </a:cubicBezTo>
                <a:cubicBezTo>
                  <a:pt x="1014" y="388"/>
                  <a:pt x="1029" y="306"/>
                  <a:pt x="1074" y="232"/>
                </a:cubicBezTo>
                <a:cubicBezTo>
                  <a:pt x="1085" y="185"/>
                  <a:pt x="1105" y="165"/>
                  <a:pt x="1138" y="136"/>
                </a:cubicBezTo>
                <a:cubicBezTo>
                  <a:pt x="1157" y="118"/>
                  <a:pt x="1168" y="88"/>
                  <a:pt x="1194" y="80"/>
                </a:cubicBezTo>
                <a:cubicBezTo>
                  <a:pt x="1247" y="62"/>
                  <a:pt x="1296" y="31"/>
                  <a:pt x="1354" y="24"/>
                </a:cubicBezTo>
                <a:cubicBezTo>
                  <a:pt x="1433" y="13"/>
                  <a:pt x="1514" y="7"/>
                  <a:pt x="1594" y="0"/>
                </a:cubicBezTo>
                <a:cubicBezTo>
                  <a:pt x="1959" y="5"/>
                  <a:pt x="2312" y="11"/>
                  <a:pt x="2674" y="48"/>
                </a:cubicBezTo>
                <a:cubicBezTo>
                  <a:pt x="2773" y="57"/>
                  <a:pt x="2868" y="65"/>
                  <a:pt x="2970" y="72"/>
                </a:cubicBezTo>
                <a:cubicBezTo>
                  <a:pt x="3042" y="76"/>
                  <a:pt x="3186" y="88"/>
                  <a:pt x="3186" y="88"/>
                </a:cubicBezTo>
                <a:cubicBezTo>
                  <a:pt x="3404" y="124"/>
                  <a:pt x="3660" y="104"/>
                  <a:pt x="3850" y="240"/>
                </a:cubicBezTo>
                <a:cubicBezTo>
                  <a:pt x="3893" y="271"/>
                  <a:pt x="3903" y="332"/>
                  <a:pt x="3930" y="376"/>
                </a:cubicBezTo>
                <a:cubicBezTo>
                  <a:pt x="3955" y="418"/>
                  <a:pt x="3973" y="446"/>
                  <a:pt x="3986" y="496"/>
                </a:cubicBezTo>
                <a:cubicBezTo>
                  <a:pt x="4002" y="561"/>
                  <a:pt x="4011" y="619"/>
                  <a:pt x="4018" y="688"/>
                </a:cubicBezTo>
                <a:cubicBezTo>
                  <a:pt x="4015" y="858"/>
                  <a:pt x="4014" y="1029"/>
                  <a:pt x="4010" y="1200"/>
                </a:cubicBezTo>
                <a:cubicBezTo>
                  <a:pt x="4006" y="1320"/>
                  <a:pt x="3961" y="1505"/>
                  <a:pt x="3906" y="1616"/>
                </a:cubicBezTo>
                <a:cubicBezTo>
                  <a:pt x="3897" y="1633"/>
                  <a:pt x="3880" y="1645"/>
                  <a:pt x="3874" y="1664"/>
                </a:cubicBezTo>
                <a:cubicBezTo>
                  <a:pt x="3845" y="1749"/>
                  <a:pt x="3806" y="1832"/>
                  <a:pt x="3762" y="1912"/>
                </a:cubicBezTo>
                <a:cubicBezTo>
                  <a:pt x="3752" y="1928"/>
                  <a:pt x="3736" y="1941"/>
                  <a:pt x="3730" y="1960"/>
                </a:cubicBezTo>
                <a:cubicBezTo>
                  <a:pt x="3709" y="2022"/>
                  <a:pt x="3725" y="1996"/>
                  <a:pt x="3682" y="2040"/>
                </a:cubicBezTo>
                <a:cubicBezTo>
                  <a:pt x="3663" y="2095"/>
                  <a:pt x="3622" y="2126"/>
                  <a:pt x="3594" y="2176"/>
                </a:cubicBezTo>
                <a:cubicBezTo>
                  <a:pt x="3562" y="2231"/>
                  <a:pt x="3519" y="2274"/>
                  <a:pt x="3474" y="2320"/>
                </a:cubicBezTo>
                <a:cubicBezTo>
                  <a:pt x="3443" y="2350"/>
                  <a:pt x="3412" y="2399"/>
                  <a:pt x="3378" y="2424"/>
                </a:cubicBezTo>
                <a:cubicBezTo>
                  <a:pt x="3371" y="2428"/>
                  <a:pt x="3361" y="2427"/>
                  <a:pt x="3354" y="2432"/>
                </a:cubicBezTo>
                <a:cubicBezTo>
                  <a:pt x="3310" y="2455"/>
                  <a:pt x="3290" y="2475"/>
                  <a:pt x="3242" y="2488"/>
                </a:cubicBezTo>
                <a:cubicBezTo>
                  <a:pt x="3179" y="2529"/>
                  <a:pt x="3107" y="2529"/>
                  <a:pt x="3034" y="2536"/>
                </a:cubicBezTo>
                <a:cubicBezTo>
                  <a:pt x="2690" y="2527"/>
                  <a:pt x="2815" y="2528"/>
                  <a:pt x="2658" y="2528"/>
                </a:cubicBezTo>
                <a:close/>
              </a:path>
            </a:pathLst>
          </a:custGeom>
          <a:noFill/>
          <a:ln w="57150" cap="flat" cmpd="sng">
            <a:solidFill>
              <a:srgbClr val="FF0000"/>
            </a:solidFill>
            <a:prstDash val="lgDashDot"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4293" name="Text Box 2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0754" name="Rectangle 3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54295" name="Text Box 35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54296" name="Rectangle 36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pic>
        <p:nvPicPr>
          <p:cNvPr id="30757" name="Picture 3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2263" y="896938"/>
            <a:ext cx="6851650" cy="52562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54298" name="Text Box 3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pitchFamily="34" charset="0"/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0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299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299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299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299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299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21300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300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21300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300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300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300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21300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21300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21300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300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301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301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21301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3174657" y="918000"/>
            <a:ext cx="4210050" cy="612775"/>
            <a:chOff x="2267" y="412"/>
            <a:chExt cx="2652" cy="386"/>
          </a:xfrm>
        </p:grpSpPr>
        <p:sp>
          <p:nvSpPr>
            <p:cNvPr id="213014" name="Rectangle 22"/>
            <p:cNvSpPr>
              <a:spLocks noChangeArrowheads="1"/>
            </p:cNvSpPr>
            <p:nvPr/>
          </p:nvSpPr>
          <p:spPr bwMode="auto">
            <a:xfrm>
              <a:off x="2581" y="481"/>
              <a:ext cx="2338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si-LK" sz="2400" b="1" i="0" dirty="0">
                  <a:solidFill>
                    <a:srgbClr val="FAF200"/>
                  </a:solidFill>
                  <a:latin typeface="Times" pitchFamily="-110" charset="0"/>
                  <a:ea typeface="+mn-ea"/>
                </a:rPr>
                <a:t>ස්ථාන 10</a:t>
              </a:r>
              <a:endParaRPr lang="en-US" sz="2400" b="1" i="0" dirty="0">
                <a:solidFill>
                  <a:srgbClr val="FAF200"/>
                </a:solidFill>
                <a:latin typeface="Times" pitchFamily="-110" charset="0"/>
                <a:ea typeface="+mn-ea"/>
              </a:endParaRPr>
            </a:p>
          </p:txBody>
        </p:sp>
        <p:sp>
          <p:nvSpPr>
            <p:cNvPr id="213015" name="Oval 23"/>
            <p:cNvSpPr>
              <a:spLocks noChangeArrowheads="1"/>
            </p:cNvSpPr>
            <p:nvPr/>
          </p:nvSpPr>
          <p:spPr bwMode="auto">
            <a:xfrm>
              <a:off x="2267" y="412"/>
              <a:ext cx="1653" cy="386"/>
            </a:xfrm>
            <a:prstGeom prst="ellips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  <p:sp>
        <p:nvSpPr>
          <p:cNvPr id="56341" name="Text Box 2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2270125" y="762000"/>
            <a:ext cx="5737225" cy="5033963"/>
            <a:chOff x="1378" y="336"/>
            <a:chExt cx="3614" cy="3171"/>
          </a:xfrm>
        </p:grpSpPr>
        <p:sp>
          <p:nvSpPr>
            <p:cNvPr id="213025" name="Text Box 33"/>
            <p:cNvSpPr txBox="1">
              <a:spLocks noChangeArrowheads="1"/>
            </p:cNvSpPr>
            <p:nvPr/>
          </p:nvSpPr>
          <p:spPr bwMode="auto">
            <a:xfrm>
              <a:off x="1636" y="336"/>
              <a:ext cx="3103" cy="271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77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10</a:t>
              </a:r>
            </a:p>
          </p:txBody>
        </p:sp>
        <p:sp>
          <p:nvSpPr>
            <p:cNvPr id="213026" name="Text Box 34"/>
            <p:cNvSpPr txBox="1">
              <a:spLocks noChangeArrowheads="1"/>
            </p:cNvSpPr>
            <p:nvPr/>
          </p:nvSpPr>
          <p:spPr bwMode="auto">
            <a:xfrm>
              <a:off x="1378" y="2815"/>
              <a:ext cx="3614" cy="6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i-LK" sz="6600" b="1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භූමි කලාප</a:t>
              </a:r>
              <a:endParaRPr lang="en-US" sz="6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213028" name="Rectangle 3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56344" name="Text Box 37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56345" name="Rectangle 38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sp>
        <p:nvSpPr>
          <p:cNvPr id="56346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pitchFamily="34" charset="0"/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277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277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3277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3277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278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278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32784" name="AutoShape 16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2787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2788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2790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32791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2792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2793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</a:endParaRPr>
          </a:p>
        </p:txBody>
      </p:sp>
      <p:sp>
        <p:nvSpPr>
          <p:cNvPr id="32794" name="Oval 26"/>
          <p:cNvSpPr>
            <a:spLocks noChangeArrowheads="1"/>
          </p:cNvSpPr>
          <p:nvPr/>
        </p:nvSpPr>
        <p:spPr bwMode="auto">
          <a:xfrm>
            <a:off x="5035550" y="909638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2795" name="Rectangle 27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    </a:t>
            </a: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         </a:t>
            </a:r>
          </a:p>
        </p:txBody>
      </p:sp>
      <p:sp>
        <p:nvSpPr>
          <p:cNvPr id="3279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58394" name="Text Box 3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2803" name="Rectangle 3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58396" name="Text Box 36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58397" name="Rectangle 37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379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379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3380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3380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380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380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33808" name="AutoShape 16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3809" name="AutoShape 17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33811" name="Rectangle 1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3812" name="Line 2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3813" name="Line 2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3815" name="Rectangle 23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33816" name="Line 24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381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  <a:ea typeface="+mn-ea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</a:endParaRPr>
          </a:p>
        </p:txBody>
      </p:sp>
      <p:sp>
        <p:nvSpPr>
          <p:cNvPr id="33819" name="Oval 27"/>
          <p:cNvSpPr>
            <a:spLocks noChangeArrowheads="1"/>
          </p:cNvSpPr>
          <p:nvPr/>
        </p:nvSpPr>
        <p:spPr bwMode="auto">
          <a:xfrm>
            <a:off x="3751263" y="893763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3382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60443" name="Text Box 3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3828" name="Rectangle 3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sp>
        <p:nvSpPr>
          <p:cNvPr id="60445" name="Text Box 37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60446" name="Rectangle 38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sp>
        <p:nvSpPr>
          <p:cNvPr id="33831" name="Text Box 39"/>
          <p:cNvSpPr txBox="1">
            <a:spLocks noChangeArrowheads="1"/>
          </p:cNvSpPr>
          <p:nvPr/>
        </p:nvSpPr>
        <p:spPr bwMode="auto">
          <a:xfrm>
            <a:off x="3714750" y="3659188"/>
            <a:ext cx="3346450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sz="3600" b="1" dirty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බයිබලීය "සිදුවීම් සිදු වූ වේදිකාව"</a:t>
            </a:r>
            <a:endParaRPr lang="en-US" sz="3600" b="1" dirty="0">
              <a:solidFill>
                <a:srgbClr val="FFEA1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31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4659" name="Rectangle 3"/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 w="1905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8080375" y="6518275"/>
            <a:ext cx="32543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i="0">
                <a:solidFill>
                  <a:srgbClr val="FFFFFF"/>
                </a:solidFill>
                <a:latin typeface="Arial" pitchFamily="34" charset="0"/>
              </a:rPr>
              <a:t>02</a:t>
            </a:r>
            <a:endParaRPr lang="en-US" sz="1400" i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 i="0">
                <a:solidFill>
                  <a:srgbClr val="FFFFFF"/>
                </a:solidFill>
                <a:latin typeface="Arial" pitchFamily="34" charset="0"/>
              </a:rPr>
              <a:t>©2006 TBBMI</a:t>
            </a:r>
          </a:p>
        </p:txBody>
      </p:sp>
      <p:sp>
        <p:nvSpPr>
          <p:cNvPr id="454663" name="Rectangle 7"/>
          <p:cNvSpPr>
            <a:spLocks noChangeArrowheads="1"/>
          </p:cNvSpPr>
          <p:nvPr/>
        </p:nvSpPr>
        <p:spPr bwMode="auto">
          <a:xfrm>
            <a:off x="-1082675" y="1217613"/>
            <a:ext cx="7870825" cy="5640387"/>
          </a:xfrm>
          <a:prstGeom prst="rect">
            <a:avLst/>
          </a:prstGeom>
          <a:noFill/>
          <a:ln w="1905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4664" name="Rectangle 8"/>
          <p:cNvSpPr>
            <a:spLocks noChangeArrowheads="1"/>
          </p:cNvSpPr>
          <p:nvPr/>
        </p:nvSpPr>
        <p:spPr bwMode="auto">
          <a:xfrm>
            <a:off x="692150" y="622300"/>
            <a:ext cx="8086725" cy="5915025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pic>
        <p:nvPicPr>
          <p:cNvPr id="717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563" y="612775"/>
            <a:ext cx="7854950" cy="564832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454666" name="Rectangle 10"/>
          <p:cNvSpPr>
            <a:spLocks noChangeArrowheads="1"/>
          </p:cNvSpPr>
          <p:nvPr/>
        </p:nvSpPr>
        <p:spPr bwMode="auto">
          <a:xfrm>
            <a:off x="596900" y="6159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pic>
        <p:nvPicPr>
          <p:cNvPr id="7177" name="Picture 1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538" y="687388"/>
            <a:ext cx="7499350" cy="549751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454668" name="Picture 1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725" y="687388"/>
            <a:ext cx="7693025" cy="55118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454669" name="Rectangle 13"/>
          <p:cNvSpPr>
            <a:spLocks noChangeArrowheads="1"/>
          </p:cNvSpPr>
          <p:nvPr/>
        </p:nvSpPr>
        <p:spPr bwMode="auto">
          <a:xfrm>
            <a:off x="665163" y="649288"/>
            <a:ext cx="7758112" cy="5581650"/>
          </a:xfrm>
          <a:prstGeom prst="rect">
            <a:avLst/>
          </a:prstGeom>
          <a:solidFill>
            <a:srgbClr val="080808">
              <a:alpha val="50000"/>
            </a:srgbClr>
          </a:solidFill>
          <a:ln w="762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4671" name="Text Box 15"/>
          <p:cNvSpPr txBox="1">
            <a:spLocks noChangeArrowheads="1"/>
          </p:cNvSpPr>
          <p:nvPr/>
        </p:nvSpPr>
        <p:spPr bwMode="auto">
          <a:xfrm>
            <a:off x="1001713" y="1903413"/>
            <a:ext cx="7051675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sz="6000" b="1" dirty="0">
                <a:solidFill>
                  <a:srgbClr val="FFFC1E"/>
                </a:solidFill>
                <a:latin typeface="Arial" pitchFamily="34" charset="0"/>
              </a:rPr>
              <a:t>මූලික ලෙසට බයිබලය</a:t>
            </a:r>
            <a:endParaRPr lang="en-US" sz="6000" b="1" baseline="100000" dirty="0">
              <a:solidFill>
                <a:srgbClr val="27FC31"/>
              </a:solidFill>
              <a:latin typeface="Arial" pitchFamily="34" charset="0"/>
            </a:endParaRPr>
          </a:p>
        </p:txBody>
      </p:sp>
      <p:sp>
        <p:nvSpPr>
          <p:cNvPr id="454673" name="Text Box 17"/>
          <p:cNvSpPr txBox="1">
            <a:spLocks noChangeArrowheads="1"/>
          </p:cNvSpPr>
          <p:nvPr/>
        </p:nvSpPr>
        <p:spPr bwMode="auto">
          <a:xfrm>
            <a:off x="636588" y="1263650"/>
            <a:ext cx="8061325" cy="488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කොතනද එම ස්ථානය ?</a:t>
            </a:r>
            <a:endParaRPr lang="en-US" sz="26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1381125" y="3811579"/>
            <a:ext cx="6143624" cy="1870070"/>
            <a:chOff x="870" y="2518"/>
            <a:chExt cx="3870" cy="1178"/>
          </a:xfrm>
        </p:grpSpPr>
        <p:sp>
          <p:nvSpPr>
            <p:cNvPr id="454675" name="Text Box 19"/>
            <p:cNvSpPr txBox="1">
              <a:spLocks noChangeArrowheads="1"/>
            </p:cNvSpPr>
            <p:nvPr/>
          </p:nvSpPr>
          <p:spPr bwMode="auto">
            <a:xfrm>
              <a:off x="2074" y="2518"/>
              <a:ext cx="1596" cy="3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i-LK" sz="3200" b="1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දෙවන කොටස</a:t>
              </a:r>
              <a:endParaRPr lang="en-US" sz="32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454676" name="Text Box 20"/>
            <p:cNvSpPr txBox="1">
              <a:spLocks noChangeArrowheads="1"/>
            </p:cNvSpPr>
            <p:nvPr/>
          </p:nvSpPr>
          <p:spPr bwMode="auto">
            <a:xfrm>
              <a:off x="870" y="3017"/>
              <a:ext cx="3870" cy="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square" anchor="ctr"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si-LK" sz="3200" b="1" dirty="0">
                  <a:solidFill>
                    <a:srgbClr val="77FD6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වේදිකාව සැකසීම </a:t>
              </a:r>
              <a:br>
                <a:rPr lang="en-US" sz="3200" b="1" dirty="0">
                  <a:solidFill>
                    <a:srgbClr val="77FD6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</a:br>
              <a:r>
                <a:rPr lang="si-LK" sz="3200" b="1" dirty="0">
                  <a:solidFill>
                    <a:srgbClr val="77FD6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"පුරාණ පෙරදිග ලෝකයේ සිතියම"</a:t>
              </a:r>
              <a:endParaRPr lang="en-US" b="1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454677" name="Rectangle 21"/>
          <p:cNvSpPr>
            <a:spLocks noChangeArrowheads="1"/>
          </p:cNvSpPr>
          <p:nvPr/>
        </p:nvSpPr>
        <p:spPr bwMode="auto">
          <a:xfrm>
            <a:off x="7515225" y="6518275"/>
            <a:ext cx="742950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9.65.02.</a:t>
            </a:r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6993294" y="1887846"/>
            <a:ext cx="37147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FC1E"/>
                </a:solidFill>
                <a:latin typeface="Arial" pitchFamily="34" charset="0"/>
              </a:rPr>
              <a:t>®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4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54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454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669" grpId="0" animBg="1"/>
      <p:bldP spid="45467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584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584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3584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3585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585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585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3585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bg1"/>
                </a:solidFill>
                <a:latin typeface="Times" charset="0"/>
                <a:ea typeface="ＭＳ Ｐゴシック" charset="0"/>
                <a:cs typeface="ＭＳ Ｐゴシック" charset="0"/>
              </a:rPr>
              <a:t>RS</a:t>
            </a:r>
            <a:endParaRPr lang="en-US" sz="2400" b="1" i="0">
              <a:solidFill>
                <a:schemeClr val="folHlink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5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3585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586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3586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586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586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586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586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5867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  <a:ea typeface="+mn-ea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</a:endParaRPr>
          </a:p>
        </p:txBody>
      </p:sp>
      <p:sp>
        <p:nvSpPr>
          <p:cNvPr id="3586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3586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35870" name="Oval 30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5872" name="Rectangle 32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35871" name="Oval 31"/>
          <p:cNvSpPr>
            <a:spLocks noChangeArrowheads="1"/>
          </p:cNvSpPr>
          <p:nvPr/>
        </p:nvSpPr>
        <p:spPr bwMode="auto">
          <a:xfrm>
            <a:off x="6596063" y="42989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62494" name="Text Box 3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5879" name="Rectangle 3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62496" name="Text Box 40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62497" name="Rectangle 41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sp>
        <p:nvSpPr>
          <p:cNvPr id="35891" name="Rectangle 51"/>
          <p:cNvSpPr>
            <a:spLocks noChangeArrowheads="1"/>
          </p:cNvSpPr>
          <p:nvPr/>
        </p:nvSpPr>
        <p:spPr bwMode="auto">
          <a:xfrm>
            <a:off x="830263" y="2487613"/>
            <a:ext cx="4625975" cy="3616325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grpSp>
        <p:nvGrpSpPr>
          <p:cNvPr id="62499" name="Group 50"/>
          <p:cNvGrpSpPr>
            <a:grpSpLocks/>
          </p:cNvGrpSpPr>
          <p:nvPr/>
        </p:nvGrpSpPr>
        <p:grpSpPr bwMode="auto">
          <a:xfrm>
            <a:off x="1789113" y="1811338"/>
            <a:ext cx="4573587" cy="3632200"/>
            <a:chOff x="490" y="1498"/>
            <a:chExt cx="2881" cy="2288"/>
          </a:xfrm>
        </p:grpSpPr>
        <p:grpSp>
          <p:nvGrpSpPr>
            <p:cNvPr id="62501" name="Group 48"/>
            <p:cNvGrpSpPr>
              <a:grpSpLocks/>
            </p:cNvGrpSpPr>
            <p:nvPr/>
          </p:nvGrpSpPr>
          <p:grpSpPr bwMode="auto">
            <a:xfrm>
              <a:off x="511" y="1498"/>
              <a:ext cx="2860" cy="2288"/>
              <a:chOff x="519" y="1506"/>
              <a:chExt cx="2860" cy="2288"/>
            </a:xfrm>
          </p:grpSpPr>
          <p:pic>
            <p:nvPicPr>
              <p:cNvPr id="62503" name="Picture 46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19" y="1506"/>
                <a:ext cx="2860" cy="2055"/>
              </a:xfrm>
              <a:prstGeom prst="rect">
                <a:avLst/>
              </a:prstGeom>
              <a:noFill/>
              <a:ln w="76200">
                <a:noFill/>
                <a:miter lim="800000"/>
                <a:headEnd/>
                <a:tailEnd/>
              </a:ln>
            </p:spPr>
          </p:pic>
          <p:sp>
            <p:nvSpPr>
              <p:cNvPr id="35887" name="Rectangle 47"/>
              <p:cNvSpPr>
                <a:spLocks noChangeArrowheads="1"/>
              </p:cNvSpPr>
              <p:nvPr/>
            </p:nvSpPr>
            <p:spPr bwMode="auto">
              <a:xfrm>
                <a:off x="525" y="3509"/>
                <a:ext cx="2849" cy="285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</p:grpSp>
        <p:sp>
          <p:nvSpPr>
            <p:cNvPr id="35889" name="Rectangle 49"/>
            <p:cNvSpPr>
              <a:spLocks noChangeArrowheads="1"/>
            </p:cNvSpPr>
            <p:nvPr/>
          </p:nvSpPr>
          <p:spPr bwMode="auto">
            <a:xfrm>
              <a:off x="490" y="1502"/>
              <a:ext cx="2874" cy="2277"/>
            </a:xfrm>
            <a:prstGeom prst="rect">
              <a:avLst/>
            </a:prstGeom>
            <a:noFill/>
            <a:ln w="76200">
              <a:solidFill>
                <a:srgbClr val="65FE98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  <p:sp>
        <p:nvSpPr>
          <p:cNvPr id="35883" name="Text Box 43"/>
          <p:cNvSpPr txBox="1">
            <a:spLocks noChangeArrowheads="1"/>
          </p:cNvSpPr>
          <p:nvPr/>
        </p:nvSpPr>
        <p:spPr bwMode="auto">
          <a:xfrm>
            <a:off x="1077913" y="5429250"/>
            <a:ext cx="6003925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කල්දිවරුන්ගේ ඌර් නගරය</a:t>
            </a:r>
            <a:endParaRPr lang="en-US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71" grpId="0" animBg="1"/>
      <p:bldP spid="35883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687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687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3687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3687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687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687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3688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688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688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688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689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6891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  <a:ea typeface="+mn-ea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</a:endParaRPr>
          </a:p>
        </p:txBody>
      </p:sp>
      <p:sp>
        <p:nvSpPr>
          <p:cNvPr id="3689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3689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36894" name="Oval 30"/>
          <p:cNvSpPr>
            <a:spLocks noChangeArrowheads="1"/>
          </p:cNvSpPr>
          <p:nvPr/>
        </p:nvSpPr>
        <p:spPr bwMode="auto">
          <a:xfrm>
            <a:off x="5599113" y="2808288"/>
            <a:ext cx="7286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6895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36896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36897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6898" name="Oval 34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64544" name="Text Box 3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6905" name="Rectangle 4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  <p:sp>
        <p:nvSpPr>
          <p:cNvPr id="64546" name="Text Box 42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64547" name="Rectangle 43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pic>
        <p:nvPicPr>
          <p:cNvPr id="36908" name="Picture 44"/>
          <p:cNvPicPr>
            <a:picLocks noChangeAspect="1" noChangeArrowheads="1"/>
          </p:cNvPicPr>
          <p:nvPr/>
        </p:nvPicPr>
        <p:blipFill>
          <a:blip r:embed="rId3">
            <a:lum contrast="36000"/>
          </a:blip>
          <a:srcRect/>
          <a:stretch>
            <a:fillRect/>
          </a:stretch>
        </p:blipFill>
        <p:spPr bwMode="auto">
          <a:xfrm>
            <a:off x="1255713" y="3032125"/>
            <a:ext cx="3983037" cy="295433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36909" name="Text Box 45"/>
          <p:cNvSpPr txBox="1">
            <a:spLocks noChangeArrowheads="1"/>
          </p:cNvSpPr>
          <p:nvPr/>
        </p:nvSpPr>
        <p:spPr bwMode="auto">
          <a:xfrm>
            <a:off x="5229225" y="3522663"/>
            <a:ext cx="2659063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si-LK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බැබිලෝනිය</a:t>
            </a:r>
            <a:endParaRPr lang="en-US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36911" name="Rectangle 47"/>
          <p:cNvSpPr>
            <a:spLocks noChangeArrowheads="1"/>
          </p:cNvSpPr>
          <p:nvPr/>
        </p:nvSpPr>
        <p:spPr bwMode="auto">
          <a:xfrm>
            <a:off x="1228725" y="3017838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94" grpId="0" animBg="1"/>
      <p:bldP spid="36909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89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89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3789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3789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90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90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9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9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379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91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912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913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914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  <a:ea typeface="+mn-ea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</a:endParaRPr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37921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922" name="Rectangle 34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37923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924" name="Oval 36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66593" name="Text Box 3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7918" name="Oval 30"/>
          <p:cNvSpPr>
            <a:spLocks noChangeArrowheads="1"/>
          </p:cNvSpPr>
          <p:nvPr/>
        </p:nvSpPr>
        <p:spPr bwMode="auto">
          <a:xfrm>
            <a:off x="5233988" y="17335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931" name="Rectangle 4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sp>
        <p:nvSpPr>
          <p:cNvPr id="66596" name="Text Box 44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66597" name="Rectangle 45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pic>
        <p:nvPicPr>
          <p:cNvPr id="37934" name="Picture 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5713" y="3032125"/>
            <a:ext cx="3983037" cy="295433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37935" name="Text Box 47"/>
          <p:cNvSpPr txBox="1">
            <a:spLocks noChangeArrowheads="1"/>
          </p:cNvSpPr>
          <p:nvPr/>
        </p:nvSpPr>
        <p:spPr bwMode="auto">
          <a:xfrm>
            <a:off x="2924175" y="4943475"/>
            <a:ext cx="2759075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හාරාන්</a:t>
            </a:r>
            <a:endParaRPr lang="en-US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37936" name="Rectangle 48"/>
          <p:cNvSpPr>
            <a:spLocks noChangeArrowheads="1"/>
          </p:cNvSpPr>
          <p:nvPr/>
        </p:nvSpPr>
        <p:spPr bwMode="auto">
          <a:xfrm>
            <a:off x="1228725" y="3017838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937" name="Text Box 49"/>
          <p:cNvSpPr txBox="1">
            <a:spLocks noChangeArrowheads="1"/>
          </p:cNvSpPr>
          <p:nvPr/>
        </p:nvSpPr>
        <p:spPr bwMode="auto">
          <a:xfrm>
            <a:off x="1100138" y="5381625"/>
            <a:ext cx="451167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si-LK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(හාරාන්, තුර්කිය )</a:t>
            </a:r>
            <a:endParaRPr lang="en-US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8" grpId="0" animBg="1"/>
      <p:bldP spid="37935" grpId="0" autoUpdateAnimBg="0"/>
      <p:bldP spid="37937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89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891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3892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3892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892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892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3892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3892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893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3893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893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8936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8937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8938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8939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  <a:ea typeface="+mn-ea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</a:endParaRPr>
          </a:p>
        </p:txBody>
      </p:sp>
      <p:sp>
        <p:nvSpPr>
          <p:cNvPr id="38940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3894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38943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38944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38945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8946" name="Rectangle 34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38947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8948" name="Rectangle 36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38949" name="Oval 3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8950" name="Oval 38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68643" name="Text Box 4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8957" name="Rectangle 4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  <p:sp>
        <p:nvSpPr>
          <p:cNvPr id="68645" name="Text Box 46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68646" name="Rectangle 47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sp>
        <p:nvSpPr>
          <p:cNvPr id="38942" name="Oval 30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" name="Text Box 49"/>
          <p:cNvSpPr txBox="1">
            <a:spLocks noChangeArrowheads="1"/>
          </p:cNvSpPr>
          <p:nvPr/>
        </p:nvSpPr>
        <p:spPr bwMode="auto">
          <a:xfrm>
            <a:off x="3641724" y="2320924"/>
            <a:ext cx="4759325" cy="181588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si-LK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නිනිවය</a:t>
            </a:r>
          </a:p>
          <a:p>
            <a:pPr algn="r">
              <a:spcBef>
                <a:spcPct val="50000"/>
              </a:spcBef>
              <a:defRPr/>
            </a:pPr>
            <a:r>
              <a:rPr lang="si-LK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(අසිරියාව)</a:t>
            </a:r>
          </a:p>
          <a:p>
            <a:pPr algn="r">
              <a:spcBef>
                <a:spcPct val="50000"/>
              </a:spcBef>
              <a:defRPr/>
            </a:pPr>
            <a:r>
              <a:rPr lang="si-LK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මොසුල්, ඉරාකය</a:t>
            </a:r>
            <a:endParaRPr lang="en-US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  <p:grpSp>
        <p:nvGrpSpPr>
          <p:cNvPr id="68649" name="Group 44"/>
          <p:cNvGrpSpPr>
            <a:grpSpLocks/>
          </p:cNvGrpSpPr>
          <p:nvPr/>
        </p:nvGrpSpPr>
        <p:grpSpPr bwMode="auto">
          <a:xfrm>
            <a:off x="1612900" y="2413000"/>
            <a:ext cx="4022725" cy="2995613"/>
            <a:chOff x="491378" y="2093164"/>
            <a:chExt cx="4022726" cy="2994974"/>
          </a:xfrm>
        </p:grpSpPr>
        <p:pic>
          <p:nvPicPr>
            <p:cNvPr id="46" name="Picture 48"/>
            <p:cNvPicPr>
              <a:picLocks noChangeAspect="1" noChangeArrowheads="1"/>
            </p:cNvPicPr>
            <p:nvPr/>
          </p:nvPicPr>
          <p:blipFill>
            <a:blip r:embed="rId3" cstate="screen">
              <a:lum contras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378" y="2134430"/>
              <a:ext cx="3983039" cy="2953708"/>
            </a:xfrm>
            <a:prstGeom prst="rect">
              <a:avLst/>
            </a:prstGeom>
            <a:noFill/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47" name="Rectangle 50"/>
            <p:cNvSpPr>
              <a:spLocks noChangeArrowheads="1"/>
            </p:cNvSpPr>
            <p:nvPr/>
          </p:nvSpPr>
          <p:spPr bwMode="auto">
            <a:xfrm>
              <a:off x="513603" y="2093164"/>
              <a:ext cx="4000501" cy="2948946"/>
            </a:xfrm>
            <a:prstGeom prst="rect">
              <a:avLst/>
            </a:prstGeom>
            <a:noFill/>
            <a:ln w="76200">
              <a:solidFill>
                <a:srgbClr val="65FE98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42" grpId="0" animBg="1"/>
      <p:bldP spid="44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4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4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3994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3994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4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4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5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5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3995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5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60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61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62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63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  <a:ea typeface="+mn-ea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</a:endParaRPr>
          </a:p>
        </p:txBody>
      </p:sp>
      <p:sp>
        <p:nvSpPr>
          <p:cNvPr id="39964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39965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39966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39967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39968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69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39970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71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39972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73" name="Oval 3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74" name="Oval 38"/>
          <p:cNvSpPr>
            <a:spLocks noChangeArrowheads="1"/>
          </p:cNvSpPr>
          <p:nvPr/>
        </p:nvSpPr>
        <p:spPr bwMode="auto">
          <a:xfrm>
            <a:off x="6553200" y="41910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75" name="Oval 39"/>
          <p:cNvSpPr>
            <a:spLocks noChangeArrowheads="1"/>
          </p:cNvSpPr>
          <p:nvPr/>
        </p:nvSpPr>
        <p:spPr bwMode="auto">
          <a:xfrm>
            <a:off x="5486400" y="27432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76" name="Oval 40"/>
          <p:cNvSpPr>
            <a:spLocks noChangeArrowheads="1"/>
          </p:cNvSpPr>
          <p:nvPr/>
        </p:nvSpPr>
        <p:spPr bwMode="auto">
          <a:xfrm>
            <a:off x="5181600" y="16764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79" name="Oval 43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70695" name="Text Box 4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9985" name="Rectangle 4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sp>
        <p:nvSpPr>
          <p:cNvPr id="70697" name="Text Box 50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70698" name="Rectangle 51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74" grpId="0" animBg="1"/>
      <p:bldP spid="39975" grpId="0" animBg="1"/>
      <p:bldP spid="39976" grpId="0" animBg="1"/>
      <p:bldP spid="3997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6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4096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4097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7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7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4097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7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7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8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4098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8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8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8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8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87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  <a:ea typeface="+mn-ea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</a:endParaRPr>
          </a:p>
        </p:txBody>
      </p:sp>
      <p:sp>
        <p:nvSpPr>
          <p:cNvPr id="4098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4098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40990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40991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40992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93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40994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95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40996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97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98" name="Oval 38"/>
          <p:cNvSpPr>
            <a:spLocks noChangeArrowheads="1"/>
          </p:cNvSpPr>
          <p:nvPr/>
        </p:nvSpPr>
        <p:spPr bwMode="auto">
          <a:xfrm>
            <a:off x="2787650" y="30654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99" name="Rectangle 39"/>
          <p:cNvSpPr>
            <a:spLocks noChangeArrowheads="1"/>
          </p:cNvSpPr>
          <p:nvPr/>
        </p:nvSpPr>
        <p:spPr bwMode="auto">
          <a:xfrm>
            <a:off x="2960688" y="2798763"/>
            <a:ext cx="47466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C</a:t>
            </a:r>
          </a:p>
        </p:txBody>
      </p:sp>
      <p:sp>
        <p:nvSpPr>
          <p:cNvPr id="41000" name="Oval 40"/>
          <p:cNvSpPr>
            <a:spLocks noChangeArrowheads="1"/>
          </p:cNvSpPr>
          <p:nvPr/>
        </p:nvSpPr>
        <p:spPr bwMode="auto">
          <a:xfrm>
            <a:off x="2681288" y="2778125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72742" name="Text Box 4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1007" name="Rectangle 4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72744" name="Text Box 4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72745" name="Rectangle 4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pic>
        <p:nvPicPr>
          <p:cNvPr id="41012" name="Picture 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7325" y="2236788"/>
            <a:ext cx="4903788" cy="35226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2747" name="Text Box 53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41014" name="Text Box 54"/>
          <p:cNvSpPr txBox="1">
            <a:spLocks noChangeArrowheads="1"/>
          </p:cNvSpPr>
          <p:nvPr/>
        </p:nvSpPr>
        <p:spPr bwMode="auto">
          <a:xfrm>
            <a:off x="3570288" y="2216150"/>
            <a:ext cx="485775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folHlink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කානන් දේශය ( වර්ථමානය  )</a:t>
            </a:r>
            <a:endParaRPr 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0" grpId="0" animBg="1"/>
      <p:bldP spid="41014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19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199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4199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199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199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200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4200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200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200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200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201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  <a:ea typeface="+mn-ea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</a:endParaRP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420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2017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42018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2019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42020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2021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2022" name="Oval 3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2023" name="Rectangle 3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C</a:t>
            </a:r>
          </a:p>
        </p:txBody>
      </p:sp>
      <p:sp>
        <p:nvSpPr>
          <p:cNvPr id="42024" name="Oval 4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74790" name="Rectangle 41"/>
          <p:cNvSpPr>
            <a:spLocks noChangeArrowheads="1"/>
          </p:cNvSpPr>
          <p:nvPr/>
        </p:nvSpPr>
        <p:spPr bwMode="auto">
          <a:xfrm>
            <a:off x="2701925" y="2987675"/>
            <a:ext cx="3841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latin typeface="Times" pitchFamily="-84" charset="0"/>
              </a:rPr>
              <a:t>J</a:t>
            </a:r>
          </a:p>
        </p:txBody>
      </p:sp>
      <p:sp>
        <p:nvSpPr>
          <p:cNvPr id="42026" name="Oval 42"/>
          <p:cNvSpPr>
            <a:spLocks noChangeArrowheads="1"/>
          </p:cNvSpPr>
          <p:nvPr/>
        </p:nvSpPr>
        <p:spPr bwMode="auto">
          <a:xfrm>
            <a:off x="2609850" y="2927350"/>
            <a:ext cx="728663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2027" name="Text Box 43"/>
          <p:cNvSpPr txBox="1">
            <a:spLocks noChangeArrowheads="1"/>
          </p:cNvSpPr>
          <p:nvPr/>
        </p:nvSpPr>
        <p:spPr bwMode="auto">
          <a:xfrm>
            <a:off x="7620000" y="5954713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74793" name="Text Box 4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2033" name="Rectangle 4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35</a:t>
            </a:r>
          </a:p>
        </p:txBody>
      </p:sp>
      <p:sp>
        <p:nvSpPr>
          <p:cNvPr id="74795" name="Text Box 50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74796" name="Rectangle 51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pic>
        <p:nvPicPr>
          <p:cNvPr id="42040" name="Picture 5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6" t="4689" b="7010"/>
          <a:stretch>
            <a:fillRect/>
          </a:stretch>
        </p:blipFill>
        <p:spPr bwMode="auto">
          <a:xfrm>
            <a:off x="3949700" y="2522538"/>
            <a:ext cx="4951413" cy="34956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2041" name="Text Box 57"/>
          <p:cNvSpPr txBox="1">
            <a:spLocks noChangeArrowheads="1"/>
          </p:cNvSpPr>
          <p:nvPr/>
        </p:nvSpPr>
        <p:spPr bwMode="auto">
          <a:xfrm>
            <a:off x="3821113" y="2546350"/>
            <a:ext cx="32115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b="1" dirty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‍යෙරුසලම</a:t>
            </a:r>
            <a:endParaRPr lang="en-US" b="1" dirty="0">
              <a:solidFill>
                <a:srgbClr val="2E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26" grpId="0" animBg="1"/>
      <p:bldP spid="42041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1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1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4301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4301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2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2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4302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2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2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2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4303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3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32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33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34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43035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43036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37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43038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39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43040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41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42" name="Rectangle 34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C</a:t>
            </a:r>
          </a:p>
        </p:txBody>
      </p:sp>
      <p:sp>
        <p:nvSpPr>
          <p:cNvPr id="43043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44" name="Rectangle 36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J</a:t>
            </a:r>
          </a:p>
        </p:txBody>
      </p:sp>
      <p:sp>
        <p:nvSpPr>
          <p:cNvPr id="43045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48" name="AutoShape 40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49" name="AutoShape 41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50" name="Line 42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51" name="Rectangle 43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  <a:ea typeface="+mn-ea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</a:endParaRPr>
          </a:p>
        </p:txBody>
      </p:sp>
      <p:sp>
        <p:nvSpPr>
          <p:cNvPr id="43052" name="Rectangle 4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43053" name="Rectangle 45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43054" name="Oval 4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76842" name="Text Box 4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3061" name="Rectangle 5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</a:p>
        </p:txBody>
      </p:sp>
      <p:sp>
        <p:nvSpPr>
          <p:cNvPr id="76844" name="Text Box 54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76845" name="Rectangle 55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pic>
        <p:nvPicPr>
          <p:cNvPr id="43064" name="Picture 5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79" r="5080" b="18709"/>
          <a:stretch>
            <a:fillRect/>
          </a:stretch>
        </p:blipFill>
        <p:spPr bwMode="auto">
          <a:xfrm>
            <a:off x="4384675" y="2979738"/>
            <a:ext cx="4471988" cy="31543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3046" name="Rectangle 38"/>
          <p:cNvSpPr>
            <a:spLocks noChangeArrowheads="1"/>
          </p:cNvSpPr>
          <p:nvPr/>
        </p:nvSpPr>
        <p:spPr bwMode="auto">
          <a:xfrm>
            <a:off x="3671888" y="2987675"/>
            <a:ext cx="858837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MN</a:t>
            </a:r>
          </a:p>
        </p:txBody>
      </p:sp>
      <p:sp>
        <p:nvSpPr>
          <p:cNvPr id="43047" name="Oval 39"/>
          <p:cNvSpPr>
            <a:spLocks noChangeArrowheads="1"/>
          </p:cNvSpPr>
          <p:nvPr/>
        </p:nvSpPr>
        <p:spPr bwMode="auto">
          <a:xfrm>
            <a:off x="3387725" y="2909888"/>
            <a:ext cx="126047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65" name="Text Box 57"/>
          <p:cNvSpPr txBox="1">
            <a:spLocks noChangeArrowheads="1"/>
          </p:cNvSpPr>
          <p:nvPr/>
        </p:nvSpPr>
        <p:spPr bwMode="auto">
          <a:xfrm>
            <a:off x="4846638" y="3357563"/>
            <a:ext cx="3735387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b="1" dirty="0">
                <a:solidFill>
                  <a:schemeClr val="accent1"/>
                </a:solidFill>
                <a:latin typeface="Arial Black" pitchFamily="34" charset="0"/>
              </a:rPr>
              <a:t>නෙබෝ කන්ද</a:t>
            </a:r>
            <a:endParaRPr lang="en-US" b="1" dirty="0">
              <a:solidFill>
                <a:schemeClr val="accent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7" grpId="0" animBg="1"/>
      <p:bldP spid="43065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3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4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4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4404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5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5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4405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5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5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57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58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44059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44060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61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44062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63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44064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65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66" name="Rectangle 34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C</a:t>
            </a:r>
          </a:p>
        </p:txBody>
      </p:sp>
      <p:sp>
        <p:nvSpPr>
          <p:cNvPr id="44067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68" name="Rectangle 36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J</a:t>
            </a:r>
          </a:p>
        </p:txBody>
      </p:sp>
      <p:sp>
        <p:nvSpPr>
          <p:cNvPr id="44069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70" name="Rectangle 38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MN</a:t>
            </a:r>
          </a:p>
        </p:txBody>
      </p:sp>
      <p:sp>
        <p:nvSpPr>
          <p:cNvPr id="44071" name="Oval 3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72" name="Rectangle 40"/>
          <p:cNvSpPr>
            <a:spLocks noChangeArrowheads="1"/>
          </p:cNvSpPr>
          <p:nvPr/>
        </p:nvSpPr>
        <p:spPr bwMode="auto">
          <a:xfrm>
            <a:off x="3081338" y="4360863"/>
            <a:ext cx="768350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KB</a:t>
            </a:r>
          </a:p>
        </p:txBody>
      </p:sp>
      <p:sp>
        <p:nvSpPr>
          <p:cNvPr id="44073" name="Oval 41"/>
          <p:cNvSpPr>
            <a:spLocks noChangeArrowheads="1"/>
          </p:cNvSpPr>
          <p:nvPr/>
        </p:nvSpPr>
        <p:spPr bwMode="auto">
          <a:xfrm>
            <a:off x="2676525" y="4310063"/>
            <a:ext cx="126047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74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75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76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77" name="Rectangle 45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  <a:ea typeface="+mn-ea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</a:endParaRPr>
          </a:p>
        </p:txBody>
      </p:sp>
      <p:sp>
        <p:nvSpPr>
          <p:cNvPr id="44078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44079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44080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78894" name="Text Box 5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4087" name="Rectangle 5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37</a:t>
            </a:r>
          </a:p>
        </p:txBody>
      </p:sp>
      <p:sp>
        <p:nvSpPr>
          <p:cNvPr id="78896" name="Text Box 56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78897" name="Rectangle 57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pic>
        <p:nvPicPr>
          <p:cNvPr id="44091" name="Picture 5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84650" y="1928813"/>
            <a:ext cx="4368800" cy="28781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4092" name="Text Box 60"/>
          <p:cNvSpPr txBox="1">
            <a:spLocks noChangeArrowheads="1"/>
          </p:cNvSpPr>
          <p:nvPr/>
        </p:nvSpPr>
        <p:spPr bwMode="auto">
          <a:xfrm>
            <a:off x="4241800" y="1876425"/>
            <a:ext cx="42164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කාදේශ් බාර්නියා</a:t>
            </a:r>
            <a:endParaRPr 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73" grpId="0" animBg="1"/>
      <p:bldP spid="44092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0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08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4608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4609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09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09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4609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0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461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0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  <a:ea typeface="+mn-ea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</a:endParaRPr>
          </a:p>
        </p:txBody>
      </p:sp>
      <p:sp>
        <p:nvSpPr>
          <p:cNvPr id="461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461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461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461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461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461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46115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16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17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18" name="Rectangle 38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C</a:t>
            </a:r>
          </a:p>
        </p:txBody>
      </p:sp>
      <p:sp>
        <p:nvSpPr>
          <p:cNvPr id="46119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20" name="Rectangle 40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J</a:t>
            </a:r>
          </a:p>
        </p:txBody>
      </p:sp>
      <p:sp>
        <p:nvSpPr>
          <p:cNvPr id="46121" name="Oval 4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23" name="Rectangle 43"/>
          <p:cNvSpPr>
            <a:spLocks noChangeArrowheads="1"/>
          </p:cNvSpPr>
          <p:nvPr/>
        </p:nvSpPr>
        <p:spPr bwMode="auto">
          <a:xfrm>
            <a:off x="2967038" y="4297363"/>
            <a:ext cx="62071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KB</a:t>
            </a:r>
          </a:p>
        </p:txBody>
      </p:sp>
      <p:sp>
        <p:nvSpPr>
          <p:cNvPr id="46126" name="Oval 46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27" name="Rectangle 47"/>
          <p:cNvSpPr>
            <a:spLocks noChangeArrowheads="1"/>
          </p:cNvSpPr>
          <p:nvPr/>
        </p:nvSpPr>
        <p:spPr bwMode="auto">
          <a:xfrm>
            <a:off x="1865313" y="3935413"/>
            <a:ext cx="452437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E</a:t>
            </a:r>
          </a:p>
        </p:txBody>
      </p:sp>
      <p:sp>
        <p:nvSpPr>
          <p:cNvPr id="46128" name="Oval 48"/>
          <p:cNvSpPr>
            <a:spLocks noChangeArrowheads="1"/>
          </p:cNvSpPr>
          <p:nvPr/>
        </p:nvSpPr>
        <p:spPr bwMode="auto">
          <a:xfrm>
            <a:off x="1595438" y="3875088"/>
            <a:ext cx="7286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29" name="Rectangle 49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MN</a:t>
            </a:r>
          </a:p>
        </p:txBody>
      </p:sp>
      <p:sp>
        <p:nvSpPr>
          <p:cNvPr id="46130" name="Oval 50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0941" name="Text Box 5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6137" name="Rectangle 5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  <p:sp>
        <p:nvSpPr>
          <p:cNvPr id="80943" name="Text Box 5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80944" name="Rectangle 5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pic>
        <p:nvPicPr>
          <p:cNvPr id="46141" name="Picture 6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181"/>
          <a:stretch>
            <a:fillRect/>
          </a:stretch>
        </p:blipFill>
        <p:spPr bwMode="auto">
          <a:xfrm>
            <a:off x="3519488" y="1858963"/>
            <a:ext cx="5381625" cy="38242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6142" name="Text Box 62"/>
          <p:cNvSpPr txBox="1">
            <a:spLocks noChangeArrowheads="1"/>
          </p:cNvSpPr>
          <p:nvPr/>
        </p:nvSpPr>
        <p:spPr bwMode="auto">
          <a:xfrm>
            <a:off x="4968732" y="1909330"/>
            <a:ext cx="1860694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si-LK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ඊජිප්තුව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28" grpId="0" animBg="1"/>
      <p:bldP spid="46142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Text Box 2"/>
          <p:cNvSpPr txBox="1">
            <a:spLocks noChangeArrowheads="1"/>
          </p:cNvSpPr>
          <p:nvPr/>
        </p:nvSpPr>
        <p:spPr bwMode="auto">
          <a:xfrm>
            <a:off x="11945938" y="8121650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0020" name="Text Box 4"/>
          <p:cNvSpPr txBox="1">
            <a:spLocks noChangeArrowheads="1"/>
          </p:cNvSpPr>
          <p:nvPr/>
        </p:nvSpPr>
        <p:spPr bwMode="auto">
          <a:xfrm>
            <a:off x="11963400" y="8137525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70023" name="Rectangle 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9221" name="Text Box 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pitchFamily="34" charset="0"/>
              </a:rPr>
              <a:t>4</a:t>
            </a:r>
          </a:p>
        </p:txBody>
      </p:sp>
      <p:sp>
        <p:nvSpPr>
          <p:cNvPr id="470026" name="Rectangle 10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0027" name="Rectangle 11"/>
          <p:cNvSpPr>
            <a:spLocks noChangeArrowheads="1"/>
          </p:cNvSpPr>
          <p:nvPr/>
        </p:nvSpPr>
        <p:spPr bwMode="auto">
          <a:xfrm>
            <a:off x="506413" y="415925"/>
            <a:ext cx="8361362" cy="6176963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0028" name="Rectangle 12"/>
          <p:cNvSpPr>
            <a:spLocks noChangeArrowheads="1"/>
          </p:cNvSpPr>
          <p:nvPr/>
        </p:nvSpPr>
        <p:spPr bwMode="auto">
          <a:xfrm>
            <a:off x="466725" y="361950"/>
            <a:ext cx="8281988" cy="6111875"/>
          </a:xfrm>
          <a:prstGeom prst="rect">
            <a:avLst/>
          </a:prstGeom>
          <a:solidFill>
            <a:srgbClr val="535353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0029" name="Freeform 13"/>
          <p:cNvSpPr>
            <a:spLocks/>
          </p:cNvSpPr>
          <p:nvPr/>
        </p:nvSpPr>
        <p:spPr bwMode="auto">
          <a:xfrm>
            <a:off x="4765675" y="600075"/>
            <a:ext cx="2239963" cy="5461000"/>
          </a:xfrm>
          <a:custGeom>
            <a:avLst/>
            <a:gdLst/>
            <a:ahLst/>
            <a:cxnLst>
              <a:cxn ang="0">
                <a:pos x="91" y="33"/>
              </a:cxn>
              <a:cxn ang="0">
                <a:pos x="212" y="76"/>
              </a:cxn>
              <a:cxn ang="0">
                <a:pos x="332" y="174"/>
              </a:cxn>
              <a:cxn ang="0">
                <a:pos x="383" y="305"/>
              </a:cxn>
              <a:cxn ang="0">
                <a:pos x="443" y="446"/>
              </a:cxn>
              <a:cxn ang="0">
                <a:pos x="453" y="620"/>
              </a:cxn>
              <a:cxn ang="0">
                <a:pos x="494" y="751"/>
              </a:cxn>
              <a:cxn ang="0">
                <a:pos x="494" y="882"/>
              </a:cxn>
              <a:cxn ang="0">
                <a:pos x="483" y="1012"/>
              </a:cxn>
              <a:cxn ang="0">
                <a:pos x="473" y="1143"/>
              </a:cxn>
              <a:cxn ang="0">
                <a:pos x="463" y="1284"/>
              </a:cxn>
              <a:cxn ang="0">
                <a:pos x="433" y="1426"/>
              </a:cxn>
              <a:cxn ang="0">
                <a:pos x="383" y="1556"/>
              </a:cxn>
              <a:cxn ang="0">
                <a:pos x="353" y="1687"/>
              </a:cxn>
              <a:cxn ang="0">
                <a:pos x="443" y="1796"/>
              </a:cxn>
              <a:cxn ang="0">
                <a:pos x="494" y="1937"/>
              </a:cxn>
              <a:cxn ang="0">
                <a:pos x="524" y="2068"/>
              </a:cxn>
              <a:cxn ang="0">
                <a:pos x="614" y="2198"/>
              </a:cxn>
              <a:cxn ang="0">
                <a:pos x="705" y="2351"/>
              </a:cxn>
              <a:cxn ang="0">
                <a:pos x="836" y="2470"/>
              </a:cxn>
              <a:cxn ang="0">
                <a:pos x="947" y="2612"/>
              </a:cxn>
              <a:cxn ang="0">
                <a:pos x="1078" y="2721"/>
              </a:cxn>
              <a:cxn ang="0">
                <a:pos x="1158" y="2851"/>
              </a:cxn>
              <a:cxn ang="0">
                <a:pos x="1269" y="3004"/>
              </a:cxn>
              <a:cxn ang="0">
                <a:pos x="1319" y="3156"/>
              </a:cxn>
              <a:cxn ang="0">
                <a:pos x="1370" y="3308"/>
              </a:cxn>
              <a:cxn ang="0">
                <a:pos x="1400" y="3439"/>
              </a:cxn>
              <a:cxn ang="0">
                <a:pos x="1410" y="3145"/>
              </a:cxn>
              <a:cxn ang="0">
                <a:pos x="1340" y="3058"/>
              </a:cxn>
              <a:cxn ang="0">
                <a:pos x="1259" y="2862"/>
              </a:cxn>
              <a:cxn ang="0">
                <a:pos x="1098" y="2721"/>
              </a:cxn>
              <a:cxn ang="0">
                <a:pos x="997" y="2514"/>
              </a:cxn>
              <a:cxn ang="0">
                <a:pos x="806" y="2449"/>
              </a:cxn>
              <a:cxn ang="0">
                <a:pos x="735" y="2307"/>
              </a:cxn>
              <a:cxn ang="0">
                <a:pos x="635" y="2187"/>
              </a:cxn>
              <a:cxn ang="0">
                <a:pos x="534" y="1959"/>
              </a:cxn>
              <a:cxn ang="0">
                <a:pos x="443" y="1785"/>
              </a:cxn>
              <a:cxn ang="0">
                <a:pos x="403" y="1632"/>
              </a:cxn>
              <a:cxn ang="0">
                <a:pos x="433" y="1491"/>
              </a:cxn>
              <a:cxn ang="0">
                <a:pos x="483" y="1349"/>
              </a:cxn>
              <a:cxn ang="0">
                <a:pos x="483" y="1208"/>
              </a:cxn>
              <a:cxn ang="0">
                <a:pos x="524" y="1023"/>
              </a:cxn>
              <a:cxn ang="0">
                <a:pos x="514" y="805"/>
              </a:cxn>
              <a:cxn ang="0">
                <a:pos x="534" y="642"/>
              </a:cxn>
              <a:cxn ang="0">
                <a:pos x="554" y="522"/>
              </a:cxn>
              <a:cxn ang="0">
                <a:pos x="665" y="392"/>
              </a:cxn>
              <a:cxn ang="0">
                <a:pos x="826" y="218"/>
              </a:cxn>
              <a:cxn ang="0">
                <a:pos x="876" y="76"/>
              </a:cxn>
              <a:cxn ang="0">
                <a:pos x="917" y="11"/>
              </a:cxn>
              <a:cxn ang="0">
                <a:pos x="765" y="87"/>
              </a:cxn>
              <a:cxn ang="0">
                <a:pos x="755" y="218"/>
              </a:cxn>
              <a:cxn ang="0">
                <a:pos x="745" y="305"/>
              </a:cxn>
              <a:cxn ang="0">
                <a:pos x="624" y="435"/>
              </a:cxn>
              <a:cxn ang="0">
                <a:pos x="534" y="522"/>
              </a:cxn>
              <a:cxn ang="0">
                <a:pos x="483" y="664"/>
              </a:cxn>
              <a:cxn ang="0">
                <a:pos x="473" y="511"/>
              </a:cxn>
              <a:cxn ang="0">
                <a:pos x="443" y="348"/>
              </a:cxn>
              <a:cxn ang="0">
                <a:pos x="383" y="218"/>
              </a:cxn>
              <a:cxn ang="0">
                <a:pos x="302" y="98"/>
              </a:cxn>
              <a:cxn ang="0">
                <a:pos x="181" y="33"/>
              </a:cxn>
              <a:cxn ang="0">
                <a:pos x="60" y="11"/>
              </a:cxn>
            </a:cxnLst>
            <a:rect l="0" t="0" r="r" b="b"/>
            <a:pathLst>
              <a:path w="1411" h="3440">
                <a:moveTo>
                  <a:pt x="0" y="0"/>
                </a:moveTo>
                <a:lnTo>
                  <a:pt x="50" y="22"/>
                </a:lnTo>
                <a:lnTo>
                  <a:pt x="91" y="33"/>
                </a:lnTo>
                <a:lnTo>
                  <a:pt x="131" y="22"/>
                </a:lnTo>
                <a:lnTo>
                  <a:pt x="171" y="54"/>
                </a:lnTo>
                <a:lnTo>
                  <a:pt x="212" y="76"/>
                </a:lnTo>
                <a:lnTo>
                  <a:pt x="252" y="98"/>
                </a:lnTo>
                <a:lnTo>
                  <a:pt x="292" y="141"/>
                </a:lnTo>
                <a:lnTo>
                  <a:pt x="332" y="174"/>
                </a:lnTo>
                <a:lnTo>
                  <a:pt x="342" y="218"/>
                </a:lnTo>
                <a:lnTo>
                  <a:pt x="342" y="261"/>
                </a:lnTo>
                <a:lnTo>
                  <a:pt x="383" y="305"/>
                </a:lnTo>
                <a:lnTo>
                  <a:pt x="413" y="348"/>
                </a:lnTo>
                <a:lnTo>
                  <a:pt x="413" y="403"/>
                </a:lnTo>
                <a:lnTo>
                  <a:pt x="443" y="446"/>
                </a:lnTo>
                <a:lnTo>
                  <a:pt x="463" y="490"/>
                </a:lnTo>
                <a:lnTo>
                  <a:pt x="453" y="577"/>
                </a:lnTo>
                <a:lnTo>
                  <a:pt x="453" y="620"/>
                </a:lnTo>
                <a:lnTo>
                  <a:pt x="473" y="664"/>
                </a:lnTo>
                <a:lnTo>
                  <a:pt x="483" y="707"/>
                </a:lnTo>
                <a:lnTo>
                  <a:pt x="494" y="751"/>
                </a:lnTo>
                <a:lnTo>
                  <a:pt x="494" y="794"/>
                </a:lnTo>
                <a:lnTo>
                  <a:pt x="494" y="838"/>
                </a:lnTo>
                <a:lnTo>
                  <a:pt x="494" y="882"/>
                </a:lnTo>
                <a:lnTo>
                  <a:pt x="494" y="925"/>
                </a:lnTo>
                <a:lnTo>
                  <a:pt x="504" y="969"/>
                </a:lnTo>
                <a:lnTo>
                  <a:pt x="483" y="1012"/>
                </a:lnTo>
                <a:lnTo>
                  <a:pt x="473" y="1056"/>
                </a:lnTo>
                <a:lnTo>
                  <a:pt x="473" y="1099"/>
                </a:lnTo>
                <a:lnTo>
                  <a:pt x="473" y="1143"/>
                </a:lnTo>
                <a:lnTo>
                  <a:pt x="483" y="1186"/>
                </a:lnTo>
                <a:lnTo>
                  <a:pt x="483" y="1230"/>
                </a:lnTo>
                <a:lnTo>
                  <a:pt x="463" y="1284"/>
                </a:lnTo>
                <a:lnTo>
                  <a:pt x="453" y="1328"/>
                </a:lnTo>
                <a:lnTo>
                  <a:pt x="453" y="1382"/>
                </a:lnTo>
                <a:lnTo>
                  <a:pt x="433" y="1426"/>
                </a:lnTo>
                <a:lnTo>
                  <a:pt x="403" y="1469"/>
                </a:lnTo>
                <a:lnTo>
                  <a:pt x="383" y="1513"/>
                </a:lnTo>
                <a:lnTo>
                  <a:pt x="383" y="1556"/>
                </a:lnTo>
                <a:lnTo>
                  <a:pt x="383" y="1600"/>
                </a:lnTo>
                <a:lnTo>
                  <a:pt x="363" y="1643"/>
                </a:lnTo>
                <a:lnTo>
                  <a:pt x="353" y="1687"/>
                </a:lnTo>
                <a:lnTo>
                  <a:pt x="363" y="1730"/>
                </a:lnTo>
                <a:lnTo>
                  <a:pt x="383" y="1785"/>
                </a:lnTo>
                <a:lnTo>
                  <a:pt x="443" y="1796"/>
                </a:lnTo>
                <a:lnTo>
                  <a:pt x="463" y="1850"/>
                </a:lnTo>
                <a:lnTo>
                  <a:pt x="483" y="1894"/>
                </a:lnTo>
                <a:lnTo>
                  <a:pt x="494" y="1937"/>
                </a:lnTo>
                <a:lnTo>
                  <a:pt x="494" y="1981"/>
                </a:lnTo>
                <a:lnTo>
                  <a:pt x="524" y="2024"/>
                </a:lnTo>
                <a:lnTo>
                  <a:pt x="524" y="2068"/>
                </a:lnTo>
                <a:lnTo>
                  <a:pt x="544" y="2122"/>
                </a:lnTo>
                <a:lnTo>
                  <a:pt x="584" y="2155"/>
                </a:lnTo>
                <a:lnTo>
                  <a:pt x="614" y="2198"/>
                </a:lnTo>
                <a:lnTo>
                  <a:pt x="624" y="2275"/>
                </a:lnTo>
                <a:lnTo>
                  <a:pt x="685" y="2285"/>
                </a:lnTo>
                <a:lnTo>
                  <a:pt x="705" y="2351"/>
                </a:lnTo>
                <a:lnTo>
                  <a:pt x="745" y="2394"/>
                </a:lnTo>
                <a:lnTo>
                  <a:pt x="786" y="2438"/>
                </a:lnTo>
                <a:lnTo>
                  <a:pt x="836" y="2470"/>
                </a:lnTo>
                <a:lnTo>
                  <a:pt x="876" y="2514"/>
                </a:lnTo>
                <a:lnTo>
                  <a:pt x="896" y="2568"/>
                </a:lnTo>
                <a:lnTo>
                  <a:pt x="947" y="2612"/>
                </a:lnTo>
                <a:lnTo>
                  <a:pt x="997" y="2634"/>
                </a:lnTo>
                <a:lnTo>
                  <a:pt x="1027" y="2677"/>
                </a:lnTo>
                <a:lnTo>
                  <a:pt x="1078" y="2721"/>
                </a:lnTo>
                <a:lnTo>
                  <a:pt x="1108" y="2764"/>
                </a:lnTo>
                <a:lnTo>
                  <a:pt x="1128" y="2808"/>
                </a:lnTo>
                <a:lnTo>
                  <a:pt x="1158" y="2851"/>
                </a:lnTo>
                <a:lnTo>
                  <a:pt x="1188" y="2906"/>
                </a:lnTo>
                <a:lnTo>
                  <a:pt x="1229" y="2949"/>
                </a:lnTo>
                <a:lnTo>
                  <a:pt x="1269" y="3004"/>
                </a:lnTo>
                <a:lnTo>
                  <a:pt x="1279" y="3058"/>
                </a:lnTo>
                <a:lnTo>
                  <a:pt x="1289" y="3113"/>
                </a:lnTo>
                <a:lnTo>
                  <a:pt x="1319" y="3156"/>
                </a:lnTo>
                <a:lnTo>
                  <a:pt x="1350" y="3210"/>
                </a:lnTo>
                <a:lnTo>
                  <a:pt x="1360" y="3265"/>
                </a:lnTo>
                <a:lnTo>
                  <a:pt x="1370" y="3308"/>
                </a:lnTo>
                <a:lnTo>
                  <a:pt x="1390" y="3352"/>
                </a:lnTo>
                <a:lnTo>
                  <a:pt x="1400" y="3395"/>
                </a:lnTo>
                <a:lnTo>
                  <a:pt x="1400" y="3439"/>
                </a:lnTo>
                <a:lnTo>
                  <a:pt x="1400" y="3319"/>
                </a:lnTo>
                <a:lnTo>
                  <a:pt x="1410" y="3232"/>
                </a:lnTo>
                <a:lnTo>
                  <a:pt x="1410" y="3145"/>
                </a:lnTo>
                <a:lnTo>
                  <a:pt x="1410" y="3102"/>
                </a:lnTo>
                <a:lnTo>
                  <a:pt x="1380" y="3058"/>
                </a:lnTo>
                <a:lnTo>
                  <a:pt x="1340" y="3058"/>
                </a:lnTo>
                <a:lnTo>
                  <a:pt x="1309" y="2982"/>
                </a:lnTo>
                <a:lnTo>
                  <a:pt x="1299" y="2938"/>
                </a:lnTo>
                <a:lnTo>
                  <a:pt x="1259" y="2862"/>
                </a:lnTo>
                <a:lnTo>
                  <a:pt x="1239" y="2819"/>
                </a:lnTo>
                <a:lnTo>
                  <a:pt x="1178" y="2753"/>
                </a:lnTo>
                <a:lnTo>
                  <a:pt x="1098" y="2721"/>
                </a:lnTo>
                <a:lnTo>
                  <a:pt x="1037" y="2721"/>
                </a:lnTo>
                <a:lnTo>
                  <a:pt x="1007" y="2579"/>
                </a:lnTo>
                <a:lnTo>
                  <a:pt x="997" y="2514"/>
                </a:lnTo>
                <a:lnTo>
                  <a:pt x="967" y="2470"/>
                </a:lnTo>
                <a:lnTo>
                  <a:pt x="886" y="2460"/>
                </a:lnTo>
                <a:lnTo>
                  <a:pt x="806" y="2449"/>
                </a:lnTo>
                <a:lnTo>
                  <a:pt x="765" y="2438"/>
                </a:lnTo>
                <a:lnTo>
                  <a:pt x="755" y="2351"/>
                </a:lnTo>
                <a:lnTo>
                  <a:pt x="735" y="2307"/>
                </a:lnTo>
                <a:lnTo>
                  <a:pt x="715" y="2253"/>
                </a:lnTo>
                <a:lnTo>
                  <a:pt x="675" y="2209"/>
                </a:lnTo>
                <a:lnTo>
                  <a:pt x="635" y="2187"/>
                </a:lnTo>
                <a:lnTo>
                  <a:pt x="554" y="2100"/>
                </a:lnTo>
                <a:lnTo>
                  <a:pt x="534" y="2057"/>
                </a:lnTo>
                <a:lnTo>
                  <a:pt x="534" y="1959"/>
                </a:lnTo>
                <a:lnTo>
                  <a:pt x="524" y="1894"/>
                </a:lnTo>
                <a:lnTo>
                  <a:pt x="494" y="1839"/>
                </a:lnTo>
                <a:lnTo>
                  <a:pt x="443" y="1785"/>
                </a:lnTo>
                <a:lnTo>
                  <a:pt x="413" y="1741"/>
                </a:lnTo>
                <a:lnTo>
                  <a:pt x="393" y="1687"/>
                </a:lnTo>
                <a:lnTo>
                  <a:pt x="403" y="1632"/>
                </a:lnTo>
                <a:lnTo>
                  <a:pt x="403" y="1589"/>
                </a:lnTo>
                <a:lnTo>
                  <a:pt x="413" y="1545"/>
                </a:lnTo>
                <a:lnTo>
                  <a:pt x="433" y="1491"/>
                </a:lnTo>
                <a:lnTo>
                  <a:pt x="433" y="1447"/>
                </a:lnTo>
                <a:lnTo>
                  <a:pt x="463" y="1393"/>
                </a:lnTo>
                <a:lnTo>
                  <a:pt x="483" y="1349"/>
                </a:lnTo>
                <a:lnTo>
                  <a:pt x="494" y="1295"/>
                </a:lnTo>
                <a:lnTo>
                  <a:pt x="494" y="1252"/>
                </a:lnTo>
                <a:lnTo>
                  <a:pt x="483" y="1208"/>
                </a:lnTo>
                <a:lnTo>
                  <a:pt x="494" y="1164"/>
                </a:lnTo>
                <a:lnTo>
                  <a:pt x="524" y="1067"/>
                </a:lnTo>
                <a:lnTo>
                  <a:pt x="524" y="1023"/>
                </a:lnTo>
                <a:lnTo>
                  <a:pt x="524" y="936"/>
                </a:lnTo>
                <a:lnTo>
                  <a:pt x="524" y="871"/>
                </a:lnTo>
                <a:lnTo>
                  <a:pt x="514" y="805"/>
                </a:lnTo>
                <a:lnTo>
                  <a:pt x="524" y="762"/>
                </a:lnTo>
                <a:lnTo>
                  <a:pt x="544" y="707"/>
                </a:lnTo>
                <a:lnTo>
                  <a:pt x="534" y="642"/>
                </a:lnTo>
                <a:lnTo>
                  <a:pt x="524" y="599"/>
                </a:lnTo>
                <a:lnTo>
                  <a:pt x="514" y="555"/>
                </a:lnTo>
                <a:lnTo>
                  <a:pt x="554" y="522"/>
                </a:lnTo>
                <a:lnTo>
                  <a:pt x="584" y="479"/>
                </a:lnTo>
                <a:lnTo>
                  <a:pt x="594" y="435"/>
                </a:lnTo>
                <a:lnTo>
                  <a:pt x="665" y="392"/>
                </a:lnTo>
                <a:lnTo>
                  <a:pt x="725" y="305"/>
                </a:lnTo>
                <a:lnTo>
                  <a:pt x="786" y="239"/>
                </a:lnTo>
                <a:lnTo>
                  <a:pt x="826" y="218"/>
                </a:lnTo>
                <a:lnTo>
                  <a:pt x="856" y="174"/>
                </a:lnTo>
                <a:lnTo>
                  <a:pt x="856" y="131"/>
                </a:lnTo>
                <a:lnTo>
                  <a:pt x="876" y="76"/>
                </a:lnTo>
                <a:lnTo>
                  <a:pt x="917" y="44"/>
                </a:lnTo>
                <a:lnTo>
                  <a:pt x="957" y="0"/>
                </a:lnTo>
                <a:lnTo>
                  <a:pt x="917" y="11"/>
                </a:lnTo>
                <a:lnTo>
                  <a:pt x="856" y="22"/>
                </a:lnTo>
                <a:lnTo>
                  <a:pt x="796" y="44"/>
                </a:lnTo>
                <a:lnTo>
                  <a:pt x="765" y="87"/>
                </a:lnTo>
                <a:lnTo>
                  <a:pt x="776" y="131"/>
                </a:lnTo>
                <a:lnTo>
                  <a:pt x="755" y="174"/>
                </a:lnTo>
                <a:lnTo>
                  <a:pt x="755" y="218"/>
                </a:lnTo>
                <a:lnTo>
                  <a:pt x="826" y="229"/>
                </a:lnTo>
                <a:lnTo>
                  <a:pt x="786" y="272"/>
                </a:lnTo>
                <a:lnTo>
                  <a:pt x="745" y="305"/>
                </a:lnTo>
                <a:lnTo>
                  <a:pt x="705" y="348"/>
                </a:lnTo>
                <a:lnTo>
                  <a:pt x="665" y="424"/>
                </a:lnTo>
                <a:lnTo>
                  <a:pt x="624" y="435"/>
                </a:lnTo>
                <a:lnTo>
                  <a:pt x="584" y="468"/>
                </a:lnTo>
                <a:lnTo>
                  <a:pt x="544" y="479"/>
                </a:lnTo>
                <a:lnTo>
                  <a:pt x="534" y="522"/>
                </a:lnTo>
                <a:lnTo>
                  <a:pt x="534" y="566"/>
                </a:lnTo>
                <a:lnTo>
                  <a:pt x="494" y="620"/>
                </a:lnTo>
                <a:lnTo>
                  <a:pt x="483" y="664"/>
                </a:lnTo>
                <a:lnTo>
                  <a:pt x="483" y="707"/>
                </a:lnTo>
                <a:lnTo>
                  <a:pt x="483" y="620"/>
                </a:lnTo>
                <a:lnTo>
                  <a:pt x="473" y="511"/>
                </a:lnTo>
                <a:lnTo>
                  <a:pt x="463" y="446"/>
                </a:lnTo>
                <a:lnTo>
                  <a:pt x="453" y="403"/>
                </a:lnTo>
                <a:lnTo>
                  <a:pt x="443" y="348"/>
                </a:lnTo>
                <a:lnTo>
                  <a:pt x="413" y="305"/>
                </a:lnTo>
                <a:lnTo>
                  <a:pt x="383" y="261"/>
                </a:lnTo>
                <a:lnTo>
                  <a:pt x="383" y="218"/>
                </a:lnTo>
                <a:lnTo>
                  <a:pt x="353" y="174"/>
                </a:lnTo>
                <a:lnTo>
                  <a:pt x="312" y="141"/>
                </a:lnTo>
                <a:lnTo>
                  <a:pt x="302" y="98"/>
                </a:lnTo>
                <a:lnTo>
                  <a:pt x="262" y="76"/>
                </a:lnTo>
                <a:lnTo>
                  <a:pt x="222" y="76"/>
                </a:lnTo>
                <a:lnTo>
                  <a:pt x="181" y="33"/>
                </a:lnTo>
                <a:lnTo>
                  <a:pt x="141" y="11"/>
                </a:lnTo>
                <a:lnTo>
                  <a:pt x="101" y="0"/>
                </a:lnTo>
                <a:lnTo>
                  <a:pt x="60" y="11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0030" name="Freeform 14"/>
          <p:cNvSpPr>
            <a:spLocks/>
          </p:cNvSpPr>
          <p:nvPr/>
        </p:nvSpPr>
        <p:spPr bwMode="auto">
          <a:xfrm>
            <a:off x="796925" y="1946275"/>
            <a:ext cx="7750175" cy="2227263"/>
          </a:xfrm>
          <a:custGeom>
            <a:avLst/>
            <a:gdLst/>
            <a:ahLst/>
            <a:cxnLst>
              <a:cxn ang="0">
                <a:pos x="151" y="54"/>
              </a:cxn>
              <a:cxn ang="0">
                <a:pos x="282" y="250"/>
              </a:cxn>
              <a:cxn ang="0">
                <a:pos x="524" y="261"/>
              </a:cxn>
              <a:cxn ang="0">
                <a:pos x="686" y="467"/>
              </a:cxn>
              <a:cxn ang="0">
                <a:pos x="766" y="706"/>
              </a:cxn>
              <a:cxn ang="0">
                <a:pos x="918" y="739"/>
              </a:cxn>
              <a:cxn ang="0">
                <a:pos x="1008" y="815"/>
              </a:cxn>
              <a:cxn ang="0">
                <a:pos x="1210" y="869"/>
              </a:cxn>
              <a:cxn ang="0">
                <a:pos x="1331" y="772"/>
              </a:cxn>
              <a:cxn ang="0">
                <a:pos x="1412" y="565"/>
              </a:cxn>
              <a:cxn ang="0">
                <a:pos x="1291" y="359"/>
              </a:cxn>
              <a:cxn ang="0">
                <a:pos x="1412" y="163"/>
              </a:cxn>
              <a:cxn ang="0">
                <a:pos x="1603" y="206"/>
              </a:cxn>
              <a:cxn ang="0">
                <a:pos x="1785" y="250"/>
              </a:cxn>
              <a:cxn ang="0">
                <a:pos x="1967" y="250"/>
              </a:cxn>
              <a:cxn ang="0">
                <a:pos x="2088" y="217"/>
              </a:cxn>
              <a:cxn ang="0">
                <a:pos x="2219" y="120"/>
              </a:cxn>
              <a:cxn ang="0">
                <a:pos x="2420" y="261"/>
              </a:cxn>
              <a:cxn ang="0">
                <a:pos x="2612" y="348"/>
              </a:cxn>
              <a:cxn ang="0">
                <a:pos x="2783" y="478"/>
              </a:cxn>
              <a:cxn ang="0">
                <a:pos x="2985" y="576"/>
              </a:cxn>
              <a:cxn ang="0">
                <a:pos x="3177" y="652"/>
              </a:cxn>
              <a:cxn ang="0">
                <a:pos x="3378" y="772"/>
              </a:cxn>
              <a:cxn ang="0">
                <a:pos x="3580" y="706"/>
              </a:cxn>
              <a:cxn ang="0">
                <a:pos x="3782" y="772"/>
              </a:cxn>
              <a:cxn ang="0">
                <a:pos x="3983" y="706"/>
              </a:cxn>
              <a:cxn ang="0">
                <a:pos x="4195" y="696"/>
              </a:cxn>
              <a:cxn ang="0">
                <a:pos x="4397" y="783"/>
              </a:cxn>
              <a:cxn ang="0">
                <a:pos x="4599" y="783"/>
              </a:cxn>
              <a:cxn ang="0">
                <a:pos x="4800" y="761"/>
              </a:cxn>
              <a:cxn ang="0">
                <a:pos x="4760" y="848"/>
              </a:cxn>
              <a:cxn ang="0">
                <a:pos x="4498" y="924"/>
              </a:cxn>
              <a:cxn ang="0">
                <a:pos x="4296" y="978"/>
              </a:cxn>
              <a:cxn ang="0">
                <a:pos x="4276" y="1130"/>
              </a:cxn>
              <a:cxn ang="0">
                <a:pos x="4165" y="1293"/>
              </a:cxn>
              <a:cxn ang="0">
                <a:pos x="3933" y="1337"/>
              </a:cxn>
              <a:cxn ang="0">
                <a:pos x="3620" y="1185"/>
              </a:cxn>
              <a:cxn ang="0">
                <a:pos x="3409" y="1011"/>
              </a:cxn>
              <a:cxn ang="0">
                <a:pos x="3177" y="978"/>
              </a:cxn>
              <a:cxn ang="0">
                <a:pos x="2955" y="859"/>
              </a:cxn>
              <a:cxn ang="0">
                <a:pos x="2703" y="848"/>
              </a:cxn>
              <a:cxn ang="0">
                <a:pos x="2471" y="924"/>
              </a:cxn>
              <a:cxn ang="0">
                <a:pos x="2239" y="859"/>
              </a:cxn>
              <a:cxn ang="0">
                <a:pos x="2027" y="772"/>
              </a:cxn>
              <a:cxn ang="0">
                <a:pos x="1926" y="946"/>
              </a:cxn>
              <a:cxn ang="0">
                <a:pos x="1916" y="1163"/>
              </a:cxn>
              <a:cxn ang="0">
                <a:pos x="1805" y="1359"/>
              </a:cxn>
              <a:cxn ang="0">
                <a:pos x="1593" y="1402"/>
              </a:cxn>
              <a:cxn ang="0">
                <a:pos x="1382" y="1326"/>
              </a:cxn>
              <a:cxn ang="0">
                <a:pos x="1180" y="1239"/>
              </a:cxn>
              <a:cxn ang="0">
                <a:pos x="978" y="1217"/>
              </a:cxn>
              <a:cxn ang="0">
                <a:pos x="777" y="1337"/>
              </a:cxn>
              <a:cxn ang="0">
                <a:pos x="625" y="1250"/>
              </a:cxn>
              <a:cxn ang="0">
                <a:pos x="504" y="1087"/>
              </a:cxn>
              <a:cxn ang="0">
                <a:pos x="373" y="902"/>
              </a:cxn>
              <a:cxn ang="0">
                <a:pos x="182" y="783"/>
              </a:cxn>
              <a:cxn ang="0">
                <a:pos x="121" y="598"/>
              </a:cxn>
              <a:cxn ang="0">
                <a:pos x="61" y="413"/>
              </a:cxn>
              <a:cxn ang="0">
                <a:pos x="61" y="196"/>
              </a:cxn>
              <a:cxn ang="0">
                <a:pos x="0" y="0"/>
              </a:cxn>
            </a:cxnLst>
            <a:rect l="0" t="0" r="r" b="b"/>
            <a:pathLst>
              <a:path w="4882" h="1403">
                <a:moveTo>
                  <a:pt x="0" y="0"/>
                </a:moveTo>
                <a:lnTo>
                  <a:pt x="40" y="22"/>
                </a:lnTo>
                <a:lnTo>
                  <a:pt x="81" y="33"/>
                </a:lnTo>
                <a:lnTo>
                  <a:pt x="121" y="11"/>
                </a:lnTo>
                <a:lnTo>
                  <a:pt x="151" y="54"/>
                </a:lnTo>
                <a:lnTo>
                  <a:pt x="192" y="76"/>
                </a:lnTo>
                <a:lnTo>
                  <a:pt x="222" y="120"/>
                </a:lnTo>
                <a:lnTo>
                  <a:pt x="242" y="163"/>
                </a:lnTo>
                <a:lnTo>
                  <a:pt x="252" y="206"/>
                </a:lnTo>
                <a:lnTo>
                  <a:pt x="282" y="250"/>
                </a:lnTo>
                <a:lnTo>
                  <a:pt x="323" y="272"/>
                </a:lnTo>
                <a:lnTo>
                  <a:pt x="363" y="272"/>
                </a:lnTo>
                <a:lnTo>
                  <a:pt x="403" y="250"/>
                </a:lnTo>
                <a:lnTo>
                  <a:pt x="484" y="250"/>
                </a:lnTo>
                <a:lnTo>
                  <a:pt x="524" y="261"/>
                </a:lnTo>
                <a:lnTo>
                  <a:pt x="565" y="304"/>
                </a:lnTo>
                <a:lnTo>
                  <a:pt x="595" y="348"/>
                </a:lnTo>
                <a:lnTo>
                  <a:pt x="635" y="380"/>
                </a:lnTo>
                <a:lnTo>
                  <a:pt x="666" y="424"/>
                </a:lnTo>
                <a:lnTo>
                  <a:pt x="686" y="467"/>
                </a:lnTo>
                <a:lnTo>
                  <a:pt x="686" y="511"/>
                </a:lnTo>
                <a:lnTo>
                  <a:pt x="686" y="554"/>
                </a:lnTo>
                <a:lnTo>
                  <a:pt x="706" y="609"/>
                </a:lnTo>
                <a:lnTo>
                  <a:pt x="726" y="663"/>
                </a:lnTo>
                <a:lnTo>
                  <a:pt x="766" y="706"/>
                </a:lnTo>
                <a:lnTo>
                  <a:pt x="807" y="717"/>
                </a:lnTo>
                <a:lnTo>
                  <a:pt x="847" y="674"/>
                </a:lnTo>
                <a:lnTo>
                  <a:pt x="887" y="652"/>
                </a:lnTo>
                <a:lnTo>
                  <a:pt x="908" y="696"/>
                </a:lnTo>
                <a:lnTo>
                  <a:pt x="918" y="739"/>
                </a:lnTo>
                <a:lnTo>
                  <a:pt x="898" y="783"/>
                </a:lnTo>
                <a:lnTo>
                  <a:pt x="887" y="826"/>
                </a:lnTo>
                <a:lnTo>
                  <a:pt x="928" y="869"/>
                </a:lnTo>
                <a:lnTo>
                  <a:pt x="968" y="848"/>
                </a:lnTo>
                <a:lnTo>
                  <a:pt x="1008" y="815"/>
                </a:lnTo>
                <a:lnTo>
                  <a:pt x="1049" y="826"/>
                </a:lnTo>
                <a:lnTo>
                  <a:pt x="1089" y="848"/>
                </a:lnTo>
                <a:lnTo>
                  <a:pt x="1129" y="848"/>
                </a:lnTo>
                <a:lnTo>
                  <a:pt x="1170" y="859"/>
                </a:lnTo>
                <a:lnTo>
                  <a:pt x="1210" y="869"/>
                </a:lnTo>
                <a:lnTo>
                  <a:pt x="1220" y="826"/>
                </a:lnTo>
                <a:lnTo>
                  <a:pt x="1261" y="815"/>
                </a:lnTo>
                <a:lnTo>
                  <a:pt x="1301" y="826"/>
                </a:lnTo>
                <a:lnTo>
                  <a:pt x="1341" y="815"/>
                </a:lnTo>
                <a:lnTo>
                  <a:pt x="1331" y="772"/>
                </a:lnTo>
                <a:lnTo>
                  <a:pt x="1331" y="728"/>
                </a:lnTo>
                <a:lnTo>
                  <a:pt x="1372" y="696"/>
                </a:lnTo>
                <a:lnTo>
                  <a:pt x="1392" y="652"/>
                </a:lnTo>
                <a:lnTo>
                  <a:pt x="1382" y="609"/>
                </a:lnTo>
                <a:lnTo>
                  <a:pt x="1412" y="565"/>
                </a:lnTo>
                <a:lnTo>
                  <a:pt x="1412" y="522"/>
                </a:lnTo>
                <a:lnTo>
                  <a:pt x="1372" y="500"/>
                </a:lnTo>
                <a:lnTo>
                  <a:pt x="1331" y="446"/>
                </a:lnTo>
                <a:lnTo>
                  <a:pt x="1301" y="402"/>
                </a:lnTo>
                <a:lnTo>
                  <a:pt x="1291" y="359"/>
                </a:lnTo>
                <a:lnTo>
                  <a:pt x="1291" y="315"/>
                </a:lnTo>
                <a:lnTo>
                  <a:pt x="1301" y="272"/>
                </a:lnTo>
                <a:lnTo>
                  <a:pt x="1341" y="228"/>
                </a:lnTo>
                <a:lnTo>
                  <a:pt x="1372" y="185"/>
                </a:lnTo>
                <a:lnTo>
                  <a:pt x="1412" y="163"/>
                </a:lnTo>
                <a:lnTo>
                  <a:pt x="1442" y="206"/>
                </a:lnTo>
                <a:lnTo>
                  <a:pt x="1482" y="217"/>
                </a:lnTo>
                <a:lnTo>
                  <a:pt x="1523" y="206"/>
                </a:lnTo>
                <a:lnTo>
                  <a:pt x="1563" y="206"/>
                </a:lnTo>
                <a:lnTo>
                  <a:pt x="1603" y="206"/>
                </a:lnTo>
                <a:lnTo>
                  <a:pt x="1654" y="196"/>
                </a:lnTo>
                <a:lnTo>
                  <a:pt x="1694" y="185"/>
                </a:lnTo>
                <a:lnTo>
                  <a:pt x="1735" y="185"/>
                </a:lnTo>
                <a:lnTo>
                  <a:pt x="1775" y="206"/>
                </a:lnTo>
                <a:lnTo>
                  <a:pt x="1785" y="250"/>
                </a:lnTo>
                <a:lnTo>
                  <a:pt x="1825" y="250"/>
                </a:lnTo>
                <a:lnTo>
                  <a:pt x="1866" y="283"/>
                </a:lnTo>
                <a:lnTo>
                  <a:pt x="1906" y="315"/>
                </a:lnTo>
                <a:lnTo>
                  <a:pt x="1946" y="293"/>
                </a:lnTo>
                <a:lnTo>
                  <a:pt x="1967" y="250"/>
                </a:lnTo>
                <a:lnTo>
                  <a:pt x="1977" y="206"/>
                </a:lnTo>
                <a:lnTo>
                  <a:pt x="1997" y="163"/>
                </a:lnTo>
                <a:lnTo>
                  <a:pt x="2037" y="152"/>
                </a:lnTo>
                <a:lnTo>
                  <a:pt x="2047" y="196"/>
                </a:lnTo>
                <a:lnTo>
                  <a:pt x="2088" y="217"/>
                </a:lnTo>
                <a:lnTo>
                  <a:pt x="2128" y="217"/>
                </a:lnTo>
                <a:lnTo>
                  <a:pt x="2138" y="174"/>
                </a:lnTo>
                <a:lnTo>
                  <a:pt x="2138" y="130"/>
                </a:lnTo>
                <a:lnTo>
                  <a:pt x="2178" y="120"/>
                </a:lnTo>
                <a:lnTo>
                  <a:pt x="2219" y="120"/>
                </a:lnTo>
                <a:lnTo>
                  <a:pt x="2259" y="163"/>
                </a:lnTo>
                <a:lnTo>
                  <a:pt x="2299" y="196"/>
                </a:lnTo>
                <a:lnTo>
                  <a:pt x="2340" y="196"/>
                </a:lnTo>
                <a:lnTo>
                  <a:pt x="2380" y="217"/>
                </a:lnTo>
                <a:lnTo>
                  <a:pt x="2420" y="261"/>
                </a:lnTo>
                <a:lnTo>
                  <a:pt x="2451" y="304"/>
                </a:lnTo>
                <a:lnTo>
                  <a:pt x="2491" y="337"/>
                </a:lnTo>
                <a:lnTo>
                  <a:pt x="2531" y="348"/>
                </a:lnTo>
                <a:lnTo>
                  <a:pt x="2572" y="348"/>
                </a:lnTo>
                <a:lnTo>
                  <a:pt x="2612" y="348"/>
                </a:lnTo>
                <a:lnTo>
                  <a:pt x="2652" y="359"/>
                </a:lnTo>
                <a:lnTo>
                  <a:pt x="2693" y="370"/>
                </a:lnTo>
                <a:lnTo>
                  <a:pt x="2733" y="391"/>
                </a:lnTo>
                <a:lnTo>
                  <a:pt x="2773" y="435"/>
                </a:lnTo>
                <a:lnTo>
                  <a:pt x="2783" y="478"/>
                </a:lnTo>
                <a:lnTo>
                  <a:pt x="2804" y="522"/>
                </a:lnTo>
                <a:lnTo>
                  <a:pt x="2854" y="565"/>
                </a:lnTo>
                <a:lnTo>
                  <a:pt x="2894" y="576"/>
                </a:lnTo>
                <a:lnTo>
                  <a:pt x="2945" y="576"/>
                </a:lnTo>
                <a:lnTo>
                  <a:pt x="2985" y="576"/>
                </a:lnTo>
                <a:lnTo>
                  <a:pt x="3025" y="576"/>
                </a:lnTo>
                <a:lnTo>
                  <a:pt x="3066" y="576"/>
                </a:lnTo>
                <a:lnTo>
                  <a:pt x="3106" y="587"/>
                </a:lnTo>
                <a:lnTo>
                  <a:pt x="3146" y="609"/>
                </a:lnTo>
                <a:lnTo>
                  <a:pt x="3177" y="652"/>
                </a:lnTo>
                <a:lnTo>
                  <a:pt x="3217" y="685"/>
                </a:lnTo>
                <a:lnTo>
                  <a:pt x="3257" y="696"/>
                </a:lnTo>
                <a:lnTo>
                  <a:pt x="3298" y="728"/>
                </a:lnTo>
                <a:lnTo>
                  <a:pt x="3338" y="772"/>
                </a:lnTo>
                <a:lnTo>
                  <a:pt x="3378" y="772"/>
                </a:lnTo>
                <a:lnTo>
                  <a:pt x="3419" y="772"/>
                </a:lnTo>
                <a:lnTo>
                  <a:pt x="3469" y="761"/>
                </a:lnTo>
                <a:lnTo>
                  <a:pt x="3509" y="761"/>
                </a:lnTo>
                <a:lnTo>
                  <a:pt x="3540" y="717"/>
                </a:lnTo>
                <a:lnTo>
                  <a:pt x="3580" y="706"/>
                </a:lnTo>
                <a:lnTo>
                  <a:pt x="3620" y="706"/>
                </a:lnTo>
                <a:lnTo>
                  <a:pt x="3661" y="706"/>
                </a:lnTo>
                <a:lnTo>
                  <a:pt x="3701" y="750"/>
                </a:lnTo>
                <a:lnTo>
                  <a:pt x="3741" y="772"/>
                </a:lnTo>
                <a:lnTo>
                  <a:pt x="3782" y="772"/>
                </a:lnTo>
                <a:lnTo>
                  <a:pt x="3822" y="761"/>
                </a:lnTo>
                <a:lnTo>
                  <a:pt x="3862" y="739"/>
                </a:lnTo>
                <a:lnTo>
                  <a:pt x="3903" y="717"/>
                </a:lnTo>
                <a:lnTo>
                  <a:pt x="3943" y="706"/>
                </a:lnTo>
                <a:lnTo>
                  <a:pt x="3983" y="706"/>
                </a:lnTo>
                <a:lnTo>
                  <a:pt x="4034" y="706"/>
                </a:lnTo>
                <a:lnTo>
                  <a:pt x="4074" y="696"/>
                </a:lnTo>
                <a:lnTo>
                  <a:pt x="4115" y="696"/>
                </a:lnTo>
                <a:lnTo>
                  <a:pt x="4155" y="696"/>
                </a:lnTo>
                <a:lnTo>
                  <a:pt x="4195" y="696"/>
                </a:lnTo>
                <a:lnTo>
                  <a:pt x="4236" y="717"/>
                </a:lnTo>
                <a:lnTo>
                  <a:pt x="4276" y="750"/>
                </a:lnTo>
                <a:lnTo>
                  <a:pt x="4316" y="772"/>
                </a:lnTo>
                <a:lnTo>
                  <a:pt x="4357" y="783"/>
                </a:lnTo>
                <a:lnTo>
                  <a:pt x="4397" y="783"/>
                </a:lnTo>
                <a:lnTo>
                  <a:pt x="4437" y="783"/>
                </a:lnTo>
                <a:lnTo>
                  <a:pt x="4478" y="783"/>
                </a:lnTo>
                <a:lnTo>
                  <a:pt x="4518" y="783"/>
                </a:lnTo>
                <a:lnTo>
                  <a:pt x="4558" y="783"/>
                </a:lnTo>
                <a:lnTo>
                  <a:pt x="4599" y="783"/>
                </a:lnTo>
                <a:lnTo>
                  <a:pt x="4639" y="783"/>
                </a:lnTo>
                <a:lnTo>
                  <a:pt x="4679" y="772"/>
                </a:lnTo>
                <a:lnTo>
                  <a:pt x="4720" y="761"/>
                </a:lnTo>
                <a:lnTo>
                  <a:pt x="4760" y="761"/>
                </a:lnTo>
                <a:lnTo>
                  <a:pt x="4800" y="761"/>
                </a:lnTo>
                <a:lnTo>
                  <a:pt x="4841" y="772"/>
                </a:lnTo>
                <a:lnTo>
                  <a:pt x="4881" y="772"/>
                </a:lnTo>
                <a:lnTo>
                  <a:pt x="4841" y="815"/>
                </a:lnTo>
                <a:lnTo>
                  <a:pt x="4800" y="826"/>
                </a:lnTo>
                <a:lnTo>
                  <a:pt x="4760" y="848"/>
                </a:lnTo>
                <a:lnTo>
                  <a:pt x="4720" y="880"/>
                </a:lnTo>
                <a:lnTo>
                  <a:pt x="4679" y="891"/>
                </a:lnTo>
                <a:lnTo>
                  <a:pt x="4629" y="913"/>
                </a:lnTo>
                <a:lnTo>
                  <a:pt x="4548" y="924"/>
                </a:lnTo>
                <a:lnTo>
                  <a:pt x="4498" y="924"/>
                </a:lnTo>
                <a:lnTo>
                  <a:pt x="4457" y="935"/>
                </a:lnTo>
                <a:lnTo>
                  <a:pt x="4417" y="967"/>
                </a:lnTo>
                <a:lnTo>
                  <a:pt x="4377" y="978"/>
                </a:lnTo>
                <a:lnTo>
                  <a:pt x="4336" y="978"/>
                </a:lnTo>
                <a:lnTo>
                  <a:pt x="4296" y="978"/>
                </a:lnTo>
                <a:lnTo>
                  <a:pt x="4246" y="978"/>
                </a:lnTo>
                <a:lnTo>
                  <a:pt x="4205" y="1000"/>
                </a:lnTo>
                <a:lnTo>
                  <a:pt x="4205" y="1076"/>
                </a:lnTo>
                <a:lnTo>
                  <a:pt x="4215" y="1119"/>
                </a:lnTo>
                <a:lnTo>
                  <a:pt x="4276" y="1130"/>
                </a:lnTo>
                <a:lnTo>
                  <a:pt x="4316" y="1152"/>
                </a:lnTo>
                <a:lnTo>
                  <a:pt x="4276" y="1206"/>
                </a:lnTo>
                <a:lnTo>
                  <a:pt x="4236" y="1228"/>
                </a:lnTo>
                <a:lnTo>
                  <a:pt x="4195" y="1250"/>
                </a:lnTo>
                <a:lnTo>
                  <a:pt x="4165" y="1293"/>
                </a:lnTo>
                <a:lnTo>
                  <a:pt x="4125" y="1337"/>
                </a:lnTo>
                <a:lnTo>
                  <a:pt x="4074" y="1337"/>
                </a:lnTo>
                <a:lnTo>
                  <a:pt x="4024" y="1337"/>
                </a:lnTo>
                <a:lnTo>
                  <a:pt x="3973" y="1337"/>
                </a:lnTo>
                <a:lnTo>
                  <a:pt x="3933" y="1337"/>
                </a:lnTo>
                <a:lnTo>
                  <a:pt x="3842" y="1337"/>
                </a:lnTo>
                <a:lnTo>
                  <a:pt x="3731" y="1315"/>
                </a:lnTo>
                <a:lnTo>
                  <a:pt x="3691" y="1293"/>
                </a:lnTo>
                <a:lnTo>
                  <a:pt x="3651" y="1239"/>
                </a:lnTo>
                <a:lnTo>
                  <a:pt x="3620" y="1185"/>
                </a:lnTo>
                <a:lnTo>
                  <a:pt x="3600" y="1141"/>
                </a:lnTo>
                <a:lnTo>
                  <a:pt x="3550" y="1109"/>
                </a:lnTo>
                <a:lnTo>
                  <a:pt x="3489" y="1087"/>
                </a:lnTo>
                <a:lnTo>
                  <a:pt x="3449" y="1043"/>
                </a:lnTo>
                <a:lnTo>
                  <a:pt x="3409" y="1011"/>
                </a:lnTo>
                <a:lnTo>
                  <a:pt x="3368" y="989"/>
                </a:lnTo>
                <a:lnTo>
                  <a:pt x="3328" y="978"/>
                </a:lnTo>
                <a:lnTo>
                  <a:pt x="3257" y="967"/>
                </a:lnTo>
                <a:lnTo>
                  <a:pt x="3217" y="967"/>
                </a:lnTo>
                <a:lnTo>
                  <a:pt x="3177" y="978"/>
                </a:lnTo>
                <a:lnTo>
                  <a:pt x="3136" y="978"/>
                </a:lnTo>
                <a:lnTo>
                  <a:pt x="3106" y="935"/>
                </a:lnTo>
                <a:lnTo>
                  <a:pt x="3076" y="891"/>
                </a:lnTo>
                <a:lnTo>
                  <a:pt x="2995" y="869"/>
                </a:lnTo>
                <a:lnTo>
                  <a:pt x="2955" y="859"/>
                </a:lnTo>
                <a:lnTo>
                  <a:pt x="2904" y="837"/>
                </a:lnTo>
                <a:lnTo>
                  <a:pt x="2824" y="826"/>
                </a:lnTo>
                <a:lnTo>
                  <a:pt x="2783" y="815"/>
                </a:lnTo>
                <a:lnTo>
                  <a:pt x="2743" y="826"/>
                </a:lnTo>
                <a:lnTo>
                  <a:pt x="2703" y="848"/>
                </a:lnTo>
                <a:lnTo>
                  <a:pt x="2662" y="869"/>
                </a:lnTo>
                <a:lnTo>
                  <a:pt x="2612" y="880"/>
                </a:lnTo>
                <a:lnTo>
                  <a:pt x="2562" y="891"/>
                </a:lnTo>
                <a:lnTo>
                  <a:pt x="2511" y="902"/>
                </a:lnTo>
                <a:lnTo>
                  <a:pt x="2471" y="924"/>
                </a:lnTo>
                <a:lnTo>
                  <a:pt x="2430" y="924"/>
                </a:lnTo>
                <a:lnTo>
                  <a:pt x="2390" y="913"/>
                </a:lnTo>
                <a:lnTo>
                  <a:pt x="2350" y="902"/>
                </a:lnTo>
                <a:lnTo>
                  <a:pt x="2279" y="869"/>
                </a:lnTo>
                <a:lnTo>
                  <a:pt x="2239" y="859"/>
                </a:lnTo>
                <a:lnTo>
                  <a:pt x="2198" y="837"/>
                </a:lnTo>
                <a:lnTo>
                  <a:pt x="2158" y="815"/>
                </a:lnTo>
                <a:lnTo>
                  <a:pt x="2118" y="783"/>
                </a:lnTo>
                <a:lnTo>
                  <a:pt x="2067" y="772"/>
                </a:lnTo>
                <a:lnTo>
                  <a:pt x="2027" y="772"/>
                </a:lnTo>
                <a:lnTo>
                  <a:pt x="1987" y="793"/>
                </a:lnTo>
                <a:lnTo>
                  <a:pt x="1946" y="815"/>
                </a:lnTo>
                <a:lnTo>
                  <a:pt x="1926" y="859"/>
                </a:lnTo>
                <a:lnTo>
                  <a:pt x="1926" y="902"/>
                </a:lnTo>
                <a:lnTo>
                  <a:pt x="1926" y="946"/>
                </a:lnTo>
                <a:lnTo>
                  <a:pt x="1896" y="989"/>
                </a:lnTo>
                <a:lnTo>
                  <a:pt x="1876" y="1032"/>
                </a:lnTo>
                <a:lnTo>
                  <a:pt x="1876" y="1076"/>
                </a:lnTo>
                <a:lnTo>
                  <a:pt x="1896" y="1119"/>
                </a:lnTo>
                <a:lnTo>
                  <a:pt x="1916" y="1163"/>
                </a:lnTo>
                <a:lnTo>
                  <a:pt x="1916" y="1206"/>
                </a:lnTo>
                <a:lnTo>
                  <a:pt x="1916" y="1293"/>
                </a:lnTo>
                <a:lnTo>
                  <a:pt x="1906" y="1337"/>
                </a:lnTo>
                <a:lnTo>
                  <a:pt x="1866" y="1359"/>
                </a:lnTo>
                <a:lnTo>
                  <a:pt x="1805" y="1359"/>
                </a:lnTo>
                <a:lnTo>
                  <a:pt x="1755" y="1380"/>
                </a:lnTo>
                <a:lnTo>
                  <a:pt x="1714" y="1380"/>
                </a:lnTo>
                <a:lnTo>
                  <a:pt x="1674" y="1391"/>
                </a:lnTo>
                <a:lnTo>
                  <a:pt x="1634" y="1391"/>
                </a:lnTo>
                <a:lnTo>
                  <a:pt x="1593" y="1402"/>
                </a:lnTo>
                <a:lnTo>
                  <a:pt x="1553" y="1369"/>
                </a:lnTo>
                <a:lnTo>
                  <a:pt x="1513" y="1348"/>
                </a:lnTo>
                <a:lnTo>
                  <a:pt x="1472" y="1348"/>
                </a:lnTo>
                <a:lnTo>
                  <a:pt x="1432" y="1348"/>
                </a:lnTo>
                <a:lnTo>
                  <a:pt x="1382" y="1326"/>
                </a:lnTo>
                <a:lnTo>
                  <a:pt x="1341" y="1304"/>
                </a:lnTo>
                <a:lnTo>
                  <a:pt x="1301" y="1272"/>
                </a:lnTo>
                <a:lnTo>
                  <a:pt x="1261" y="1250"/>
                </a:lnTo>
                <a:lnTo>
                  <a:pt x="1220" y="1239"/>
                </a:lnTo>
                <a:lnTo>
                  <a:pt x="1180" y="1239"/>
                </a:lnTo>
                <a:lnTo>
                  <a:pt x="1140" y="1239"/>
                </a:lnTo>
                <a:lnTo>
                  <a:pt x="1099" y="1228"/>
                </a:lnTo>
                <a:lnTo>
                  <a:pt x="1059" y="1228"/>
                </a:lnTo>
                <a:lnTo>
                  <a:pt x="1019" y="1217"/>
                </a:lnTo>
                <a:lnTo>
                  <a:pt x="978" y="1217"/>
                </a:lnTo>
                <a:lnTo>
                  <a:pt x="938" y="1228"/>
                </a:lnTo>
                <a:lnTo>
                  <a:pt x="898" y="1250"/>
                </a:lnTo>
                <a:lnTo>
                  <a:pt x="857" y="1282"/>
                </a:lnTo>
                <a:lnTo>
                  <a:pt x="817" y="1315"/>
                </a:lnTo>
                <a:lnTo>
                  <a:pt x="777" y="1337"/>
                </a:lnTo>
                <a:lnTo>
                  <a:pt x="736" y="1369"/>
                </a:lnTo>
                <a:lnTo>
                  <a:pt x="696" y="1380"/>
                </a:lnTo>
                <a:lnTo>
                  <a:pt x="656" y="1337"/>
                </a:lnTo>
                <a:lnTo>
                  <a:pt x="645" y="1293"/>
                </a:lnTo>
                <a:lnTo>
                  <a:pt x="625" y="1250"/>
                </a:lnTo>
                <a:lnTo>
                  <a:pt x="625" y="1206"/>
                </a:lnTo>
                <a:lnTo>
                  <a:pt x="615" y="1163"/>
                </a:lnTo>
                <a:lnTo>
                  <a:pt x="595" y="1119"/>
                </a:lnTo>
                <a:lnTo>
                  <a:pt x="555" y="1098"/>
                </a:lnTo>
                <a:lnTo>
                  <a:pt x="504" y="1087"/>
                </a:lnTo>
                <a:lnTo>
                  <a:pt x="464" y="1076"/>
                </a:lnTo>
                <a:lnTo>
                  <a:pt x="424" y="1043"/>
                </a:lnTo>
                <a:lnTo>
                  <a:pt x="393" y="1000"/>
                </a:lnTo>
                <a:lnTo>
                  <a:pt x="383" y="956"/>
                </a:lnTo>
                <a:lnTo>
                  <a:pt x="373" y="902"/>
                </a:lnTo>
                <a:lnTo>
                  <a:pt x="353" y="859"/>
                </a:lnTo>
                <a:lnTo>
                  <a:pt x="313" y="837"/>
                </a:lnTo>
                <a:lnTo>
                  <a:pt x="272" y="804"/>
                </a:lnTo>
                <a:lnTo>
                  <a:pt x="232" y="783"/>
                </a:lnTo>
                <a:lnTo>
                  <a:pt x="182" y="783"/>
                </a:lnTo>
                <a:lnTo>
                  <a:pt x="141" y="783"/>
                </a:lnTo>
                <a:lnTo>
                  <a:pt x="131" y="739"/>
                </a:lnTo>
                <a:lnTo>
                  <a:pt x="121" y="696"/>
                </a:lnTo>
                <a:lnTo>
                  <a:pt x="121" y="641"/>
                </a:lnTo>
                <a:lnTo>
                  <a:pt x="121" y="598"/>
                </a:lnTo>
                <a:lnTo>
                  <a:pt x="121" y="554"/>
                </a:lnTo>
                <a:lnTo>
                  <a:pt x="121" y="511"/>
                </a:lnTo>
                <a:lnTo>
                  <a:pt x="121" y="467"/>
                </a:lnTo>
                <a:lnTo>
                  <a:pt x="81" y="456"/>
                </a:lnTo>
                <a:lnTo>
                  <a:pt x="61" y="413"/>
                </a:lnTo>
                <a:lnTo>
                  <a:pt x="61" y="370"/>
                </a:lnTo>
                <a:lnTo>
                  <a:pt x="61" y="326"/>
                </a:lnTo>
                <a:lnTo>
                  <a:pt x="61" y="283"/>
                </a:lnTo>
                <a:lnTo>
                  <a:pt x="50" y="239"/>
                </a:lnTo>
                <a:lnTo>
                  <a:pt x="61" y="196"/>
                </a:lnTo>
                <a:lnTo>
                  <a:pt x="91" y="152"/>
                </a:lnTo>
                <a:lnTo>
                  <a:pt x="91" y="109"/>
                </a:lnTo>
                <a:lnTo>
                  <a:pt x="61" y="65"/>
                </a:lnTo>
                <a:lnTo>
                  <a:pt x="20" y="43"/>
                </a:lnTo>
                <a:lnTo>
                  <a:pt x="0" y="0"/>
                </a:lnTo>
                <a:lnTo>
                  <a:pt x="0" y="65"/>
                </a:lnTo>
                <a:lnTo>
                  <a:pt x="0" y="0"/>
                </a:lnTo>
              </a:path>
            </a:pathLst>
          </a:custGeom>
          <a:solidFill>
            <a:srgbClr val="656565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0031" name="Freeform 15"/>
          <p:cNvSpPr>
            <a:spLocks/>
          </p:cNvSpPr>
          <p:nvPr/>
        </p:nvSpPr>
        <p:spPr bwMode="auto">
          <a:xfrm>
            <a:off x="663575" y="871538"/>
            <a:ext cx="7926388" cy="5164137"/>
          </a:xfrm>
          <a:custGeom>
            <a:avLst/>
            <a:gdLst/>
            <a:ahLst/>
            <a:cxnLst>
              <a:cxn ang="0">
                <a:pos x="968" y="2686"/>
              </a:cxn>
              <a:cxn ang="0">
                <a:pos x="766" y="3045"/>
              </a:cxn>
              <a:cxn ang="0">
                <a:pos x="474" y="3121"/>
              </a:cxn>
              <a:cxn ang="0">
                <a:pos x="161" y="3067"/>
              </a:cxn>
              <a:cxn ang="0">
                <a:pos x="182" y="2893"/>
              </a:cxn>
              <a:cxn ang="0">
                <a:pos x="504" y="2828"/>
              </a:cxn>
              <a:cxn ang="0">
                <a:pos x="807" y="2708"/>
              </a:cxn>
              <a:cxn ang="0">
                <a:pos x="958" y="2447"/>
              </a:cxn>
              <a:cxn ang="0">
                <a:pos x="645" y="2186"/>
              </a:cxn>
              <a:cxn ang="0">
                <a:pos x="303" y="2001"/>
              </a:cxn>
              <a:cxn ang="0">
                <a:pos x="444" y="2012"/>
              </a:cxn>
              <a:cxn ang="0">
                <a:pos x="837" y="2077"/>
              </a:cxn>
              <a:cxn ang="0">
                <a:pos x="1190" y="2186"/>
              </a:cxn>
              <a:cxn ang="0">
                <a:pos x="1291" y="2230"/>
              </a:cxn>
              <a:cxn ang="0">
                <a:pos x="1553" y="1990"/>
              </a:cxn>
              <a:cxn ang="0">
                <a:pos x="1896" y="1795"/>
              </a:cxn>
              <a:cxn ang="0">
                <a:pos x="2047" y="1468"/>
              </a:cxn>
              <a:cxn ang="0">
                <a:pos x="2148" y="1523"/>
              </a:cxn>
              <a:cxn ang="0">
                <a:pos x="2350" y="1370"/>
              </a:cxn>
              <a:cxn ang="0">
                <a:pos x="2158" y="1088"/>
              </a:cxn>
              <a:cxn ang="0">
                <a:pos x="2077" y="653"/>
              </a:cxn>
              <a:cxn ang="0">
                <a:pos x="1876" y="359"/>
              </a:cxn>
              <a:cxn ang="0">
                <a:pos x="1674" y="65"/>
              </a:cxn>
              <a:cxn ang="0">
                <a:pos x="1967" y="131"/>
              </a:cxn>
              <a:cxn ang="0">
                <a:pos x="2198" y="348"/>
              </a:cxn>
              <a:cxn ang="0">
                <a:pos x="2188" y="674"/>
              </a:cxn>
              <a:cxn ang="0">
                <a:pos x="2309" y="914"/>
              </a:cxn>
              <a:cxn ang="0">
                <a:pos x="2562" y="707"/>
              </a:cxn>
              <a:cxn ang="0">
                <a:pos x="2400" y="326"/>
              </a:cxn>
              <a:cxn ang="0">
                <a:pos x="2794" y="163"/>
              </a:cxn>
              <a:cxn ang="0">
                <a:pos x="3207" y="196"/>
              </a:cxn>
              <a:cxn ang="0">
                <a:pos x="3247" y="555"/>
              </a:cxn>
              <a:cxn ang="0">
                <a:pos x="3086" y="783"/>
              </a:cxn>
              <a:cxn ang="0">
                <a:pos x="2783" y="881"/>
              </a:cxn>
              <a:cxn ang="0">
                <a:pos x="3096" y="1055"/>
              </a:cxn>
              <a:cxn ang="0">
                <a:pos x="3499" y="1033"/>
              </a:cxn>
              <a:cxn ang="0">
                <a:pos x="3741" y="1283"/>
              </a:cxn>
              <a:cxn ang="0">
                <a:pos x="3661" y="1664"/>
              </a:cxn>
              <a:cxn ang="0">
                <a:pos x="3873" y="1903"/>
              </a:cxn>
              <a:cxn ang="0">
                <a:pos x="4175" y="1784"/>
              </a:cxn>
              <a:cxn ang="0">
                <a:pos x="4468" y="1631"/>
              </a:cxn>
              <a:cxn ang="0">
                <a:pos x="4720" y="1392"/>
              </a:cxn>
              <a:cxn ang="0">
                <a:pos x="4992" y="1490"/>
              </a:cxn>
              <a:cxn ang="0">
                <a:pos x="4730" y="1762"/>
              </a:cxn>
              <a:cxn ang="0">
                <a:pos x="4518" y="2132"/>
              </a:cxn>
              <a:cxn ang="0">
                <a:pos x="4266" y="2491"/>
              </a:cxn>
              <a:cxn ang="0">
                <a:pos x="3812" y="2469"/>
              </a:cxn>
              <a:cxn ang="0">
                <a:pos x="3560" y="2317"/>
              </a:cxn>
              <a:cxn ang="0">
                <a:pos x="3550" y="1849"/>
              </a:cxn>
              <a:cxn ang="0">
                <a:pos x="3348" y="1566"/>
              </a:cxn>
              <a:cxn ang="0">
                <a:pos x="3005" y="1773"/>
              </a:cxn>
              <a:cxn ang="0">
                <a:pos x="2824" y="1566"/>
              </a:cxn>
              <a:cxn ang="0">
                <a:pos x="2582" y="1294"/>
              </a:cxn>
              <a:cxn ang="0">
                <a:pos x="2279" y="1577"/>
              </a:cxn>
              <a:cxn ang="0">
                <a:pos x="2158" y="2001"/>
              </a:cxn>
              <a:cxn ang="0">
                <a:pos x="1896" y="2328"/>
              </a:cxn>
              <a:cxn ang="0">
                <a:pos x="1755" y="2643"/>
              </a:cxn>
              <a:cxn ang="0">
                <a:pos x="1392" y="2436"/>
              </a:cxn>
            </a:cxnLst>
            <a:rect l="0" t="0" r="r" b="b"/>
            <a:pathLst>
              <a:path w="4993" h="3253">
                <a:moveTo>
                  <a:pt x="1240" y="2415"/>
                </a:moveTo>
                <a:lnTo>
                  <a:pt x="1190" y="2436"/>
                </a:lnTo>
                <a:lnTo>
                  <a:pt x="1150" y="2458"/>
                </a:lnTo>
                <a:lnTo>
                  <a:pt x="1140" y="2502"/>
                </a:lnTo>
                <a:lnTo>
                  <a:pt x="1140" y="2545"/>
                </a:lnTo>
                <a:lnTo>
                  <a:pt x="1119" y="2589"/>
                </a:lnTo>
                <a:lnTo>
                  <a:pt x="1079" y="2610"/>
                </a:lnTo>
                <a:lnTo>
                  <a:pt x="1039" y="2621"/>
                </a:lnTo>
                <a:lnTo>
                  <a:pt x="998" y="2643"/>
                </a:lnTo>
                <a:lnTo>
                  <a:pt x="968" y="2686"/>
                </a:lnTo>
                <a:lnTo>
                  <a:pt x="968" y="2730"/>
                </a:lnTo>
                <a:lnTo>
                  <a:pt x="958" y="2784"/>
                </a:lnTo>
                <a:lnTo>
                  <a:pt x="958" y="2828"/>
                </a:lnTo>
                <a:lnTo>
                  <a:pt x="968" y="2871"/>
                </a:lnTo>
                <a:lnTo>
                  <a:pt x="968" y="2915"/>
                </a:lnTo>
                <a:lnTo>
                  <a:pt x="938" y="2958"/>
                </a:lnTo>
                <a:lnTo>
                  <a:pt x="887" y="2980"/>
                </a:lnTo>
                <a:lnTo>
                  <a:pt x="847" y="3013"/>
                </a:lnTo>
                <a:lnTo>
                  <a:pt x="807" y="3045"/>
                </a:lnTo>
                <a:lnTo>
                  <a:pt x="766" y="3045"/>
                </a:lnTo>
                <a:lnTo>
                  <a:pt x="716" y="3045"/>
                </a:lnTo>
                <a:lnTo>
                  <a:pt x="676" y="3056"/>
                </a:lnTo>
                <a:lnTo>
                  <a:pt x="666" y="3100"/>
                </a:lnTo>
                <a:lnTo>
                  <a:pt x="666" y="3154"/>
                </a:lnTo>
                <a:lnTo>
                  <a:pt x="645" y="3198"/>
                </a:lnTo>
                <a:lnTo>
                  <a:pt x="595" y="3241"/>
                </a:lnTo>
                <a:lnTo>
                  <a:pt x="555" y="3252"/>
                </a:lnTo>
                <a:lnTo>
                  <a:pt x="524" y="3208"/>
                </a:lnTo>
                <a:lnTo>
                  <a:pt x="504" y="3165"/>
                </a:lnTo>
                <a:lnTo>
                  <a:pt x="474" y="3121"/>
                </a:lnTo>
                <a:lnTo>
                  <a:pt x="484" y="3078"/>
                </a:lnTo>
                <a:lnTo>
                  <a:pt x="484" y="3034"/>
                </a:lnTo>
                <a:lnTo>
                  <a:pt x="444" y="3013"/>
                </a:lnTo>
                <a:lnTo>
                  <a:pt x="403" y="3013"/>
                </a:lnTo>
                <a:lnTo>
                  <a:pt x="363" y="3024"/>
                </a:lnTo>
                <a:lnTo>
                  <a:pt x="323" y="3045"/>
                </a:lnTo>
                <a:lnTo>
                  <a:pt x="282" y="3067"/>
                </a:lnTo>
                <a:lnTo>
                  <a:pt x="242" y="3078"/>
                </a:lnTo>
                <a:lnTo>
                  <a:pt x="202" y="3067"/>
                </a:lnTo>
                <a:lnTo>
                  <a:pt x="161" y="3067"/>
                </a:lnTo>
                <a:lnTo>
                  <a:pt x="121" y="3024"/>
                </a:lnTo>
                <a:lnTo>
                  <a:pt x="121" y="2980"/>
                </a:lnTo>
                <a:lnTo>
                  <a:pt x="91" y="2937"/>
                </a:lnTo>
                <a:lnTo>
                  <a:pt x="40" y="2915"/>
                </a:lnTo>
                <a:lnTo>
                  <a:pt x="0" y="2860"/>
                </a:lnTo>
                <a:lnTo>
                  <a:pt x="30" y="2817"/>
                </a:lnTo>
                <a:lnTo>
                  <a:pt x="71" y="2828"/>
                </a:lnTo>
                <a:lnTo>
                  <a:pt x="91" y="2871"/>
                </a:lnTo>
                <a:lnTo>
                  <a:pt x="141" y="2893"/>
                </a:lnTo>
                <a:lnTo>
                  <a:pt x="182" y="2893"/>
                </a:lnTo>
                <a:lnTo>
                  <a:pt x="202" y="2937"/>
                </a:lnTo>
                <a:lnTo>
                  <a:pt x="252" y="2969"/>
                </a:lnTo>
                <a:lnTo>
                  <a:pt x="292" y="2937"/>
                </a:lnTo>
                <a:lnTo>
                  <a:pt x="303" y="2893"/>
                </a:lnTo>
                <a:lnTo>
                  <a:pt x="303" y="2850"/>
                </a:lnTo>
                <a:lnTo>
                  <a:pt x="343" y="2839"/>
                </a:lnTo>
                <a:lnTo>
                  <a:pt x="383" y="2860"/>
                </a:lnTo>
                <a:lnTo>
                  <a:pt x="424" y="2828"/>
                </a:lnTo>
                <a:lnTo>
                  <a:pt x="464" y="2795"/>
                </a:lnTo>
                <a:lnTo>
                  <a:pt x="504" y="2828"/>
                </a:lnTo>
                <a:lnTo>
                  <a:pt x="555" y="2860"/>
                </a:lnTo>
                <a:lnTo>
                  <a:pt x="595" y="2871"/>
                </a:lnTo>
                <a:lnTo>
                  <a:pt x="645" y="2882"/>
                </a:lnTo>
                <a:lnTo>
                  <a:pt x="656" y="2839"/>
                </a:lnTo>
                <a:lnTo>
                  <a:pt x="645" y="2795"/>
                </a:lnTo>
                <a:lnTo>
                  <a:pt x="686" y="2773"/>
                </a:lnTo>
                <a:lnTo>
                  <a:pt x="686" y="2730"/>
                </a:lnTo>
                <a:lnTo>
                  <a:pt x="726" y="2708"/>
                </a:lnTo>
                <a:lnTo>
                  <a:pt x="766" y="2708"/>
                </a:lnTo>
                <a:lnTo>
                  <a:pt x="807" y="2708"/>
                </a:lnTo>
                <a:lnTo>
                  <a:pt x="847" y="2686"/>
                </a:lnTo>
                <a:lnTo>
                  <a:pt x="887" y="2665"/>
                </a:lnTo>
                <a:lnTo>
                  <a:pt x="918" y="2621"/>
                </a:lnTo>
                <a:lnTo>
                  <a:pt x="958" y="2599"/>
                </a:lnTo>
                <a:lnTo>
                  <a:pt x="998" y="2599"/>
                </a:lnTo>
                <a:lnTo>
                  <a:pt x="1019" y="2556"/>
                </a:lnTo>
                <a:lnTo>
                  <a:pt x="1049" y="2512"/>
                </a:lnTo>
                <a:lnTo>
                  <a:pt x="1039" y="2469"/>
                </a:lnTo>
                <a:lnTo>
                  <a:pt x="998" y="2447"/>
                </a:lnTo>
                <a:lnTo>
                  <a:pt x="958" y="2447"/>
                </a:lnTo>
                <a:lnTo>
                  <a:pt x="918" y="2425"/>
                </a:lnTo>
                <a:lnTo>
                  <a:pt x="877" y="2404"/>
                </a:lnTo>
                <a:lnTo>
                  <a:pt x="837" y="2415"/>
                </a:lnTo>
                <a:lnTo>
                  <a:pt x="797" y="2404"/>
                </a:lnTo>
                <a:lnTo>
                  <a:pt x="777" y="2360"/>
                </a:lnTo>
                <a:lnTo>
                  <a:pt x="797" y="2317"/>
                </a:lnTo>
                <a:lnTo>
                  <a:pt x="807" y="2273"/>
                </a:lnTo>
                <a:lnTo>
                  <a:pt x="716" y="2241"/>
                </a:lnTo>
                <a:lnTo>
                  <a:pt x="676" y="2230"/>
                </a:lnTo>
                <a:lnTo>
                  <a:pt x="645" y="2186"/>
                </a:lnTo>
                <a:lnTo>
                  <a:pt x="605" y="2164"/>
                </a:lnTo>
                <a:lnTo>
                  <a:pt x="565" y="2153"/>
                </a:lnTo>
                <a:lnTo>
                  <a:pt x="524" y="2132"/>
                </a:lnTo>
                <a:lnTo>
                  <a:pt x="484" y="2110"/>
                </a:lnTo>
                <a:lnTo>
                  <a:pt x="444" y="2110"/>
                </a:lnTo>
                <a:lnTo>
                  <a:pt x="403" y="2099"/>
                </a:lnTo>
                <a:lnTo>
                  <a:pt x="363" y="2099"/>
                </a:lnTo>
                <a:lnTo>
                  <a:pt x="343" y="2056"/>
                </a:lnTo>
                <a:lnTo>
                  <a:pt x="343" y="2012"/>
                </a:lnTo>
                <a:lnTo>
                  <a:pt x="303" y="2001"/>
                </a:lnTo>
                <a:lnTo>
                  <a:pt x="282" y="1958"/>
                </a:lnTo>
                <a:lnTo>
                  <a:pt x="242" y="1914"/>
                </a:lnTo>
                <a:lnTo>
                  <a:pt x="222" y="1871"/>
                </a:lnTo>
                <a:lnTo>
                  <a:pt x="242" y="1827"/>
                </a:lnTo>
                <a:lnTo>
                  <a:pt x="282" y="1827"/>
                </a:lnTo>
                <a:lnTo>
                  <a:pt x="313" y="1871"/>
                </a:lnTo>
                <a:lnTo>
                  <a:pt x="353" y="1903"/>
                </a:lnTo>
                <a:lnTo>
                  <a:pt x="393" y="1925"/>
                </a:lnTo>
                <a:lnTo>
                  <a:pt x="403" y="1969"/>
                </a:lnTo>
                <a:lnTo>
                  <a:pt x="444" y="2012"/>
                </a:lnTo>
                <a:lnTo>
                  <a:pt x="484" y="2023"/>
                </a:lnTo>
                <a:lnTo>
                  <a:pt x="524" y="2066"/>
                </a:lnTo>
                <a:lnTo>
                  <a:pt x="555" y="2110"/>
                </a:lnTo>
                <a:lnTo>
                  <a:pt x="595" y="2121"/>
                </a:lnTo>
                <a:lnTo>
                  <a:pt x="635" y="2121"/>
                </a:lnTo>
                <a:lnTo>
                  <a:pt x="676" y="2121"/>
                </a:lnTo>
                <a:lnTo>
                  <a:pt x="716" y="2099"/>
                </a:lnTo>
                <a:lnTo>
                  <a:pt x="756" y="2066"/>
                </a:lnTo>
                <a:lnTo>
                  <a:pt x="797" y="2056"/>
                </a:lnTo>
                <a:lnTo>
                  <a:pt x="837" y="2077"/>
                </a:lnTo>
                <a:lnTo>
                  <a:pt x="877" y="2110"/>
                </a:lnTo>
                <a:lnTo>
                  <a:pt x="918" y="2110"/>
                </a:lnTo>
                <a:lnTo>
                  <a:pt x="958" y="2110"/>
                </a:lnTo>
                <a:lnTo>
                  <a:pt x="998" y="2121"/>
                </a:lnTo>
                <a:lnTo>
                  <a:pt x="1029" y="2164"/>
                </a:lnTo>
                <a:lnTo>
                  <a:pt x="1069" y="2164"/>
                </a:lnTo>
                <a:lnTo>
                  <a:pt x="1109" y="2153"/>
                </a:lnTo>
                <a:lnTo>
                  <a:pt x="1150" y="2143"/>
                </a:lnTo>
                <a:lnTo>
                  <a:pt x="1190" y="2143"/>
                </a:lnTo>
                <a:lnTo>
                  <a:pt x="1190" y="2186"/>
                </a:lnTo>
                <a:lnTo>
                  <a:pt x="1180" y="2230"/>
                </a:lnTo>
                <a:lnTo>
                  <a:pt x="1170" y="2273"/>
                </a:lnTo>
                <a:lnTo>
                  <a:pt x="1180" y="2317"/>
                </a:lnTo>
                <a:lnTo>
                  <a:pt x="1220" y="2349"/>
                </a:lnTo>
                <a:lnTo>
                  <a:pt x="1261" y="2393"/>
                </a:lnTo>
                <a:lnTo>
                  <a:pt x="1301" y="2404"/>
                </a:lnTo>
                <a:lnTo>
                  <a:pt x="1321" y="2360"/>
                </a:lnTo>
                <a:lnTo>
                  <a:pt x="1321" y="2317"/>
                </a:lnTo>
                <a:lnTo>
                  <a:pt x="1301" y="2273"/>
                </a:lnTo>
                <a:lnTo>
                  <a:pt x="1291" y="2230"/>
                </a:lnTo>
                <a:lnTo>
                  <a:pt x="1321" y="2186"/>
                </a:lnTo>
                <a:lnTo>
                  <a:pt x="1361" y="2164"/>
                </a:lnTo>
                <a:lnTo>
                  <a:pt x="1402" y="2164"/>
                </a:lnTo>
                <a:lnTo>
                  <a:pt x="1402" y="2121"/>
                </a:lnTo>
                <a:lnTo>
                  <a:pt x="1392" y="2077"/>
                </a:lnTo>
                <a:lnTo>
                  <a:pt x="1442" y="2066"/>
                </a:lnTo>
                <a:lnTo>
                  <a:pt x="1482" y="2066"/>
                </a:lnTo>
                <a:lnTo>
                  <a:pt x="1523" y="2077"/>
                </a:lnTo>
                <a:lnTo>
                  <a:pt x="1553" y="2034"/>
                </a:lnTo>
                <a:lnTo>
                  <a:pt x="1553" y="1990"/>
                </a:lnTo>
                <a:lnTo>
                  <a:pt x="1553" y="1947"/>
                </a:lnTo>
                <a:lnTo>
                  <a:pt x="1593" y="1914"/>
                </a:lnTo>
                <a:lnTo>
                  <a:pt x="1644" y="1914"/>
                </a:lnTo>
                <a:lnTo>
                  <a:pt x="1694" y="1903"/>
                </a:lnTo>
                <a:lnTo>
                  <a:pt x="1745" y="1903"/>
                </a:lnTo>
                <a:lnTo>
                  <a:pt x="1785" y="1903"/>
                </a:lnTo>
                <a:lnTo>
                  <a:pt x="1825" y="1882"/>
                </a:lnTo>
                <a:lnTo>
                  <a:pt x="1866" y="1882"/>
                </a:lnTo>
                <a:lnTo>
                  <a:pt x="1896" y="1838"/>
                </a:lnTo>
                <a:lnTo>
                  <a:pt x="1896" y="1795"/>
                </a:lnTo>
                <a:lnTo>
                  <a:pt x="1886" y="1751"/>
                </a:lnTo>
                <a:lnTo>
                  <a:pt x="1886" y="1708"/>
                </a:lnTo>
                <a:lnTo>
                  <a:pt x="1896" y="1664"/>
                </a:lnTo>
                <a:lnTo>
                  <a:pt x="1886" y="1621"/>
                </a:lnTo>
                <a:lnTo>
                  <a:pt x="1886" y="1577"/>
                </a:lnTo>
                <a:lnTo>
                  <a:pt x="1926" y="1555"/>
                </a:lnTo>
                <a:lnTo>
                  <a:pt x="1977" y="1555"/>
                </a:lnTo>
                <a:lnTo>
                  <a:pt x="2017" y="1555"/>
                </a:lnTo>
                <a:lnTo>
                  <a:pt x="2017" y="1512"/>
                </a:lnTo>
                <a:lnTo>
                  <a:pt x="2047" y="1468"/>
                </a:lnTo>
                <a:lnTo>
                  <a:pt x="2098" y="1436"/>
                </a:lnTo>
                <a:lnTo>
                  <a:pt x="2108" y="1392"/>
                </a:lnTo>
                <a:lnTo>
                  <a:pt x="2108" y="1349"/>
                </a:lnTo>
                <a:lnTo>
                  <a:pt x="2148" y="1316"/>
                </a:lnTo>
                <a:lnTo>
                  <a:pt x="2188" y="1305"/>
                </a:lnTo>
                <a:lnTo>
                  <a:pt x="2178" y="1349"/>
                </a:lnTo>
                <a:lnTo>
                  <a:pt x="2168" y="1392"/>
                </a:lnTo>
                <a:lnTo>
                  <a:pt x="2148" y="1436"/>
                </a:lnTo>
                <a:lnTo>
                  <a:pt x="2148" y="1479"/>
                </a:lnTo>
                <a:lnTo>
                  <a:pt x="2148" y="1523"/>
                </a:lnTo>
                <a:lnTo>
                  <a:pt x="2138" y="1566"/>
                </a:lnTo>
                <a:lnTo>
                  <a:pt x="2178" y="1555"/>
                </a:lnTo>
                <a:lnTo>
                  <a:pt x="2209" y="1512"/>
                </a:lnTo>
                <a:lnTo>
                  <a:pt x="2249" y="1544"/>
                </a:lnTo>
                <a:lnTo>
                  <a:pt x="2289" y="1566"/>
                </a:lnTo>
                <a:lnTo>
                  <a:pt x="2299" y="1523"/>
                </a:lnTo>
                <a:lnTo>
                  <a:pt x="2340" y="1501"/>
                </a:lnTo>
                <a:lnTo>
                  <a:pt x="2360" y="1457"/>
                </a:lnTo>
                <a:lnTo>
                  <a:pt x="2350" y="1414"/>
                </a:lnTo>
                <a:lnTo>
                  <a:pt x="2350" y="1370"/>
                </a:lnTo>
                <a:lnTo>
                  <a:pt x="2309" y="1360"/>
                </a:lnTo>
                <a:lnTo>
                  <a:pt x="2279" y="1316"/>
                </a:lnTo>
                <a:lnTo>
                  <a:pt x="2279" y="1262"/>
                </a:lnTo>
                <a:lnTo>
                  <a:pt x="2279" y="1218"/>
                </a:lnTo>
                <a:lnTo>
                  <a:pt x="2289" y="1175"/>
                </a:lnTo>
                <a:lnTo>
                  <a:pt x="2289" y="1131"/>
                </a:lnTo>
                <a:lnTo>
                  <a:pt x="2279" y="1088"/>
                </a:lnTo>
                <a:lnTo>
                  <a:pt x="2239" y="1077"/>
                </a:lnTo>
                <a:lnTo>
                  <a:pt x="2198" y="1099"/>
                </a:lnTo>
                <a:lnTo>
                  <a:pt x="2158" y="1088"/>
                </a:lnTo>
                <a:lnTo>
                  <a:pt x="2118" y="1044"/>
                </a:lnTo>
                <a:lnTo>
                  <a:pt x="2098" y="1001"/>
                </a:lnTo>
                <a:lnTo>
                  <a:pt x="2108" y="957"/>
                </a:lnTo>
                <a:lnTo>
                  <a:pt x="2098" y="914"/>
                </a:lnTo>
                <a:lnTo>
                  <a:pt x="2077" y="870"/>
                </a:lnTo>
                <a:lnTo>
                  <a:pt x="2067" y="827"/>
                </a:lnTo>
                <a:lnTo>
                  <a:pt x="2077" y="783"/>
                </a:lnTo>
                <a:lnTo>
                  <a:pt x="2077" y="740"/>
                </a:lnTo>
                <a:lnTo>
                  <a:pt x="2077" y="696"/>
                </a:lnTo>
                <a:lnTo>
                  <a:pt x="2077" y="653"/>
                </a:lnTo>
                <a:lnTo>
                  <a:pt x="2108" y="609"/>
                </a:lnTo>
                <a:lnTo>
                  <a:pt x="2128" y="566"/>
                </a:lnTo>
                <a:lnTo>
                  <a:pt x="2128" y="522"/>
                </a:lnTo>
                <a:lnTo>
                  <a:pt x="2108" y="479"/>
                </a:lnTo>
                <a:lnTo>
                  <a:pt x="2067" y="457"/>
                </a:lnTo>
                <a:lnTo>
                  <a:pt x="2027" y="424"/>
                </a:lnTo>
                <a:lnTo>
                  <a:pt x="1987" y="402"/>
                </a:lnTo>
                <a:lnTo>
                  <a:pt x="1946" y="402"/>
                </a:lnTo>
                <a:lnTo>
                  <a:pt x="1906" y="402"/>
                </a:lnTo>
                <a:lnTo>
                  <a:pt x="1876" y="359"/>
                </a:lnTo>
                <a:lnTo>
                  <a:pt x="1906" y="315"/>
                </a:lnTo>
                <a:lnTo>
                  <a:pt x="1896" y="272"/>
                </a:lnTo>
                <a:lnTo>
                  <a:pt x="1906" y="228"/>
                </a:lnTo>
                <a:lnTo>
                  <a:pt x="1926" y="185"/>
                </a:lnTo>
                <a:lnTo>
                  <a:pt x="1876" y="174"/>
                </a:lnTo>
                <a:lnTo>
                  <a:pt x="1835" y="174"/>
                </a:lnTo>
                <a:lnTo>
                  <a:pt x="1785" y="163"/>
                </a:lnTo>
                <a:lnTo>
                  <a:pt x="1755" y="120"/>
                </a:lnTo>
                <a:lnTo>
                  <a:pt x="1714" y="76"/>
                </a:lnTo>
                <a:lnTo>
                  <a:pt x="1674" y="65"/>
                </a:lnTo>
                <a:lnTo>
                  <a:pt x="1634" y="54"/>
                </a:lnTo>
                <a:lnTo>
                  <a:pt x="1644" y="11"/>
                </a:lnTo>
                <a:lnTo>
                  <a:pt x="1684" y="0"/>
                </a:lnTo>
                <a:lnTo>
                  <a:pt x="1735" y="0"/>
                </a:lnTo>
                <a:lnTo>
                  <a:pt x="1755" y="44"/>
                </a:lnTo>
                <a:lnTo>
                  <a:pt x="1805" y="65"/>
                </a:lnTo>
                <a:lnTo>
                  <a:pt x="1846" y="65"/>
                </a:lnTo>
                <a:lnTo>
                  <a:pt x="1886" y="76"/>
                </a:lnTo>
                <a:lnTo>
                  <a:pt x="1936" y="87"/>
                </a:lnTo>
                <a:lnTo>
                  <a:pt x="1967" y="131"/>
                </a:lnTo>
                <a:lnTo>
                  <a:pt x="1967" y="174"/>
                </a:lnTo>
                <a:lnTo>
                  <a:pt x="2007" y="185"/>
                </a:lnTo>
                <a:lnTo>
                  <a:pt x="2037" y="228"/>
                </a:lnTo>
                <a:lnTo>
                  <a:pt x="2077" y="228"/>
                </a:lnTo>
                <a:lnTo>
                  <a:pt x="2128" y="207"/>
                </a:lnTo>
                <a:lnTo>
                  <a:pt x="2178" y="196"/>
                </a:lnTo>
                <a:lnTo>
                  <a:pt x="2219" y="218"/>
                </a:lnTo>
                <a:lnTo>
                  <a:pt x="2219" y="261"/>
                </a:lnTo>
                <a:lnTo>
                  <a:pt x="2198" y="305"/>
                </a:lnTo>
                <a:lnTo>
                  <a:pt x="2198" y="348"/>
                </a:lnTo>
                <a:lnTo>
                  <a:pt x="2229" y="392"/>
                </a:lnTo>
                <a:lnTo>
                  <a:pt x="2269" y="392"/>
                </a:lnTo>
                <a:lnTo>
                  <a:pt x="2309" y="402"/>
                </a:lnTo>
                <a:lnTo>
                  <a:pt x="2350" y="446"/>
                </a:lnTo>
                <a:lnTo>
                  <a:pt x="2299" y="489"/>
                </a:lnTo>
                <a:lnTo>
                  <a:pt x="2259" y="500"/>
                </a:lnTo>
                <a:lnTo>
                  <a:pt x="2239" y="544"/>
                </a:lnTo>
                <a:lnTo>
                  <a:pt x="2239" y="587"/>
                </a:lnTo>
                <a:lnTo>
                  <a:pt x="2219" y="631"/>
                </a:lnTo>
                <a:lnTo>
                  <a:pt x="2188" y="674"/>
                </a:lnTo>
                <a:lnTo>
                  <a:pt x="2148" y="696"/>
                </a:lnTo>
                <a:lnTo>
                  <a:pt x="2108" y="718"/>
                </a:lnTo>
                <a:lnTo>
                  <a:pt x="2098" y="761"/>
                </a:lnTo>
                <a:lnTo>
                  <a:pt x="2098" y="805"/>
                </a:lnTo>
                <a:lnTo>
                  <a:pt x="2108" y="848"/>
                </a:lnTo>
                <a:lnTo>
                  <a:pt x="2148" y="859"/>
                </a:lnTo>
                <a:lnTo>
                  <a:pt x="2188" y="859"/>
                </a:lnTo>
                <a:lnTo>
                  <a:pt x="2229" y="848"/>
                </a:lnTo>
                <a:lnTo>
                  <a:pt x="2269" y="881"/>
                </a:lnTo>
                <a:lnTo>
                  <a:pt x="2309" y="914"/>
                </a:lnTo>
                <a:lnTo>
                  <a:pt x="2350" y="892"/>
                </a:lnTo>
                <a:lnTo>
                  <a:pt x="2360" y="848"/>
                </a:lnTo>
                <a:lnTo>
                  <a:pt x="2360" y="805"/>
                </a:lnTo>
                <a:lnTo>
                  <a:pt x="2360" y="761"/>
                </a:lnTo>
                <a:lnTo>
                  <a:pt x="2360" y="718"/>
                </a:lnTo>
                <a:lnTo>
                  <a:pt x="2400" y="707"/>
                </a:lnTo>
                <a:lnTo>
                  <a:pt x="2441" y="718"/>
                </a:lnTo>
                <a:lnTo>
                  <a:pt x="2481" y="740"/>
                </a:lnTo>
                <a:lnTo>
                  <a:pt x="2521" y="750"/>
                </a:lnTo>
                <a:lnTo>
                  <a:pt x="2562" y="707"/>
                </a:lnTo>
                <a:lnTo>
                  <a:pt x="2572" y="663"/>
                </a:lnTo>
                <a:lnTo>
                  <a:pt x="2572" y="620"/>
                </a:lnTo>
                <a:lnTo>
                  <a:pt x="2531" y="587"/>
                </a:lnTo>
                <a:lnTo>
                  <a:pt x="2491" y="587"/>
                </a:lnTo>
                <a:lnTo>
                  <a:pt x="2451" y="566"/>
                </a:lnTo>
                <a:lnTo>
                  <a:pt x="2430" y="522"/>
                </a:lnTo>
                <a:lnTo>
                  <a:pt x="2430" y="479"/>
                </a:lnTo>
                <a:lnTo>
                  <a:pt x="2430" y="424"/>
                </a:lnTo>
                <a:lnTo>
                  <a:pt x="2410" y="370"/>
                </a:lnTo>
                <a:lnTo>
                  <a:pt x="2400" y="326"/>
                </a:lnTo>
                <a:lnTo>
                  <a:pt x="2441" y="305"/>
                </a:lnTo>
                <a:lnTo>
                  <a:pt x="2481" y="305"/>
                </a:lnTo>
                <a:lnTo>
                  <a:pt x="2521" y="305"/>
                </a:lnTo>
                <a:lnTo>
                  <a:pt x="2562" y="305"/>
                </a:lnTo>
                <a:lnTo>
                  <a:pt x="2602" y="315"/>
                </a:lnTo>
                <a:lnTo>
                  <a:pt x="2642" y="272"/>
                </a:lnTo>
                <a:lnTo>
                  <a:pt x="2672" y="228"/>
                </a:lnTo>
                <a:lnTo>
                  <a:pt x="2713" y="207"/>
                </a:lnTo>
                <a:lnTo>
                  <a:pt x="2753" y="196"/>
                </a:lnTo>
                <a:lnTo>
                  <a:pt x="2794" y="163"/>
                </a:lnTo>
                <a:lnTo>
                  <a:pt x="2834" y="141"/>
                </a:lnTo>
                <a:lnTo>
                  <a:pt x="2874" y="163"/>
                </a:lnTo>
                <a:lnTo>
                  <a:pt x="2915" y="196"/>
                </a:lnTo>
                <a:lnTo>
                  <a:pt x="2955" y="185"/>
                </a:lnTo>
                <a:lnTo>
                  <a:pt x="2995" y="174"/>
                </a:lnTo>
                <a:lnTo>
                  <a:pt x="3036" y="163"/>
                </a:lnTo>
                <a:lnTo>
                  <a:pt x="3076" y="196"/>
                </a:lnTo>
                <a:lnTo>
                  <a:pt x="3116" y="218"/>
                </a:lnTo>
                <a:lnTo>
                  <a:pt x="3167" y="207"/>
                </a:lnTo>
                <a:lnTo>
                  <a:pt x="3207" y="196"/>
                </a:lnTo>
                <a:lnTo>
                  <a:pt x="3247" y="218"/>
                </a:lnTo>
                <a:lnTo>
                  <a:pt x="3267" y="261"/>
                </a:lnTo>
                <a:lnTo>
                  <a:pt x="3267" y="305"/>
                </a:lnTo>
                <a:lnTo>
                  <a:pt x="3257" y="348"/>
                </a:lnTo>
                <a:lnTo>
                  <a:pt x="3227" y="392"/>
                </a:lnTo>
                <a:lnTo>
                  <a:pt x="3207" y="435"/>
                </a:lnTo>
                <a:lnTo>
                  <a:pt x="3197" y="479"/>
                </a:lnTo>
                <a:lnTo>
                  <a:pt x="3157" y="511"/>
                </a:lnTo>
                <a:lnTo>
                  <a:pt x="3207" y="544"/>
                </a:lnTo>
                <a:lnTo>
                  <a:pt x="3247" y="555"/>
                </a:lnTo>
                <a:lnTo>
                  <a:pt x="3288" y="566"/>
                </a:lnTo>
                <a:lnTo>
                  <a:pt x="3318" y="609"/>
                </a:lnTo>
                <a:lnTo>
                  <a:pt x="3348" y="653"/>
                </a:lnTo>
                <a:lnTo>
                  <a:pt x="3308" y="674"/>
                </a:lnTo>
                <a:lnTo>
                  <a:pt x="3267" y="674"/>
                </a:lnTo>
                <a:lnTo>
                  <a:pt x="3227" y="674"/>
                </a:lnTo>
                <a:lnTo>
                  <a:pt x="3187" y="707"/>
                </a:lnTo>
                <a:lnTo>
                  <a:pt x="3177" y="750"/>
                </a:lnTo>
                <a:lnTo>
                  <a:pt x="3136" y="783"/>
                </a:lnTo>
                <a:lnTo>
                  <a:pt x="3086" y="783"/>
                </a:lnTo>
                <a:lnTo>
                  <a:pt x="3046" y="783"/>
                </a:lnTo>
                <a:lnTo>
                  <a:pt x="2995" y="783"/>
                </a:lnTo>
                <a:lnTo>
                  <a:pt x="2955" y="783"/>
                </a:lnTo>
                <a:lnTo>
                  <a:pt x="2915" y="783"/>
                </a:lnTo>
                <a:lnTo>
                  <a:pt x="2864" y="783"/>
                </a:lnTo>
                <a:lnTo>
                  <a:pt x="2824" y="783"/>
                </a:lnTo>
                <a:lnTo>
                  <a:pt x="2783" y="783"/>
                </a:lnTo>
                <a:lnTo>
                  <a:pt x="2743" y="805"/>
                </a:lnTo>
                <a:lnTo>
                  <a:pt x="2733" y="848"/>
                </a:lnTo>
                <a:lnTo>
                  <a:pt x="2783" y="881"/>
                </a:lnTo>
                <a:lnTo>
                  <a:pt x="2824" y="881"/>
                </a:lnTo>
                <a:lnTo>
                  <a:pt x="2864" y="870"/>
                </a:lnTo>
                <a:lnTo>
                  <a:pt x="2884" y="914"/>
                </a:lnTo>
                <a:lnTo>
                  <a:pt x="2894" y="957"/>
                </a:lnTo>
                <a:lnTo>
                  <a:pt x="2894" y="1011"/>
                </a:lnTo>
                <a:lnTo>
                  <a:pt x="2904" y="1055"/>
                </a:lnTo>
                <a:lnTo>
                  <a:pt x="2975" y="1055"/>
                </a:lnTo>
                <a:lnTo>
                  <a:pt x="3015" y="1044"/>
                </a:lnTo>
                <a:lnTo>
                  <a:pt x="3056" y="1033"/>
                </a:lnTo>
                <a:lnTo>
                  <a:pt x="3096" y="1055"/>
                </a:lnTo>
                <a:lnTo>
                  <a:pt x="3136" y="1055"/>
                </a:lnTo>
                <a:lnTo>
                  <a:pt x="3167" y="1011"/>
                </a:lnTo>
                <a:lnTo>
                  <a:pt x="3207" y="990"/>
                </a:lnTo>
                <a:lnTo>
                  <a:pt x="3247" y="968"/>
                </a:lnTo>
                <a:lnTo>
                  <a:pt x="3288" y="946"/>
                </a:lnTo>
                <a:lnTo>
                  <a:pt x="3338" y="957"/>
                </a:lnTo>
                <a:lnTo>
                  <a:pt x="3378" y="1001"/>
                </a:lnTo>
                <a:lnTo>
                  <a:pt x="3419" y="1033"/>
                </a:lnTo>
                <a:lnTo>
                  <a:pt x="3459" y="1033"/>
                </a:lnTo>
                <a:lnTo>
                  <a:pt x="3499" y="1033"/>
                </a:lnTo>
                <a:lnTo>
                  <a:pt x="3540" y="1011"/>
                </a:lnTo>
                <a:lnTo>
                  <a:pt x="3580" y="1001"/>
                </a:lnTo>
                <a:lnTo>
                  <a:pt x="3620" y="1001"/>
                </a:lnTo>
                <a:lnTo>
                  <a:pt x="3661" y="1011"/>
                </a:lnTo>
                <a:lnTo>
                  <a:pt x="3681" y="1066"/>
                </a:lnTo>
                <a:lnTo>
                  <a:pt x="3691" y="1109"/>
                </a:lnTo>
                <a:lnTo>
                  <a:pt x="3691" y="1153"/>
                </a:lnTo>
                <a:lnTo>
                  <a:pt x="3681" y="1196"/>
                </a:lnTo>
                <a:lnTo>
                  <a:pt x="3711" y="1240"/>
                </a:lnTo>
                <a:lnTo>
                  <a:pt x="3741" y="1283"/>
                </a:lnTo>
                <a:lnTo>
                  <a:pt x="3741" y="1327"/>
                </a:lnTo>
                <a:lnTo>
                  <a:pt x="3741" y="1381"/>
                </a:lnTo>
                <a:lnTo>
                  <a:pt x="3752" y="1425"/>
                </a:lnTo>
                <a:lnTo>
                  <a:pt x="3752" y="1468"/>
                </a:lnTo>
                <a:lnTo>
                  <a:pt x="3701" y="1490"/>
                </a:lnTo>
                <a:lnTo>
                  <a:pt x="3641" y="1501"/>
                </a:lnTo>
                <a:lnTo>
                  <a:pt x="3610" y="1544"/>
                </a:lnTo>
                <a:lnTo>
                  <a:pt x="3610" y="1588"/>
                </a:lnTo>
                <a:lnTo>
                  <a:pt x="3620" y="1631"/>
                </a:lnTo>
                <a:lnTo>
                  <a:pt x="3661" y="1664"/>
                </a:lnTo>
                <a:lnTo>
                  <a:pt x="3701" y="1686"/>
                </a:lnTo>
                <a:lnTo>
                  <a:pt x="3741" y="1675"/>
                </a:lnTo>
                <a:lnTo>
                  <a:pt x="3782" y="1653"/>
                </a:lnTo>
                <a:lnTo>
                  <a:pt x="3822" y="1664"/>
                </a:lnTo>
                <a:lnTo>
                  <a:pt x="3842" y="1708"/>
                </a:lnTo>
                <a:lnTo>
                  <a:pt x="3852" y="1751"/>
                </a:lnTo>
                <a:lnTo>
                  <a:pt x="3822" y="1795"/>
                </a:lnTo>
                <a:lnTo>
                  <a:pt x="3822" y="1838"/>
                </a:lnTo>
                <a:lnTo>
                  <a:pt x="3832" y="1892"/>
                </a:lnTo>
                <a:lnTo>
                  <a:pt x="3873" y="1903"/>
                </a:lnTo>
                <a:lnTo>
                  <a:pt x="3893" y="1947"/>
                </a:lnTo>
                <a:lnTo>
                  <a:pt x="3943" y="1969"/>
                </a:lnTo>
                <a:lnTo>
                  <a:pt x="3994" y="1969"/>
                </a:lnTo>
                <a:lnTo>
                  <a:pt x="4044" y="1958"/>
                </a:lnTo>
                <a:lnTo>
                  <a:pt x="4084" y="1958"/>
                </a:lnTo>
                <a:lnTo>
                  <a:pt x="4125" y="1958"/>
                </a:lnTo>
                <a:lnTo>
                  <a:pt x="4135" y="1914"/>
                </a:lnTo>
                <a:lnTo>
                  <a:pt x="4135" y="1871"/>
                </a:lnTo>
                <a:lnTo>
                  <a:pt x="4175" y="1827"/>
                </a:lnTo>
                <a:lnTo>
                  <a:pt x="4175" y="1784"/>
                </a:lnTo>
                <a:lnTo>
                  <a:pt x="4215" y="1751"/>
                </a:lnTo>
                <a:lnTo>
                  <a:pt x="4256" y="1718"/>
                </a:lnTo>
                <a:lnTo>
                  <a:pt x="4256" y="1675"/>
                </a:lnTo>
                <a:lnTo>
                  <a:pt x="4256" y="1631"/>
                </a:lnTo>
                <a:lnTo>
                  <a:pt x="4276" y="1588"/>
                </a:lnTo>
                <a:lnTo>
                  <a:pt x="4316" y="1566"/>
                </a:lnTo>
                <a:lnTo>
                  <a:pt x="4347" y="1621"/>
                </a:lnTo>
                <a:lnTo>
                  <a:pt x="4387" y="1653"/>
                </a:lnTo>
                <a:lnTo>
                  <a:pt x="4427" y="1642"/>
                </a:lnTo>
                <a:lnTo>
                  <a:pt x="4468" y="1631"/>
                </a:lnTo>
                <a:lnTo>
                  <a:pt x="4508" y="1642"/>
                </a:lnTo>
                <a:lnTo>
                  <a:pt x="4548" y="1664"/>
                </a:lnTo>
                <a:lnTo>
                  <a:pt x="4589" y="1631"/>
                </a:lnTo>
                <a:lnTo>
                  <a:pt x="4589" y="1588"/>
                </a:lnTo>
                <a:lnTo>
                  <a:pt x="4599" y="1544"/>
                </a:lnTo>
                <a:lnTo>
                  <a:pt x="4639" y="1523"/>
                </a:lnTo>
                <a:lnTo>
                  <a:pt x="4679" y="1523"/>
                </a:lnTo>
                <a:lnTo>
                  <a:pt x="4700" y="1479"/>
                </a:lnTo>
                <a:lnTo>
                  <a:pt x="4700" y="1436"/>
                </a:lnTo>
                <a:lnTo>
                  <a:pt x="4720" y="1392"/>
                </a:lnTo>
                <a:lnTo>
                  <a:pt x="4760" y="1360"/>
                </a:lnTo>
                <a:lnTo>
                  <a:pt x="4800" y="1349"/>
                </a:lnTo>
                <a:lnTo>
                  <a:pt x="4841" y="1349"/>
                </a:lnTo>
                <a:lnTo>
                  <a:pt x="4881" y="1316"/>
                </a:lnTo>
                <a:lnTo>
                  <a:pt x="4921" y="1305"/>
                </a:lnTo>
                <a:lnTo>
                  <a:pt x="4962" y="1305"/>
                </a:lnTo>
                <a:lnTo>
                  <a:pt x="4992" y="1360"/>
                </a:lnTo>
                <a:lnTo>
                  <a:pt x="4992" y="1403"/>
                </a:lnTo>
                <a:lnTo>
                  <a:pt x="4992" y="1447"/>
                </a:lnTo>
                <a:lnTo>
                  <a:pt x="4992" y="1490"/>
                </a:lnTo>
                <a:lnTo>
                  <a:pt x="4992" y="1534"/>
                </a:lnTo>
                <a:lnTo>
                  <a:pt x="4962" y="1577"/>
                </a:lnTo>
                <a:lnTo>
                  <a:pt x="4921" y="1566"/>
                </a:lnTo>
                <a:lnTo>
                  <a:pt x="4881" y="1544"/>
                </a:lnTo>
                <a:lnTo>
                  <a:pt x="4841" y="1555"/>
                </a:lnTo>
                <a:lnTo>
                  <a:pt x="4810" y="1599"/>
                </a:lnTo>
                <a:lnTo>
                  <a:pt x="4770" y="1631"/>
                </a:lnTo>
                <a:lnTo>
                  <a:pt x="4750" y="1675"/>
                </a:lnTo>
                <a:lnTo>
                  <a:pt x="4750" y="1718"/>
                </a:lnTo>
                <a:lnTo>
                  <a:pt x="4730" y="1762"/>
                </a:lnTo>
                <a:lnTo>
                  <a:pt x="4700" y="1805"/>
                </a:lnTo>
                <a:lnTo>
                  <a:pt x="4659" y="1849"/>
                </a:lnTo>
                <a:lnTo>
                  <a:pt x="4639" y="1892"/>
                </a:lnTo>
                <a:lnTo>
                  <a:pt x="4639" y="1936"/>
                </a:lnTo>
                <a:lnTo>
                  <a:pt x="4599" y="1936"/>
                </a:lnTo>
                <a:lnTo>
                  <a:pt x="4579" y="1990"/>
                </a:lnTo>
                <a:lnTo>
                  <a:pt x="4579" y="2034"/>
                </a:lnTo>
                <a:lnTo>
                  <a:pt x="4579" y="2077"/>
                </a:lnTo>
                <a:lnTo>
                  <a:pt x="4558" y="2121"/>
                </a:lnTo>
                <a:lnTo>
                  <a:pt x="4518" y="2132"/>
                </a:lnTo>
                <a:lnTo>
                  <a:pt x="4478" y="2132"/>
                </a:lnTo>
                <a:lnTo>
                  <a:pt x="4437" y="2143"/>
                </a:lnTo>
                <a:lnTo>
                  <a:pt x="4417" y="2186"/>
                </a:lnTo>
                <a:lnTo>
                  <a:pt x="4377" y="2219"/>
                </a:lnTo>
                <a:lnTo>
                  <a:pt x="4377" y="2262"/>
                </a:lnTo>
                <a:lnTo>
                  <a:pt x="4377" y="2317"/>
                </a:lnTo>
                <a:lnTo>
                  <a:pt x="4347" y="2360"/>
                </a:lnTo>
                <a:lnTo>
                  <a:pt x="4306" y="2415"/>
                </a:lnTo>
                <a:lnTo>
                  <a:pt x="4306" y="2469"/>
                </a:lnTo>
                <a:lnTo>
                  <a:pt x="4266" y="2491"/>
                </a:lnTo>
                <a:lnTo>
                  <a:pt x="4185" y="2491"/>
                </a:lnTo>
                <a:lnTo>
                  <a:pt x="4145" y="2491"/>
                </a:lnTo>
                <a:lnTo>
                  <a:pt x="4105" y="2502"/>
                </a:lnTo>
                <a:lnTo>
                  <a:pt x="4064" y="2512"/>
                </a:lnTo>
                <a:lnTo>
                  <a:pt x="4024" y="2491"/>
                </a:lnTo>
                <a:lnTo>
                  <a:pt x="3984" y="2458"/>
                </a:lnTo>
                <a:lnTo>
                  <a:pt x="3943" y="2458"/>
                </a:lnTo>
                <a:lnTo>
                  <a:pt x="3903" y="2458"/>
                </a:lnTo>
                <a:lnTo>
                  <a:pt x="3852" y="2480"/>
                </a:lnTo>
                <a:lnTo>
                  <a:pt x="3812" y="2469"/>
                </a:lnTo>
                <a:lnTo>
                  <a:pt x="3772" y="2458"/>
                </a:lnTo>
                <a:lnTo>
                  <a:pt x="3741" y="2545"/>
                </a:lnTo>
                <a:lnTo>
                  <a:pt x="3701" y="2578"/>
                </a:lnTo>
                <a:lnTo>
                  <a:pt x="3661" y="2578"/>
                </a:lnTo>
                <a:lnTo>
                  <a:pt x="3651" y="2534"/>
                </a:lnTo>
                <a:lnTo>
                  <a:pt x="3661" y="2491"/>
                </a:lnTo>
                <a:lnTo>
                  <a:pt x="3661" y="2447"/>
                </a:lnTo>
                <a:lnTo>
                  <a:pt x="3661" y="2404"/>
                </a:lnTo>
                <a:lnTo>
                  <a:pt x="3570" y="2360"/>
                </a:lnTo>
                <a:lnTo>
                  <a:pt x="3560" y="2317"/>
                </a:lnTo>
                <a:lnTo>
                  <a:pt x="3570" y="2273"/>
                </a:lnTo>
                <a:lnTo>
                  <a:pt x="3590" y="2230"/>
                </a:lnTo>
                <a:lnTo>
                  <a:pt x="3600" y="2175"/>
                </a:lnTo>
                <a:lnTo>
                  <a:pt x="3600" y="2121"/>
                </a:lnTo>
                <a:lnTo>
                  <a:pt x="3590" y="2077"/>
                </a:lnTo>
                <a:lnTo>
                  <a:pt x="3580" y="2023"/>
                </a:lnTo>
                <a:lnTo>
                  <a:pt x="3580" y="1979"/>
                </a:lnTo>
                <a:lnTo>
                  <a:pt x="3550" y="1936"/>
                </a:lnTo>
                <a:lnTo>
                  <a:pt x="3530" y="1892"/>
                </a:lnTo>
                <a:lnTo>
                  <a:pt x="3550" y="1849"/>
                </a:lnTo>
                <a:lnTo>
                  <a:pt x="3570" y="1805"/>
                </a:lnTo>
                <a:lnTo>
                  <a:pt x="3580" y="1762"/>
                </a:lnTo>
                <a:lnTo>
                  <a:pt x="3570" y="1675"/>
                </a:lnTo>
                <a:lnTo>
                  <a:pt x="3570" y="1631"/>
                </a:lnTo>
                <a:lnTo>
                  <a:pt x="3560" y="1577"/>
                </a:lnTo>
                <a:lnTo>
                  <a:pt x="3520" y="1544"/>
                </a:lnTo>
                <a:lnTo>
                  <a:pt x="3469" y="1566"/>
                </a:lnTo>
                <a:lnTo>
                  <a:pt x="3429" y="1588"/>
                </a:lnTo>
                <a:lnTo>
                  <a:pt x="3389" y="1588"/>
                </a:lnTo>
                <a:lnTo>
                  <a:pt x="3348" y="1566"/>
                </a:lnTo>
                <a:lnTo>
                  <a:pt x="3308" y="1544"/>
                </a:lnTo>
                <a:lnTo>
                  <a:pt x="3267" y="1577"/>
                </a:lnTo>
                <a:lnTo>
                  <a:pt x="3237" y="1621"/>
                </a:lnTo>
                <a:lnTo>
                  <a:pt x="3197" y="1631"/>
                </a:lnTo>
                <a:lnTo>
                  <a:pt x="3146" y="1610"/>
                </a:lnTo>
                <a:lnTo>
                  <a:pt x="3106" y="1599"/>
                </a:lnTo>
                <a:lnTo>
                  <a:pt x="3066" y="1642"/>
                </a:lnTo>
                <a:lnTo>
                  <a:pt x="3046" y="1686"/>
                </a:lnTo>
                <a:lnTo>
                  <a:pt x="3025" y="1729"/>
                </a:lnTo>
                <a:lnTo>
                  <a:pt x="3005" y="1773"/>
                </a:lnTo>
                <a:lnTo>
                  <a:pt x="2995" y="1816"/>
                </a:lnTo>
                <a:lnTo>
                  <a:pt x="2945" y="1816"/>
                </a:lnTo>
                <a:lnTo>
                  <a:pt x="2904" y="1816"/>
                </a:lnTo>
                <a:lnTo>
                  <a:pt x="2894" y="1773"/>
                </a:lnTo>
                <a:lnTo>
                  <a:pt x="2904" y="1729"/>
                </a:lnTo>
                <a:lnTo>
                  <a:pt x="2904" y="1686"/>
                </a:lnTo>
                <a:lnTo>
                  <a:pt x="2864" y="1675"/>
                </a:lnTo>
                <a:lnTo>
                  <a:pt x="2824" y="1664"/>
                </a:lnTo>
                <a:lnTo>
                  <a:pt x="2814" y="1610"/>
                </a:lnTo>
                <a:lnTo>
                  <a:pt x="2824" y="1566"/>
                </a:lnTo>
                <a:lnTo>
                  <a:pt x="2824" y="1512"/>
                </a:lnTo>
                <a:lnTo>
                  <a:pt x="2824" y="1468"/>
                </a:lnTo>
                <a:lnTo>
                  <a:pt x="2834" y="1425"/>
                </a:lnTo>
                <a:lnTo>
                  <a:pt x="2834" y="1381"/>
                </a:lnTo>
                <a:lnTo>
                  <a:pt x="2794" y="1360"/>
                </a:lnTo>
                <a:lnTo>
                  <a:pt x="2753" y="1338"/>
                </a:lnTo>
                <a:lnTo>
                  <a:pt x="2703" y="1338"/>
                </a:lnTo>
                <a:lnTo>
                  <a:pt x="2662" y="1338"/>
                </a:lnTo>
                <a:lnTo>
                  <a:pt x="2622" y="1305"/>
                </a:lnTo>
                <a:lnTo>
                  <a:pt x="2582" y="1294"/>
                </a:lnTo>
                <a:lnTo>
                  <a:pt x="2521" y="1294"/>
                </a:lnTo>
                <a:lnTo>
                  <a:pt x="2491" y="1338"/>
                </a:lnTo>
                <a:lnTo>
                  <a:pt x="2451" y="1381"/>
                </a:lnTo>
                <a:lnTo>
                  <a:pt x="2451" y="1425"/>
                </a:lnTo>
                <a:lnTo>
                  <a:pt x="2451" y="1468"/>
                </a:lnTo>
                <a:lnTo>
                  <a:pt x="2410" y="1512"/>
                </a:lnTo>
                <a:lnTo>
                  <a:pt x="2400" y="1555"/>
                </a:lnTo>
                <a:lnTo>
                  <a:pt x="2360" y="1566"/>
                </a:lnTo>
                <a:lnTo>
                  <a:pt x="2320" y="1555"/>
                </a:lnTo>
                <a:lnTo>
                  <a:pt x="2279" y="1577"/>
                </a:lnTo>
                <a:lnTo>
                  <a:pt x="2239" y="1599"/>
                </a:lnTo>
                <a:lnTo>
                  <a:pt x="2229" y="1653"/>
                </a:lnTo>
                <a:lnTo>
                  <a:pt x="2239" y="1697"/>
                </a:lnTo>
                <a:lnTo>
                  <a:pt x="2239" y="1740"/>
                </a:lnTo>
                <a:lnTo>
                  <a:pt x="2219" y="1784"/>
                </a:lnTo>
                <a:lnTo>
                  <a:pt x="2188" y="1827"/>
                </a:lnTo>
                <a:lnTo>
                  <a:pt x="2178" y="1871"/>
                </a:lnTo>
                <a:lnTo>
                  <a:pt x="2168" y="1914"/>
                </a:lnTo>
                <a:lnTo>
                  <a:pt x="2168" y="1958"/>
                </a:lnTo>
                <a:lnTo>
                  <a:pt x="2158" y="2001"/>
                </a:lnTo>
                <a:lnTo>
                  <a:pt x="2128" y="2045"/>
                </a:lnTo>
                <a:lnTo>
                  <a:pt x="2088" y="2088"/>
                </a:lnTo>
                <a:lnTo>
                  <a:pt x="2047" y="2088"/>
                </a:lnTo>
                <a:lnTo>
                  <a:pt x="2007" y="2077"/>
                </a:lnTo>
                <a:lnTo>
                  <a:pt x="1967" y="2099"/>
                </a:lnTo>
                <a:lnTo>
                  <a:pt x="1926" y="2143"/>
                </a:lnTo>
                <a:lnTo>
                  <a:pt x="1896" y="2197"/>
                </a:lnTo>
                <a:lnTo>
                  <a:pt x="1896" y="2241"/>
                </a:lnTo>
                <a:lnTo>
                  <a:pt x="1896" y="2284"/>
                </a:lnTo>
                <a:lnTo>
                  <a:pt x="1896" y="2328"/>
                </a:lnTo>
                <a:lnTo>
                  <a:pt x="1886" y="2371"/>
                </a:lnTo>
                <a:lnTo>
                  <a:pt x="1916" y="2415"/>
                </a:lnTo>
                <a:lnTo>
                  <a:pt x="1956" y="2447"/>
                </a:lnTo>
                <a:lnTo>
                  <a:pt x="1967" y="2491"/>
                </a:lnTo>
                <a:lnTo>
                  <a:pt x="1946" y="2534"/>
                </a:lnTo>
                <a:lnTo>
                  <a:pt x="1926" y="2589"/>
                </a:lnTo>
                <a:lnTo>
                  <a:pt x="1876" y="2610"/>
                </a:lnTo>
                <a:lnTo>
                  <a:pt x="1835" y="2610"/>
                </a:lnTo>
                <a:lnTo>
                  <a:pt x="1795" y="2643"/>
                </a:lnTo>
                <a:lnTo>
                  <a:pt x="1755" y="2643"/>
                </a:lnTo>
                <a:lnTo>
                  <a:pt x="1714" y="2643"/>
                </a:lnTo>
                <a:lnTo>
                  <a:pt x="1674" y="2621"/>
                </a:lnTo>
                <a:lnTo>
                  <a:pt x="1634" y="2621"/>
                </a:lnTo>
                <a:lnTo>
                  <a:pt x="1593" y="2643"/>
                </a:lnTo>
                <a:lnTo>
                  <a:pt x="1553" y="2589"/>
                </a:lnTo>
                <a:lnTo>
                  <a:pt x="1543" y="2545"/>
                </a:lnTo>
                <a:lnTo>
                  <a:pt x="1493" y="2545"/>
                </a:lnTo>
                <a:lnTo>
                  <a:pt x="1472" y="2502"/>
                </a:lnTo>
                <a:lnTo>
                  <a:pt x="1432" y="2469"/>
                </a:lnTo>
                <a:lnTo>
                  <a:pt x="1392" y="2436"/>
                </a:lnTo>
                <a:lnTo>
                  <a:pt x="1351" y="2436"/>
                </a:lnTo>
                <a:lnTo>
                  <a:pt x="1311" y="2425"/>
                </a:lnTo>
                <a:lnTo>
                  <a:pt x="1271" y="2415"/>
                </a:lnTo>
                <a:lnTo>
                  <a:pt x="1220" y="2458"/>
                </a:lnTo>
                <a:lnTo>
                  <a:pt x="1240" y="2415"/>
                </a:lnTo>
              </a:path>
            </a:pathLst>
          </a:custGeom>
          <a:solidFill>
            <a:srgbClr val="585858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0033" name="Freeform 17"/>
          <p:cNvSpPr>
            <a:spLocks/>
          </p:cNvSpPr>
          <p:nvPr/>
        </p:nvSpPr>
        <p:spPr bwMode="auto">
          <a:xfrm>
            <a:off x="796925" y="600075"/>
            <a:ext cx="1803400" cy="4032250"/>
          </a:xfrm>
          <a:custGeom>
            <a:avLst/>
            <a:gdLst/>
            <a:ahLst/>
            <a:cxnLst>
              <a:cxn ang="0">
                <a:pos x="1122" y="87"/>
              </a:cxn>
              <a:cxn ang="0">
                <a:pos x="1095" y="210"/>
              </a:cxn>
              <a:cxn ang="0">
                <a:pos x="1054" y="319"/>
              </a:cxn>
              <a:cxn ang="0">
                <a:pos x="1034" y="406"/>
              </a:cxn>
              <a:cxn ang="0">
                <a:pos x="1075" y="522"/>
              </a:cxn>
              <a:cxn ang="0">
                <a:pos x="1054" y="638"/>
              </a:cxn>
              <a:cxn ang="0">
                <a:pos x="1028" y="754"/>
              </a:cxn>
              <a:cxn ang="0">
                <a:pos x="947" y="863"/>
              </a:cxn>
              <a:cxn ang="0">
                <a:pos x="913" y="979"/>
              </a:cxn>
              <a:cxn ang="0">
                <a:pos x="860" y="1103"/>
              </a:cxn>
              <a:cxn ang="0">
                <a:pos x="813" y="1219"/>
              </a:cxn>
              <a:cxn ang="0">
                <a:pos x="719" y="1313"/>
              </a:cxn>
              <a:cxn ang="0">
                <a:pos x="611" y="1320"/>
              </a:cxn>
              <a:cxn ang="0">
                <a:pos x="504" y="1320"/>
              </a:cxn>
              <a:cxn ang="0">
                <a:pos x="396" y="1364"/>
              </a:cxn>
              <a:cxn ang="0">
                <a:pos x="316" y="1248"/>
              </a:cxn>
              <a:cxn ang="0">
                <a:pos x="208" y="1175"/>
              </a:cxn>
              <a:cxn ang="0">
                <a:pos x="101" y="1175"/>
              </a:cxn>
              <a:cxn ang="0">
                <a:pos x="40" y="1182"/>
              </a:cxn>
              <a:cxn ang="0">
                <a:pos x="141" y="1240"/>
              </a:cxn>
              <a:cxn ang="0">
                <a:pos x="235" y="1328"/>
              </a:cxn>
              <a:cxn ang="0">
                <a:pos x="349" y="1386"/>
              </a:cxn>
              <a:cxn ang="0">
                <a:pos x="356" y="1531"/>
              </a:cxn>
              <a:cxn ang="0">
                <a:pos x="349" y="1690"/>
              </a:cxn>
              <a:cxn ang="0">
                <a:pos x="296" y="1821"/>
              </a:cxn>
              <a:cxn ang="0">
                <a:pos x="235" y="1951"/>
              </a:cxn>
              <a:cxn ang="0">
                <a:pos x="168" y="2082"/>
              </a:cxn>
              <a:cxn ang="0">
                <a:pos x="134" y="2213"/>
              </a:cxn>
              <a:cxn ang="0">
                <a:pos x="67" y="2329"/>
              </a:cxn>
              <a:cxn ang="0">
                <a:pos x="27" y="2452"/>
              </a:cxn>
              <a:cxn ang="0">
                <a:pos x="20" y="2510"/>
              </a:cxn>
              <a:cxn ang="0">
                <a:pos x="81" y="2387"/>
              </a:cxn>
              <a:cxn ang="0">
                <a:pos x="148" y="2271"/>
              </a:cxn>
              <a:cxn ang="0">
                <a:pos x="201" y="2147"/>
              </a:cxn>
              <a:cxn ang="0">
                <a:pos x="242" y="2002"/>
              </a:cxn>
              <a:cxn ang="0">
                <a:pos x="316" y="1886"/>
              </a:cxn>
              <a:cxn ang="0">
                <a:pos x="403" y="1763"/>
              </a:cxn>
              <a:cxn ang="0">
                <a:pos x="430" y="1639"/>
              </a:cxn>
              <a:cxn ang="0">
                <a:pos x="423" y="1523"/>
              </a:cxn>
              <a:cxn ang="0">
                <a:pos x="497" y="1444"/>
              </a:cxn>
              <a:cxn ang="0">
                <a:pos x="651" y="1407"/>
              </a:cxn>
              <a:cxn ang="0">
                <a:pos x="792" y="1364"/>
              </a:cxn>
              <a:cxn ang="0">
                <a:pos x="866" y="1255"/>
              </a:cxn>
              <a:cxn ang="0">
                <a:pos x="907" y="1074"/>
              </a:cxn>
              <a:cxn ang="0">
                <a:pos x="1014" y="979"/>
              </a:cxn>
              <a:cxn ang="0">
                <a:pos x="1048" y="856"/>
              </a:cxn>
              <a:cxn ang="0">
                <a:pos x="1088" y="733"/>
              </a:cxn>
              <a:cxn ang="0">
                <a:pos x="1115" y="617"/>
              </a:cxn>
              <a:cxn ang="0">
                <a:pos x="1108" y="493"/>
              </a:cxn>
              <a:cxn ang="0">
                <a:pos x="1081" y="377"/>
              </a:cxn>
              <a:cxn ang="0">
                <a:pos x="1088" y="261"/>
              </a:cxn>
              <a:cxn ang="0">
                <a:pos x="1135" y="138"/>
              </a:cxn>
            </a:cxnLst>
            <a:rect l="0" t="0" r="r" b="b"/>
            <a:pathLst>
              <a:path w="1136" h="2540">
                <a:moveTo>
                  <a:pt x="1088" y="0"/>
                </a:moveTo>
                <a:lnTo>
                  <a:pt x="1115" y="29"/>
                </a:lnTo>
                <a:lnTo>
                  <a:pt x="1128" y="58"/>
                </a:lnTo>
                <a:lnTo>
                  <a:pt x="1122" y="87"/>
                </a:lnTo>
                <a:lnTo>
                  <a:pt x="1108" y="116"/>
                </a:lnTo>
                <a:lnTo>
                  <a:pt x="1095" y="145"/>
                </a:lnTo>
                <a:lnTo>
                  <a:pt x="1088" y="181"/>
                </a:lnTo>
                <a:lnTo>
                  <a:pt x="1095" y="210"/>
                </a:lnTo>
                <a:lnTo>
                  <a:pt x="1081" y="239"/>
                </a:lnTo>
                <a:lnTo>
                  <a:pt x="1054" y="261"/>
                </a:lnTo>
                <a:lnTo>
                  <a:pt x="1054" y="290"/>
                </a:lnTo>
                <a:lnTo>
                  <a:pt x="1054" y="319"/>
                </a:lnTo>
                <a:lnTo>
                  <a:pt x="1014" y="319"/>
                </a:lnTo>
                <a:lnTo>
                  <a:pt x="1021" y="348"/>
                </a:lnTo>
                <a:lnTo>
                  <a:pt x="1021" y="377"/>
                </a:lnTo>
                <a:lnTo>
                  <a:pt x="1034" y="406"/>
                </a:lnTo>
                <a:lnTo>
                  <a:pt x="1048" y="435"/>
                </a:lnTo>
                <a:lnTo>
                  <a:pt x="1068" y="464"/>
                </a:lnTo>
                <a:lnTo>
                  <a:pt x="1075" y="493"/>
                </a:lnTo>
                <a:lnTo>
                  <a:pt x="1075" y="522"/>
                </a:lnTo>
                <a:lnTo>
                  <a:pt x="1075" y="551"/>
                </a:lnTo>
                <a:lnTo>
                  <a:pt x="1054" y="580"/>
                </a:lnTo>
                <a:lnTo>
                  <a:pt x="1054" y="609"/>
                </a:lnTo>
                <a:lnTo>
                  <a:pt x="1054" y="638"/>
                </a:lnTo>
                <a:lnTo>
                  <a:pt x="1048" y="667"/>
                </a:lnTo>
                <a:lnTo>
                  <a:pt x="1048" y="696"/>
                </a:lnTo>
                <a:lnTo>
                  <a:pt x="1041" y="725"/>
                </a:lnTo>
                <a:lnTo>
                  <a:pt x="1028" y="754"/>
                </a:lnTo>
                <a:lnTo>
                  <a:pt x="1021" y="783"/>
                </a:lnTo>
                <a:lnTo>
                  <a:pt x="981" y="805"/>
                </a:lnTo>
                <a:lnTo>
                  <a:pt x="954" y="834"/>
                </a:lnTo>
                <a:lnTo>
                  <a:pt x="947" y="863"/>
                </a:lnTo>
                <a:lnTo>
                  <a:pt x="940" y="892"/>
                </a:lnTo>
                <a:lnTo>
                  <a:pt x="927" y="921"/>
                </a:lnTo>
                <a:lnTo>
                  <a:pt x="920" y="950"/>
                </a:lnTo>
                <a:lnTo>
                  <a:pt x="913" y="979"/>
                </a:lnTo>
                <a:lnTo>
                  <a:pt x="907" y="1008"/>
                </a:lnTo>
                <a:lnTo>
                  <a:pt x="880" y="1037"/>
                </a:lnTo>
                <a:lnTo>
                  <a:pt x="873" y="1066"/>
                </a:lnTo>
                <a:lnTo>
                  <a:pt x="860" y="1103"/>
                </a:lnTo>
                <a:lnTo>
                  <a:pt x="853" y="1132"/>
                </a:lnTo>
                <a:lnTo>
                  <a:pt x="839" y="1161"/>
                </a:lnTo>
                <a:lnTo>
                  <a:pt x="826" y="1190"/>
                </a:lnTo>
                <a:lnTo>
                  <a:pt x="813" y="1219"/>
                </a:lnTo>
                <a:lnTo>
                  <a:pt x="792" y="1248"/>
                </a:lnTo>
                <a:lnTo>
                  <a:pt x="772" y="1277"/>
                </a:lnTo>
                <a:lnTo>
                  <a:pt x="745" y="1299"/>
                </a:lnTo>
                <a:lnTo>
                  <a:pt x="719" y="1313"/>
                </a:lnTo>
                <a:lnTo>
                  <a:pt x="692" y="1320"/>
                </a:lnTo>
                <a:lnTo>
                  <a:pt x="665" y="1328"/>
                </a:lnTo>
                <a:lnTo>
                  <a:pt x="638" y="1328"/>
                </a:lnTo>
                <a:lnTo>
                  <a:pt x="611" y="1320"/>
                </a:lnTo>
                <a:lnTo>
                  <a:pt x="584" y="1320"/>
                </a:lnTo>
                <a:lnTo>
                  <a:pt x="557" y="1320"/>
                </a:lnTo>
                <a:lnTo>
                  <a:pt x="531" y="1320"/>
                </a:lnTo>
                <a:lnTo>
                  <a:pt x="504" y="1320"/>
                </a:lnTo>
                <a:lnTo>
                  <a:pt x="477" y="1320"/>
                </a:lnTo>
                <a:lnTo>
                  <a:pt x="450" y="1320"/>
                </a:lnTo>
                <a:lnTo>
                  <a:pt x="423" y="1349"/>
                </a:lnTo>
                <a:lnTo>
                  <a:pt x="396" y="1364"/>
                </a:lnTo>
                <a:lnTo>
                  <a:pt x="376" y="1335"/>
                </a:lnTo>
                <a:lnTo>
                  <a:pt x="356" y="1306"/>
                </a:lnTo>
                <a:lnTo>
                  <a:pt x="336" y="1277"/>
                </a:lnTo>
                <a:lnTo>
                  <a:pt x="316" y="1248"/>
                </a:lnTo>
                <a:lnTo>
                  <a:pt x="289" y="1233"/>
                </a:lnTo>
                <a:lnTo>
                  <a:pt x="262" y="1219"/>
                </a:lnTo>
                <a:lnTo>
                  <a:pt x="235" y="1190"/>
                </a:lnTo>
                <a:lnTo>
                  <a:pt x="208" y="1175"/>
                </a:lnTo>
                <a:lnTo>
                  <a:pt x="181" y="1168"/>
                </a:lnTo>
                <a:lnTo>
                  <a:pt x="154" y="1168"/>
                </a:lnTo>
                <a:lnTo>
                  <a:pt x="128" y="1175"/>
                </a:lnTo>
                <a:lnTo>
                  <a:pt x="101" y="1175"/>
                </a:lnTo>
                <a:lnTo>
                  <a:pt x="74" y="1175"/>
                </a:lnTo>
                <a:lnTo>
                  <a:pt x="40" y="1168"/>
                </a:lnTo>
                <a:lnTo>
                  <a:pt x="13" y="1161"/>
                </a:lnTo>
                <a:lnTo>
                  <a:pt x="40" y="1182"/>
                </a:lnTo>
                <a:lnTo>
                  <a:pt x="74" y="1197"/>
                </a:lnTo>
                <a:lnTo>
                  <a:pt x="101" y="1197"/>
                </a:lnTo>
                <a:lnTo>
                  <a:pt x="107" y="1226"/>
                </a:lnTo>
                <a:lnTo>
                  <a:pt x="141" y="1240"/>
                </a:lnTo>
                <a:lnTo>
                  <a:pt x="168" y="1255"/>
                </a:lnTo>
                <a:lnTo>
                  <a:pt x="195" y="1270"/>
                </a:lnTo>
                <a:lnTo>
                  <a:pt x="222" y="1299"/>
                </a:lnTo>
                <a:lnTo>
                  <a:pt x="235" y="1328"/>
                </a:lnTo>
                <a:lnTo>
                  <a:pt x="269" y="1349"/>
                </a:lnTo>
                <a:lnTo>
                  <a:pt x="296" y="1349"/>
                </a:lnTo>
                <a:lnTo>
                  <a:pt x="322" y="1364"/>
                </a:lnTo>
                <a:lnTo>
                  <a:pt x="349" y="1386"/>
                </a:lnTo>
                <a:lnTo>
                  <a:pt x="369" y="1415"/>
                </a:lnTo>
                <a:lnTo>
                  <a:pt x="376" y="1444"/>
                </a:lnTo>
                <a:lnTo>
                  <a:pt x="369" y="1473"/>
                </a:lnTo>
                <a:lnTo>
                  <a:pt x="356" y="1531"/>
                </a:lnTo>
                <a:lnTo>
                  <a:pt x="356" y="1560"/>
                </a:lnTo>
                <a:lnTo>
                  <a:pt x="356" y="1632"/>
                </a:lnTo>
                <a:lnTo>
                  <a:pt x="356" y="1661"/>
                </a:lnTo>
                <a:lnTo>
                  <a:pt x="349" y="1690"/>
                </a:lnTo>
                <a:lnTo>
                  <a:pt x="322" y="1719"/>
                </a:lnTo>
                <a:lnTo>
                  <a:pt x="309" y="1748"/>
                </a:lnTo>
                <a:lnTo>
                  <a:pt x="309" y="1785"/>
                </a:lnTo>
                <a:lnTo>
                  <a:pt x="296" y="1821"/>
                </a:lnTo>
                <a:lnTo>
                  <a:pt x="275" y="1857"/>
                </a:lnTo>
                <a:lnTo>
                  <a:pt x="262" y="1886"/>
                </a:lnTo>
                <a:lnTo>
                  <a:pt x="255" y="1915"/>
                </a:lnTo>
                <a:lnTo>
                  <a:pt x="235" y="1951"/>
                </a:lnTo>
                <a:lnTo>
                  <a:pt x="215" y="1988"/>
                </a:lnTo>
                <a:lnTo>
                  <a:pt x="195" y="2024"/>
                </a:lnTo>
                <a:lnTo>
                  <a:pt x="175" y="2053"/>
                </a:lnTo>
                <a:lnTo>
                  <a:pt x="168" y="2082"/>
                </a:lnTo>
                <a:lnTo>
                  <a:pt x="161" y="2111"/>
                </a:lnTo>
                <a:lnTo>
                  <a:pt x="154" y="2147"/>
                </a:lnTo>
                <a:lnTo>
                  <a:pt x="148" y="2184"/>
                </a:lnTo>
                <a:lnTo>
                  <a:pt x="134" y="2213"/>
                </a:lnTo>
                <a:lnTo>
                  <a:pt x="121" y="2242"/>
                </a:lnTo>
                <a:lnTo>
                  <a:pt x="107" y="2271"/>
                </a:lnTo>
                <a:lnTo>
                  <a:pt x="87" y="2300"/>
                </a:lnTo>
                <a:lnTo>
                  <a:pt x="67" y="2329"/>
                </a:lnTo>
                <a:lnTo>
                  <a:pt x="60" y="2358"/>
                </a:lnTo>
                <a:lnTo>
                  <a:pt x="47" y="2387"/>
                </a:lnTo>
                <a:lnTo>
                  <a:pt x="40" y="2416"/>
                </a:lnTo>
                <a:lnTo>
                  <a:pt x="27" y="2452"/>
                </a:lnTo>
                <a:lnTo>
                  <a:pt x="20" y="2481"/>
                </a:lnTo>
                <a:lnTo>
                  <a:pt x="13" y="2510"/>
                </a:lnTo>
                <a:lnTo>
                  <a:pt x="0" y="2539"/>
                </a:lnTo>
                <a:lnTo>
                  <a:pt x="20" y="2510"/>
                </a:lnTo>
                <a:lnTo>
                  <a:pt x="34" y="2481"/>
                </a:lnTo>
                <a:lnTo>
                  <a:pt x="54" y="2445"/>
                </a:lnTo>
                <a:lnTo>
                  <a:pt x="67" y="2416"/>
                </a:lnTo>
                <a:lnTo>
                  <a:pt x="81" y="2387"/>
                </a:lnTo>
                <a:lnTo>
                  <a:pt x="94" y="2358"/>
                </a:lnTo>
                <a:lnTo>
                  <a:pt x="107" y="2329"/>
                </a:lnTo>
                <a:lnTo>
                  <a:pt x="128" y="2300"/>
                </a:lnTo>
                <a:lnTo>
                  <a:pt x="148" y="2271"/>
                </a:lnTo>
                <a:lnTo>
                  <a:pt x="168" y="2242"/>
                </a:lnTo>
                <a:lnTo>
                  <a:pt x="175" y="2213"/>
                </a:lnTo>
                <a:lnTo>
                  <a:pt x="188" y="2176"/>
                </a:lnTo>
                <a:lnTo>
                  <a:pt x="201" y="2147"/>
                </a:lnTo>
                <a:lnTo>
                  <a:pt x="215" y="2118"/>
                </a:lnTo>
                <a:lnTo>
                  <a:pt x="222" y="2060"/>
                </a:lnTo>
                <a:lnTo>
                  <a:pt x="235" y="2031"/>
                </a:lnTo>
                <a:lnTo>
                  <a:pt x="242" y="2002"/>
                </a:lnTo>
                <a:lnTo>
                  <a:pt x="269" y="1973"/>
                </a:lnTo>
                <a:lnTo>
                  <a:pt x="296" y="1951"/>
                </a:lnTo>
                <a:lnTo>
                  <a:pt x="309" y="1922"/>
                </a:lnTo>
                <a:lnTo>
                  <a:pt x="316" y="1886"/>
                </a:lnTo>
                <a:lnTo>
                  <a:pt x="329" y="1857"/>
                </a:lnTo>
                <a:lnTo>
                  <a:pt x="356" y="1828"/>
                </a:lnTo>
                <a:lnTo>
                  <a:pt x="383" y="1792"/>
                </a:lnTo>
                <a:lnTo>
                  <a:pt x="403" y="1763"/>
                </a:lnTo>
                <a:lnTo>
                  <a:pt x="416" y="1734"/>
                </a:lnTo>
                <a:lnTo>
                  <a:pt x="423" y="1705"/>
                </a:lnTo>
                <a:lnTo>
                  <a:pt x="430" y="1668"/>
                </a:lnTo>
                <a:lnTo>
                  <a:pt x="430" y="1639"/>
                </a:lnTo>
                <a:lnTo>
                  <a:pt x="430" y="1610"/>
                </a:lnTo>
                <a:lnTo>
                  <a:pt x="423" y="1581"/>
                </a:lnTo>
                <a:lnTo>
                  <a:pt x="423" y="1552"/>
                </a:lnTo>
                <a:lnTo>
                  <a:pt x="423" y="1523"/>
                </a:lnTo>
                <a:lnTo>
                  <a:pt x="423" y="1494"/>
                </a:lnTo>
                <a:lnTo>
                  <a:pt x="443" y="1465"/>
                </a:lnTo>
                <a:lnTo>
                  <a:pt x="470" y="1458"/>
                </a:lnTo>
                <a:lnTo>
                  <a:pt x="497" y="1444"/>
                </a:lnTo>
                <a:lnTo>
                  <a:pt x="524" y="1436"/>
                </a:lnTo>
                <a:lnTo>
                  <a:pt x="584" y="1429"/>
                </a:lnTo>
                <a:lnTo>
                  <a:pt x="618" y="1415"/>
                </a:lnTo>
                <a:lnTo>
                  <a:pt x="651" y="1407"/>
                </a:lnTo>
                <a:lnTo>
                  <a:pt x="678" y="1393"/>
                </a:lnTo>
                <a:lnTo>
                  <a:pt x="719" y="1393"/>
                </a:lnTo>
                <a:lnTo>
                  <a:pt x="766" y="1378"/>
                </a:lnTo>
                <a:lnTo>
                  <a:pt x="792" y="1364"/>
                </a:lnTo>
                <a:lnTo>
                  <a:pt x="819" y="1349"/>
                </a:lnTo>
                <a:lnTo>
                  <a:pt x="846" y="1320"/>
                </a:lnTo>
                <a:lnTo>
                  <a:pt x="853" y="1284"/>
                </a:lnTo>
                <a:lnTo>
                  <a:pt x="866" y="1255"/>
                </a:lnTo>
                <a:lnTo>
                  <a:pt x="866" y="1211"/>
                </a:lnTo>
                <a:lnTo>
                  <a:pt x="880" y="1161"/>
                </a:lnTo>
                <a:lnTo>
                  <a:pt x="893" y="1103"/>
                </a:lnTo>
                <a:lnTo>
                  <a:pt x="907" y="1074"/>
                </a:lnTo>
                <a:lnTo>
                  <a:pt x="947" y="1059"/>
                </a:lnTo>
                <a:lnTo>
                  <a:pt x="974" y="1037"/>
                </a:lnTo>
                <a:lnTo>
                  <a:pt x="1001" y="1008"/>
                </a:lnTo>
                <a:lnTo>
                  <a:pt x="1014" y="979"/>
                </a:lnTo>
                <a:lnTo>
                  <a:pt x="1021" y="950"/>
                </a:lnTo>
                <a:lnTo>
                  <a:pt x="1034" y="914"/>
                </a:lnTo>
                <a:lnTo>
                  <a:pt x="1041" y="885"/>
                </a:lnTo>
                <a:lnTo>
                  <a:pt x="1048" y="856"/>
                </a:lnTo>
                <a:lnTo>
                  <a:pt x="1054" y="820"/>
                </a:lnTo>
                <a:lnTo>
                  <a:pt x="1061" y="791"/>
                </a:lnTo>
                <a:lnTo>
                  <a:pt x="1075" y="762"/>
                </a:lnTo>
                <a:lnTo>
                  <a:pt x="1088" y="733"/>
                </a:lnTo>
                <a:lnTo>
                  <a:pt x="1095" y="704"/>
                </a:lnTo>
                <a:lnTo>
                  <a:pt x="1108" y="675"/>
                </a:lnTo>
                <a:lnTo>
                  <a:pt x="1108" y="646"/>
                </a:lnTo>
                <a:lnTo>
                  <a:pt x="1115" y="617"/>
                </a:lnTo>
                <a:lnTo>
                  <a:pt x="1115" y="588"/>
                </a:lnTo>
                <a:lnTo>
                  <a:pt x="1115" y="551"/>
                </a:lnTo>
                <a:lnTo>
                  <a:pt x="1108" y="522"/>
                </a:lnTo>
                <a:lnTo>
                  <a:pt x="1108" y="493"/>
                </a:lnTo>
                <a:lnTo>
                  <a:pt x="1101" y="464"/>
                </a:lnTo>
                <a:lnTo>
                  <a:pt x="1088" y="435"/>
                </a:lnTo>
                <a:lnTo>
                  <a:pt x="1081" y="406"/>
                </a:lnTo>
                <a:lnTo>
                  <a:pt x="1081" y="377"/>
                </a:lnTo>
                <a:lnTo>
                  <a:pt x="1081" y="348"/>
                </a:lnTo>
                <a:lnTo>
                  <a:pt x="1081" y="319"/>
                </a:lnTo>
                <a:lnTo>
                  <a:pt x="1081" y="290"/>
                </a:lnTo>
                <a:lnTo>
                  <a:pt x="1088" y="261"/>
                </a:lnTo>
                <a:lnTo>
                  <a:pt x="1095" y="232"/>
                </a:lnTo>
                <a:lnTo>
                  <a:pt x="1108" y="203"/>
                </a:lnTo>
                <a:lnTo>
                  <a:pt x="1128" y="167"/>
                </a:lnTo>
                <a:lnTo>
                  <a:pt x="1135" y="138"/>
                </a:lnTo>
                <a:lnTo>
                  <a:pt x="1135" y="109"/>
                </a:lnTo>
                <a:lnTo>
                  <a:pt x="1128" y="80"/>
                </a:lnTo>
                <a:lnTo>
                  <a:pt x="1122" y="51"/>
                </a:lnTo>
              </a:path>
            </a:pathLst>
          </a:custGeom>
          <a:solidFill>
            <a:srgbClr val="6D6D6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0034" name="Freeform 18"/>
          <p:cNvSpPr>
            <a:spLocks/>
          </p:cNvSpPr>
          <p:nvPr/>
        </p:nvSpPr>
        <p:spPr bwMode="auto">
          <a:xfrm>
            <a:off x="842963" y="565150"/>
            <a:ext cx="7639050" cy="5495925"/>
          </a:xfrm>
          <a:custGeom>
            <a:avLst/>
            <a:gdLst/>
            <a:ahLst/>
            <a:cxnLst>
              <a:cxn ang="0">
                <a:pos x="444" y="348"/>
              </a:cxn>
              <a:cxn ang="0">
                <a:pos x="817" y="664"/>
              </a:cxn>
              <a:cxn ang="0">
                <a:pos x="1190" y="925"/>
              </a:cxn>
              <a:cxn ang="0">
                <a:pos x="1614" y="1252"/>
              </a:cxn>
              <a:cxn ang="0">
                <a:pos x="2058" y="1611"/>
              </a:cxn>
              <a:cxn ang="0">
                <a:pos x="2421" y="1926"/>
              </a:cxn>
              <a:cxn ang="0">
                <a:pos x="2673" y="2362"/>
              </a:cxn>
              <a:cxn ang="0">
                <a:pos x="2249" y="2318"/>
              </a:cxn>
              <a:cxn ang="0">
                <a:pos x="1815" y="2307"/>
              </a:cxn>
              <a:cxn ang="0">
                <a:pos x="1311" y="2373"/>
              </a:cxn>
              <a:cxn ang="0">
                <a:pos x="918" y="2318"/>
              </a:cxn>
              <a:cxn ang="0">
                <a:pos x="474" y="2122"/>
              </a:cxn>
              <a:cxn ang="0">
                <a:pos x="30" y="1752"/>
              </a:cxn>
              <a:cxn ang="0">
                <a:pos x="403" y="2090"/>
              </a:cxn>
              <a:cxn ang="0">
                <a:pos x="827" y="2296"/>
              </a:cxn>
              <a:cxn ang="0">
                <a:pos x="635" y="2416"/>
              </a:cxn>
              <a:cxn ang="0">
                <a:pos x="212" y="2569"/>
              </a:cxn>
              <a:cxn ang="0">
                <a:pos x="252" y="2612"/>
              </a:cxn>
              <a:cxn ang="0">
                <a:pos x="676" y="2438"/>
              </a:cxn>
              <a:cxn ang="0">
                <a:pos x="1089" y="2405"/>
              </a:cxn>
              <a:cxn ang="0">
                <a:pos x="1553" y="2569"/>
              </a:cxn>
              <a:cxn ang="0">
                <a:pos x="1624" y="3004"/>
              </a:cxn>
              <a:cxn ang="0">
                <a:pos x="1069" y="3189"/>
              </a:cxn>
              <a:cxn ang="0">
                <a:pos x="595" y="3298"/>
              </a:cxn>
              <a:cxn ang="0">
                <a:pos x="161" y="3341"/>
              </a:cxn>
              <a:cxn ang="0">
                <a:pos x="292" y="3320"/>
              </a:cxn>
              <a:cxn ang="0">
                <a:pos x="767" y="3298"/>
              </a:cxn>
              <a:cxn ang="0">
                <a:pos x="1241" y="3189"/>
              </a:cxn>
              <a:cxn ang="0">
                <a:pos x="1654" y="2982"/>
              </a:cxn>
              <a:cxn ang="0">
                <a:pos x="2088" y="2917"/>
              </a:cxn>
              <a:cxn ang="0">
                <a:pos x="2521" y="3058"/>
              </a:cxn>
              <a:cxn ang="0">
                <a:pos x="2975" y="3200"/>
              </a:cxn>
              <a:cxn ang="0">
                <a:pos x="3490" y="3309"/>
              </a:cxn>
              <a:cxn ang="0">
                <a:pos x="3944" y="3385"/>
              </a:cxn>
              <a:cxn ang="0">
                <a:pos x="4408" y="3450"/>
              </a:cxn>
              <a:cxn ang="0">
                <a:pos x="4297" y="3439"/>
              </a:cxn>
              <a:cxn ang="0">
                <a:pos x="3782" y="3330"/>
              </a:cxn>
              <a:cxn ang="0">
                <a:pos x="3197" y="3200"/>
              </a:cxn>
              <a:cxn ang="0">
                <a:pos x="2733" y="3124"/>
              </a:cxn>
              <a:cxn ang="0">
                <a:pos x="2199" y="2884"/>
              </a:cxn>
              <a:cxn ang="0">
                <a:pos x="1684" y="2677"/>
              </a:cxn>
              <a:cxn ang="0">
                <a:pos x="1220" y="2471"/>
              </a:cxn>
              <a:cxn ang="0">
                <a:pos x="1493" y="2394"/>
              </a:cxn>
              <a:cxn ang="0">
                <a:pos x="2078" y="2318"/>
              </a:cxn>
              <a:cxn ang="0">
                <a:pos x="2582" y="2362"/>
              </a:cxn>
              <a:cxn ang="0">
                <a:pos x="3056" y="2569"/>
              </a:cxn>
              <a:cxn ang="0">
                <a:pos x="3500" y="2743"/>
              </a:cxn>
              <a:cxn ang="0">
                <a:pos x="4075" y="3004"/>
              </a:cxn>
              <a:cxn ang="0">
                <a:pos x="4569" y="3243"/>
              </a:cxn>
              <a:cxn ang="0">
                <a:pos x="4650" y="3265"/>
              </a:cxn>
              <a:cxn ang="0">
                <a:pos x="4196" y="3015"/>
              </a:cxn>
              <a:cxn ang="0">
                <a:pos x="3742" y="2764"/>
              </a:cxn>
              <a:cxn ang="0">
                <a:pos x="3278" y="2634"/>
              </a:cxn>
              <a:cxn ang="0">
                <a:pos x="2733" y="2362"/>
              </a:cxn>
              <a:cxn ang="0">
                <a:pos x="2461" y="1959"/>
              </a:cxn>
              <a:cxn ang="0">
                <a:pos x="2168" y="1600"/>
              </a:cxn>
              <a:cxn ang="0">
                <a:pos x="1765" y="1317"/>
              </a:cxn>
              <a:cxn ang="0">
                <a:pos x="1362" y="969"/>
              </a:cxn>
              <a:cxn ang="0">
                <a:pos x="938" y="740"/>
              </a:cxn>
              <a:cxn ang="0">
                <a:pos x="595" y="392"/>
              </a:cxn>
              <a:cxn ang="0">
                <a:pos x="242" y="87"/>
              </a:cxn>
            </a:cxnLst>
            <a:rect l="0" t="0" r="r" b="b"/>
            <a:pathLst>
              <a:path w="4812" h="3462">
                <a:moveTo>
                  <a:pt x="101" y="0"/>
                </a:moveTo>
                <a:lnTo>
                  <a:pt x="141" y="44"/>
                </a:lnTo>
                <a:lnTo>
                  <a:pt x="182" y="76"/>
                </a:lnTo>
                <a:lnTo>
                  <a:pt x="222" y="109"/>
                </a:lnTo>
                <a:lnTo>
                  <a:pt x="262" y="141"/>
                </a:lnTo>
                <a:lnTo>
                  <a:pt x="282" y="185"/>
                </a:lnTo>
                <a:lnTo>
                  <a:pt x="323" y="218"/>
                </a:lnTo>
                <a:lnTo>
                  <a:pt x="363" y="261"/>
                </a:lnTo>
                <a:lnTo>
                  <a:pt x="403" y="305"/>
                </a:lnTo>
                <a:lnTo>
                  <a:pt x="444" y="348"/>
                </a:lnTo>
                <a:lnTo>
                  <a:pt x="484" y="370"/>
                </a:lnTo>
                <a:lnTo>
                  <a:pt x="524" y="414"/>
                </a:lnTo>
                <a:lnTo>
                  <a:pt x="565" y="435"/>
                </a:lnTo>
                <a:lnTo>
                  <a:pt x="605" y="446"/>
                </a:lnTo>
                <a:lnTo>
                  <a:pt x="646" y="479"/>
                </a:lnTo>
                <a:lnTo>
                  <a:pt x="686" y="501"/>
                </a:lnTo>
                <a:lnTo>
                  <a:pt x="716" y="544"/>
                </a:lnTo>
                <a:lnTo>
                  <a:pt x="756" y="566"/>
                </a:lnTo>
                <a:lnTo>
                  <a:pt x="797" y="588"/>
                </a:lnTo>
                <a:lnTo>
                  <a:pt x="817" y="664"/>
                </a:lnTo>
                <a:lnTo>
                  <a:pt x="847" y="707"/>
                </a:lnTo>
                <a:lnTo>
                  <a:pt x="888" y="729"/>
                </a:lnTo>
                <a:lnTo>
                  <a:pt x="928" y="762"/>
                </a:lnTo>
                <a:lnTo>
                  <a:pt x="958" y="805"/>
                </a:lnTo>
                <a:lnTo>
                  <a:pt x="999" y="805"/>
                </a:lnTo>
                <a:lnTo>
                  <a:pt x="1029" y="849"/>
                </a:lnTo>
                <a:lnTo>
                  <a:pt x="1069" y="871"/>
                </a:lnTo>
                <a:lnTo>
                  <a:pt x="1109" y="892"/>
                </a:lnTo>
                <a:lnTo>
                  <a:pt x="1150" y="925"/>
                </a:lnTo>
                <a:lnTo>
                  <a:pt x="1190" y="925"/>
                </a:lnTo>
                <a:lnTo>
                  <a:pt x="1230" y="947"/>
                </a:lnTo>
                <a:lnTo>
                  <a:pt x="1281" y="969"/>
                </a:lnTo>
                <a:lnTo>
                  <a:pt x="1321" y="1012"/>
                </a:lnTo>
                <a:lnTo>
                  <a:pt x="1362" y="1023"/>
                </a:lnTo>
                <a:lnTo>
                  <a:pt x="1402" y="1067"/>
                </a:lnTo>
                <a:lnTo>
                  <a:pt x="1422" y="1121"/>
                </a:lnTo>
                <a:lnTo>
                  <a:pt x="1473" y="1165"/>
                </a:lnTo>
                <a:lnTo>
                  <a:pt x="1523" y="1197"/>
                </a:lnTo>
                <a:lnTo>
                  <a:pt x="1573" y="1241"/>
                </a:lnTo>
                <a:lnTo>
                  <a:pt x="1614" y="1252"/>
                </a:lnTo>
                <a:lnTo>
                  <a:pt x="1664" y="1284"/>
                </a:lnTo>
                <a:lnTo>
                  <a:pt x="1705" y="1328"/>
                </a:lnTo>
                <a:lnTo>
                  <a:pt x="1795" y="1350"/>
                </a:lnTo>
                <a:lnTo>
                  <a:pt x="1836" y="1382"/>
                </a:lnTo>
                <a:lnTo>
                  <a:pt x="1856" y="1437"/>
                </a:lnTo>
                <a:lnTo>
                  <a:pt x="1866" y="1513"/>
                </a:lnTo>
                <a:lnTo>
                  <a:pt x="1916" y="1556"/>
                </a:lnTo>
                <a:lnTo>
                  <a:pt x="1967" y="1567"/>
                </a:lnTo>
                <a:lnTo>
                  <a:pt x="2017" y="1578"/>
                </a:lnTo>
                <a:lnTo>
                  <a:pt x="2058" y="1611"/>
                </a:lnTo>
                <a:lnTo>
                  <a:pt x="2098" y="1643"/>
                </a:lnTo>
                <a:lnTo>
                  <a:pt x="2138" y="1665"/>
                </a:lnTo>
                <a:lnTo>
                  <a:pt x="2199" y="1665"/>
                </a:lnTo>
                <a:lnTo>
                  <a:pt x="2239" y="1676"/>
                </a:lnTo>
                <a:lnTo>
                  <a:pt x="2279" y="1687"/>
                </a:lnTo>
                <a:lnTo>
                  <a:pt x="2300" y="1774"/>
                </a:lnTo>
                <a:lnTo>
                  <a:pt x="2320" y="1818"/>
                </a:lnTo>
                <a:lnTo>
                  <a:pt x="2370" y="1861"/>
                </a:lnTo>
                <a:lnTo>
                  <a:pt x="2411" y="1883"/>
                </a:lnTo>
                <a:lnTo>
                  <a:pt x="2421" y="1926"/>
                </a:lnTo>
                <a:lnTo>
                  <a:pt x="2431" y="1970"/>
                </a:lnTo>
                <a:lnTo>
                  <a:pt x="2451" y="2013"/>
                </a:lnTo>
                <a:lnTo>
                  <a:pt x="2481" y="2068"/>
                </a:lnTo>
                <a:lnTo>
                  <a:pt x="2511" y="2122"/>
                </a:lnTo>
                <a:lnTo>
                  <a:pt x="2521" y="2166"/>
                </a:lnTo>
                <a:lnTo>
                  <a:pt x="2532" y="2209"/>
                </a:lnTo>
                <a:lnTo>
                  <a:pt x="2552" y="2253"/>
                </a:lnTo>
                <a:lnTo>
                  <a:pt x="2602" y="2296"/>
                </a:lnTo>
                <a:lnTo>
                  <a:pt x="2643" y="2318"/>
                </a:lnTo>
                <a:lnTo>
                  <a:pt x="2673" y="2362"/>
                </a:lnTo>
                <a:lnTo>
                  <a:pt x="2632" y="2362"/>
                </a:lnTo>
                <a:lnTo>
                  <a:pt x="2592" y="2362"/>
                </a:lnTo>
                <a:lnTo>
                  <a:pt x="2542" y="2351"/>
                </a:lnTo>
                <a:lnTo>
                  <a:pt x="2501" y="2340"/>
                </a:lnTo>
                <a:lnTo>
                  <a:pt x="2461" y="2340"/>
                </a:lnTo>
                <a:lnTo>
                  <a:pt x="2421" y="2340"/>
                </a:lnTo>
                <a:lnTo>
                  <a:pt x="2380" y="2307"/>
                </a:lnTo>
                <a:lnTo>
                  <a:pt x="2330" y="2296"/>
                </a:lnTo>
                <a:lnTo>
                  <a:pt x="2290" y="2296"/>
                </a:lnTo>
                <a:lnTo>
                  <a:pt x="2249" y="2318"/>
                </a:lnTo>
                <a:lnTo>
                  <a:pt x="2209" y="2329"/>
                </a:lnTo>
                <a:lnTo>
                  <a:pt x="2168" y="2329"/>
                </a:lnTo>
                <a:lnTo>
                  <a:pt x="2128" y="2329"/>
                </a:lnTo>
                <a:lnTo>
                  <a:pt x="2088" y="2329"/>
                </a:lnTo>
                <a:lnTo>
                  <a:pt x="2047" y="2329"/>
                </a:lnTo>
                <a:lnTo>
                  <a:pt x="2007" y="2329"/>
                </a:lnTo>
                <a:lnTo>
                  <a:pt x="1957" y="2340"/>
                </a:lnTo>
                <a:lnTo>
                  <a:pt x="1906" y="2340"/>
                </a:lnTo>
                <a:lnTo>
                  <a:pt x="1866" y="2318"/>
                </a:lnTo>
                <a:lnTo>
                  <a:pt x="1815" y="2307"/>
                </a:lnTo>
                <a:lnTo>
                  <a:pt x="1745" y="2318"/>
                </a:lnTo>
                <a:lnTo>
                  <a:pt x="1705" y="2340"/>
                </a:lnTo>
                <a:lnTo>
                  <a:pt x="1664" y="2362"/>
                </a:lnTo>
                <a:lnTo>
                  <a:pt x="1624" y="2373"/>
                </a:lnTo>
                <a:lnTo>
                  <a:pt x="1583" y="2373"/>
                </a:lnTo>
                <a:lnTo>
                  <a:pt x="1543" y="2373"/>
                </a:lnTo>
                <a:lnTo>
                  <a:pt x="1473" y="2373"/>
                </a:lnTo>
                <a:lnTo>
                  <a:pt x="1432" y="2373"/>
                </a:lnTo>
                <a:lnTo>
                  <a:pt x="1352" y="2373"/>
                </a:lnTo>
                <a:lnTo>
                  <a:pt x="1311" y="2373"/>
                </a:lnTo>
                <a:lnTo>
                  <a:pt x="1271" y="2384"/>
                </a:lnTo>
                <a:lnTo>
                  <a:pt x="1230" y="2405"/>
                </a:lnTo>
                <a:lnTo>
                  <a:pt x="1190" y="2405"/>
                </a:lnTo>
                <a:lnTo>
                  <a:pt x="1150" y="2405"/>
                </a:lnTo>
                <a:lnTo>
                  <a:pt x="1109" y="2405"/>
                </a:lnTo>
                <a:lnTo>
                  <a:pt x="1069" y="2405"/>
                </a:lnTo>
                <a:lnTo>
                  <a:pt x="1029" y="2405"/>
                </a:lnTo>
                <a:lnTo>
                  <a:pt x="988" y="2394"/>
                </a:lnTo>
                <a:lnTo>
                  <a:pt x="948" y="2362"/>
                </a:lnTo>
                <a:lnTo>
                  <a:pt x="918" y="2318"/>
                </a:lnTo>
                <a:lnTo>
                  <a:pt x="877" y="2286"/>
                </a:lnTo>
                <a:lnTo>
                  <a:pt x="837" y="2275"/>
                </a:lnTo>
                <a:lnTo>
                  <a:pt x="797" y="2253"/>
                </a:lnTo>
                <a:lnTo>
                  <a:pt x="736" y="2242"/>
                </a:lnTo>
                <a:lnTo>
                  <a:pt x="696" y="2220"/>
                </a:lnTo>
                <a:lnTo>
                  <a:pt x="656" y="2220"/>
                </a:lnTo>
                <a:lnTo>
                  <a:pt x="615" y="2198"/>
                </a:lnTo>
                <a:lnTo>
                  <a:pt x="565" y="2144"/>
                </a:lnTo>
                <a:lnTo>
                  <a:pt x="524" y="2122"/>
                </a:lnTo>
                <a:lnTo>
                  <a:pt x="474" y="2122"/>
                </a:lnTo>
                <a:lnTo>
                  <a:pt x="434" y="2101"/>
                </a:lnTo>
                <a:lnTo>
                  <a:pt x="383" y="2057"/>
                </a:lnTo>
                <a:lnTo>
                  <a:pt x="313" y="2013"/>
                </a:lnTo>
                <a:lnTo>
                  <a:pt x="272" y="1981"/>
                </a:lnTo>
                <a:lnTo>
                  <a:pt x="232" y="1970"/>
                </a:lnTo>
                <a:lnTo>
                  <a:pt x="192" y="1937"/>
                </a:lnTo>
                <a:lnTo>
                  <a:pt x="161" y="1894"/>
                </a:lnTo>
                <a:lnTo>
                  <a:pt x="121" y="1839"/>
                </a:lnTo>
                <a:lnTo>
                  <a:pt x="71" y="1785"/>
                </a:lnTo>
                <a:lnTo>
                  <a:pt x="30" y="1752"/>
                </a:lnTo>
                <a:lnTo>
                  <a:pt x="50" y="1796"/>
                </a:lnTo>
                <a:lnTo>
                  <a:pt x="91" y="1828"/>
                </a:lnTo>
                <a:lnTo>
                  <a:pt x="121" y="1872"/>
                </a:lnTo>
                <a:lnTo>
                  <a:pt x="151" y="1916"/>
                </a:lnTo>
                <a:lnTo>
                  <a:pt x="192" y="1959"/>
                </a:lnTo>
                <a:lnTo>
                  <a:pt x="232" y="1981"/>
                </a:lnTo>
                <a:lnTo>
                  <a:pt x="282" y="2013"/>
                </a:lnTo>
                <a:lnTo>
                  <a:pt x="323" y="2035"/>
                </a:lnTo>
                <a:lnTo>
                  <a:pt x="363" y="2068"/>
                </a:lnTo>
                <a:lnTo>
                  <a:pt x="403" y="2090"/>
                </a:lnTo>
                <a:lnTo>
                  <a:pt x="444" y="2111"/>
                </a:lnTo>
                <a:lnTo>
                  <a:pt x="484" y="2122"/>
                </a:lnTo>
                <a:lnTo>
                  <a:pt x="524" y="2155"/>
                </a:lnTo>
                <a:lnTo>
                  <a:pt x="565" y="2188"/>
                </a:lnTo>
                <a:lnTo>
                  <a:pt x="615" y="2231"/>
                </a:lnTo>
                <a:lnTo>
                  <a:pt x="656" y="2231"/>
                </a:lnTo>
                <a:lnTo>
                  <a:pt x="696" y="2231"/>
                </a:lnTo>
                <a:lnTo>
                  <a:pt x="736" y="2275"/>
                </a:lnTo>
                <a:lnTo>
                  <a:pt x="787" y="2286"/>
                </a:lnTo>
                <a:lnTo>
                  <a:pt x="827" y="2296"/>
                </a:lnTo>
                <a:lnTo>
                  <a:pt x="908" y="2329"/>
                </a:lnTo>
                <a:lnTo>
                  <a:pt x="948" y="2373"/>
                </a:lnTo>
                <a:lnTo>
                  <a:pt x="999" y="2427"/>
                </a:lnTo>
                <a:lnTo>
                  <a:pt x="938" y="2438"/>
                </a:lnTo>
                <a:lnTo>
                  <a:pt x="888" y="2405"/>
                </a:lnTo>
                <a:lnTo>
                  <a:pt x="847" y="2394"/>
                </a:lnTo>
                <a:lnTo>
                  <a:pt x="807" y="2405"/>
                </a:lnTo>
                <a:lnTo>
                  <a:pt x="767" y="2427"/>
                </a:lnTo>
                <a:lnTo>
                  <a:pt x="716" y="2427"/>
                </a:lnTo>
                <a:lnTo>
                  <a:pt x="635" y="2416"/>
                </a:lnTo>
                <a:lnTo>
                  <a:pt x="595" y="2394"/>
                </a:lnTo>
                <a:lnTo>
                  <a:pt x="555" y="2405"/>
                </a:lnTo>
                <a:lnTo>
                  <a:pt x="514" y="2427"/>
                </a:lnTo>
                <a:lnTo>
                  <a:pt x="474" y="2438"/>
                </a:lnTo>
                <a:lnTo>
                  <a:pt x="403" y="2471"/>
                </a:lnTo>
                <a:lnTo>
                  <a:pt x="373" y="2547"/>
                </a:lnTo>
                <a:lnTo>
                  <a:pt x="333" y="2569"/>
                </a:lnTo>
                <a:lnTo>
                  <a:pt x="292" y="2579"/>
                </a:lnTo>
                <a:lnTo>
                  <a:pt x="252" y="2569"/>
                </a:lnTo>
                <a:lnTo>
                  <a:pt x="212" y="2569"/>
                </a:lnTo>
                <a:lnTo>
                  <a:pt x="171" y="2569"/>
                </a:lnTo>
                <a:lnTo>
                  <a:pt x="121" y="2569"/>
                </a:lnTo>
                <a:lnTo>
                  <a:pt x="81" y="2569"/>
                </a:lnTo>
                <a:lnTo>
                  <a:pt x="40" y="2569"/>
                </a:lnTo>
                <a:lnTo>
                  <a:pt x="0" y="2569"/>
                </a:lnTo>
                <a:lnTo>
                  <a:pt x="71" y="2569"/>
                </a:lnTo>
                <a:lnTo>
                  <a:pt x="131" y="2569"/>
                </a:lnTo>
                <a:lnTo>
                  <a:pt x="171" y="2590"/>
                </a:lnTo>
                <a:lnTo>
                  <a:pt x="212" y="2612"/>
                </a:lnTo>
                <a:lnTo>
                  <a:pt x="252" y="2612"/>
                </a:lnTo>
                <a:lnTo>
                  <a:pt x="292" y="2612"/>
                </a:lnTo>
                <a:lnTo>
                  <a:pt x="333" y="2590"/>
                </a:lnTo>
                <a:lnTo>
                  <a:pt x="373" y="2547"/>
                </a:lnTo>
                <a:lnTo>
                  <a:pt x="424" y="2503"/>
                </a:lnTo>
                <a:lnTo>
                  <a:pt x="464" y="2481"/>
                </a:lnTo>
                <a:lnTo>
                  <a:pt x="504" y="2449"/>
                </a:lnTo>
                <a:lnTo>
                  <a:pt x="555" y="2438"/>
                </a:lnTo>
                <a:lnTo>
                  <a:pt x="595" y="2438"/>
                </a:lnTo>
                <a:lnTo>
                  <a:pt x="635" y="2438"/>
                </a:lnTo>
                <a:lnTo>
                  <a:pt x="676" y="2438"/>
                </a:lnTo>
                <a:lnTo>
                  <a:pt x="716" y="2438"/>
                </a:lnTo>
                <a:lnTo>
                  <a:pt x="756" y="2438"/>
                </a:lnTo>
                <a:lnTo>
                  <a:pt x="797" y="2427"/>
                </a:lnTo>
                <a:lnTo>
                  <a:pt x="847" y="2416"/>
                </a:lnTo>
                <a:lnTo>
                  <a:pt x="888" y="2438"/>
                </a:lnTo>
                <a:lnTo>
                  <a:pt x="928" y="2449"/>
                </a:lnTo>
                <a:lnTo>
                  <a:pt x="978" y="2460"/>
                </a:lnTo>
                <a:lnTo>
                  <a:pt x="1019" y="2460"/>
                </a:lnTo>
                <a:lnTo>
                  <a:pt x="1049" y="2416"/>
                </a:lnTo>
                <a:lnTo>
                  <a:pt x="1089" y="2405"/>
                </a:lnTo>
                <a:lnTo>
                  <a:pt x="1130" y="2427"/>
                </a:lnTo>
                <a:lnTo>
                  <a:pt x="1170" y="2460"/>
                </a:lnTo>
                <a:lnTo>
                  <a:pt x="1210" y="2481"/>
                </a:lnTo>
                <a:lnTo>
                  <a:pt x="1251" y="2481"/>
                </a:lnTo>
                <a:lnTo>
                  <a:pt x="1291" y="2503"/>
                </a:lnTo>
                <a:lnTo>
                  <a:pt x="1341" y="2525"/>
                </a:lnTo>
                <a:lnTo>
                  <a:pt x="1382" y="2536"/>
                </a:lnTo>
                <a:lnTo>
                  <a:pt x="1422" y="2547"/>
                </a:lnTo>
                <a:lnTo>
                  <a:pt x="1493" y="2558"/>
                </a:lnTo>
                <a:lnTo>
                  <a:pt x="1553" y="2569"/>
                </a:lnTo>
                <a:lnTo>
                  <a:pt x="1594" y="2612"/>
                </a:lnTo>
                <a:lnTo>
                  <a:pt x="1604" y="2656"/>
                </a:lnTo>
                <a:lnTo>
                  <a:pt x="1684" y="2710"/>
                </a:lnTo>
                <a:lnTo>
                  <a:pt x="1725" y="2743"/>
                </a:lnTo>
                <a:lnTo>
                  <a:pt x="1755" y="2819"/>
                </a:lnTo>
                <a:lnTo>
                  <a:pt x="1785" y="2862"/>
                </a:lnTo>
                <a:lnTo>
                  <a:pt x="1705" y="2873"/>
                </a:lnTo>
                <a:lnTo>
                  <a:pt x="1664" y="2906"/>
                </a:lnTo>
                <a:lnTo>
                  <a:pt x="1634" y="2949"/>
                </a:lnTo>
                <a:lnTo>
                  <a:pt x="1624" y="3004"/>
                </a:lnTo>
                <a:lnTo>
                  <a:pt x="1533" y="3037"/>
                </a:lnTo>
                <a:lnTo>
                  <a:pt x="1452" y="3047"/>
                </a:lnTo>
                <a:lnTo>
                  <a:pt x="1402" y="3080"/>
                </a:lnTo>
                <a:lnTo>
                  <a:pt x="1352" y="3134"/>
                </a:lnTo>
                <a:lnTo>
                  <a:pt x="1311" y="3156"/>
                </a:lnTo>
                <a:lnTo>
                  <a:pt x="1271" y="3167"/>
                </a:lnTo>
                <a:lnTo>
                  <a:pt x="1230" y="3167"/>
                </a:lnTo>
                <a:lnTo>
                  <a:pt x="1190" y="3167"/>
                </a:lnTo>
                <a:lnTo>
                  <a:pt x="1150" y="3178"/>
                </a:lnTo>
                <a:lnTo>
                  <a:pt x="1069" y="3189"/>
                </a:lnTo>
                <a:lnTo>
                  <a:pt x="1029" y="3200"/>
                </a:lnTo>
                <a:lnTo>
                  <a:pt x="968" y="3211"/>
                </a:lnTo>
                <a:lnTo>
                  <a:pt x="908" y="3211"/>
                </a:lnTo>
                <a:lnTo>
                  <a:pt x="867" y="3211"/>
                </a:lnTo>
                <a:lnTo>
                  <a:pt x="827" y="3222"/>
                </a:lnTo>
                <a:lnTo>
                  <a:pt x="777" y="3243"/>
                </a:lnTo>
                <a:lnTo>
                  <a:pt x="736" y="3265"/>
                </a:lnTo>
                <a:lnTo>
                  <a:pt x="696" y="3287"/>
                </a:lnTo>
                <a:lnTo>
                  <a:pt x="656" y="3298"/>
                </a:lnTo>
                <a:lnTo>
                  <a:pt x="595" y="3298"/>
                </a:lnTo>
                <a:lnTo>
                  <a:pt x="555" y="3309"/>
                </a:lnTo>
                <a:lnTo>
                  <a:pt x="514" y="3309"/>
                </a:lnTo>
                <a:lnTo>
                  <a:pt x="474" y="3320"/>
                </a:lnTo>
                <a:lnTo>
                  <a:pt x="403" y="3320"/>
                </a:lnTo>
                <a:lnTo>
                  <a:pt x="363" y="3320"/>
                </a:lnTo>
                <a:lnTo>
                  <a:pt x="323" y="3320"/>
                </a:lnTo>
                <a:lnTo>
                  <a:pt x="282" y="3320"/>
                </a:lnTo>
                <a:lnTo>
                  <a:pt x="242" y="3320"/>
                </a:lnTo>
                <a:lnTo>
                  <a:pt x="202" y="3330"/>
                </a:lnTo>
                <a:lnTo>
                  <a:pt x="161" y="3341"/>
                </a:lnTo>
                <a:lnTo>
                  <a:pt x="91" y="3341"/>
                </a:lnTo>
                <a:lnTo>
                  <a:pt x="50" y="3352"/>
                </a:lnTo>
                <a:lnTo>
                  <a:pt x="10" y="3396"/>
                </a:lnTo>
                <a:lnTo>
                  <a:pt x="50" y="3396"/>
                </a:lnTo>
                <a:lnTo>
                  <a:pt x="91" y="3374"/>
                </a:lnTo>
                <a:lnTo>
                  <a:pt x="131" y="3352"/>
                </a:lnTo>
                <a:lnTo>
                  <a:pt x="171" y="3341"/>
                </a:lnTo>
                <a:lnTo>
                  <a:pt x="212" y="3341"/>
                </a:lnTo>
                <a:lnTo>
                  <a:pt x="252" y="3330"/>
                </a:lnTo>
                <a:lnTo>
                  <a:pt x="292" y="3320"/>
                </a:lnTo>
                <a:lnTo>
                  <a:pt x="333" y="3309"/>
                </a:lnTo>
                <a:lnTo>
                  <a:pt x="373" y="3309"/>
                </a:lnTo>
                <a:lnTo>
                  <a:pt x="414" y="3309"/>
                </a:lnTo>
                <a:lnTo>
                  <a:pt x="474" y="3320"/>
                </a:lnTo>
                <a:lnTo>
                  <a:pt x="555" y="3320"/>
                </a:lnTo>
                <a:lnTo>
                  <a:pt x="595" y="3320"/>
                </a:lnTo>
                <a:lnTo>
                  <a:pt x="635" y="3320"/>
                </a:lnTo>
                <a:lnTo>
                  <a:pt x="676" y="3309"/>
                </a:lnTo>
                <a:lnTo>
                  <a:pt x="716" y="3309"/>
                </a:lnTo>
                <a:lnTo>
                  <a:pt x="767" y="3298"/>
                </a:lnTo>
                <a:lnTo>
                  <a:pt x="807" y="3265"/>
                </a:lnTo>
                <a:lnTo>
                  <a:pt x="847" y="3243"/>
                </a:lnTo>
                <a:lnTo>
                  <a:pt x="888" y="3243"/>
                </a:lnTo>
                <a:lnTo>
                  <a:pt x="938" y="3243"/>
                </a:lnTo>
                <a:lnTo>
                  <a:pt x="978" y="3222"/>
                </a:lnTo>
                <a:lnTo>
                  <a:pt x="1029" y="3211"/>
                </a:lnTo>
                <a:lnTo>
                  <a:pt x="1109" y="3211"/>
                </a:lnTo>
                <a:lnTo>
                  <a:pt x="1150" y="3211"/>
                </a:lnTo>
                <a:lnTo>
                  <a:pt x="1200" y="3200"/>
                </a:lnTo>
                <a:lnTo>
                  <a:pt x="1241" y="3189"/>
                </a:lnTo>
                <a:lnTo>
                  <a:pt x="1291" y="3200"/>
                </a:lnTo>
                <a:lnTo>
                  <a:pt x="1341" y="3200"/>
                </a:lnTo>
                <a:lnTo>
                  <a:pt x="1382" y="3178"/>
                </a:lnTo>
                <a:lnTo>
                  <a:pt x="1412" y="3134"/>
                </a:lnTo>
                <a:lnTo>
                  <a:pt x="1432" y="3091"/>
                </a:lnTo>
                <a:lnTo>
                  <a:pt x="1473" y="3080"/>
                </a:lnTo>
                <a:lnTo>
                  <a:pt x="1533" y="3069"/>
                </a:lnTo>
                <a:lnTo>
                  <a:pt x="1573" y="3047"/>
                </a:lnTo>
                <a:lnTo>
                  <a:pt x="1614" y="3015"/>
                </a:lnTo>
                <a:lnTo>
                  <a:pt x="1654" y="2982"/>
                </a:lnTo>
                <a:lnTo>
                  <a:pt x="1694" y="2939"/>
                </a:lnTo>
                <a:lnTo>
                  <a:pt x="1735" y="2928"/>
                </a:lnTo>
                <a:lnTo>
                  <a:pt x="1775" y="2895"/>
                </a:lnTo>
                <a:lnTo>
                  <a:pt x="1815" y="2873"/>
                </a:lnTo>
                <a:lnTo>
                  <a:pt x="1856" y="2862"/>
                </a:lnTo>
                <a:lnTo>
                  <a:pt x="1896" y="2884"/>
                </a:lnTo>
                <a:lnTo>
                  <a:pt x="1937" y="2895"/>
                </a:lnTo>
                <a:lnTo>
                  <a:pt x="1977" y="2895"/>
                </a:lnTo>
                <a:lnTo>
                  <a:pt x="2017" y="2906"/>
                </a:lnTo>
                <a:lnTo>
                  <a:pt x="2088" y="2917"/>
                </a:lnTo>
                <a:lnTo>
                  <a:pt x="2128" y="2917"/>
                </a:lnTo>
                <a:lnTo>
                  <a:pt x="2189" y="2928"/>
                </a:lnTo>
                <a:lnTo>
                  <a:pt x="2239" y="2939"/>
                </a:lnTo>
                <a:lnTo>
                  <a:pt x="2279" y="2960"/>
                </a:lnTo>
                <a:lnTo>
                  <a:pt x="2320" y="2982"/>
                </a:lnTo>
                <a:lnTo>
                  <a:pt x="2360" y="3004"/>
                </a:lnTo>
                <a:lnTo>
                  <a:pt x="2400" y="3015"/>
                </a:lnTo>
                <a:lnTo>
                  <a:pt x="2441" y="3015"/>
                </a:lnTo>
                <a:lnTo>
                  <a:pt x="2481" y="3037"/>
                </a:lnTo>
                <a:lnTo>
                  <a:pt x="2521" y="3058"/>
                </a:lnTo>
                <a:lnTo>
                  <a:pt x="2562" y="3091"/>
                </a:lnTo>
                <a:lnTo>
                  <a:pt x="2622" y="3102"/>
                </a:lnTo>
                <a:lnTo>
                  <a:pt x="2663" y="3102"/>
                </a:lnTo>
                <a:lnTo>
                  <a:pt x="2703" y="3134"/>
                </a:lnTo>
                <a:lnTo>
                  <a:pt x="2743" y="3156"/>
                </a:lnTo>
                <a:lnTo>
                  <a:pt x="2784" y="3167"/>
                </a:lnTo>
                <a:lnTo>
                  <a:pt x="2834" y="3189"/>
                </a:lnTo>
                <a:lnTo>
                  <a:pt x="2874" y="3200"/>
                </a:lnTo>
                <a:lnTo>
                  <a:pt x="2925" y="3200"/>
                </a:lnTo>
                <a:lnTo>
                  <a:pt x="2975" y="3200"/>
                </a:lnTo>
                <a:lnTo>
                  <a:pt x="3016" y="3200"/>
                </a:lnTo>
                <a:lnTo>
                  <a:pt x="3066" y="3211"/>
                </a:lnTo>
                <a:lnTo>
                  <a:pt x="3117" y="3243"/>
                </a:lnTo>
                <a:lnTo>
                  <a:pt x="3167" y="3254"/>
                </a:lnTo>
                <a:lnTo>
                  <a:pt x="3217" y="3254"/>
                </a:lnTo>
                <a:lnTo>
                  <a:pt x="3308" y="3254"/>
                </a:lnTo>
                <a:lnTo>
                  <a:pt x="3359" y="3254"/>
                </a:lnTo>
                <a:lnTo>
                  <a:pt x="3399" y="3265"/>
                </a:lnTo>
                <a:lnTo>
                  <a:pt x="3449" y="3298"/>
                </a:lnTo>
                <a:lnTo>
                  <a:pt x="3490" y="3309"/>
                </a:lnTo>
                <a:lnTo>
                  <a:pt x="3530" y="3320"/>
                </a:lnTo>
                <a:lnTo>
                  <a:pt x="3581" y="3330"/>
                </a:lnTo>
                <a:lnTo>
                  <a:pt x="3631" y="3330"/>
                </a:lnTo>
                <a:lnTo>
                  <a:pt x="3671" y="3330"/>
                </a:lnTo>
                <a:lnTo>
                  <a:pt x="3712" y="3341"/>
                </a:lnTo>
                <a:lnTo>
                  <a:pt x="3752" y="3374"/>
                </a:lnTo>
                <a:lnTo>
                  <a:pt x="3802" y="3374"/>
                </a:lnTo>
                <a:lnTo>
                  <a:pt x="3843" y="3374"/>
                </a:lnTo>
                <a:lnTo>
                  <a:pt x="3893" y="3374"/>
                </a:lnTo>
                <a:lnTo>
                  <a:pt x="3944" y="3385"/>
                </a:lnTo>
                <a:lnTo>
                  <a:pt x="3984" y="3385"/>
                </a:lnTo>
                <a:lnTo>
                  <a:pt x="4024" y="3385"/>
                </a:lnTo>
                <a:lnTo>
                  <a:pt x="4075" y="3385"/>
                </a:lnTo>
                <a:lnTo>
                  <a:pt x="4125" y="3385"/>
                </a:lnTo>
                <a:lnTo>
                  <a:pt x="4165" y="3385"/>
                </a:lnTo>
                <a:lnTo>
                  <a:pt x="4216" y="3417"/>
                </a:lnTo>
                <a:lnTo>
                  <a:pt x="4266" y="3450"/>
                </a:lnTo>
                <a:lnTo>
                  <a:pt x="4307" y="3450"/>
                </a:lnTo>
                <a:lnTo>
                  <a:pt x="4357" y="3450"/>
                </a:lnTo>
                <a:lnTo>
                  <a:pt x="4408" y="3450"/>
                </a:lnTo>
                <a:lnTo>
                  <a:pt x="4458" y="3450"/>
                </a:lnTo>
                <a:lnTo>
                  <a:pt x="4498" y="3450"/>
                </a:lnTo>
                <a:lnTo>
                  <a:pt x="4539" y="3450"/>
                </a:lnTo>
                <a:lnTo>
                  <a:pt x="4589" y="3461"/>
                </a:lnTo>
                <a:lnTo>
                  <a:pt x="4640" y="3461"/>
                </a:lnTo>
                <a:lnTo>
                  <a:pt x="4549" y="3461"/>
                </a:lnTo>
                <a:lnTo>
                  <a:pt x="4508" y="3461"/>
                </a:lnTo>
                <a:lnTo>
                  <a:pt x="4428" y="3439"/>
                </a:lnTo>
                <a:lnTo>
                  <a:pt x="4377" y="3428"/>
                </a:lnTo>
                <a:lnTo>
                  <a:pt x="4297" y="3439"/>
                </a:lnTo>
                <a:lnTo>
                  <a:pt x="4256" y="3450"/>
                </a:lnTo>
                <a:lnTo>
                  <a:pt x="4216" y="3439"/>
                </a:lnTo>
                <a:lnTo>
                  <a:pt x="4196" y="3396"/>
                </a:lnTo>
                <a:lnTo>
                  <a:pt x="4105" y="3374"/>
                </a:lnTo>
                <a:lnTo>
                  <a:pt x="4065" y="3374"/>
                </a:lnTo>
                <a:lnTo>
                  <a:pt x="4014" y="3363"/>
                </a:lnTo>
                <a:lnTo>
                  <a:pt x="3954" y="3352"/>
                </a:lnTo>
                <a:lnTo>
                  <a:pt x="3873" y="3341"/>
                </a:lnTo>
                <a:lnTo>
                  <a:pt x="3823" y="3330"/>
                </a:lnTo>
                <a:lnTo>
                  <a:pt x="3782" y="3330"/>
                </a:lnTo>
                <a:lnTo>
                  <a:pt x="3722" y="3341"/>
                </a:lnTo>
                <a:lnTo>
                  <a:pt x="3611" y="3341"/>
                </a:lnTo>
                <a:lnTo>
                  <a:pt x="3560" y="3298"/>
                </a:lnTo>
                <a:lnTo>
                  <a:pt x="3520" y="3298"/>
                </a:lnTo>
                <a:lnTo>
                  <a:pt x="3449" y="3287"/>
                </a:lnTo>
                <a:lnTo>
                  <a:pt x="3369" y="3287"/>
                </a:lnTo>
                <a:lnTo>
                  <a:pt x="3328" y="3265"/>
                </a:lnTo>
                <a:lnTo>
                  <a:pt x="3278" y="3232"/>
                </a:lnTo>
                <a:lnTo>
                  <a:pt x="3238" y="3211"/>
                </a:lnTo>
                <a:lnTo>
                  <a:pt x="3197" y="3200"/>
                </a:lnTo>
                <a:lnTo>
                  <a:pt x="3157" y="3200"/>
                </a:lnTo>
                <a:lnTo>
                  <a:pt x="3117" y="3200"/>
                </a:lnTo>
                <a:lnTo>
                  <a:pt x="3076" y="3189"/>
                </a:lnTo>
                <a:lnTo>
                  <a:pt x="3016" y="3178"/>
                </a:lnTo>
                <a:lnTo>
                  <a:pt x="2955" y="3167"/>
                </a:lnTo>
                <a:lnTo>
                  <a:pt x="2915" y="3145"/>
                </a:lnTo>
                <a:lnTo>
                  <a:pt x="2864" y="3124"/>
                </a:lnTo>
                <a:lnTo>
                  <a:pt x="2824" y="3124"/>
                </a:lnTo>
                <a:lnTo>
                  <a:pt x="2784" y="3124"/>
                </a:lnTo>
                <a:lnTo>
                  <a:pt x="2733" y="3124"/>
                </a:lnTo>
                <a:lnTo>
                  <a:pt x="2673" y="3124"/>
                </a:lnTo>
                <a:lnTo>
                  <a:pt x="2592" y="3113"/>
                </a:lnTo>
                <a:lnTo>
                  <a:pt x="2552" y="3058"/>
                </a:lnTo>
                <a:lnTo>
                  <a:pt x="2511" y="3015"/>
                </a:lnTo>
                <a:lnTo>
                  <a:pt x="2471" y="3015"/>
                </a:lnTo>
                <a:lnTo>
                  <a:pt x="2380" y="3015"/>
                </a:lnTo>
                <a:lnTo>
                  <a:pt x="2340" y="2982"/>
                </a:lnTo>
                <a:lnTo>
                  <a:pt x="2300" y="2949"/>
                </a:lnTo>
                <a:lnTo>
                  <a:pt x="2249" y="2906"/>
                </a:lnTo>
                <a:lnTo>
                  <a:pt x="2199" y="2884"/>
                </a:lnTo>
                <a:lnTo>
                  <a:pt x="2158" y="2884"/>
                </a:lnTo>
                <a:lnTo>
                  <a:pt x="2108" y="2884"/>
                </a:lnTo>
                <a:lnTo>
                  <a:pt x="2017" y="2884"/>
                </a:lnTo>
                <a:lnTo>
                  <a:pt x="1977" y="2884"/>
                </a:lnTo>
                <a:lnTo>
                  <a:pt x="1937" y="2862"/>
                </a:lnTo>
                <a:lnTo>
                  <a:pt x="1826" y="2841"/>
                </a:lnTo>
                <a:lnTo>
                  <a:pt x="1725" y="2808"/>
                </a:lnTo>
                <a:lnTo>
                  <a:pt x="1705" y="2764"/>
                </a:lnTo>
                <a:lnTo>
                  <a:pt x="1715" y="2721"/>
                </a:lnTo>
                <a:lnTo>
                  <a:pt x="1684" y="2677"/>
                </a:lnTo>
                <a:lnTo>
                  <a:pt x="1654" y="2634"/>
                </a:lnTo>
                <a:lnTo>
                  <a:pt x="1624" y="2590"/>
                </a:lnTo>
                <a:lnTo>
                  <a:pt x="1583" y="2558"/>
                </a:lnTo>
                <a:lnTo>
                  <a:pt x="1543" y="2536"/>
                </a:lnTo>
                <a:lnTo>
                  <a:pt x="1503" y="2525"/>
                </a:lnTo>
                <a:lnTo>
                  <a:pt x="1422" y="2492"/>
                </a:lnTo>
                <a:lnTo>
                  <a:pt x="1382" y="2492"/>
                </a:lnTo>
                <a:lnTo>
                  <a:pt x="1341" y="2481"/>
                </a:lnTo>
                <a:lnTo>
                  <a:pt x="1291" y="2471"/>
                </a:lnTo>
                <a:lnTo>
                  <a:pt x="1220" y="2471"/>
                </a:lnTo>
                <a:lnTo>
                  <a:pt x="1180" y="2449"/>
                </a:lnTo>
                <a:lnTo>
                  <a:pt x="1140" y="2438"/>
                </a:lnTo>
                <a:lnTo>
                  <a:pt x="1200" y="2427"/>
                </a:lnTo>
                <a:lnTo>
                  <a:pt x="1241" y="2405"/>
                </a:lnTo>
                <a:lnTo>
                  <a:pt x="1281" y="2394"/>
                </a:lnTo>
                <a:lnTo>
                  <a:pt x="1331" y="2394"/>
                </a:lnTo>
                <a:lnTo>
                  <a:pt x="1372" y="2394"/>
                </a:lnTo>
                <a:lnTo>
                  <a:pt x="1412" y="2394"/>
                </a:lnTo>
                <a:lnTo>
                  <a:pt x="1452" y="2394"/>
                </a:lnTo>
                <a:lnTo>
                  <a:pt x="1493" y="2394"/>
                </a:lnTo>
                <a:lnTo>
                  <a:pt x="1543" y="2394"/>
                </a:lnTo>
                <a:lnTo>
                  <a:pt x="1583" y="2384"/>
                </a:lnTo>
                <a:lnTo>
                  <a:pt x="1664" y="2384"/>
                </a:lnTo>
                <a:lnTo>
                  <a:pt x="1755" y="2373"/>
                </a:lnTo>
                <a:lnTo>
                  <a:pt x="1795" y="2351"/>
                </a:lnTo>
                <a:lnTo>
                  <a:pt x="1836" y="2340"/>
                </a:lnTo>
                <a:lnTo>
                  <a:pt x="1896" y="2340"/>
                </a:lnTo>
                <a:lnTo>
                  <a:pt x="1977" y="2340"/>
                </a:lnTo>
                <a:lnTo>
                  <a:pt x="2037" y="2329"/>
                </a:lnTo>
                <a:lnTo>
                  <a:pt x="2078" y="2318"/>
                </a:lnTo>
                <a:lnTo>
                  <a:pt x="2118" y="2318"/>
                </a:lnTo>
                <a:lnTo>
                  <a:pt x="2158" y="2318"/>
                </a:lnTo>
                <a:lnTo>
                  <a:pt x="2199" y="2340"/>
                </a:lnTo>
                <a:lnTo>
                  <a:pt x="2249" y="2351"/>
                </a:lnTo>
                <a:lnTo>
                  <a:pt x="2310" y="2351"/>
                </a:lnTo>
                <a:lnTo>
                  <a:pt x="2370" y="2351"/>
                </a:lnTo>
                <a:lnTo>
                  <a:pt x="2421" y="2351"/>
                </a:lnTo>
                <a:lnTo>
                  <a:pt x="2461" y="2362"/>
                </a:lnTo>
                <a:lnTo>
                  <a:pt x="2521" y="2362"/>
                </a:lnTo>
                <a:lnTo>
                  <a:pt x="2582" y="2362"/>
                </a:lnTo>
                <a:lnTo>
                  <a:pt x="2622" y="2394"/>
                </a:lnTo>
                <a:lnTo>
                  <a:pt x="2703" y="2416"/>
                </a:lnTo>
                <a:lnTo>
                  <a:pt x="2743" y="2427"/>
                </a:lnTo>
                <a:lnTo>
                  <a:pt x="2794" y="2438"/>
                </a:lnTo>
                <a:lnTo>
                  <a:pt x="2834" y="2438"/>
                </a:lnTo>
                <a:lnTo>
                  <a:pt x="2864" y="2481"/>
                </a:lnTo>
                <a:lnTo>
                  <a:pt x="2915" y="2525"/>
                </a:lnTo>
                <a:lnTo>
                  <a:pt x="2975" y="2536"/>
                </a:lnTo>
                <a:lnTo>
                  <a:pt x="3016" y="2547"/>
                </a:lnTo>
                <a:lnTo>
                  <a:pt x="3056" y="2569"/>
                </a:lnTo>
                <a:lnTo>
                  <a:pt x="3096" y="2612"/>
                </a:lnTo>
                <a:lnTo>
                  <a:pt x="3137" y="2634"/>
                </a:lnTo>
                <a:lnTo>
                  <a:pt x="3177" y="2645"/>
                </a:lnTo>
                <a:lnTo>
                  <a:pt x="3228" y="2656"/>
                </a:lnTo>
                <a:lnTo>
                  <a:pt x="3268" y="2656"/>
                </a:lnTo>
                <a:lnTo>
                  <a:pt x="3308" y="2666"/>
                </a:lnTo>
                <a:lnTo>
                  <a:pt x="3349" y="2699"/>
                </a:lnTo>
                <a:lnTo>
                  <a:pt x="3389" y="2732"/>
                </a:lnTo>
                <a:lnTo>
                  <a:pt x="3459" y="2743"/>
                </a:lnTo>
                <a:lnTo>
                  <a:pt x="3500" y="2743"/>
                </a:lnTo>
                <a:lnTo>
                  <a:pt x="3540" y="2764"/>
                </a:lnTo>
                <a:lnTo>
                  <a:pt x="3621" y="2786"/>
                </a:lnTo>
                <a:lnTo>
                  <a:pt x="3691" y="2797"/>
                </a:lnTo>
                <a:lnTo>
                  <a:pt x="3752" y="2808"/>
                </a:lnTo>
                <a:lnTo>
                  <a:pt x="3843" y="2852"/>
                </a:lnTo>
                <a:lnTo>
                  <a:pt x="3883" y="2873"/>
                </a:lnTo>
                <a:lnTo>
                  <a:pt x="3923" y="2917"/>
                </a:lnTo>
                <a:lnTo>
                  <a:pt x="3994" y="2960"/>
                </a:lnTo>
                <a:lnTo>
                  <a:pt x="4034" y="2982"/>
                </a:lnTo>
                <a:lnTo>
                  <a:pt x="4075" y="3004"/>
                </a:lnTo>
                <a:lnTo>
                  <a:pt x="4125" y="3026"/>
                </a:lnTo>
                <a:lnTo>
                  <a:pt x="4186" y="3047"/>
                </a:lnTo>
                <a:lnTo>
                  <a:pt x="4236" y="3080"/>
                </a:lnTo>
                <a:lnTo>
                  <a:pt x="4276" y="3102"/>
                </a:lnTo>
                <a:lnTo>
                  <a:pt x="4317" y="3134"/>
                </a:lnTo>
                <a:lnTo>
                  <a:pt x="4357" y="3167"/>
                </a:lnTo>
                <a:lnTo>
                  <a:pt x="4428" y="3178"/>
                </a:lnTo>
                <a:lnTo>
                  <a:pt x="4468" y="3189"/>
                </a:lnTo>
                <a:lnTo>
                  <a:pt x="4519" y="3211"/>
                </a:lnTo>
                <a:lnTo>
                  <a:pt x="4569" y="3243"/>
                </a:lnTo>
                <a:lnTo>
                  <a:pt x="4609" y="3287"/>
                </a:lnTo>
                <a:lnTo>
                  <a:pt x="4650" y="3298"/>
                </a:lnTo>
                <a:lnTo>
                  <a:pt x="4690" y="3309"/>
                </a:lnTo>
                <a:lnTo>
                  <a:pt x="4730" y="3341"/>
                </a:lnTo>
                <a:lnTo>
                  <a:pt x="4771" y="3374"/>
                </a:lnTo>
                <a:lnTo>
                  <a:pt x="4811" y="3385"/>
                </a:lnTo>
                <a:lnTo>
                  <a:pt x="4771" y="3363"/>
                </a:lnTo>
                <a:lnTo>
                  <a:pt x="4720" y="3320"/>
                </a:lnTo>
                <a:lnTo>
                  <a:pt x="4690" y="3276"/>
                </a:lnTo>
                <a:lnTo>
                  <a:pt x="4650" y="3265"/>
                </a:lnTo>
                <a:lnTo>
                  <a:pt x="4599" y="3232"/>
                </a:lnTo>
                <a:lnTo>
                  <a:pt x="4549" y="3189"/>
                </a:lnTo>
                <a:lnTo>
                  <a:pt x="4508" y="3145"/>
                </a:lnTo>
                <a:lnTo>
                  <a:pt x="4468" y="3134"/>
                </a:lnTo>
                <a:lnTo>
                  <a:pt x="4428" y="3134"/>
                </a:lnTo>
                <a:lnTo>
                  <a:pt x="4387" y="3113"/>
                </a:lnTo>
                <a:lnTo>
                  <a:pt x="4347" y="3091"/>
                </a:lnTo>
                <a:lnTo>
                  <a:pt x="4276" y="3047"/>
                </a:lnTo>
                <a:lnTo>
                  <a:pt x="4236" y="3026"/>
                </a:lnTo>
                <a:lnTo>
                  <a:pt x="4196" y="3015"/>
                </a:lnTo>
                <a:lnTo>
                  <a:pt x="4145" y="3004"/>
                </a:lnTo>
                <a:lnTo>
                  <a:pt x="4105" y="2960"/>
                </a:lnTo>
                <a:lnTo>
                  <a:pt x="4055" y="2960"/>
                </a:lnTo>
                <a:lnTo>
                  <a:pt x="4004" y="2906"/>
                </a:lnTo>
                <a:lnTo>
                  <a:pt x="3964" y="2862"/>
                </a:lnTo>
                <a:lnTo>
                  <a:pt x="3923" y="2841"/>
                </a:lnTo>
                <a:lnTo>
                  <a:pt x="3883" y="2819"/>
                </a:lnTo>
                <a:lnTo>
                  <a:pt x="3823" y="2808"/>
                </a:lnTo>
                <a:lnTo>
                  <a:pt x="3782" y="2786"/>
                </a:lnTo>
                <a:lnTo>
                  <a:pt x="3742" y="2764"/>
                </a:lnTo>
                <a:lnTo>
                  <a:pt x="3702" y="2764"/>
                </a:lnTo>
                <a:lnTo>
                  <a:pt x="3661" y="2764"/>
                </a:lnTo>
                <a:lnTo>
                  <a:pt x="3611" y="2732"/>
                </a:lnTo>
                <a:lnTo>
                  <a:pt x="3570" y="2699"/>
                </a:lnTo>
                <a:lnTo>
                  <a:pt x="3530" y="2699"/>
                </a:lnTo>
                <a:lnTo>
                  <a:pt x="3490" y="2677"/>
                </a:lnTo>
                <a:lnTo>
                  <a:pt x="3439" y="2656"/>
                </a:lnTo>
                <a:lnTo>
                  <a:pt x="3379" y="2645"/>
                </a:lnTo>
                <a:lnTo>
                  <a:pt x="3338" y="2645"/>
                </a:lnTo>
                <a:lnTo>
                  <a:pt x="3278" y="2634"/>
                </a:lnTo>
                <a:lnTo>
                  <a:pt x="3228" y="2623"/>
                </a:lnTo>
                <a:lnTo>
                  <a:pt x="3187" y="2601"/>
                </a:lnTo>
                <a:lnTo>
                  <a:pt x="3137" y="2558"/>
                </a:lnTo>
                <a:lnTo>
                  <a:pt x="3086" y="2514"/>
                </a:lnTo>
                <a:lnTo>
                  <a:pt x="3036" y="2481"/>
                </a:lnTo>
                <a:lnTo>
                  <a:pt x="2996" y="2460"/>
                </a:lnTo>
                <a:lnTo>
                  <a:pt x="2945" y="2438"/>
                </a:lnTo>
                <a:lnTo>
                  <a:pt x="2864" y="2416"/>
                </a:lnTo>
                <a:lnTo>
                  <a:pt x="2824" y="2394"/>
                </a:lnTo>
                <a:lnTo>
                  <a:pt x="2733" y="2362"/>
                </a:lnTo>
                <a:lnTo>
                  <a:pt x="2693" y="2340"/>
                </a:lnTo>
                <a:lnTo>
                  <a:pt x="2673" y="2296"/>
                </a:lnTo>
                <a:lnTo>
                  <a:pt x="2643" y="2253"/>
                </a:lnTo>
                <a:lnTo>
                  <a:pt x="2602" y="2231"/>
                </a:lnTo>
                <a:lnTo>
                  <a:pt x="2572" y="2177"/>
                </a:lnTo>
                <a:lnTo>
                  <a:pt x="2521" y="2133"/>
                </a:lnTo>
                <a:lnTo>
                  <a:pt x="2511" y="2090"/>
                </a:lnTo>
                <a:lnTo>
                  <a:pt x="2501" y="2046"/>
                </a:lnTo>
                <a:lnTo>
                  <a:pt x="2481" y="2003"/>
                </a:lnTo>
                <a:lnTo>
                  <a:pt x="2461" y="1959"/>
                </a:lnTo>
                <a:lnTo>
                  <a:pt x="2441" y="1916"/>
                </a:lnTo>
                <a:lnTo>
                  <a:pt x="2431" y="1872"/>
                </a:lnTo>
                <a:lnTo>
                  <a:pt x="2411" y="1828"/>
                </a:lnTo>
                <a:lnTo>
                  <a:pt x="2390" y="1785"/>
                </a:lnTo>
                <a:lnTo>
                  <a:pt x="2350" y="1752"/>
                </a:lnTo>
                <a:lnTo>
                  <a:pt x="2330" y="1709"/>
                </a:lnTo>
                <a:lnTo>
                  <a:pt x="2300" y="1665"/>
                </a:lnTo>
                <a:lnTo>
                  <a:pt x="2259" y="1643"/>
                </a:lnTo>
                <a:lnTo>
                  <a:pt x="2209" y="1622"/>
                </a:lnTo>
                <a:lnTo>
                  <a:pt x="2168" y="1600"/>
                </a:lnTo>
                <a:lnTo>
                  <a:pt x="2118" y="1589"/>
                </a:lnTo>
                <a:lnTo>
                  <a:pt x="2078" y="1578"/>
                </a:lnTo>
                <a:lnTo>
                  <a:pt x="2037" y="1556"/>
                </a:lnTo>
                <a:lnTo>
                  <a:pt x="1997" y="1513"/>
                </a:lnTo>
                <a:lnTo>
                  <a:pt x="1957" y="1469"/>
                </a:lnTo>
                <a:lnTo>
                  <a:pt x="1916" y="1437"/>
                </a:lnTo>
                <a:lnTo>
                  <a:pt x="1876" y="1426"/>
                </a:lnTo>
                <a:lnTo>
                  <a:pt x="1846" y="1371"/>
                </a:lnTo>
                <a:lnTo>
                  <a:pt x="1805" y="1339"/>
                </a:lnTo>
                <a:lnTo>
                  <a:pt x="1765" y="1317"/>
                </a:lnTo>
                <a:lnTo>
                  <a:pt x="1725" y="1295"/>
                </a:lnTo>
                <a:lnTo>
                  <a:pt x="1684" y="1252"/>
                </a:lnTo>
                <a:lnTo>
                  <a:pt x="1644" y="1219"/>
                </a:lnTo>
                <a:lnTo>
                  <a:pt x="1604" y="1208"/>
                </a:lnTo>
                <a:lnTo>
                  <a:pt x="1563" y="1186"/>
                </a:lnTo>
                <a:lnTo>
                  <a:pt x="1523" y="1143"/>
                </a:lnTo>
                <a:lnTo>
                  <a:pt x="1493" y="1099"/>
                </a:lnTo>
                <a:lnTo>
                  <a:pt x="1452" y="1067"/>
                </a:lnTo>
                <a:lnTo>
                  <a:pt x="1402" y="1012"/>
                </a:lnTo>
                <a:lnTo>
                  <a:pt x="1362" y="969"/>
                </a:lnTo>
                <a:lnTo>
                  <a:pt x="1321" y="947"/>
                </a:lnTo>
                <a:lnTo>
                  <a:pt x="1281" y="947"/>
                </a:lnTo>
                <a:lnTo>
                  <a:pt x="1230" y="914"/>
                </a:lnTo>
                <a:lnTo>
                  <a:pt x="1180" y="882"/>
                </a:lnTo>
                <a:lnTo>
                  <a:pt x="1140" y="860"/>
                </a:lnTo>
                <a:lnTo>
                  <a:pt x="1099" y="827"/>
                </a:lnTo>
                <a:lnTo>
                  <a:pt x="1059" y="805"/>
                </a:lnTo>
                <a:lnTo>
                  <a:pt x="1019" y="784"/>
                </a:lnTo>
                <a:lnTo>
                  <a:pt x="978" y="751"/>
                </a:lnTo>
                <a:lnTo>
                  <a:pt x="938" y="740"/>
                </a:lnTo>
                <a:lnTo>
                  <a:pt x="898" y="718"/>
                </a:lnTo>
                <a:lnTo>
                  <a:pt x="867" y="675"/>
                </a:lnTo>
                <a:lnTo>
                  <a:pt x="847" y="631"/>
                </a:lnTo>
                <a:lnTo>
                  <a:pt x="817" y="588"/>
                </a:lnTo>
                <a:lnTo>
                  <a:pt x="787" y="544"/>
                </a:lnTo>
                <a:lnTo>
                  <a:pt x="756" y="501"/>
                </a:lnTo>
                <a:lnTo>
                  <a:pt x="716" y="468"/>
                </a:lnTo>
                <a:lnTo>
                  <a:pt x="676" y="435"/>
                </a:lnTo>
                <a:lnTo>
                  <a:pt x="635" y="403"/>
                </a:lnTo>
                <a:lnTo>
                  <a:pt x="595" y="392"/>
                </a:lnTo>
                <a:lnTo>
                  <a:pt x="555" y="381"/>
                </a:lnTo>
                <a:lnTo>
                  <a:pt x="514" y="359"/>
                </a:lnTo>
                <a:lnTo>
                  <a:pt x="474" y="348"/>
                </a:lnTo>
                <a:lnTo>
                  <a:pt x="434" y="327"/>
                </a:lnTo>
                <a:lnTo>
                  <a:pt x="403" y="283"/>
                </a:lnTo>
                <a:lnTo>
                  <a:pt x="383" y="239"/>
                </a:lnTo>
                <a:lnTo>
                  <a:pt x="353" y="196"/>
                </a:lnTo>
                <a:lnTo>
                  <a:pt x="313" y="163"/>
                </a:lnTo>
                <a:lnTo>
                  <a:pt x="282" y="120"/>
                </a:lnTo>
                <a:lnTo>
                  <a:pt x="242" y="87"/>
                </a:lnTo>
                <a:lnTo>
                  <a:pt x="202" y="65"/>
                </a:lnTo>
                <a:lnTo>
                  <a:pt x="161" y="44"/>
                </a:lnTo>
                <a:lnTo>
                  <a:pt x="121" y="11"/>
                </a:lnTo>
                <a:lnTo>
                  <a:pt x="101" y="0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pic>
        <p:nvPicPr>
          <p:cNvPr id="470068" name="Picture 52"/>
          <p:cNvPicPr>
            <a:picLocks noChangeArrowheads="1"/>
          </p:cNvPicPr>
          <p:nvPr/>
        </p:nvPicPr>
        <p:blipFill>
          <a:blip r:embed="rId3" cstate="screen">
            <a:lum contras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19" r="11223"/>
          <a:stretch>
            <a:fillRect/>
          </a:stretch>
        </p:blipFill>
        <p:spPr bwMode="auto">
          <a:xfrm>
            <a:off x="2065862" y="821268"/>
            <a:ext cx="6366933" cy="5084077"/>
          </a:xfrm>
          <a:prstGeom prst="rect">
            <a:avLst/>
          </a:prstGeom>
          <a:noFill/>
          <a:ln w="698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470035" name="Freeform 19"/>
          <p:cNvSpPr>
            <a:spLocks/>
          </p:cNvSpPr>
          <p:nvPr/>
        </p:nvSpPr>
        <p:spPr bwMode="auto">
          <a:xfrm>
            <a:off x="390525" y="323850"/>
            <a:ext cx="8367713" cy="1857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8" y="116"/>
              </a:cxn>
              <a:cxn ang="0">
                <a:pos x="5162" y="116"/>
              </a:cxn>
              <a:cxn ang="0">
                <a:pos x="5270" y="0"/>
              </a:cxn>
              <a:cxn ang="0">
                <a:pos x="0" y="0"/>
              </a:cxn>
            </a:cxnLst>
            <a:rect l="0" t="0" r="r" b="b"/>
            <a:pathLst>
              <a:path w="5271" h="117">
                <a:moveTo>
                  <a:pt x="0" y="0"/>
                </a:moveTo>
                <a:lnTo>
                  <a:pt x="108" y="116"/>
                </a:lnTo>
                <a:lnTo>
                  <a:pt x="5162" y="116"/>
                </a:lnTo>
                <a:lnTo>
                  <a:pt x="5270" y="0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pic>
        <p:nvPicPr>
          <p:cNvPr id="470074" name="Picture 5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473" y="598415"/>
            <a:ext cx="8229600" cy="56356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470036" name="Freeform 20"/>
          <p:cNvSpPr>
            <a:spLocks/>
          </p:cNvSpPr>
          <p:nvPr/>
        </p:nvSpPr>
        <p:spPr bwMode="auto">
          <a:xfrm>
            <a:off x="390525" y="323850"/>
            <a:ext cx="169863" cy="61737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888"/>
              </a:cxn>
              <a:cxn ang="0">
                <a:pos x="106" y="3772"/>
              </a:cxn>
              <a:cxn ang="0">
                <a:pos x="106" y="116"/>
              </a:cxn>
              <a:cxn ang="0">
                <a:pos x="0" y="0"/>
              </a:cxn>
            </a:cxnLst>
            <a:rect l="0" t="0" r="r" b="b"/>
            <a:pathLst>
              <a:path w="107" h="3889">
                <a:moveTo>
                  <a:pt x="0" y="0"/>
                </a:moveTo>
                <a:lnTo>
                  <a:pt x="0" y="3888"/>
                </a:lnTo>
                <a:lnTo>
                  <a:pt x="106" y="3772"/>
                </a:lnTo>
                <a:lnTo>
                  <a:pt x="106" y="116"/>
                </a:lnTo>
                <a:lnTo>
                  <a:pt x="0" y="0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0037" name="Freeform 21"/>
          <p:cNvSpPr>
            <a:spLocks/>
          </p:cNvSpPr>
          <p:nvPr/>
        </p:nvSpPr>
        <p:spPr bwMode="auto">
          <a:xfrm>
            <a:off x="8588375" y="323850"/>
            <a:ext cx="169863" cy="6173788"/>
          </a:xfrm>
          <a:custGeom>
            <a:avLst/>
            <a:gdLst/>
            <a:ahLst/>
            <a:cxnLst>
              <a:cxn ang="0">
                <a:pos x="0" y="116"/>
              </a:cxn>
              <a:cxn ang="0">
                <a:pos x="0" y="3772"/>
              </a:cxn>
              <a:cxn ang="0">
                <a:pos x="106" y="3888"/>
              </a:cxn>
              <a:cxn ang="0">
                <a:pos x="106" y="0"/>
              </a:cxn>
              <a:cxn ang="0">
                <a:pos x="0" y="116"/>
              </a:cxn>
            </a:cxnLst>
            <a:rect l="0" t="0" r="r" b="b"/>
            <a:pathLst>
              <a:path w="107" h="3889">
                <a:moveTo>
                  <a:pt x="0" y="116"/>
                </a:moveTo>
                <a:lnTo>
                  <a:pt x="0" y="3772"/>
                </a:lnTo>
                <a:lnTo>
                  <a:pt x="106" y="3888"/>
                </a:lnTo>
                <a:lnTo>
                  <a:pt x="106" y="0"/>
                </a:lnTo>
                <a:lnTo>
                  <a:pt x="0" y="116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0038" name="Freeform 22"/>
          <p:cNvSpPr>
            <a:spLocks/>
          </p:cNvSpPr>
          <p:nvPr/>
        </p:nvSpPr>
        <p:spPr bwMode="auto">
          <a:xfrm>
            <a:off x="390525" y="6311900"/>
            <a:ext cx="8367713" cy="185738"/>
          </a:xfrm>
          <a:custGeom>
            <a:avLst/>
            <a:gdLst/>
            <a:ahLst/>
            <a:cxnLst>
              <a:cxn ang="0">
                <a:pos x="108" y="0"/>
              </a:cxn>
              <a:cxn ang="0">
                <a:pos x="5162" y="0"/>
              </a:cxn>
              <a:cxn ang="0">
                <a:pos x="5270" y="116"/>
              </a:cxn>
              <a:cxn ang="0">
                <a:pos x="0" y="116"/>
              </a:cxn>
              <a:cxn ang="0">
                <a:pos x="108" y="0"/>
              </a:cxn>
            </a:cxnLst>
            <a:rect l="0" t="0" r="r" b="b"/>
            <a:pathLst>
              <a:path w="5271" h="117">
                <a:moveTo>
                  <a:pt x="108" y="0"/>
                </a:moveTo>
                <a:lnTo>
                  <a:pt x="5162" y="0"/>
                </a:lnTo>
                <a:lnTo>
                  <a:pt x="5270" y="116"/>
                </a:lnTo>
                <a:lnTo>
                  <a:pt x="0" y="116"/>
                </a:lnTo>
                <a:lnTo>
                  <a:pt x="108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0039" name="Freeform 23"/>
          <p:cNvSpPr>
            <a:spLocks/>
          </p:cNvSpPr>
          <p:nvPr/>
        </p:nvSpPr>
        <p:spPr bwMode="auto">
          <a:xfrm>
            <a:off x="1477963" y="6337300"/>
            <a:ext cx="2371725" cy="127000"/>
          </a:xfrm>
          <a:custGeom>
            <a:avLst/>
            <a:gdLst/>
            <a:ahLst/>
            <a:cxnLst>
              <a:cxn ang="0">
                <a:pos x="87" y="0"/>
              </a:cxn>
              <a:cxn ang="0">
                <a:pos x="141" y="29"/>
              </a:cxn>
              <a:cxn ang="0">
                <a:pos x="202" y="43"/>
              </a:cxn>
              <a:cxn ang="0">
                <a:pos x="269" y="43"/>
              </a:cxn>
              <a:cxn ang="0">
                <a:pos x="336" y="65"/>
              </a:cxn>
              <a:cxn ang="0">
                <a:pos x="444" y="79"/>
              </a:cxn>
              <a:cxn ang="0">
                <a:pos x="525" y="72"/>
              </a:cxn>
              <a:cxn ang="0">
                <a:pos x="612" y="65"/>
              </a:cxn>
              <a:cxn ang="0">
                <a:pos x="713" y="43"/>
              </a:cxn>
              <a:cxn ang="0">
                <a:pos x="773" y="43"/>
              </a:cxn>
              <a:cxn ang="0">
                <a:pos x="841" y="50"/>
              </a:cxn>
              <a:cxn ang="0">
                <a:pos x="901" y="57"/>
              </a:cxn>
              <a:cxn ang="0">
                <a:pos x="1002" y="43"/>
              </a:cxn>
              <a:cxn ang="0">
                <a:pos x="1069" y="36"/>
              </a:cxn>
              <a:cxn ang="0">
                <a:pos x="1137" y="36"/>
              </a:cxn>
              <a:cxn ang="0">
                <a:pos x="1231" y="36"/>
              </a:cxn>
              <a:cxn ang="0">
                <a:pos x="1311" y="29"/>
              </a:cxn>
              <a:cxn ang="0">
                <a:pos x="1379" y="29"/>
              </a:cxn>
              <a:cxn ang="0">
                <a:pos x="1439" y="43"/>
              </a:cxn>
              <a:cxn ang="0">
                <a:pos x="1493" y="14"/>
              </a:cxn>
              <a:cxn ang="0">
                <a:pos x="1439" y="29"/>
              </a:cxn>
              <a:cxn ang="0">
                <a:pos x="1385" y="36"/>
              </a:cxn>
              <a:cxn ang="0">
                <a:pos x="1325" y="29"/>
              </a:cxn>
              <a:cxn ang="0">
                <a:pos x="1237" y="43"/>
              </a:cxn>
              <a:cxn ang="0">
                <a:pos x="1170" y="72"/>
              </a:cxn>
              <a:cxn ang="0">
                <a:pos x="1110" y="65"/>
              </a:cxn>
              <a:cxn ang="0">
                <a:pos x="1056" y="50"/>
              </a:cxn>
              <a:cxn ang="0">
                <a:pos x="962" y="36"/>
              </a:cxn>
              <a:cxn ang="0">
                <a:pos x="881" y="43"/>
              </a:cxn>
              <a:cxn ang="0">
                <a:pos x="827" y="57"/>
              </a:cxn>
              <a:cxn ang="0">
                <a:pos x="747" y="57"/>
              </a:cxn>
              <a:cxn ang="0">
                <a:pos x="659" y="57"/>
              </a:cxn>
              <a:cxn ang="0">
                <a:pos x="605" y="50"/>
              </a:cxn>
              <a:cxn ang="0">
                <a:pos x="551" y="57"/>
              </a:cxn>
              <a:cxn ang="0">
                <a:pos x="484" y="65"/>
              </a:cxn>
              <a:cxn ang="0">
                <a:pos x="417" y="57"/>
              </a:cxn>
              <a:cxn ang="0">
                <a:pos x="363" y="36"/>
              </a:cxn>
              <a:cxn ang="0">
                <a:pos x="309" y="57"/>
              </a:cxn>
              <a:cxn ang="0">
                <a:pos x="256" y="57"/>
              </a:cxn>
              <a:cxn ang="0">
                <a:pos x="195" y="50"/>
              </a:cxn>
              <a:cxn ang="0">
                <a:pos x="141" y="7"/>
              </a:cxn>
              <a:cxn ang="0">
                <a:pos x="81" y="22"/>
              </a:cxn>
              <a:cxn ang="0">
                <a:pos x="27" y="36"/>
              </a:cxn>
              <a:cxn ang="0">
                <a:pos x="13" y="43"/>
              </a:cxn>
            </a:cxnLst>
            <a:rect l="0" t="0" r="r" b="b"/>
            <a:pathLst>
              <a:path w="1494" h="80">
                <a:moveTo>
                  <a:pt x="13" y="43"/>
                </a:moveTo>
                <a:lnTo>
                  <a:pt x="87" y="0"/>
                </a:lnTo>
                <a:lnTo>
                  <a:pt x="114" y="7"/>
                </a:lnTo>
                <a:lnTo>
                  <a:pt x="141" y="29"/>
                </a:lnTo>
                <a:lnTo>
                  <a:pt x="168" y="43"/>
                </a:lnTo>
                <a:lnTo>
                  <a:pt x="202" y="43"/>
                </a:lnTo>
                <a:lnTo>
                  <a:pt x="242" y="43"/>
                </a:lnTo>
                <a:lnTo>
                  <a:pt x="269" y="43"/>
                </a:lnTo>
                <a:lnTo>
                  <a:pt x="309" y="50"/>
                </a:lnTo>
                <a:lnTo>
                  <a:pt x="336" y="65"/>
                </a:lnTo>
                <a:lnTo>
                  <a:pt x="390" y="79"/>
                </a:lnTo>
                <a:lnTo>
                  <a:pt x="444" y="79"/>
                </a:lnTo>
                <a:lnTo>
                  <a:pt x="484" y="79"/>
                </a:lnTo>
                <a:lnTo>
                  <a:pt x="525" y="72"/>
                </a:lnTo>
                <a:lnTo>
                  <a:pt x="565" y="65"/>
                </a:lnTo>
                <a:lnTo>
                  <a:pt x="612" y="65"/>
                </a:lnTo>
                <a:lnTo>
                  <a:pt x="659" y="57"/>
                </a:lnTo>
                <a:lnTo>
                  <a:pt x="713" y="43"/>
                </a:lnTo>
                <a:lnTo>
                  <a:pt x="747" y="43"/>
                </a:lnTo>
                <a:lnTo>
                  <a:pt x="773" y="43"/>
                </a:lnTo>
                <a:lnTo>
                  <a:pt x="814" y="43"/>
                </a:lnTo>
                <a:lnTo>
                  <a:pt x="841" y="50"/>
                </a:lnTo>
                <a:lnTo>
                  <a:pt x="874" y="57"/>
                </a:lnTo>
                <a:lnTo>
                  <a:pt x="901" y="57"/>
                </a:lnTo>
                <a:lnTo>
                  <a:pt x="975" y="50"/>
                </a:lnTo>
                <a:lnTo>
                  <a:pt x="1002" y="43"/>
                </a:lnTo>
                <a:lnTo>
                  <a:pt x="1029" y="36"/>
                </a:lnTo>
                <a:lnTo>
                  <a:pt x="1069" y="36"/>
                </a:lnTo>
                <a:lnTo>
                  <a:pt x="1096" y="36"/>
                </a:lnTo>
                <a:lnTo>
                  <a:pt x="1137" y="36"/>
                </a:lnTo>
                <a:lnTo>
                  <a:pt x="1190" y="36"/>
                </a:lnTo>
                <a:lnTo>
                  <a:pt x="1231" y="36"/>
                </a:lnTo>
                <a:lnTo>
                  <a:pt x="1285" y="29"/>
                </a:lnTo>
                <a:lnTo>
                  <a:pt x="1311" y="29"/>
                </a:lnTo>
                <a:lnTo>
                  <a:pt x="1352" y="29"/>
                </a:lnTo>
                <a:lnTo>
                  <a:pt x="1379" y="29"/>
                </a:lnTo>
                <a:lnTo>
                  <a:pt x="1406" y="36"/>
                </a:lnTo>
                <a:lnTo>
                  <a:pt x="1439" y="43"/>
                </a:lnTo>
                <a:lnTo>
                  <a:pt x="1466" y="22"/>
                </a:lnTo>
                <a:lnTo>
                  <a:pt x="1493" y="14"/>
                </a:lnTo>
                <a:lnTo>
                  <a:pt x="1466" y="22"/>
                </a:lnTo>
                <a:lnTo>
                  <a:pt x="1439" y="29"/>
                </a:lnTo>
                <a:lnTo>
                  <a:pt x="1412" y="36"/>
                </a:lnTo>
                <a:lnTo>
                  <a:pt x="1385" y="36"/>
                </a:lnTo>
                <a:lnTo>
                  <a:pt x="1352" y="29"/>
                </a:lnTo>
                <a:lnTo>
                  <a:pt x="1325" y="29"/>
                </a:lnTo>
                <a:lnTo>
                  <a:pt x="1298" y="29"/>
                </a:lnTo>
                <a:lnTo>
                  <a:pt x="1237" y="43"/>
                </a:lnTo>
                <a:lnTo>
                  <a:pt x="1197" y="57"/>
                </a:lnTo>
                <a:lnTo>
                  <a:pt x="1170" y="72"/>
                </a:lnTo>
                <a:lnTo>
                  <a:pt x="1137" y="72"/>
                </a:lnTo>
                <a:lnTo>
                  <a:pt x="1110" y="65"/>
                </a:lnTo>
                <a:lnTo>
                  <a:pt x="1083" y="57"/>
                </a:lnTo>
                <a:lnTo>
                  <a:pt x="1056" y="50"/>
                </a:lnTo>
                <a:lnTo>
                  <a:pt x="1022" y="36"/>
                </a:lnTo>
                <a:lnTo>
                  <a:pt x="962" y="36"/>
                </a:lnTo>
                <a:lnTo>
                  <a:pt x="915" y="36"/>
                </a:lnTo>
                <a:lnTo>
                  <a:pt x="881" y="43"/>
                </a:lnTo>
                <a:lnTo>
                  <a:pt x="854" y="50"/>
                </a:lnTo>
                <a:lnTo>
                  <a:pt x="827" y="57"/>
                </a:lnTo>
                <a:lnTo>
                  <a:pt x="800" y="57"/>
                </a:lnTo>
                <a:lnTo>
                  <a:pt x="747" y="57"/>
                </a:lnTo>
                <a:lnTo>
                  <a:pt x="693" y="57"/>
                </a:lnTo>
                <a:lnTo>
                  <a:pt x="659" y="57"/>
                </a:lnTo>
                <a:lnTo>
                  <a:pt x="632" y="50"/>
                </a:lnTo>
                <a:lnTo>
                  <a:pt x="605" y="50"/>
                </a:lnTo>
                <a:lnTo>
                  <a:pt x="578" y="57"/>
                </a:lnTo>
                <a:lnTo>
                  <a:pt x="551" y="57"/>
                </a:lnTo>
                <a:lnTo>
                  <a:pt x="525" y="65"/>
                </a:lnTo>
                <a:lnTo>
                  <a:pt x="484" y="65"/>
                </a:lnTo>
                <a:lnTo>
                  <a:pt x="444" y="57"/>
                </a:lnTo>
                <a:lnTo>
                  <a:pt x="417" y="57"/>
                </a:lnTo>
                <a:lnTo>
                  <a:pt x="390" y="43"/>
                </a:lnTo>
                <a:lnTo>
                  <a:pt x="363" y="36"/>
                </a:lnTo>
                <a:lnTo>
                  <a:pt x="336" y="43"/>
                </a:lnTo>
                <a:lnTo>
                  <a:pt x="309" y="57"/>
                </a:lnTo>
                <a:lnTo>
                  <a:pt x="282" y="57"/>
                </a:lnTo>
                <a:lnTo>
                  <a:pt x="256" y="57"/>
                </a:lnTo>
                <a:lnTo>
                  <a:pt x="222" y="50"/>
                </a:lnTo>
                <a:lnTo>
                  <a:pt x="195" y="50"/>
                </a:lnTo>
                <a:lnTo>
                  <a:pt x="168" y="22"/>
                </a:lnTo>
                <a:lnTo>
                  <a:pt x="141" y="7"/>
                </a:lnTo>
                <a:lnTo>
                  <a:pt x="114" y="14"/>
                </a:lnTo>
                <a:lnTo>
                  <a:pt x="81" y="22"/>
                </a:lnTo>
                <a:lnTo>
                  <a:pt x="54" y="36"/>
                </a:lnTo>
                <a:lnTo>
                  <a:pt x="27" y="36"/>
                </a:lnTo>
                <a:lnTo>
                  <a:pt x="0" y="50"/>
                </a:lnTo>
                <a:lnTo>
                  <a:pt x="13" y="43"/>
                </a:lnTo>
              </a:path>
            </a:pathLst>
          </a:custGeom>
          <a:solidFill>
            <a:srgbClr val="39393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0040" name="Freeform 24"/>
          <p:cNvSpPr>
            <a:spLocks/>
          </p:cNvSpPr>
          <p:nvPr/>
        </p:nvSpPr>
        <p:spPr bwMode="auto">
          <a:xfrm>
            <a:off x="4402138" y="6311900"/>
            <a:ext cx="2733675" cy="128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21" y="0"/>
              </a:cxn>
              <a:cxn ang="0">
                <a:pos x="1721" y="0"/>
              </a:cxn>
              <a:cxn ang="0">
                <a:pos x="1640" y="22"/>
              </a:cxn>
              <a:cxn ang="0">
                <a:pos x="1613" y="7"/>
              </a:cxn>
              <a:cxn ang="0">
                <a:pos x="1587" y="0"/>
              </a:cxn>
              <a:cxn ang="0">
                <a:pos x="1560" y="15"/>
              </a:cxn>
              <a:cxn ang="0">
                <a:pos x="1533" y="44"/>
              </a:cxn>
              <a:cxn ang="0">
                <a:pos x="1506" y="58"/>
              </a:cxn>
              <a:cxn ang="0">
                <a:pos x="1479" y="73"/>
              </a:cxn>
              <a:cxn ang="0">
                <a:pos x="1418" y="80"/>
              </a:cxn>
              <a:cxn ang="0">
                <a:pos x="1351" y="80"/>
              </a:cxn>
              <a:cxn ang="0">
                <a:pos x="1311" y="73"/>
              </a:cxn>
              <a:cxn ang="0">
                <a:pos x="1284" y="65"/>
              </a:cxn>
              <a:cxn ang="0">
                <a:pos x="1250" y="73"/>
              </a:cxn>
              <a:cxn ang="0">
                <a:pos x="1224" y="73"/>
              </a:cxn>
              <a:cxn ang="0">
                <a:pos x="1170" y="73"/>
              </a:cxn>
              <a:cxn ang="0">
                <a:pos x="1123" y="65"/>
              </a:cxn>
              <a:cxn ang="0">
                <a:pos x="1096" y="65"/>
              </a:cxn>
              <a:cxn ang="0">
                <a:pos x="1055" y="58"/>
              </a:cxn>
              <a:cxn ang="0">
                <a:pos x="1029" y="58"/>
              </a:cxn>
              <a:cxn ang="0">
                <a:pos x="1002" y="36"/>
              </a:cxn>
              <a:cxn ang="0">
                <a:pos x="968" y="15"/>
              </a:cxn>
              <a:cxn ang="0">
                <a:pos x="934" y="15"/>
              </a:cxn>
              <a:cxn ang="0">
                <a:pos x="908" y="15"/>
              </a:cxn>
              <a:cxn ang="0">
                <a:pos x="881" y="15"/>
              </a:cxn>
              <a:cxn ang="0">
                <a:pos x="847" y="29"/>
              </a:cxn>
              <a:cxn ang="0">
                <a:pos x="787" y="44"/>
              </a:cxn>
              <a:cxn ang="0">
                <a:pos x="753" y="51"/>
              </a:cxn>
              <a:cxn ang="0">
                <a:pos x="726" y="51"/>
              </a:cxn>
              <a:cxn ang="0">
                <a:pos x="686" y="44"/>
              </a:cxn>
              <a:cxn ang="0">
                <a:pos x="659" y="29"/>
              </a:cxn>
              <a:cxn ang="0">
                <a:pos x="632" y="22"/>
              </a:cxn>
              <a:cxn ang="0">
                <a:pos x="598" y="22"/>
              </a:cxn>
              <a:cxn ang="0">
                <a:pos x="565" y="22"/>
              </a:cxn>
              <a:cxn ang="0">
                <a:pos x="531" y="29"/>
              </a:cxn>
              <a:cxn ang="0">
                <a:pos x="477" y="29"/>
              </a:cxn>
              <a:cxn ang="0">
                <a:pos x="437" y="36"/>
              </a:cxn>
              <a:cxn ang="0">
                <a:pos x="403" y="44"/>
              </a:cxn>
              <a:cxn ang="0">
                <a:pos x="376" y="44"/>
              </a:cxn>
              <a:cxn ang="0">
                <a:pos x="343" y="44"/>
              </a:cxn>
              <a:cxn ang="0">
                <a:pos x="282" y="44"/>
              </a:cxn>
              <a:cxn ang="0">
                <a:pos x="229" y="29"/>
              </a:cxn>
              <a:cxn ang="0">
                <a:pos x="195" y="22"/>
              </a:cxn>
              <a:cxn ang="0">
                <a:pos x="168" y="22"/>
              </a:cxn>
              <a:cxn ang="0">
                <a:pos x="141" y="15"/>
              </a:cxn>
              <a:cxn ang="0">
                <a:pos x="114" y="7"/>
              </a:cxn>
              <a:cxn ang="0">
                <a:pos x="87" y="7"/>
              </a:cxn>
              <a:cxn ang="0">
                <a:pos x="61" y="15"/>
              </a:cxn>
              <a:cxn ang="0">
                <a:pos x="34" y="22"/>
              </a:cxn>
              <a:cxn ang="0">
                <a:pos x="7" y="36"/>
              </a:cxn>
            </a:cxnLst>
            <a:rect l="0" t="0" r="r" b="b"/>
            <a:pathLst>
              <a:path w="1722" h="81">
                <a:moveTo>
                  <a:pt x="0" y="0"/>
                </a:moveTo>
                <a:lnTo>
                  <a:pt x="1721" y="0"/>
                </a:lnTo>
                <a:lnTo>
                  <a:pt x="1721" y="0"/>
                </a:lnTo>
                <a:lnTo>
                  <a:pt x="1640" y="22"/>
                </a:lnTo>
                <a:lnTo>
                  <a:pt x="1613" y="7"/>
                </a:lnTo>
                <a:lnTo>
                  <a:pt x="1587" y="0"/>
                </a:lnTo>
                <a:lnTo>
                  <a:pt x="1560" y="15"/>
                </a:lnTo>
                <a:lnTo>
                  <a:pt x="1533" y="44"/>
                </a:lnTo>
                <a:lnTo>
                  <a:pt x="1506" y="58"/>
                </a:lnTo>
                <a:lnTo>
                  <a:pt x="1479" y="73"/>
                </a:lnTo>
                <a:lnTo>
                  <a:pt x="1418" y="80"/>
                </a:lnTo>
                <a:lnTo>
                  <a:pt x="1351" y="80"/>
                </a:lnTo>
                <a:lnTo>
                  <a:pt x="1311" y="73"/>
                </a:lnTo>
                <a:lnTo>
                  <a:pt x="1284" y="65"/>
                </a:lnTo>
                <a:lnTo>
                  <a:pt x="1250" y="73"/>
                </a:lnTo>
                <a:lnTo>
                  <a:pt x="1224" y="73"/>
                </a:lnTo>
                <a:lnTo>
                  <a:pt x="1170" y="73"/>
                </a:lnTo>
                <a:lnTo>
                  <a:pt x="1123" y="65"/>
                </a:lnTo>
                <a:lnTo>
                  <a:pt x="1096" y="65"/>
                </a:lnTo>
                <a:lnTo>
                  <a:pt x="1055" y="58"/>
                </a:lnTo>
                <a:lnTo>
                  <a:pt x="1029" y="58"/>
                </a:lnTo>
                <a:lnTo>
                  <a:pt x="1002" y="36"/>
                </a:lnTo>
                <a:lnTo>
                  <a:pt x="968" y="15"/>
                </a:lnTo>
                <a:lnTo>
                  <a:pt x="934" y="15"/>
                </a:lnTo>
                <a:lnTo>
                  <a:pt x="908" y="15"/>
                </a:lnTo>
                <a:lnTo>
                  <a:pt x="881" y="15"/>
                </a:lnTo>
                <a:lnTo>
                  <a:pt x="847" y="29"/>
                </a:lnTo>
                <a:lnTo>
                  <a:pt x="787" y="44"/>
                </a:lnTo>
                <a:lnTo>
                  <a:pt x="753" y="51"/>
                </a:lnTo>
                <a:lnTo>
                  <a:pt x="726" y="51"/>
                </a:lnTo>
                <a:lnTo>
                  <a:pt x="686" y="44"/>
                </a:lnTo>
                <a:lnTo>
                  <a:pt x="659" y="29"/>
                </a:lnTo>
                <a:lnTo>
                  <a:pt x="632" y="22"/>
                </a:lnTo>
                <a:lnTo>
                  <a:pt x="598" y="22"/>
                </a:lnTo>
                <a:lnTo>
                  <a:pt x="565" y="22"/>
                </a:lnTo>
                <a:lnTo>
                  <a:pt x="531" y="29"/>
                </a:lnTo>
                <a:lnTo>
                  <a:pt x="477" y="29"/>
                </a:lnTo>
                <a:lnTo>
                  <a:pt x="437" y="36"/>
                </a:lnTo>
                <a:lnTo>
                  <a:pt x="403" y="44"/>
                </a:lnTo>
                <a:lnTo>
                  <a:pt x="376" y="44"/>
                </a:lnTo>
                <a:lnTo>
                  <a:pt x="343" y="44"/>
                </a:lnTo>
                <a:lnTo>
                  <a:pt x="282" y="44"/>
                </a:lnTo>
                <a:lnTo>
                  <a:pt x="229" y="29"/>
                </a:lnTo>
                <a:lnTo>
                  <a:pt x="195" y="22"/>
                </a:lnTo>
                <a:lnTo>
                  <a:pt x="168" y="22"/>
                </a:lnTo>
                <a:lnTo>
                  <a:pt x="141" y="15"/>
                </a:lnTo>
                <a:lnTo>
                  <a:pt x="114" y="7"/>
                </a:lnTo>
                <a:lnTo>
                  <a:pt x="87" y="7"/>
                </a:lnTo>
                <a:lnTo>
                  <a:pt x="61" y="15"/>
                </a:lnTo>
                <a:lnTo>
                  <a:pt x="34" y="22"/>
                </a:lnTo>
                <a:lnTo>
                  <a:pt x="7" y="36"/>
                </a:lnTo>
              </a:path>
            </a:pathLst>
          </a:custGeom>
          <a:solidFill>
            <a:srgbClr val="31313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0041" name="Freeform 25"/>
          <p:cNvSpPr>
            <a:spLocks/>
          </p:cNvSpPr>
          <p:nvPr/>
        </p:nvSpPr>
        <p:spPr bwMode="auto">
          <a:xfrm>
            <a:off x="390525" y="323850"/>
            <a:ext cx="169863" cy="33893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6" y="116"/>
              </a:cxn>
              <a:cxn ang="0">
                <a:pos x="106" y="987"/>
              </a:cxn>
              <a:cxn ang="0">
                <a:pos x="53" y="1045"/>
              </a:cxn>
              <a:cxn ang="0">
                <a:pos x="53" y="1161"/>
              </a:cxn>
              <a:cxn ang="0">
                <a:pos x="66" y="1219"/>
              </a:cxn>
              <a:cxn ang="0">
                <a:pos x="40" y="1277"/>
              </a:cxn>
              <a:cxn ang="0">
                <a:pos x="40" y="1336"/>
              </a:cxn>
              <a:cxn ang="0">
                <a:pos x="27" y="1394"/>
              </a:cxn>
              <a:cxn ang="0">
                <a:pos x="40" y="1452"/>
              </a:cxn>
              <a:cxn ang="0">
                <a:pos x="53" y="1510"/>
              </a:cxn>
              <a:cxn ang="0">
                <a:pos x="53" y="1568"/>
              </a:cxn>
              <a:cxn ang="0">
                <a:pos x="66" y="1626"/>
              </a:cxn>
              <a:cxn ang="0">
                <a:pos x="40" y="1684"/>
              </a:cxn>
              <a:cxn ang="0">
                <a:pos x="27" y="1742"/>
              </a:cxn>
              <a:cxn ang="0">
                <a:pos x="27" y="1800"/>
              </a:cxn>
              <a:cxn ang="0">
                <a:pos x="40" y="1873"/>
              </a:cxn>
              <a:cxn ang="0">
                <a:pos x="40" y="1945"/>
              </a:cxn>
              <a:cxn ang="0">
                <a:pos x="27" y="2018"/>
              </a:cxn>
              <a:cxn ang="0">
                <a:pos x="40" y="2076"/>
              </a:cxn>
              <a:cxn ang="0">
                <a:pos x="53" y="2134"/>
              </a:cxn>
              <a:cxn ang="0">
                <a:pos x="13" y="2061"/>
              </a:cxn>
              <a:cxn ang="0">
                <a:pos x="13" y="1974"/>
              </a:cxn>
              <a:cxn ang="0">
                <a:pos x="13" y="1916"/>
              </a:cxn>
              <a:cxn ang="0">
                <a:pos x="27" y="1858"/>
              </a:cxn>
              <a:cxn ang="0">
                <a:pos x="40" y="1800"/>
              </a:cxn>
              <a:cxn ang="0">
                <a:pos x="40" y="1684"/>
              </a:cxn>
              <a:cxn ang="0">
                <a:pos x="40" y="1597"/>
              </a:cxn>
              <a:cxn ang="0">
                <a:pos x="40" y="1539"/>
              </a:cxn>
              <a:cxn ang="0">
                <a:pos x="40" y="1481"/>
              </a:cxn>
              <a:cxn ang="0">
                <a:pos x="53" y="1423"/>
              </a:cxn>
              <a:cxn ang="0">
                <a:pos x="53" y="1350"/>
              </a:cxn>
              <a:cxn ang="0">
                <a:pos x="53" y="1292"/>
              </a:cxn>
              <a:cxn ang="0">
                <a:pos x="40" y="1234"/>
              </a:cxn>
              <a:cxn ang="0">
                <a:pos x="40" y="1176"/>
              </a:cxn>
              <a:cxn ang="0">
                <a:pos x="53" y="1118"/>
              </a:cxn>
              <a:cxn ang="0">
                <a:pos x="66" y="1060"/>
              </a:cxn>
              <a:cxn ang="0">
                <a:pos x="66" y="987"/>
              </a:cxn>
              <a:cxn ang="0">
                <a:pos x="66" y="929"/>
              </a:cxn>
              <a:cxn ang="0">
                <a:pos x="66" y="871"/>
              </a:cxn>
              <a:cxn ang="0">
                <a:pos x="66" y="798"/>
              </a:cxn>
              <a:cxn ang="0">
                <a:pos x="66" y="726"/>
              </a:cxn>
              <a:cxn ang="0">
                <a:pos x="66" y="668"/>
              </a:cxn>
              <a:cxn ang="0">
                <a:pos x="66" y="552"/>
              </a:cxn>
              <a:cxn ang="0">
                <a:pos x="53" y="494"/>
              </a:cxn>
              <a:cxn ang="0">
                <a:pos x="53" y="436"/>
              </a:cxn>
              <a:cxn ang="0">
                <a:pos x="53" y="377"/>
              </a:cxn>
              <a:cxn ang="0">
                <a:pos x="53" y="319"/>
              </a:cxn>
              <a:cxn ang="0">
                <a:pos x="53" y="261"/>
              </a:cxn>
              <a:cxn ang="0">
                <a:pos x="53" y="203"/>
              </a:cxn>
              <a:cxn ang="0">
                <a:pos x="53" y="145"/>
              </a:cxn>
              <a:cxn ang="0">
                <a:pos x="27" y="87"/>
              </a:cxn>
              <a:cxn ang="0">
                <a:pos x="0" y="0"/>
              </a:cxn>
            </a:cxnLst>
            <a:rect l="0" t="0" r="r" b="b"/>
            <a:pathLst>
              <a:path w="107" h="2135">
                <a:moveTo>
                  <a:pt x="0" y="0"/>
                </a:moveTo>
                <a:lnTo>
                  <a:pt x="106" y="116"/>
                </a:lnTo>
                <a:lnTo>
                  <a:pt x="106" y="987"/>
                </a:lnTo>
                <a:lnTo>
                  <a:pt x="53" y="1045"/>
                </a:lnTo>
                <a:lnTo>
                  <a:pt x="53" y="1161"/>
                </a:lnTo>
                <a:lnTo>
                  <a:pt x="66" y="1219"/>
                </a:lnTo>
                <a:lnTo>
                  <a:pt x="40" y="1277"/>
                </a:lnTo>
                <a:lnTo>
                  <a:pt x="40" y="1336"/>
                </a:lnTo>
                <a:lnTo>
                  <a:pt x="27" y="1394"/>
                </a:lnTo>
                <a:lnTo>
                  <a:pt x="40" y="1452"/>
                </a:lnTo>
                <a:lnTo>
                  <a:pt x="53" y="1510"/>
                </a:lnTo>
                <a:lnTo>
                  <a:pt x="53" y="1568"/>
                </a:lnTo>
                <a:lnTo>
                  <a:pt x="66" y="1626"/>
                </a:lnTo>
                <a:lnTo>
                  <a:pt x="40" y="1684"/>
                </a:lnTo>
                <a:lnTo>
                  <a:pt x="27" y="1742"/>
                </a:lnTo>
                <a:lnTo>
                  <a:pt x="27" y="1800"/>
                </a:lnTo>
                <a:lnTo>
                  <a:pt x="40" y="1873"/>
                </a:lnTo>
                <a:lnTo>
                  <a:pt x="40" y="1945"/>
                </a:lnTo>
                <a:lnTo>
                  <a:pt x="27" y="2018"/>
                </a:lnTo>
                <a:lnTo>
                  <a:pt x="40" y="2076"/>
                </a:lnTo>
                <a:lnTo>
                  <a:pt x="53" y="2134"/>
                </a:lnTo>
                <a:lnTo>
                  <a:pt x="13" y="2061"/>
                </a:lnTo>
                <a:lnTo>
                  <a:pt x="13" y="1974"/>
                </a:lnTo>
                <a:lnTo>
                  <a:pt x="13" y="1916"/>
                </a:lnTo>
                <a:lnTo>
                  <a:pt x="27" y="1858"/>
                </a:lnTo>
                <a:lnTo>
                  <a:pt x="40" y="1800"/>
                </a:lnTo>
                <a:lnTo>
                  <a:pt x="40" y="1684"/>
                </a:lnTo>
                <a:lnTo>
                  <a:pt x="40" y="1597"/>
                </a:lnTo>
                <a:lnTo>
                  <a:pt x="40" y="1539"/>
                </a:lnTo>
                <a:lnTo>
                  <a:pt x="40" y="1481"/>
                </a:lnTo>
                <a:lnTo>
                  <a:pt x="53" y="1423"/>
                </a:lnTo>
                <a:lnTo>
                  <a:pt x="53" y="1350"/>
                </a:lnTo>
                <a:lnTo>
                  <a:pt x="53" y="1292"/>
                </a:lnTo>
                <a:lnTo>
                  <a:pt x="40" y="1234"/>
                </a:lnTo>
                <a:lnTo>
                  <a:pt x="40" y="1176"/>
                </a:lnTo>
                <a:lnTo>
                  <a:pt x="53" y="1118"/>
                </a:lnTo>
                <a:lnTo>
                  <a:pt x="66" y="1060"/>
                </a:lnTo>
                <a:lnTo>
                  <a:pt x="66" y="987"/>
                </a:lnTo>
                <a:lnTo>
                  <a:pt x="66" y="929"/>
                </a:lnTo>
                <a:lnTo>
                  <a:pt x="66" y="871"/>
                </a:lnTo>
                <a:lnTo>
                  <a:pt x="66" y="798"/>
                </a:lnTo>
                <a:lnTo>
                  <a:pt x="66" y="726"/>
                </a:lnTo>
                <a:lnTo>
                  <a:pt x="66" y="668"/>
                </a:lnTo>
                <a:lnTo>
                  <a:pt x="66" y="552"/>
                </a:lnTo>
                <a:lnTo>
                  <a:pt x="53" y="494"/>
                </a:lnTo>
                <a:lnTo>
                  <a:pt x="53" y="436"/>
                </a:lnTo>
                <a:lnTo>
                  <a:pt x="53" y="377"/>
                </a:lnTo>
                <a:lnTo>
                  <a:pt x="53" y="319"/>
                </a:lnTo>
                <a:lnTo>
                  <a:pt x="53" y="261"/>
                </a:lnTo>
                <a:lnTo>
                  <a:pt x="53" y="203"/>
                </a:lnTo>
                <a:lnTo>
                  <a:pt x="53" y="145"/>
                </a:lnTo>
                <a:lnTo>
                  <a:pt x="27" y="87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0042" name="Freeform 26"/>
          <p:cNvSpPr>
            <a:spLocks/>
          </p:cNvSpPr>
          <p:nvPr/>
        </p:nvSpPr>
        <p:spPr bwMode="auto">
          <a:xfrm>
            <a:off x="412750" y="693738"/>
            <a:ext cx="147638" cy="2697162"/>
          </a:xfrm>
          <a:custGeom>
            <a:avLst/>
            <a:gdLst/>
            <a:ahLst/>
            <a:cxnLst>
              <a:cxn ang="0">
                <a:pos x="92" y="0"/>
              </a:cxn>
              <a:cxn ang="0">
                <a:pos x="79" y="73"/>
              </a:cxn>
              <a:cxn ang="0">
                <a:pos x="79" y="131"/>
              </a:cxn>
              <a:cxn ang="0">
                <a:pos x="66" y="189"/>
              </a:cxn>
              <a:cxn ang="0">
                <a:pos x="26" y="247"/>
              </a:cxn>
              <a:cxn ang="0">
                <a:pos x="26" y="305"/>
              </a:cxn>
              <a:cxn ang="0">
                <a:pos x="26" y="363"/>
              </a:cxn>
              <a:cxn ang="0">
                <a:pos x="39" y="421"/>
              </a:cxn>
              <a:cxn ang="0">
                <a:pos x="53" y="479"/>
              </a:cxn>
              <a:cxn ang="0">
                <a:pos x="53" y="537"/>
              </a:cxn>
              <a:cxn ang="0">
                <a:pos x="39" y="610"/>
              </a:cxn>
              <a:cxn ang="0">
                <a:pos x="39" y="668"/>
              </a:cxn>
              <a:cxn ang="0">
                <a:pos x="39" y="726"/>
              </a:cxn>
              <a:cxn ang="0">
                <a:pos x="39" y="784"/>
              </a:cxn>
              <a:cxn ang="0">
                <a:pos x="13" y="856"/>
              </a:cxn>
              <a:cxn ang="0">
                <a:pos x="0" y="914"/>
              </a:cxn>
              <a:cxn ang="0">
                <a:pos x="0" y="972"/>
              </a:cxn>
              <a:cxn ang="0">
                <a:pos x="26" y="1030"/>
              </a:cxn>
              <a:cxn ang="0">
                <a:pos x="26" y="1103"/>
              </a:cxn>
              <a:cxn ang="0">
                <a:pos x="13" y="1176"/>
              </a:cxn>
              <a:cxn ang="0">
                <a:pos x="13" y="1234"/>
              </a:cxn>
              <a:cxn ang="0">
                <a:pos x="13" y="1292"/>
              </a:cxn>
              <a:cxn ang="0">
                <a:pos x="13" y="1350"/>
              </a:cxn>
              <a:cxn ang="0">
                <a:pos x="0" y="1408"/>
              </a:cxn>
              <a:cxn ang="0">
                <a:pos x="0" y="1466"/>
              </a:cxn>
              <a:cxn ang="0">
                <a:pos x="13" y="1524"/>
              </a:cxn>
              <a:cxn ang="0">
                <a:pos x="53" y="1582"/>
              </a:cxn>
              <a:cxn ang="0">
                <a:pos x="53" y="1640"/>
              </a:cxn>
              <a:cxn ang="0">
                <a:pos x="26" y="1698"/>
              </a:cxn>
              <a:cxn ang="0">
                <a:pos x="53" y="1640"/>
              </a:cxn>
              <a:cxn ang="0">
                <a:pos x="39" y="1567"/>
              </a:cxn>
              <a:cxn ang="0">
                <a:pos x="26" y="1509"/>
              </a:cxn>
              <a:cxn ang="0">
                <a:pos x="26" y="1437"/>
              </a:cxn>
              <a:cxn ang="0">
                <a:pos x="26" y="1379"/>
              </a:cxn>
              <a:cxn ang="0">
                <a:pos x="26" y="1321"/>
              </a:cxn>
              <a:cxn ang="0">
                <a:pos x="26" y="1263"/>
              </a:cxn>
              <a:cxn ang="0">
                <a:pos x="26" y="1205"/>
              </a:cxn>
              <a:cxn ang="0">
                <a:pos x="53" y="1147"/>
              </a:cxn>
              <a:cxn ang="0">
                <a:pos x="66" y="1088"/>
              </a:cxn>
              <a:cxn ang="0">
                <a:pos x="39" y="1030"/>
              </a:cxn>
              <a:cxn ang="0">
                <a:pos x="13" y="972"/>
              </a:cxn>
              <a:cxn ang="0">
                <a:pos x="13" y="914"/>
              </a:cxn>
              <a:cxn ang="0">
                <a:pos x="26" y="856"/>
              </a:cxn>
              <a:cxn ang="0">
                <a:pos x="39" y="798"/>
              </a:cxn>
              <a:cxn ang="0">
                <a:pos x="39" y="740"/>
              </a:cxn>
              <a:cxn ang="0">
                <a:pos x="53" y="682"/>
              </a:cxn>
              <a:cxn ang="0">
                <a:pos x="66" y="624"/>
              </a:cxn>
              <a:cxn ang="0">
                <a:pos x="66" y="566"/>
              </a:cxn>
              <a:cxn ang="0">
                <a:pos x="53" y="508"/>
              </a:cxn>
              <a:cxn ang="0">
                <a:pos x="39" y="450"/>
              </a:cxn>
              <a:cxn ang="0">
                <a:pos x="26" y="392"/>
              </a:cxn>
              <a:cxn ang="0">
                <a:pos x="26" y="334"/>
              </a:cxn>
              <a:cxn ang="0">
                <a:pos x="26" y="276"/>
              </a:cxn>
              <a:cxn ang="0">
                <a:pos x="66" y="218"/>
              </a:cxn>
              <a:cxn ang="0">
                <a:pos x="66" y="160"/>
              </a:cxn>
              <a:cxn ang="0">
                <a:pos x="66" y="102"/>
              </a:cxn>
            </a:cxnLst>
            <a:rect l="0" t="0" r="r" b="b"/>
            <a:pathLst>
              <a:path w="93" h="1699">
                <a:moveTo>
                  <a:pt x="92" y="0"/>
                </a:moveTo>
                <a:lnTo>
                  <a:pt x="79" y="73"/>
                </a:lnTo>
                <a:lnTo>
                  <a:pt x="79" y="131"/>
                </a:lnTo>
                <a:lnTo>
                  <a:pt x="66" y="189"/>
                </a:lnTo>
                <a:lnTo>
                  <a:pt x="26" y="247"/>
                </a:lnTo>
                <a:lnTo>
                  <a:pt x="26" y="305"/>
                </a:lnTo>
                <a:lnTo>
                  <a:pt x="26" y="363"/>
                </a:lnTo>
                <a:lnTo>
                  <a:pt x="39" y="421"/>
                </a:lnTo>
                <a:lnTo>
                  <a:pt x="53" y="479"/>
                </a:lnTo>
                <a:lnTo>
                  <a:pt x="53" y="537"/>
                </a:lnTo>
                <a:lnTo>
                  <a:pt x="39" y="610"/>
                </a:lnTo>
                <a:lnTo>
                  <a:pt x="39" y="668"/>
                </a:lnTo>
                <a:lnTo>
                  <a:pt x="39" y="726"/>
                </a:lnTo>
                <a:lnTo>
                  <a:pt x="39" y="784"/>
                </a:lnTo>
                <a:lnTo>
                  <a:pt x="13" y="856"/>
                </a:lnTo>
                <a:lnTo>
                  <a:pt x="0" y="914"/>
                </a:lnTo>
                <a:lnTo>
                  <a:pt x="0" y="972"/>
                </a:lnTo>
                <a:lnTo>
                  <a:pt x="26" y="1030"/>
                </a:lnTo>
                <a:lnTo>
                  <a:pt x="26" y="1103"/>
                </a:lnTo>
                <a:lnTo>
                  <a:pt x="13" y="1176"/>
                </a:lnTo>
                <a:lnTo>
                  <a:pt x="13" y="1234"/>
                </a:lnTo>
                <a:lnTo>
                  <a:pt x="13" y="1292"/>
                </a:lnTo>
                <a:lnTo>
                  <a:pt x="13" y="1350"/>
                </a:lnTo>
                <a:lnTo>
                  <a:pt x="0" y="1408"/>
                </a:lnTo>
                <a:lnTo>
                  <a:pt x="0" y="1466"/>
                </a:lnTo>
                <a:lnTo>
                  <a:pt x="13" y="1524"/>
                </a:lnTo>
                <a:lnTo>
                  <a:pt x="53" y="1582"/>
                </a:lnTo>
                <a:lnTo>
                  <a:pt x="53" y="1640"/>
                </a:lnTo>
                <a:lnTo>
                  <a:pt x="26" y="1698"/>
                </a:lnTo>
                <a:lnTo>
                  <a:pt x="53" y="1640"/>
                </a:lnTo>
                <a:lnTo>
                  <a:pt x="39" y="1567"/>
                </a:lnTo>
                <a:lnTo>
                  <a:pt x="26" y="1509"/>
                </a:lnTo>
                <a:lnTo>
                  <a:pt x="26" y="1437"/>
                </a:lnTo>
                <a:lnTo>
                  <a:pt x="26" y="1379"/>
                </a:lnTo>
                <a:lnTo>
                  <a:pt x="26" y="1321"/>
                </a:lnTo>
                <a:lnTo>
                  <a:pt x="26" y="1263"/>
                </a:lnTo>
                <a:lnTo>
                  <a:pt x="26" y="1205"/>
                </a:lnTo>
                <a:lnTo>
                  <a:pt x="53" y="1147"/>
                </a:lnTo>
                <a:lnTo>
                  <a:pt x="66" y="1088"/>
                </a:lnTo>
                <a:lnTo>
                  <a:pt x="39" y="1030"/>
                </a:lnTo>
                <a:lnTo>
                  <a:pt x="13" y="972"/>
                </a:lnTo>
                <a:lnTo>
                  <a:pt x="13" y="914"/>
                </a:lnTo>
                <a:lnTo>
                  <a:pt x="26" y="856"/>
                </a:lnTo>
                <a:lnTo>
                  <a:pt x="39" y="798"/>
                </a:lnTo>
                <a:lnTo>
                  <a:pt x="39" y="740"/>
                </a:lnTo>
                <a:lnTo>
                  <a:pt x="53" y="682"/>
                </a:lnTo>
                <a:lnTo>
                  <a:pt x="66" y="624"/>
                </a:lnTo>
                <a:lnTo>
                  <a:pt x="66" y="566"/>
                </a:lnTo>
                <a:lnTo>
                  <a:pt x="53" y="508"/>
                </a:lnTo>
                <a:lnTo>
                  <a:pt x="39" y="450"/>
                </a:lnTo>
                <a:lnTo>
                  <a:pt x="26" y="392"/>
                </a:lnTo>
                <a:lnTo>
                  <a:pt x="26" y="334"/>
                </a:lnTo>
                <a:lnTo>
                  <a:pt x="26" y="276"/>
                </a:lnTo>
                <a:lnTo>
                  <a:pt x="66" y="218"/>
                </a:lnTo>
                <a:lnTo>
                  <a:pt x="66" y="160"/>
                </a:lnTo>
                <a:lnTo>
                  <a:pt x="66" y="102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0048" name="Rectangle 32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241" name="Text Box 34"/>
          <p:cNvSpPr txBox="1">
            <a:spLocks noChangeArrowheads="1"/>
          </p:cNvSpPr>
          <p:nvPr/>
        </p:nvSpPr>
        <p:spPr bwMode="auto">
          <a:xfrm>
            <a:off x="263525" y="6542088"/>
            <a:ext cx="1033463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 i="0">
                <a:solidFill>
                  <a:srgbClr val="FFFFFF"/>
                </a:solidFill>
                <a:latin typeface="Arial" pitchFamily="34" charset="0"/>
              </a:rPr>
              <a:t>© 2006 TBBMI</a:t>
            </a:r>
          </a:p>
        </p:txBody>
      </p:sp>
      <p:sp>
        <p:nvSpPr>
          <p:cNvPr id="470051" name="Rectangle 35"/>
          <p:cNvSpPr>
            <a:spLocks noChangeArrowheads="1"/>
          </p:cNvSpPr>
          <p:nvPr/>
        </p:nvSpPr>
        <p:spPr bwMode="auto">
          <a:xfrm>
            <a:off x="7539038" y="651986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9.65.02.</a:t>
            </a:r>
          </a:p>
        </p:txBody>
      </p:sp>
      <p:sp>
        <p:nvSpPr>
          <p:cNvPr id="470058" name="Oval 42"/>
          <p:cNvSpPr>
            <a:spLocks noChangeArrowheads="1"/>
          </p:cNvSpPr>
          <p:nvPr/>
        </p:nvSpPr>
        <p:spPr bwMode="auto">
          <a:xfrm>
            <a:off x="7342188" y="3078163"/>
            <a:ext cx="947737" cy="2293937"/>
          </a:xfrm>
          <a:prstGeom prst="ellipse">
            <a:avLst/>
          </a:prstGeom>
          <a:noFill/>
          <a:ln w="76200">
            <a:solidFill>
              <a:srgbClr val="FF020B"/>
            </a:solidFill>
            <a:round/>
            <a:headEnd/>
            <a:tailEnd/>
          </a:ln>
          <a:effectLst>
            <a:outerShdw blurRad="63500" dist="91581" dir="337859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0059" name="Oval 43"/>
          <p:cNvSpPr>
            <a:spLocks noChangeArrowheads="1"/>
          </p:cNvSpPr>
          <p:nvPr/>
        </p:nvSpPr>
        <p:spPr bwMode="auto">
          <a:xfrm>
            <a:off x="7018338" y="2763838"/>
            <a:ext cx="1570037" cy="2901950"/>
          </a:xfrm>
          <a:prstGeom prst="ellipse">
            <a:avLst/>
          </a:prstGeom>
          <a:noFill/>
          <a:ln w="76200">
            <a:solidFill>
              <a:srgbClr val="2EF9FF"/>
            </a:solidFill>
            <a:round/>
            <a:headEnd/>
            <a:tailEnd/>
          </a:ln>
          <a:effectLst>
            <a:outerShdw blurRad="63500" dist="91581" dir="337859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0060" name="Oval 44"/>
          <p:cNvSpPr>
            <a:spLocks noChangeArrowheads="1"/>
          </p:cNvSpPr>
          <p:nvPr/>
        </p:nvSpPr>
        <p:spPr bwMode="auto">
          <a:xfrm>
            <a:off x="7170738" y="2932113"/>
            <a:ext cx="1284287" cy="2592387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91581" dir="337859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0061" name="Oval 45"/>
          <p:cNvSpPr>
            <a:spLocks noChangeArrowheads="1"/>
          </p:cNvSpPr>
          <p:nvPr/>
        </p:nvSpPr>
        <p:spPr bwMode="auto">
          <a:xfrm rot="995914">
            <a:off x="1069975" y="1200150"/>
            <a:ext cx="8061325" cy="4738688"/>
          </a:xfrm>
          <a:prstGeom prst="ellipse">
            <a:avLst/>
          </a:prstGeom>
          <a:noFill/>
          <a:ln w="76200" cmpd="tri">
            <a:solidFill>
              <a:srgbClr val="00FF00"/>
            </a:solidFill>
            <a:round/>
            <a:headEnd/>
            <a:tailEnd/>
          </a:ln>
          <a:effectLst>
            <a:outerShdw blurRad="63500" dist="142274" dir="474509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0062" name="Text Box 46"/>
          <p:cNvSpPr txBox="1">
            <a:spLocks noChangeArrowheads="1"/>
          </p:cNvSpPr>
          <p:nvPr/>
        </p:nvSpPr>
        <p:spPr bwMode="auto">
          <a:xfrm>
            <a:off x="3546475" y="563563"/>
            <a:ext cx="1100138" cy="5213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3600" b="1" i="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?</a:t>
            </a:r>
          </a:p>
        </p:txBody>
      </p:sp>
      <p:sp>
        <p:nvSpPr>
          <p:cNvPr id="470063" name="Text Box 47"/>
          <p:cNvSpPr txBox="1">
            <a:spLocks noChangeArrowheads="1"/>
          </p:cNvSpPr>
          <p:nvPr/>
        </p:nvSpPr>
        <p:spPr bwMode="auto">
          <a:xfrm>
            <a:off x="2103438" y="4921250"/>
            <a:ext cx="4683125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dirty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බයිබලීය සිදුවීම් වල මධ්‍යධරණීය අවධිය</a:t>
            </a:r>
            <a:endParaRPr lang="en-US" dirty="0">
              <a:solidFill>
                <a:srgbClr val="FFEA1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70072" name="Rectangle 56"/>
          <p:cNvSpPr>
            <a:spLocks noChangeArrowheads="1"/>
          </p:cNvSpPr>
          <p:nvPr/>
        </p:nvSpPr>
        <p:spPr bwMode="auto">
          <a:xfrm>
            <a:off x="8086725" y="651986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9250" name="Text Box 57"/>
          <p:cNvSpPr txBox="1">
            <a:spLocks noChangeArrowheads="1"/>
          </p:cNvSpPr>
          <p:nvPr/>
        </p:nvSpPr>
        <p:spPr bwMode="auto">
          <a:xfrm>
            <a:off x="8743950" y="6394450"/>
            <a:ext cx="3254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pitchFamily="34" charset="0"/>
              </a:rPr>
              <a:t>4</a:t>
            </a:r>
          </a:p>
        </p:txBody>
      </p:sp>
      <p:sp>
        <p:nvSpPr>
          <p:cNvPr id="470032" name="Freeform 16"/>
          <p:cNvSpPr>
            <a:spLocks/>
          </p:cNvSpPr>
          <p:nvPr/>
        </p:nvSpPr>
        <p:spPr bwMode="auto">
          <a:xfrm>
            <a:off x="839788" y="817563"/>
            <a:ext cx="1066800" cy="960437"/>
          </a:xfrm>
          <a:custGeom>
            <a:avLst/>
            <a:gdLst/>
            <a:ahLst/>
            <a:cxnLst>
              <a:cxn ang="0">
                <a:pos x="154" y="44"/>
              </a:cxn>
              <a:cxn ang="0">
                <a:pos x="168" y="102"/>
              </a:cxn>
              <a:cxn ang="0">
                <a:pos x="174" y="160"/>
              </a:cxn>
              <a:cxn ang="0">
                <a:pos x="201" y="226"/>
              </a:cxn>
              <a:cxn ang="0">
                <a:pos x="208" y="291"/>
              </a:cxn>
              <a:cxn ang="0">
                <a:pos x="221" y="349"/>
              </a:cxn>
              <a:cxn ang="0">
                <a:pos x="228" y="415"/>
              </a:cxn>
              <a:cxn ang="0">
                <a:pos x="221" y="473"/>
              </a:cxn>
              <a:cxn ang="0">
                <a:pos x="201" y="524"/>
              </a:cxn>
              <a:cxn ang="0">
                <a:pos x="161" y="466"/>
              </a:cxn>
              <a:cxn ang="0">
                <a:pos x="107" y="437"/>
              </a:cxn>
              <a:cxn ang="0">
                <a:pos x="54" y="422"/>
              </a:cxn>
              <a:cxn ang="0">
                <a:pos x="0" y="408"/>
              </a:cxn>
              <a:cxn ang="0">
                <a:pos x="54" y="451"/>
              </a:cxn>
              <a:cxn ang="0">
                <a:pos x="107" y="458"/>
              </a:cxn>
              <a:cxn ang="0">
                <a:pos x="148" y="488"/>
              </a:cxn>
              <a:cxn ang="0">
                <a:pos x="181" y="546"/>
              </a:cxn>
              <a:cxn ang="0">
                <a:pos x="235" y="531"/>
              </a:cxn>
              <a:cxn ang="0">
                <a:pos x="289" y="546"/>
              </a:cxn>
              <a:cxn ang="0">
                <a:pos x="342" y="582"/>
              </a:cxn>
              <a:cxn ang="0">
                <a:pos x="396" y="597"/>
              </a:cxn>
              <a:cxn ang="0">
                <a:pos x="483" y="604"/>
              </a:cxn>
              <a:cxn ang="0">
                <a:pos x="544" y="589"/>
              </a:cxn>
              <a:cxn ang="0">
                <a:pos x="604" y="582"/>
              </a:cxn>
              <a:cxn ang="0">
                <a:pos x="671" y="568"/>
              </a:cxn>
              <a:cxn ang="0">
                <a:pos x="604" y="568"/>
              </a:cxn>
              <a:cxn ang="0">
                <a:pos x="537" y="575"/>
              </a:cxn>
              <a:cxn ang="0">
                <a:pos x="483" y="575"/>
              </a:cxn>
              <a:cxn ang="0">
                <a:pos x="429" y="575"/>
              </a:cxn>
              <a:cxn ang="0">
                <a:pos x="376" y="568"/>
              </a:cxn>
              <a:cxn ang="0">
                <a:pos x="322" y="524"/>
              </a:cxn>
              <a:cxn ang="0">
                <a:pos x="268" y="509"/>
              </a:cxn>
              <a:cxn ang="0">
                <a:pos x="255" y="451"/>
              </a:cxn>
              <a:cxn ang="0">
                <a:pos x="255" y="393"/>
              </a:cxn>
              <a:cxn ang="0">
                <a:pos x="248" y="327"/>
              </a:cxn>
              <a:cxn ang="0">
                <a:pos x="242" y="269"/>
              </a:cxn>
              <a:cxn ang="0">
                <a:pos x="228" y="211"/>
              </a:cxn>
              <a:cxn ang="0">
                <a:pos x="201" y="146"/>
              </a:cxn>
              <a:cxn ang="0">
                <a:pos x="141" y="109"/>
              </a:cxn>
              <a:cxn ang="0">
                <a:pos x="161" y="51"/>
              </a:cxn>
              <a:cxn ang="0">
                <a:pos x="134" y="0"/>
              </a:cxn>
            </a:cxnLst>
            <a:rect l="0" t="0" r="r" b="b"/>
            <a:pathLst>
              <a:path w="672" h="605">
                <a:moveTo>
                  <a:pt x="134" y="0"/>
                </a:moveTo>
                <a:lnTo>
                  <a:pt x="154" y="44"/>
                </a:lnTo>
                <a:lnTo>
                  <a:pt x="168" y="73"/>
                </a:lnTo>
                <a:lnTo>
                  <a:pt x="168" y="102"/>
                </a:lnTo>
                <a:lnTo>
                  <a:pt x="168" y="131"/>
                </a:lnTo>
                <a:lnTo>
                  <a:pt x="174" y="160"/>
                </a:lnTo>
                <a:lnTo>
                  <a:pt x="181" y="189"/>
                </a:lnTo>
                <a:lnTo>
                  <a:pt x="201" y="226"/>
                </a:lnTo>
                <a:lnTo>
                  <a:pt x="201" y="262"/>
                </a:lnTo>
                <a:lnTo>
                  <a:pt x="208" y="291"/>
                </a:lnTo>
                <a:lnTo>
                  <a:pt x="215" y="320"/>
                </a:lnTo>
                <a:lnTo>
                  <a:pt x="221" y="349"/>
                </a:lnTo>
                <a:lnTo>
                  <a:pt x="221" y="386"/>
                </a:lnTo>
                <a:lnTo>
                  <a:pt x="228" y="415"/>
                </a:lnTo>
                <a:lnTo>
                  <a:pt x="228" y="444"/>
                </a:lnTo>
                <a:lnTo>
                  <a:pt x="221" y="473"/>
                </a:lnTo>
                <a:lnTo>
                  <a:pt x="228" y="502"/>
                </a:lnTo>
                <a:lnTo>
                  <a:pt x="201" y="524"/>
                </a:lnTo>
                <a:lnTo>
                  <a:pt x="174" y="495"/>
                </a:lnTo>
                <a:lnTo>
                  <a:pt x="161" y="466"/>
                </a:lnTo>
                <a:lnTo>
                  <a:pt x="134" y="437"/>
                </a:lnTo>
                <a:lnTo>
                  <a:pt x="107" y="437"/>
                </a:lnTo>
                <a:lnTo>
                  <a:pt x="81" y="437"/>
                </a:lnTo>
                <a:lnTo>
                  <a:pt x="54" y="422"/>
                </a:lnTo>
                <a:lnTo>
                  <a:pt x="27" y="408"/>
                </a:lnTo>
                <a:lnTo>
                  <a:pt x="0" y="408"/>
                </a:lnTo>
                <a:lnTo>
                  <a:pt x="27" y="422"/>
                </a:lnTo>
                <a:lnTo>
                  <a:pt x="54" y="451"/>
                </a:lnTo>
                <a:lnTo>
                  <a:pt x="81" y="451"/>
                </a:lnTo>
                <a:lnTo>
                  <a:pt x="107" y="458"/>
                </a:lnTo>
                <a:lnTo>
                  <a:pt x="134" y="458"/>
                </a:lnTo>
                <a:lnTo>
                  <a:pt x="148" y="488"/>
                </a:lnTo>
                <a:lnTo>
                  <a:pt x="168" y="517"/>
                </a:lnTo>
                <a:lnTo>
                  <a:pt x="181" y="546"/>
                </a:lnTo>
                <a:lnTo>
                  <a:pt x="208" y="546"/>
                </a:lnTo>
                <a:lnTo>
                  <a:pt x="235" y="531"/>
                </a:lnTo>
                <a:lnTo>
                  <a:pt x="262" y="524"/>
                </a:lnTo>
                <a:lnTo>
                  <a:pt x="289" y="546"/>
                </a:lnTo>
                <a:lnTo>
                  <a:pt x="315" y="560"/>
                </a:lnTo>
                <a:lnTo>
                  <a:pt x="342" y="582"/>
                </a:lnTo>
                <a:lnTo>
                  <a:pt x="369" y="597"/>
                </a:lnTo>
                <a:lnTo>
                  <a:pt x="396" y="597"/>
                </a:lnTo>
                <a:lnTo>
                  <a:pt x="429" y="597"/>
                </a:lnTo>
                <a:lnTo>
                  <a:pt x="483" y="604"/>
                </a:lnTo>
                <a:lnTo>
                  <a:pt x="510" y="604"/>
                </a:lnTo>
                <a:lnTo>
                  <a:pt x="544" y="589"/>
                </a:lnTo>
                <a:lnTo>
                  <a:pt x="570" y="589"/>
                </a:lnTo>
                <a:lnTo>
                  <a:pt x="604" y="582"/>
                </a:lnTo>
                <a:lnTo>
                  <a:pt x="637" y="575"/>
                </a:lnTo>
                <a:lnTo>
                  <a:pt x="671" y="568"/>
                </a:lnTo>
                <a:lnTo>
                  <a:pt x="631" y="568"/>
                </a:lnTo>
                <a:lnTo>
                  <a:pt x="604" y="568"/>
                </a:lnTo>
                <a:lnTo>
                  <a:pt x="564" y="575"/>
                </a:lnTo>
                <a:lnTo>
                  <a:pt x="537" y="575"/>
                </a:lnTo>
                <a:lnTo>
                  <a:pt x="510" y="575"/>
                </a:lnTo>
                <a:lnTo>
                  <a:pt x="483" y="575"/>
                </a:lnTo>
                <a:lnTo>
                  <a:pt x="456" y="575"/>
                </a:lnTo>
                <a:lnTo>
                  <a:pt x="429" y="575"/>
                </a:lnTo>
                <a:lnTo>
                  <a:pt x="403" y="575"/>
                </a:lnTo>
                <a:lnTo>
                  <a:pt x="376" y="568"/>
                </a:lnTo>
                <a:lnTo>
                  <a:pt x="349" y="546"/>
                </a:lnTo>
                <a:lnTo>
                  <a:pt x="322" y="524"/>
                </a:lnTo>
                <a:lnTo>
                  <a:pt x="295" y="524"/>
                </a:lnTo>
                <a:lnTo>
                  <a:pt x="268" y="509"/>
                </a:lnTo>
                <a:lnTo>
                  <a:pt x="248" y="480"/>
                </a:lnTo>
                <a:lnTo>
                  <a:pt x="255" y="451"/>
                </a:lnTo>
                <a:lnTo>
                  <a:pt x="255" y="422"/>
                </a:lnTo>
                <a:lnTo>
                  <a:pt x="255" y="393"/>
                </a:lnTo>
                <a:lnTo>
                  <a:pt x="255" y="364"/>
                </a:lnTo>
                <a:lnTo>
                  <a:pt x="248" y="327"/>
                </a:lnTo>
                <a:lnTo>
                  <a:pt x="248" y="298"/>
                </a:lnTo>
                <a:lnTo>
                  <a:pt x="242" y="269"/>
                </a:lnTo>
                <a:lnTo>
                  <a:pt x="228" y="240"/>
                </a:lnTo>
                <a:lnTo>
                  <a:pt x="228" y="211"/>
                </a:lnTo>
                <a:lnTo>
                  <a:pt x="221" y="175"/>
                </a:lnTo>
                <a:lnTo>
                  <a:pt x="201" y="146"/>
                </a:lnTo>
                <a:lnTo>
                  <a:pt x="161" y="138"/>
                </a:lnTo>
                <a:lnTo>
                  <a:pt x="141" y="109"/>
                </a:lnTo>
                <a:lnTo>
                  <a:pt x="161" y="80"/>
                </a:lnTo>
                <a:lnTo>
                  <a:pt x="161" y="51"/>
                </a:lnTo>
                <a:lnTo>
                  <a:pt x="141" y="22"/>
                </a:lnTo>
                <a:lnTo>
                  <a:pt x="134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0057" name="Oval 41"/>
          <p:cNvSpPr>
            <a:spLocks noChangeArrowheads="1"/>
          </p:cNvSpPr>
          <p:nvPr/>
        </p:nvSpPr>
        <p:spPr bwMode="auto">
          <a:xfrm>
            <a:off x="3505200" y="931863"/>
            <a:ext cx="2005013" cy="11588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0047" name="Rectangle 31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grpSp>
        <p:nvGrpSpPr>
          <p:cNvPr id="9254" name="Group 27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470044" name="Rectangle 28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470045" name="Rectangle 29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470046" name="Rectangle 30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  <p:sp>
        <p:nvSpPr>
          <p:cNvPr id="44" name="Rectangle 33"/>
          <p:cNvSpPr>
            <a:spLocks noChangeArrowheads="1"/>
          </p:cNvSpPr>
          <p:nvPr/>
        </p:nvSpPr>
        <p:spPr bwMode="auto">
          <a:xfrm>
            <a:off x="35265" y="438150"/>
            <a:ext cx="1892300" cy="9515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si-LK" b="1" dirty="0">
                <a:solidFill>
                  <a:srgbClr val="FFD34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වේදිකාව සැකසීම</a:t>
            </a:r>
            <a:endParaRPr lang="en-US" sz="1800" b="1" i="0" dirty="0">
              <a:solidFill>
                <a:srgbClr val="FFD34A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0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0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470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0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470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70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0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0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0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0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0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470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058" grpId="0" animBg="1"/>
      <p:bldP spid="470059" grpId="0" animBg="1" autoUpdateAnimBg="0"/>
      <p:bldP spid="470060" grpId="0" animBg="1"/>
      <p:bldP spid="470061" grpId="0" animBg="1"/>
      <p:bldP spid="470062" grpId="0"/>
      <p:bldP spid="470062" grpId="1"/>
      <p:bldP spid="470063" grpId="0"/>
      <p:bldP spid="470057" grpId="0" animBg="1"/>
      <p:bldP spid="470057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6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4506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4506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6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6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7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7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450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7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80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81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82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45083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45084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85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45086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87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45088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89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90" name="Rectangle 34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C</a:t>
            </a:r>
          </a:p>
        </p:txBody>
      </p:sp>
      <p:sp>
        <p:nvSpPr>
          <p:cNvPr id="45091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92" name="Rectangle 36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J</a:t>
            </a:r>
          </a:p>
        </p:txBody>
      </p:sp>
      <p:sp>
        <p:nvSpPr>
          <p:cNvPr id="45093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94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95" name="Rectangle 39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KB</a:t>
            </a:r>
          </a:p>
        </p:txBody>
      </p:sp>
      <p:sp>
        <p:nvSpPr>
          <p:cNvPr id="45096" name="Oval 40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97" name="Rectangle 41"/>
          <p:cNvSpPr>
            <a:spLocks noChangeArrowheads="1"/>
          </p:cNvSpPr>
          <p:nvPr/>
        </p:nvSpPr>
        <p:spPr bwMode="auto">
          <a:xfrm>
            <a:off x="3138488" y="5073650"/>
            <a:ext cx="7905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45098" name="Oval 42"/>
          <p:cNvSpPr>
            <a:spLocks noChangeArrowheads="1"/>
          </p:cNvSpPr>
          <p:nvPr/>
        </p:nvSpPr>
        <p:spPr bwMode="auto">
          <a:xfrm>
            <a:off x="2828925" y="5008563"/>
            <a:ext cx="126047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99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100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101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102" name="Rectangle 4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  <a:ea typeface="+mn-ea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</a:endParaRPr>
          </a:p>
        </p:txBody>
      </p:sp>
      <p:sp>
        <p:nvSpPr>
          <p:cNvPr id="45103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45104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45105" name="Oval 49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106" name="Rectangle 50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MN</a:t>
            </a:r>
          </a:p>
        </p:txBody>
      </p:sp>
      <p:sp>
        <p:nvSpPr>
          <p:cNvPr id="45108" name="Oval 5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109" name="Rectangle 53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</a:t>
            </a:r>
          </a:p>
        </p:txBody>
      </p:sp>
      <p:sp>
        <p:nvSpPr>
          <p:cNvPr id="82994" name="Text Box 5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5116" name="Rectangle 6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</a:p>
        </p:txBody>
      </p:sp>
      <p:sp>
        <p:nvSpPr>
          <p:cNvPr id="82996" name="Text Box 61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82997" name="Rectangle 62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pic>
        <p:nvPicPr>
          <p:cNvPr id="45119" name="Picture 6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914"/>
          <a:stretch>
            <a:fillRect/>
          </a:stretch>
        </p:blipFill>
        <p:spPr bwMode="auto">
          <a:xfrm>
            <a:off x="4143375" y="2193925"/>
            <a:ext cx="4757738" cy="32480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5121" name="Text Box 65"/>
          <p:cNvSpPr txBox="1">
            <a:spLocks noChangeArrowheads="1"/>
          </p:cNvSpPr>
          <p:nvPr/>
        </p:nvSpPr>
        <p:spPr bwMode="auto">
          <a:xfrm>
            <a:off x="4057650" y="2249488"/>
            <a:ext cx="26876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සීනායි කන්ද</a:t>
            </a:r>
            <a:endParaRPr 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98" grpId="0" animBg="1"/>
      <p:bldP spid="45121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1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4711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4711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1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1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2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2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4712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2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2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29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30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47131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47132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33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47134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35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47136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37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38" name="Rectangle 34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C</a:t>
            </a:r>
          </a:p>
        </p:txBody>
      </p:sp>
      <p:sp>
        <p:nvSpPr>
          <p:cNvPr id="47139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40" name="Rectangle 36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J</a:t>
            </a:r>
          </a:p>
        </p:txBody>
      </p:sp>
      <p:sp>
        <p:nvSpPr>
          <p:cNvPr id="47141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42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43" name="Rectangle 39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KB</a:t>
            </a:r>
          </a:p>
        </p:txBody>
      </p:sp>
      <p:sp>
        <p:nvSpPr>
          <p:cNvPr id="47144" name="Oval 40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45" name="Rectangle 41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47146" name="Oval 4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47" name="Rectangle 43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</a:t>
            </a:r>
          </a:p>
        </p:txBody>
      </p:sp>
      <p:sp>
        <p:nvSpPr>
          <p:cNvPr id="47148" name="AutoShape 4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49" name="AutoShape 4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50" name="Line 4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51" name="Rectangle 47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  <a:ea typeface="+mn-ea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</a:endParaRPr>
          </a:p>
        </p:txBody>
      </p:sp>
      <p:sp>
        <p:nvSpPr>
          <p:cNvPr id="47152" name="Rectangle 4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47153" name="Rectangle 4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47154" name="Oval 50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55" name="Rectangle 51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MN</a:t>
            </a:r>
          </a:p>
        </p:txBody>
      </p:sp>
      <p:sp>
        <p:nvSpPr>
          <p:cNvPr id="47157" name="Oval 53"/>
          <p:cNvSpPr>
            <a:spLocks noChangeArrowheads="1"/>
          </p:cNvSpPr>
          <p:nvPr/>
        </p:nvSpPr>
        <p:spPr bwMode="auto">
          <a:xfrm>
            <a:off x="1500188" y="3908425"/>
            <a:ext cx="7286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58" name="Oval 54"/>
          <p:cNvSpPr>
            <a:spLocks noChangeArrowheads="1"/>
          </p:cNvSpPr>
          <p:nvPr/>
        </p:nvSpPr>
        <p:spPr bwMode="auto">
          <a:xfrm>
            <a:off x="2720975" y="503237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59" name="Oval 55"/>
          <p:cNvSpPr>
            <a:spLocks noChangeArrowheads="1"/>
          </p:cNvSpPr>
          <p:nvPr/>
        </p:nvSpPr>
        <p:spPr bwMode="auto">
          <a:xfrm>
            <a:off x="2625725" y="4300538"/>
            <a:ext cx="728663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60" name="Oval 56"/>
          <p:cNvSpPr>
            <a:spLocks noChangeArrowheads="1"/>
          </p:cNvSpPr>
          <p:nvPr/>
        </p:nvSpPr>
        <p:spPr bwMode="auto">
          <a:xfrm>
            <a:off x="2663825" y="298767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61" name="Oval 57"/>
          <p:cNvSpPr>
            <a:spLocks noChangeArrowheads="1"/>
          </p:cNvSpPr>
          <p:nvPr/>
        </p:nvSpPr>
        <p:spPr bwMode="auto">
          <a:xfrm>
            <a:off x="2625725" y="247015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62" name="Oval 58"/>
          <p:cNvSpPr>
            <a:spLocks noChangeArrowheads="1"/>
          </p:cNvSpPr>
          <p:nvPr/>
        </p:nvSpPr>
        <p:spPr bwMode="auto">
          <a:xfrm>
            <a:off x="3236913" y="2932113"/>
            <a:ext cx="728662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5181600" y="1371600"/>
            <a:ext cx="2819400" cy="3551238"/>
            <a:chOff x="3264" y="864"/>
            <a:chExt cx="1776" cy="2237"/>
          </a:xfrm>
        </p:grpSpPr>
        <p:sp>
          <p:nvSpPr>
            <p:cNvPr id="47163" name="Oval 59"/>
            <p:cNvSpPr>
              <a:spLocks noChangeArrowheads="1"/>
            </p:cNvSpPr>
            <p:nvPr/>
          </p:nvSpPr>
          <p:spPr bwMode="auto">
            <a:xfrm>
              <a:off x="4128" y="2640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47164" name="Oval 60"/>
            <p:cNvSpPr>
              <a:spLocks noChangeArrowheads="1"/>
            </p:cNvSpPr>
            <p:nvPr/>
          </p:nvSpPr>
          <p:spPr bwMode="auto">
            <a:xfrm>
              <a:off x="3456" y="1728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47165" name="Oval 61"/>
            <p:cNvSpPr>
              <a:spLocks noChangeArrowheads="1"/>
            </p:cNvSpPr>
            <p:nvPr/>
          </p:nvSpPr>
          <p:spPr bwMode="auto">
            <a:xfrm>
              <a:off x="3264" y="1056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47166" name="Oval 62"/>
            <p:cNvSpPr>
              <a:spLocks noChangeArrowheads="1"/>
            </p:cNvSpPr>
            <p:nvPr/>
          </p:nvSpPr>
          <p:spPr bwMode="auto">
            <a:xfrm>
              <a:off x="4272" y="864"/>
              <a:ext cx="768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  <p:sp>
        <p:nvSpPr>
          <p:cNvPr id="85049" name="Text Box 6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7174" name="Rectangle 7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sp>
        <p:nvSpPr>
          <p:cNvPr id="85051" name="Text Box 71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85052" name="Text Box 72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85053" name="Rectangle 73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sp>
        <p:nvSpPr>
          <p:cNvPr id="67" name="Text Box 62"/>
          <p:cNvSpPr txBox="1">
            <a:spLocks noChangeArrowheads="1"/>
          </p:cNvSpPr>
          <p:nvPr/>
        </p:nvSpPr>
        <p:spPr bwMode="auto">
          <a:xfrm>
            <a:off x="859972" y="2714872"/>
            <a:ext cx="8098972" cy="144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si-LK" sz="8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භූමි ප්‍රදෙශයන් 10</a:t>
            </a:r>
            <a:endParaRPr lang="en-US" sz="8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MN</a:t>
            </a:r>
          </a:p>
        </p:txBody>
      </p:sp>
      <p:sp>
        <p:nvSpPr>
          <p:cNvPr id="45773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3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3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3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3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3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45773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3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45773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4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4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4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45774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45774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45774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4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4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45774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50" name="Oval 22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51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52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53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54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chemeClr val="tx1"/>
                </a:solidFill>
                <a:latin typeface="Times" pitchFamily="-110" charset="0"/>
                <a:ea typeface="+mn-ea"/>
              </a:rPr>
              <a:t>ස්ථාන 10</a:t>
            </a:r>
            <a:endParaRPr lang="en-US" sz="2400" b="1" i="0" dirty="0">
              <a:solidFill>
                <a:schemeClr val="tx1"/>
              </a:solidFill>
              <a:latin typeface="Times" pitchFamily="-110" charset="0"/>
              <a:ea typeface="+mn-ea"/>
            </a:endParaRPr>
          </a:p>
        </p:txBody>
      </p:sp>
      <p:sp>
        <p:nvSpPr>
          <p:cNvPr id="457755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45775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457757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457758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457759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60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457761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62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457763" name="Oval 3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64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65" name="Rectangle 37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C</a:t>
            </a:r>
          </a:p>
        </p:txBody>
      </p:sp>
      <p:sp>
        <p:nvSpPr>
          <p:cNvPr id="457766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67" name="Rectangle 3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J</a:t>
            </a:r>
          </a:p>
        </p:txBody>
      </p:sp>
      <p:sp>
        <p:nvSpPr>
          <p:cNvPr id="457768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69" name="Oval 4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70" name="Oval 4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71" name="Rectangle 43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457772" name="Oval 4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73" name="Rectangle 45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E</a:t>
            </a:r>
          </a:p>
        </p:txBody>
      </p:sp>
      <p:sp>
        <p:nvSpPr>
          <p:cNvPr id="457774" name="Line 46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75" name="Oval 4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76" name="Oval 4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77" name="Text Box 49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Times" pitchFamily="-110" charset="0"/>
              <a:ea typeface="+mn-ea"/>
            </a:endParaRPr>
          </a:p>
        </p:txBody>
      </p:sp>
      <p:sp>
        <p:nvSpPr>
          <p:cNvPr id="457778" name="Rectangle 50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KB</a:t>
            </a:r>
          </a:p>
        </p:txBody>
      </p:sp>
      <p:sp>
        <p:nvSpPr>
          <p:cNvPr id="457780" name="Text Box 52"/>
          <p:cNvSpPr txBox="1">
            <a:spLocks noChangeArrowheads="1"/>
          </p:cNvSpPr>
          <p:nvPr/>
        </p:nvSpPr>
        <p:spPr bwMode="auto">
          <a:xfrm>
            <a:off x="1874606" y="95931"/>
            <a:ext cx="5973989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si-LK" sz="1400" b="1" i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(විනිශ්චයකාරයා 20:1, 2 සාමුවෙල් 17:11, 1 රාජාවලිය4:25 )</a:t>
            </a:r>
            <a:endParaRPr lang="en-US" sz="1400" b="1" i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57786" name="Oval 58"/>
          <p:cNvSpPr>
            <a:spLocks noChangeArrowheads="1"/>
          </p:cNvSpPr>
          <p:nvPr/>
        </p:nvSpPr>
        <p:spPr bwMode="auto">
          <a:xfrm>
            <a:off x="1614488" y="-3175"/>
            <a:ext cx="4741862" cy="493032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7091" name="Text Box 5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57788" name="Rectangle 6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  <p:sp>
        <p:nvSpPr>
          <p:cNvPr id="87093" name="Text Box 61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87094" name="Rectangle 62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sp>
        <p:nvSpPr>
          <p:cNvPr id="87095" name="Text Box 63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pitchFamily="34" charset="0"/>
              </a:rPr>
              <a:t>3</a:t>
            </a:r>
          </a:p>
        </p:txBody>
      </p:sp>
      <p:sp>
        <p:nvSpPr>
          <p:cNvPr id="457804" name="AutoShape 76"/>
          <p:cNvSpPr>
            <a:spLocks noChangeArrowheads="1"/>
          </p:cNvSpPr>
          <p:nvPr/>
        </p:nvSpPr>
        <p:spPr bwMode="auto">
          <a:xfrm rot="-3349850">
            <a:off x="2132806" y="3201194"/>
            <a:ext cx="2173288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pPr>
              <a:defRPr/>
            </a:pPr>
            <a:endParaRPr lang="en-US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0" charset="0"/>
              <a:ea typeface="+mn-ea"/>
            </a:endParaRPr>
          </a:p>
        </p:txBody>
      </p:sp>
      <p:sp>
        <p:nvSpPr>
          <p:cNvPr id="457805" name="Line 77"/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806" name="Line 78"/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grpSp>
        <p:nvGrpSpPr>
          <p:cNvPr id="87099" name="Group 79"/>
          <p:cNvGrpSpPr>
            <a:grpSpLocks/>
          </p:cNvGrpSpPr>
          <p:nvPr/>
        </p:nvGrpSpPr>
        <p:grpSpPr bwMode="auto">
          <a:xfrm>
            <a:off x="1614488" y="765175"/>
            <a:ext cx="808037" cy="3687763"/>
            <a:chOff x="1017" y="482"/>
            <a:chExt cx="509" cy="2323"/>
          </a:xfrm>
        </p:grpSpPr>
        <p:sp>
          <p:nvSpPr>
            <p:cNvPr id="457808" name="Oval 80"/>
            <p:cNvSpPr>
              <a:spLocks noChangeArrowheads="1"/>
            </p:cNvSpPr>
            <p:nvPr/>
          </p:nvSpPr>
          <p:spPr bwMode="auto">
            <a:xfrm rot="1740000">
              <a:off x="1017" y="653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457809" name="Rectangle 81"/>
            <p:cNvSpPr>
              <a:spLocks noChangeArrowheads="1"/>
            </p:cNvSpPr>
            <p:nvPr/>
          </p:nvSpPr>
          <p:spPr bwMode="auto">
            <a:xfrm rot="18000000">
              <a:off x="149" y="1436"/>
              <a:ext cx="2323" cy="4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i-LK" sz="3600" b="1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84" charset="0"/>
                </a:rPr>
                <a:t>භූමිය</a:t>
              </a:r>
              <a:endParaRPr lang="en-US" sz="3600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endParaRPr>
            </a:p>
          </p:txBody>
        </p:sp>
      </p:grpSp>
      <p:grpSp>
        <p:nvGrpSpPr>
          <p:cNvPr id="3" name="Group 82"/>
          <p:cNvGrpSpPr>
            <a:grpSpLocks/>
          </p:cNvGrpSpPr>
          <p:nvPr/>
        </p:nvGrpSpPr>
        <p:grpSpPr bwMode="auto">
          <a:xfrm>
            <a:off x="3225800" y="1492251"/>
            <a:ext cx="5021263" cy="3187701"/>
            <a:chOff x="2448" y="2208"/>
            <a:chExt cx="1584" cy="2008"/>
          </a:xfrm>
        </p:grpSpPr>
        <p:sp>
          <p:nvSpPr>
            <p:cNvPr id="457811" name="Text Box 83"/>
            <p:cNvSpPr txBox="1">
              <a:spLocks noChangeArrowheads="1"/>
            </p:cNvSpPr>
            <p:nvPr/>
          </p:nvSpPr>
          <p:spPr bwMode="auto">
            <a:xfrm>
              <a:off x="2673" y="2921"/>
              <a:ext cx="913" cy="129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60000"/>
                </a:lnSpc>
                <a:spcBef>
                  <a:spcPct val="50000"/>
                </a:spcBef>
              </a:pPr>
              <a:endPara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endParaRP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si-LK" altLang="ja-JP" sz="4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pitchFamily="34" charset="0"/>
                </a:rPr>
                <a:t>දාන් සිට බෙයර්ෂබා දක්වා</a:t>
              </a:r>
              <a:endPara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endParaRPr>
            </a:p>
          </p:txBody>
        </p:sp>
        <p:sp>
          <p:nvSpPr>
            <p:cNvPr id="457812" name="AutoShape 84"/>
            <p:cNvSpPr>
              <a:spLocks noChangeArrowheads="1"/>
            </p:cNvSpPr>
            <p:nvPr/>
          </p:nvSpPr>
          <p:spPr bwMode="auto">
            <a:xfrm>
              <a:off x="2448" y="2208"/>
              <a:ext cx="1584" cy="1488"/>
            </a:xfrm>
            <a:prstGeom prst="roundRect">
              <a:avLst>
                <a:gd name="adj" fmla="val 16667"/>
              </a:avLst>
            </a:prstGeom>
            <a:noFill/>
            <a:ln w="57150">
              <a:noFill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7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7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7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7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57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7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457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780" grpId="0" autoUpdateAnimBg="0"/>
      <p:bldP spid="457786" grpId="0" animBg="1"/>
      <p:bldP spid="457804" grpId="0" animBg="1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0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0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5120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5121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1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1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5121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5121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1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1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2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5122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2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51226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51227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28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51229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30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51231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32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33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C</a:t>
            </a:r>
          </a:p>
        </p:txBody>
      </p:sp>
      <p:sp>
        <p:nvSpPr>
          <p:cNvPr id="51234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35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J</a:t>
            </a:r>
          </a:p>
        </p:txBody>
      </p:sp>
      <p:sp>
        <p:nvSpPr>
          <p:cNvPr id="51236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37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38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KB</a:t>
            </a:r>
          </a:p>
        </p:txBody>
      </p:sp>
      <p:sp>
        <p:nvSpPr>
          <p:cNvPr id="51239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40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51241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42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</a:t>
            </a:r>
          </a:p>
        </p:txBody>
      </p:sp>
      <p:sp>
        <p:nvSpPr>
          <p:cNvPr id="51243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MN</a:t>
            </a:r>
          </a:p>
        </p:txBody>
      </p:sp>
      <p:sp>
        <p:nvSpPr>
          <p:cNvPr id="51244" name="Text Box 44"/>
          <p:cNvSpPr txBox="1">
            <a:spLocks noChangeArrowheads="1"/>
          </p:cNvSpPr>
          <p:nvPr/>
        </p:nvSpPr>
        <p:spPr bwMode="auto">
          <a:xfrm>
            <a:off x="1948542" y="4027715"/>
            <a:ext cx="6629399" cy="168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si-LK" sz="4400" b="1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"සිදුවීම් </a:t>
            </a:r>
            <a:endParaRPr lang="en-US" sz="4400" b="1" dirty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si-LK" sz="4400" b="1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හටගත් </a:t>
            </a:r>
            <a:endParaRPr lang="en-US" sz="4400" b="1" dirty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si-LK" sz="4400" b="1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අවධිය"</a:t>
            </a:r>
            <a:endParaRPr lang="en-US" sz="4400" b="1" dirty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89130" name="Text Box 4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51251" name="Rectangle 5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  <p:sp>
        <p:nvSpPr>
          <p:cNvPr id="89132" name="Text Box 52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89133" name="Rectangle 53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4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603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6060" name="Text Box 44"/>
          <p:cNvSpPr txBox="1">
            <a:spLocks noChangeArrowheads="1"/>
          </p:cNvSpPr>
          <p:nvPr/>
        </p:nvSpPr>
        <p:spPr bwMode="auto">
          <a:xfrm>
            <a:off x="2100263" y="2682875"/>
            <a:ext cx="5443537" cy="13234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i-LK" sz="4000" b="1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සාරාංශගතව නැවත හැරී බලමු..</a:t>
            </a:r>
            <a:endParaRPr lang="en-US" sz="4000" b="1" dirty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91141" name="Text Box 4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86068" name="Rectangle 5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sp>
        <p:nvSpPr>
          <p:cNvPr id="91143" name="Text Box 53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91144" name="Rectangle 54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7046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7048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7049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7050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3193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87057" name="Rectangle 1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44</a:t>
            </a:r>
          </a:p>
        </p:txBody>
      </p:sp>
      <p:sp>
        <p:nvSpPr>
          <p:cNvPr id="93195" name="Text Box 1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93196" name="Rectangle 1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909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909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909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5240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89105" name="Rectangle 1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45</a:t>
            </a:r>
          </a:p>
        </p:txBody>
      </p:sp>
      <p:sp>
        <p:nvSpPr>
          <p:cNvPr id="95242" name="Text Box 1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95243" name="Rectangle 1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1504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504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504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5046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504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504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5050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7289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15057" name="Rectangle 1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</a:p>
        </p:txBody>
      </p:sp>
      <p:sp>
        <p:nvSpPr>
          <p:cNvPr id="97291" name="Text Box 1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97292" name="Rectangle 1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reeform 2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01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01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0120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0121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0123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9338" name="Text Box 1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0130" name="Rectangle 1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99340" name="Text Box 1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99341" name="Rectangle 20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31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31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31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319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3195" name="Rectangle 11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93196" name="Oval 12"/>
          <p:cNvSpPr>
            <a:spLocks noChangeArrowheads="1"/>
          </p:cNvSpPr>
          <p:nvPr/>
        </p:nvSpPr>
        <p:spPr bwMode="auto">
          <a:xfrm>
            <a:off x="2006600" y="8794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3197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1388" name="Text Box 1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3204" name="Rectangle 2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48</a:t>
            </a:r>
          </a:p>
        </p:txBody>
      </p:sp>
      <p:sp>
        <p:nvSpPr>
          <p:cNvPr id="101390" name="Text Box 21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01391" name="Rectangle 22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26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128" name="Freeform 16"/>
          <p:cNvSpPr>
            <a:spLocks/>
          </p:cNvSpPr>
          <p:nvPr/>
        </p:nvSpPr>
        <p:spPr bwMode="auto">
          <a:xfrm>
            <a:off x="1676400" y="901700"/>
            <a:ext cx="2349500" cy="2959100"/>
          </a:xfrm>
          <a:custGeom>
            <a:avLst/>
            <a:gdLst>
              <a:gd name="T0" fmla="*/ 1480 w 1480"/>
              <a:gd name="T1" fmla="*/ 0 h 1864"/>
              <a:gd name="T2" fmla="*/ 1416 w 1480"/>
              <a:gd name="T3" fmla="*/ 48 h 1864"/>
              <a:gd name="T4" fmla="*/ 1376 w 1480"/>
              <a:gd name="T5" fmla="*/ 144 h 1864"/>
              <a:gd name="T6" fmla="*/ 1360 w 1480"/>
              <a:gd name="T7" fmla="*/ 192 h 1864"/>
              <a:gd name="T8" fmla="*/ 1320 w 1480"/>
              <a:gd name="T9" fmla="*/ 240 h 1864"/>
              <a:gd name="T10" fmla="*/ 1296 w 1480"/>
              <a:gd name="T11" fmla="*/ 320 h 1864"/>
              <a:gd name="T12" fmla="*/ 1224 w 1480"/>
              <a:gd name="T13" fmla="*/ 416 h 1864"/>
              <a:gd name="T14" fmla="*/ 1152 w 1480"/>
              <a:gd name="T15" fmla="*/ 552 h 1864"/>
              <a:gd name="T16" fmla="*/ 1120 w 1480"/>
              <a:gd name="T17" fmla="*/ 664 h 1864"/>
              <a:gd name="T18" fmla="*/ 1112 w 1480"/>
              <a:gd name="T19" fmla="*/ 688 h 1864"/>
              <a:gd name="T20" fmla="*/ 1080 w 1480"/>
              <a:gd name="T21" fmla="*/ 768 h 1864"/>
              <a:gd name="T22" fmla="*/ 1056 w 1480"/>
              <a:gd name="T23" fmla="*/ 752 h 1864"/>
              <a:gd name="T24" fmla="*/ 1032 w 1480"/>
              <a:gd name="T25" fmla="*/ 744 h 1864"/>
              <a:gd name="T26" fmla="*/ 1016 w 1480"/>
              <a:gd name="T27" fmla="*/ 792 h 1864"/>
              <a:gd name="T28" fmla="*/ 1008 w 1480"/>
              <a:gd name="T29" fmla="*/ 816 h 1864"/>
              <a:gd name="T30" fmla="*/ 944 w 1480"/>
              <a:gd name="T31" fmla="*/ 1080 h 1864"/>
              <a:gd name="T32" fmla="*/ 912 w 1480"/>
              <a:gd name="T33" fmla="*/ 1200 h 1864"/>
              <a:gd name="T34" fmla="*/ 880 w 1480"/>
              <a:gd name="T35" fmla="*/ 1248 h 1864"/>
              <a:gd name="T36" fmla="*/ 816 w 1480"/>
              <a:gd name="T37" fmla="*/ 1360 h 1864"/>
              <a:gd name="T38" fmla="*/ 784 w 1480"/>
              <a:gd name="T39" fmla="*/ 1456 h 1864"/>
              <a:gd name="T40" fmla="*/ 776 w 1480"/>
              <a:gd name="T41" fmla="*/ 1480 h 1864"/>
              <a:gd name="T42" fmla="*/ 704 w 1480"/>
              <a:gd name="T43" fmla="*/ 1536 h 1864"/>
              <a:gd name="T44" fmla="*/ 656 w 1480"/>
              <a:gd name="T45" fmla="*/ 1632 h 1864"/>
              <a:gd name="T46" fmla="*/ 632 w 1480"/>
              <a:gd name="T47" fmla="*/ 1640 h 1864"/>
              <a:gd name="T48" fmla="*/ 608 w 1480"/>
              <a:gd name="T49" fmla="*/ 1656 h 1864"/>
              <a:gd name="T50" fmla="*/ 560 w 1480"/>
              <a:gd name="T51" fmla="*/ 1672 h 1864"/>
              <a:gd name="T52" fmla="*/ 472 w 1480"/>
              <a:gd name="T53" fmla="*/ 1752 h 1864"/>
              <a:gd name="T54" fmla="*/ 376 w 1480"/>
              <a:gd name="T55" fmla="*/ 1808 h 1864"/>
              <a:gd name="T56" fmla="*/ 304 w 1480"/>
              <a:gd name="T57" fmla="*/ 1832 h 1864"/>
              <a:gd name="T58" fmla="*/ 104 w 1480"/>
              <a:gd name="T59" fmla="*/ 1864 h 1864"/>
              <a:gd name="T60" fmla="*/ 0 w 1480"/>
              <a:gd name="T61" fmla="*/ 1856 h 18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480" h="1864">
                <a:moveTo>
                  <a:pt x="1480" y="0"/>
                </a:moveTo>
                <a:cubicBezTo>
                  <a:pt x="1460" y="28"/>
                  <a:pt x="1444" y="29"/>
                  <a:pt x="1416" y="48"/>
                </a:cubicBezTo>
                <a:cubicBezTo>
                  <a:pt x="1404" y="82"/>
                  <a:pt x="1387" y="108"/>
                  <a:pt x="1376" y="144"/>
                </a:cubicBezTo>
                <a:cubicBezTo>
                  <a:pt x="1370" y="160"/>
                  <a:pt x="1371" y="180"/>
                  <a:pt x="1360" y="192"/>
                </a:cubicBezTo>
                <a:cubicBezTo>
                  <a:pt x="1344" y="207"/>
                  <a:pt x="1328" y="219"/>
                  <a:pt x="1320" y="240"/>
                </a:cubicBezTo>
                <a:cubicBezTo>
                  <a:pt x="1308" y="265"/>
                  <a:pt x="1308" y="295"/>
                  <a:pt x="1296" y="320"/>
                </a:cubicBezTo>
                <a:cubicBezTo>
                  <a:pt x="1278" y="355"/>
                  <a:pt x="1252" y="387"/>
                  <a:pt x="1224" y="416"/>
                </a:cubicBezTo>
                <a:cubicBezTo>
                  <a:pt x="1204" y="473"/>
                  <a:pt x="1206" y="515"/>
                  <a:pt x="1152" y="552"/>
                </a:cubicBezTo>
                <a:cubicBezTo>
                  <a:pt x="1139" y="589"/>
                  <a:pt x="1132" y="626"/>
                  <a:pt x="1120" y="664"/>
                </a:cubicBezTo>
                <a:cubicBezTo>
                  <a:pt x="1117" y="672"/>
                  <a:pt x="1112" y="688"/>
                  <a:pt x="1112" y="688"/>
                </a:cubicBezTo>
                <a:cubicBezTo>
                  <a:pt x="1109" y="702"/>
                  <a:pt x="1112" y="762"/>
                  <a:pt x="1080" y="768"/>
                </a:cubicBezTo>
                <a:cubicBezTo>
                  <a:pt x="1070" y="769"/>
                  <a:pt x="1064" y="756"/>
                  <a:pt x="1056" y="752"/>
                </a:cubicBezTo>
                <a:cubicBezTo>
                  <a:pt x="1048" y="748"/>
                  <a:pt x="1040" y="746"/>
                  <a:pt x="1032" y="744"/>
                </a:cubicBezTo>
                <a:cubicBezTo>
                  <a:pt x="1026" y="760"/>
                  <a:pt x="1021" y="776"/>
                  <a:pt x="1016" y="792"/>
                </a:cubicBezTo>
                <a:cubicBezTo>
                  <a:pt x="1013" y="800"/>
                  <a:pt x="1008" y="816"/>
                  <a:pt x="1008" y="816"/>
                </a:cubicBezTo>
                <a:cubicBezTo>
                  <a:pt x="996" y="906"/>
                  <a:pt x="961" y="990"/>
                  <a:pt x="944" y="1080"/>
                </a:cubicBezTo>
                <a:cubicBezTo>
                  <a:pt x="936" y="1115"/>
                  <a:pt x="931" y="1170"/>
                  <a:pt x="912" y="1200"/>
                </a:cubicBezTo>
                <a:cubicBezTo>
                  <a:pt x="901" y="1216"/>
                  <a:pt x="886" y="1229"/>
                  <a:pt x="880" y="1248"/>
                </a:cubicBezTo>
                <a:cubicBezTo>
                  <a:pt x="866" y="1289"/>
                  <a:pt x="853" y="1335"/>
                  <a:pt x="816" y="1360"/>
                </a:cubicBezTo>
                <a:cubicBezTo>
                  <a:pt x="805" y="1392"/>
                  <a:pt x="794" y="1424"/>
                  <a:pt x="784" y="1456"/>
                </a:cubicBezTo>
                <a:cubicBezTo>
                  <a:pt x="781" y="1464"/>
                  <a:pt x="783" y="1475"/>
                  <a:pt x="776" y="1480"/>
                </a:cubicBezTo>
                <a:cubicBezTo>
                  <a:pt x="750" y="1497"/>
                  <a:pt x="729" y="1518"/>
                  <a:pt x="704" y="1536"/>
                </a:cubicBezTo>
                <a:cubicBezTo>
                  <a:pt x="697" y="1555"/>
                  <a:pt x="671" y="1619"/>
                  <a:pt x="656" y="1632"/>
                </a:cubicBezTo>
                <a:cubicBezTo>
                  <a:pt x="649" y="1637"/>
                  <a:pt x="639" y="1636"/>
                  <a:pt x="632" y="1640"/>
                </a:cubicBezTo>
                <a:cubicBezTo>
                  <a:pt x="623" y="1644"/>
                  <a:pt x="616" y="1652"/>
                  <a:pt x="608" y="1656"/>
                </a:cubicBezTo>
                <a:cubicBezTo>
                  <a:pt x="592" y="1662"/>
                  <a:pt x="560" y="1672"/>
                  <a:pt x="560" y="1672"/>
                </a:cubicBezTo>
                <a:cubicBezTo>
                  <a:pt x="534" y="1710"/>
                  <a:pt x="516" y="1737"/>
                  <a:pt x="472" y="1752"/>
                </a:cubicBezTo>
                <a:cubicBezTo>
                  <a:pt x="445" y="1791"/>
                  <a:pt x="419" y="1794"/>
                  <a:pt x="376" y="1808"/>
                </a:cubicBezTo>
                <a:cubicBezTo>
                  <a:pt x="351" y="1815"/>
                  <a:pt x="329" y="1829"/>
                  <a:pt x="304" y="1832"/>
                </a:cubicBezTo>
                <a:cubicBezTo>
                  <a:pt x="232" y="1837"/>
                  <a:pt x="172" y="1846"/>
                  <a:pt x="104" y="1864"/>
                </a:cubicBezTo>
                <a:cubicBezTo>
                  <a:pt x="21" y="1854"/>
                  <a:pt x="56" y="1856"/>
                  <a:pt x="0" y="185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29" name="Freeform 17"/>
          <p:cNvSpPr>
            <a:spLocks/>
          </p:cNvSpPr>
          <p:nvPr/>
        </p:nvSpPr>
        <p:spPr bwMode="auto">
          <a:xfrm>
            <a:off x="3517900" y="901700"/>
            <a:ext cx="1233488" cy="965200"/>
          </a:xfrm>
          <a:custGeom>
            <a:avLst/>
            <a:gdLst/>
            <a:ahLst/>
            <a:cxnLst>
              <a:cxn ang="0">
                <a:pos x="0" y="568"/>
              </a:cxn>
              <a:cxn ang="0">
                <a:pos x="80" y="576"/>
              </a:cxn>
              <a:cxn ang="0">
                <a:pos x="128" y="608"/>
              </a:cxn>
              <a:cxn ang="0">
                <a:pos x="232" y="576"/>
              </a:cxn>
              <a:cxn ang="0">
                <a:pos x="256" y="544"/>
              </a:cxn>
              <a:cxn ang="0">
                <a:pos x="264" y="456"/>
              </a:cxn>
              <a:cxn ang="0">
                <a:pos x="336" y="448"/>
              </a:cxn>
              <a:cxn ang="0">
                <a:pos x="432" y="416"/>
              </a:cxn>
              <a:cxn ang="0">
                <a:pos x="472" y="344"/>
              </a:cxn>
              <a:cxn ang="0">
                <a:pos x="520" y="320"/>
              </a:cxn>
              <a:cxn ang="0">
                <a:pos x="584" y="280"/>
              </a:cxn>
              <a:cxn ang="0">
                <a:pos x="576" y="232"/>
              </a:cxn>
              <a:cxn ang="0">
                <a:pos x="528" y="216"/>
              </a:cxn>
              <a:cxn ang="0">
                <a:pos x="584" y="144"/>
              </a:cxn>
              <a:cxn ang="0">
                <a:pos x="608" y="128"/>
              </a:cxn>
              <a:cxn ang="0">
                <a:pos x="656" y="112"/>
              </a:cxn>
              <a:cxn ang="0">
                <a:pos x="680" y="104"/>
              </a:cxn>
              <a:cxn ang="0">
                <a:pos x="768" y="104"/>
              </a:cxn>
              <a:cxn ang="0">
                <a:pos x="752" y="80"/>
              </a:cxn>
              <a:cxn ang="0">
                <a:pos x="744" y="56"/>
              </a:cxn>
              <a:cxn ang="0">
                <a:pos x="776" y="0"/>
              </a:cxn>
            </a:cxnLst>
            <a:rect l="0" t="0" r="r" b="b"/>
            <a:pathLst>
              <a:path w="777" h="608">
                <a:moveTo>
                  <a:pt x="0" y="568"/>
                </a:moveTo>
                <a:cubicBezTo>
                  <a:pt x="26" y="570"/>
                  <a:pt x="54" y="568"/>
                  <a:pt x="80" y="576"/>
                </a:cubicBezTo>
                <a:cubicBezTo>
                  <a:pt x="98" y="581"/>
                  <a:pt x="128" y="608"/>
                  <a:pt x="128" y="608"/>
                </a:cubicBezTo>
                <a:cubicBezTo>
                  <a:pt x="164" y="583"/>
                  <a:pt x="185" y="582"/>
                  <a:pt x="232" y="576"/>
                </a:cubicBezTo>
                <a:cubicBezTo>
                  <a:pt x="240" y="565"/>
                  <a:pt x="252" y="556"/>
                  <a:pt x="256" y="544"/>
                </a:cubicBezTo>
                <a:cubicBezTo>
                  <a:pt x="263" y="515"/>
                  <a:pt x="245" y="478"/>
                  <a:pt x="264" y="456"/>
                </a:cubicBezTo>
                <a:cubicBezTo>
                  <a:pt x="279" y="437"/>
                  <a:pt x="312" y="450"/>
                  <a:pt x="336" y="448"/>
                </a:cubicBezTo>
                <a:cubicBezTo>
                  <a:pt x="392" y="391"/>
                  <a:pt x="315" y="458"/>
                  <a:pt x="432" y="416"/>
                </a:cubicBezTo>
                <a:cubicBezTo>
                  <a:pt x="453" y="408"/>
                  <a:pt x="453" y="358"/>
                  <a:pt x="472" y="344"/>
                </a:cubicBezTo>
                <a:cubicBezTo>
                  <a:pt x="485" y="332"/>
                  <a:pt x="505" y="329"/>
                  <a:pt x="520" y="320"/>
                </a:cubicBezTo>
                <a:cubicBezTo>
                  <a:pt x="532" y="281"/>
                  <a:pt x="545" y="289"/>
                  <a:pt x="584" y="280"/>
                </a:cubicBezTo>
                <a:cubicBezTo>
                  <a:pt x="600" y="255"/>
                  <a:pt x="613" y="252"/>
                  <a:pt x="576" y="232"/>
                </a:cubicBezTo>
                <a:cubicBezTo>
                  <a:pt x="561" y="223"/>
                  <a:pt x="528" y="216"/>
                  <a:pt x="528" y="216"/>
                </a:cubicBezTo>
                <a:cubicBezTo>
                  <a:pt x="510" y="163"/>
                  <a:pt x="546" y="162"/>
                  <a:pt x="584" y="144"/>
                </a:cubicBezTo>
                <a:cubicBezTo>
                  <a:pt x="592" y="139"/>
                  <a:pt x="599" y="131"/>
                  <a:pt x="608" y="128"/>
                </a:cubicBezTo>
                <a:cubicBezTo>
                  <a:pt x="623" y="121"/>
                  <a:pt x="640" y="117"/>
                  <a:pt x="656" y="112"/>
                </a:cubicBezTo>
                <a:cubicBezTo>
                  <a:pt x="664" y="109"/>
                  <a:pt x="680" y="104"/>
                  <a:pt x="680" y="104"/>
                </a:cubicBezTo>
                <a:cubicBezTo>
                  <a:pt x="709" y="113"/>
                  <a:pt x="734" y="126"/>
                  <a:pt x="768" y="104"/>
                </a:cubicBezTo>
                <a:cubicBezTo>
                  <a:pt x="776" y="98"/>
                  <a:pt x="756" y="88"/>
                  <a:pt x="752" y="80"/>
                </a:cubicBezTo>
                <a:cubicBezTo>
                  <a:pt x="748" y="72"/>
                  <a:pt x="746" y="64"/>
                  <a:pt x="744" y="56"/>
                </a:cubicBezTo>
                <a:cubicBezTo>
                  <a:pt x="777" y="5"/>
                  <a:pt x="776" y="27"/>
                  <a:pt x="77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130" name="Line 18"/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136" name="Line 24"/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141" name="Line 29"/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149" name="Freeform 37"/>
          <p:cNvSpPr>
            <a:spLocks/>
          </p:cNvSpPr>
          <p:nvPr/>
        </p:nvSpPr>
        <p:spPr bwMode="auto">
          <a:xfrm>
            <a:off x="3695700" y="3086100"/>
            <a:ext cx="212725" cy="1035050"/>
          </a:xfrm>
          <a:custGeom>
            <a:avLst/>
            <a:gdLst>
              <a:gd name="T0" fmla="*/ 124 w 134"/>
              <a:gd name="T1" fmla="*/ 0 h 652"/>
              <a:gd name="T2" fmla="*/ 124 w 134"/>
              <a:gd name="T3" fmla="*/ 84 h 652"/>
              <a:gd name="T4" fmla="*/ 92 w 134"/>
              <a:gd name="T5" fmla="*/ 180 h 652"/>
              <a:gd name="T6" fmla="*/ 104 w 134"/>
              <a:gd name="T7" fmla="*/ 244 h 652"/>
              <a:gd name="T8" fmla="*/ 68 w 134"/>
              <a:gd name="T9" fmla="*/ 332 h 652"/>
              <a:gd name="T10" fmla="*/ 48 w 134"/>
              <a:gd name="T11" fmla="*/ 384 h 652"/>
              <a:gd name="T12" fmla="*/ 28 w 134"/>
              <a:gd name="T13" fmla="*/ 420 h 652"/>
              <a:gd name="T14" fmla="*/ 52 w 134"/>
              <a:gd name="T15" fmla="*/ 488 h 652"/>
              <a:gd name="T16" fmla="*/ 68 w 134"/>
              <a:gd name="T17" fmla="*/ 524 h 652"/>
              <a:gd name="T18" fmla="*/ 64 w 134"/>
              <a:gd name="T19" fmla="*/ 536 h 652"/>
              <a:gd name="T20" fmla="*/ 52 w 134"/>
              <a:gd name="T21" fmla="*/ 544 h 652"/>
              <a:gd name="T22" fmla="*/ 44 w 134"/>
              <a:gd name="T23" fmla="*/ 568 h 652"/>
              <a:gd name="T24" fmla="*/ 40 w 134"/>
              <a:gd name="T25" fmla="*/ 580 h 652"/>
              <a:gd name="T26" fmla="*/ 36 w 134"/>
              <a:gd name="T27" fmla="*/ 616 h 652"/>
              <a:gd name="T28" fmla="*/ 24 w 134"/>
              <a:gd name="T29" fmla="*/ 624 h 652"/>
              <a:gd name="T30" fmla="*/ 0 w 134"/>
              <a:gd name="T31" fmla="*/ 652 h 65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34" h="652">
                <a:moveTo>
                  <a:pt x="124" y="0"/>
                </a:moveTo>
                <a:cubicBezTo>
                  <a:pt x="127" y="33"/>
                  <a:pt x="134" y="52"/>
                  <a:pt x="124" y="84"/>
                </a:cubicBezTo>
                <a:cubicBezTo>
                  <a:pt x="120" y="137"/>
                  <a:pt x="123" y="148"/>
                  <a:pt x="92" y="180"/>
                </a:cubicBezTo>
                <a:cubicBezTo>
                  <a:pt x="94" y="203"/>
                  <a:pt x="96" y="221"/>
                  <a:pt x="104" y="244"/>
                </a:cubicBezTo>
                <a:cubicBezTo>
                  <a:pt x="96" y="272"/>
                  <a:pt x="93" y="314"/>
                  <a:pt x="68" y="332"/>
                </a:cubicBezTo>
                <a:cubicBezTo>
                  <a:pt x="64" y="358"/>
                  <a:pt x="68" y="370"/>
                  <a:pt x="48" y="384"/>
                </a:cubicBezTo>
                <a:cubicBezTo>
                  <a:pt x="29" y="411"/>
                  <a:pt x="35" y="398"/>
                  <a:pt x="28" y="420"/>
                </a:cubicBezTo>
                <a:cubicBezTo>
                  <a:pt x="31" y="447"/>
                  <a:pt x="32" y="468"/>
                  <a:pt x="52" y="488"/>
                </a:cubicBezTo>
                <a:cubicBezTo>
                  <a:pt x="56" y="501"/>
                  <a:pt x="63" y="510"/>
                  <a:pt x="68" y="524"/>
                </a:cubicBezTo>
                <a:cubicBezTo>
                  <a:pt x="66" y="528"/>
                  <a:pt x="66" y="532"/>
                  <a:pt x="64" y="536"/>
                </a:cubicBezTo>
                <a:cubicBezTo>
                  <a:pt x="60" y="539"/>
                  <a:pt x="54" y="539"/>
                  <a:pt x="52" y="544"/>
                </a:cubicBezTo>
                <a:cubicBezTo>
                  <a:pt x="47" y="551"/>
                  <a:pt x="46" y="560"/>
                  <a:pt x="44" y="568"/>
                </a:cubicBezTo>
                <a:cubicBezTo>
                  <a:pt x="42" y="572"/>
                  <a:pt x="40" y="580"/>
                  <a:pt x="40" y="580"/>
                </a:cubicBezTo>
                <a:cubicBezTo>
                  <a:pt x="38" y="592"/>
                  <a:pt x="40" y="604"/>
                  <a:pt x="36" y="616"/>
                </a:cubicBezTo>
                <a:cubicBezTo>
                  <a:pt x="34" y="620"/>
                  <a:pt x="27" y="620"/>
                  <a:pt x="24" y="624"/>
                </a:cubicBezTo>
                <a:cubicBezTo>
                  <a:pt x="13" y="632"/>
                  <a:pt x="9" y="642"/>
                  <a:pt x="0" y="652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1" name="Freeform 39"/>
          <p:cNvSpPr>
            <a:spLocks/>
          </p:cNvSpPr>
          <p:nvPr/>
        </p:nvSpPr>
        <p:spPr bwMode="auto">
          <a:xfrm>
            <a:off x="3195638" y="2327275"/>
            <a:ext cx="741362" cy="1330325"/>
          </a:xfrm>
          <a:custGeom>
            <a:avLst/>
            <a:gdLst>
              <a:gd name="T0" fmla="*/ 467 w 467"/>
              <a:gd name="T1" fmla="*/ 130 h 838"/>
              <a:gd name="T2" fmla="*/ 423 w 467"/>
              <a:gd name="T3" fmla="*/ 122 h 838"/>
              <a:gd name="T4" fmla="*/ 415 w 467"/>
              <a:gd name="T5" fmla="*/ 110 h 838"/>
              <a:gd name="T6" fmla="*/ 355 w 467"/>
              <a:gd name="T7" fmla="*/ 102 h 838"/>
              <a:gd name="T8" fmla="*/ 363 w 467"/>
              <a:gd name="T9" fmla="*/ 54 h 838"/>
              <a:gd name="T10" fmla="*/ 331 w 467"/>
              <a:gd name="T11" fmla="*/ 46 h 838"/>
              <a:gd name="T12" fmla="*/ 271 w 467"/>
              <a:gd name="T13" fmla="*/ 26 h 838"/>
              <a:gd name="T14" fmla="*/ 235 w 467"/>
              <a:gd name="T15" fmla="*/ 6 h 838"/>
              <a:gd name="T16" fmla="*/ 143 w 467"/>
              <a:gd name="T17" fmla="*/ 50 h 838"/>
              <a:gd name="T18" fmla="*/ 103 w 467"/>
              <a:gd name="T19" fmla="*/ 138 h 838"/>
              <a:gd name="T20" fmla="*/ 79 w 467"/>
              <a:gd name="T21" fmla="*/ 222 h 838"/>
              <a:gd name="T22" fmla="*/ 75 w 467"/>
              <a:gd name="T23" fmla="*/ 234 h 838"/>
              <a:gd name="T24" fmla="*/ 63 w 467"/>
              <a:gd name="T25" fmla="*/ 242 h 838"/>
              <a:gd name="T26" fmla="*/ 87 w 467"/>
              <a:gd name="T27" fmla="*/ 306 h 838"/>
              <a:gd name="T28" fmla="*/ 95 w 467"/>
              <a:gd name="T29" fmla="*/ 398 h 838"/>
              <a:gd name="T30" fmla="*/ 123 w 467"/>
              <a:gd name="T31" fmla="*/ 466 h 838"/>
              <a:gd name="T32" fmla="*/ 139 w 467"/>
              <a:gd name="T33" fmla="*/ 478 h 838"/>
              <a:gd name="T34" fmla="*/ 163 w 467"/>
              <a:gd name="T35" fmla="*/ 486 h 838"/>
              <a:gd name="T36" fmla="*/ 219 w 467"/>
              <a:gd name="T37" fmla="*/ 490 h 838"/>
              <a:gd name="T38" fmla="*/ 227 w 467"/>
              <a:gd name="T39" fmla="*/ 530 h 838"/>
              <a:gd name="T40" fmla="*/ 191 w 467"/>
              <a:gd name="T41" fmla="*/ 542 h 838"/>
              <a:gd name="T42" fmla="*/ 119 w 467"/>
              <a:gd name="T43" fmla="*/ 590 h 838"/>
              <a:gd name="T44" fmla="*/ 79 w 467"/>
              <a:gd name="T45" fmla="*/ 622 h 838"/>
              <a:gd name="T46" fmla="*/ 59 w 467"/>
              <a:gd name="T47" fmla="*/ 658 h 838"/>
              <a:gd name="T48" fmla="*/ 39 w 467"/>
              <a:gd name="T49" fmla="*/ 706 h 838"/>
              <a:gd name="T50" fmla="*/ 3 w 467"/>
              <a:gd name="T51" fmla="*/ 790 h 838"/>
              <a:gd name="T52" fmla="*/ 27 w 467"/>
              <a:gd name="T53" fmla="*/ 838 h 838"/>
              <a:gd name="T54" fmla="*/ 87 w 467"/>
              <a:gd name="T55" fmla="*/ 814 h 838"/>
              <a:gd name="T56" fmla="*/ 151 w 467"/>
              <a:gd name="T57" fmla="*/ 830 h 838"/>
              <a:gd name="T58" fmla="*/ 195 w 467"/>
              <a:gd name="T59" fmla="*/ 818 h 838"/>
              <a:gd name="T60" fmla="*/ 231 w 467"/>
              <a:gd name="T61" fmla="*/ 822 h 838"/>
              <a:gd name="T62" fmla="*/ 267 w 467"/>
              <a:gd name="T63" fmla="*/ 790 h 838"/>
              <a:gd name="T64" fmla="*/ 339 w 467"/>
              <a:gd name="T65" fmla="*/ 734 h 838"/>
              <a:gd name="T66" fmla="*/ 411 w 467"/>
              <a:gd name="T67" fmla="*/ 726 h 83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67" h="838">
                <a:moveTo>
                  <a:pt x="467" y="130"/>
                </a:moveTo>
                <a:cubicBezTo>
                  <a:pt x="452" y="125"/>
                  <a:pt x="436" y="127"/>
                  <a:pt x="423" y="122"/>
                </a:cubicBezTo>
                <a:cubicBezTo>
                  <a:pt x="418" y="120"/>
                  <a:pt x="418" y="113"/>
                  <a:pt x="415" y="110"/>
                </a:cubicBezTo>
                <a:cubicBezTo>
                  <a:pt x="399" y="97"/>
                  <a:pt x="375" y="103"/>
                  <a:pt x="355" y="102"/>
                </a:cubicBezTo>
                <a:cubicBezTo>
                  <a:pt x="359" y="85"/>
                  <a:pt x="374" y="70"/>
                  <a:pt x="363" y="54"/>
                </a:cubicBezTo>
                <a:cubicBezTo>
                  <a:pt x="356" y="44"/>
                  <a:pt x="341" y="48"/>
                  <a:pt x="331" y="46"/>
                </a:cubicBezTo>
                <a:cubicBezTo>
                  <a:pt x="309" y="41"/>
                  <a:pt x="292" y="30"/>
                  <a:pt x="271" y="26"/>
                </a:cubicBezTo>
                <a:cubicBezTo>
                  <a:pt x="260" y="5"/>
                  <a:pt x="257" y="0"/>
                  <a:pt x="235" y="6"/>
                </a:cubicBezTo>
                <a:cubicBezTo>
                  <a:pt x="207" y="33"/>
                  <a:pt x="179" y="40"/>
                  <a:pt x="143" y="50"/>
                </a:cubicBezTo>
                <a:cubicBezTo>
                  <a:pt x="116" y="89"/>
                  <a:pt x="147" y="108"/>
                  <a:pt x="103" y="138"/>
                </a:cubicBezTo>
                <a:cubicBezTo>
                  <a:pt x="93" y="165"/>
                  <a:pt x="102" y="206"/>
                  <a:pt x="79" y="222"/>
                </a:cubicBezTo>
                <a:cubicBezTo>
                  <a:pt x="77" y="226"/>
                  <a:pt x="77" y="230"/>
                  <a:pt x="75" y="234"/>
                </a:cubicBezTo>
                <a:cubicBezTo>
                  <a:pt x="71" y="237"/>
                  <a:pt x="64" y="237"/>
                  <a:pt x="63" y="242"/>
                </a:cubicBezTo>
                <a:cubicBezTo>
                  <a:pt x="57" y="264"/>
                  <a:pt x="80" y="286"/>
                  <a:pt x="87" y="306"/>
                </a:cubicBezTo>
                <a:cubicBezTo>
                  <a:pt x="76" y="336"/>
                  <a:pt x="76" y="370"/>
                  <a:pt x="95" y="398"/>
                </a:cubicBezTo>
                <a:cubicBezTo>
                  <a:pt x="101" y="424"/>
                  <a:pt x="92" y="455"/>
                  <a:pt x="123" y="466"/>
                </a:cubicBezTo>
                <a:cubicBezTo>
                  <a:pt x="128" y="470"/>
                  <a:pt x="133" y="475"/>
                  <a:pt x="139" y="478"/>
                </a:cubicBezTo>
                <a:cubicBezTo>
                  <a:pt x="146" y="481"/>
                  <a:pt x="163" y="486"/>
                  <a:pt x="163" y="486"/>
                </a:cubicBezTo>
                <a:cubicBezTo>
                  <a:pt x="184" y="481"/>
                  <a:pt x="197" y="484"/>
                  <a:pt x="219" y="490"/>
                </a:cubicBezTo>
                <a:cubicBezTo>
                  <a:pt x="224" y="498"/>
                  <a:pt x="239" y="518"/>
                  <a:pt x="227" y="530"/>
                </a:cubicBezTo>
                <a:cubicBezTo>
                  <a:pt x="206" y="547"/>
                  <a:pt x="207" y="531"/>
                  <a:pt x="191" y="542"/>
                </a:cubicBezTo>
                <a:cubicBezTo>
                  <a:pt x="166" y="558"/>
                  <a:pt x="147" y="580"/>
                  <a:pt x="119" y="590"/>
                </a:cubicBezTo>
                <a:cubicBezTo>
                  <a:pt x="105" y="600"/>
                  <a:pt x="93" y="612"/>
                  <a:pt x="79" y="622"/>
                </a:cubicBezTo>
                <a:cubicBezTo>
                  <a:pt x="60" y="649"/>
                  <a:pt x="66" y="636"/>
                  <a:pt x="59" y="658"/>
                </a:cubicBezTo>
                <a:cubicBezTo>
                  <a:pt x="55" y="682"/>
                  <a:pt x="58" y="692"/>
                  <a:pt x="39" y="706"/>
                </a:cubicBezTo>
                <a:cubicBezTo>
                  <a:pt x="21" y="732"/>
                  <a:pt x="17" y="761"/>
                  <a:pt x="3" y="790"/>
                </a:cubicBezTo>
                <a:cubicBezTo>
                  <a:pt x="6" y="818"/>
                  <a:pt x="0" y="831"/>
                  <a:pt x="27" y="838"/>
                </a:cubicBezTo>
                <a:cubicBezTo>
                  <a:pt x="48" y="832"/>
                  <a:pt x="68" y="826"/>
                  <a:pt x="87" y="814"/>
                </a:cubicBezTo>
                <a:cubicBezTo>
                  <a:pt x="108" y="817"/>
                  <a:pt x="129" y="822"/>
                  <a:pt x="151" y="830"/>
                </a:cubicBezTo>
                <a:cubicBezTo>
                  <a:pt x="187" y="820"/>
                  <a:pt x="172" y="825"/>
                  <a:pt x="195" y="818"/>
                </a:cubicBezTo>
                <a:cubicBezTo>
                  <a:pt x="207" y="819"/>
                  <a:pt x="218" y="822"/>
                  <a:pt x="231" y="822"/>
                </a:cubicBezTo>
                <a:cubicBezTo>
                  <a:pt x="249" y="820"/>
                  <a:pt x="257" y="801"/>
                  <a:pt x="267" y="790"/>
                </a:cubicBezTo>
                <a:cubicBezTo>
                  <a:pt x="291" y="762"/>
                  <a:pt x="310" y="753"/>
                  <a:pt x="339" y="734"/>
                </a:cubicBezTo>
                <a:cubicBezTo>
                  <a:pt x="353" y="712"/>
                  <a:pt x="386" y="726"/>
                  <a:pt x="411" y="72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2" name="Freeform 40"/>
          <p:cNvSpPr>
            <a:spLocks/>
          </p:cNvSpPr>
          <p:nvPr/>
        </p:nvSpPr>
        <p:spPr bwMode="auto">
          <a:xfrm>
            <a:off x="2546350" y="3454400"/>
            <a:ext cx="241300" cy="304800"/>
          </a:xfrm>
          <a:custGeom>
            <a:avLst/>
            <a:gdLst>
              <a:gd name="T0" fmla="*/ 0 w 152"/>
              <a:gd name="T1" fmla="*/ 192 h 192"/>
              <a:gd name="T2" fmla="*/ 40 w 152"/>
              <a:gd name="T3" fmla="*/ 176 h 192"/>
              <a:gd name="T4" fmla="*/ 64 w 152"/>
              <a:gd name="T5" fmla="*/ 168 h 192"/>
              <a:gd name="T6" fmla="*/ 96 w 152"/>
              <a:gd name="T7" fmla="*/ 80 h 192"/>
              <a:gd name="T8" fmla="*/ 132 w 152"/>
              <a:gd name="T9" fmla="*/ 60 h 192"/>
              <a:gd name="T10" fmla="*/ 152 w 152"/>
              <a:gd name="T11" fmla="*/ 24 h 192"/>
              <a:gd name="T12" fmla="*/ 148 w 152"/>
              <a:gd name="T13" fmla="*/ 8 h 192"/>
              <a:gd name="T14" fmla="*/ 136 w 152"/>
              <a:gd name="T15" fmla="*/ 0 h 19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2" h="192">
                <a:moveTo>
                  <a:pt x="0" y="192"/>
                </a:moveTo>
                <a:cubicBezTo>
                  <a:pt x="14" y="187"/>
                  <a:pt x="26" y="182"/>
                  <a:pt x="40" y="176"/>
                </a:cubicBezTo>
                <a:cubicBezTo>
                  <a:pt x="47" y="172"/>
                  <a:pt x="64" y="168"/>
                  <a:pt x="64" y="168"/>
                </a:cubicBezTo>
                <a:cubicBezTo>
                  <a:pt x="72" y="150"/>
                  <a:pt x="77" y="86"/>
                  <a:pt x="96" y="80"/>
                </a:cubicBezTo>
                <a:cubicBezTo>
                  <a:pt x="109" y="75"/>
                  <a:pt x="132" y="60"/>
                  <a:pt x="132" y="60"/>
                </a:cubicBezTo>
                <a:cubicBezTo>
                  <a:pt x="150" y="32"/>
                  <a:pt x="144" y="45"/>
                  <a:pt x="152" y="24"/>
                </a:cubicBezTo>
                <a:cubicBezTo>
                  <a:pt x="150" y="18"/>
                  <a:pt x="151" y="12"/>
                  <a:pt x="148" y="8"/>
                </a:cubicBezTo>
                <a:cubicBezTo>
                  <a:pt x="145" y="4"/>
                  <a:pt x="136" y="0"/>
                  <a:pt x="13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6" name="Freeform 44"/>
          <p:cNvSpPr>
            <a:spLocks/>
          </p:cNvSpPr>
          <p:nvPr/>
        </p:nvSpPr>
        <p:spPr bwMode="auto">
          <a:xfrm>
            <a:off x="3736975" y="3257550"/>
            <a:ext cx="179388" cy="508000"/>
          </a:xfrm>
          <a:custGeom>
            <a:avLst/>
            <a:gdLst>
              <a:gd name="T0" fmla="*/ 98 w 113"/>
              <a:gd name="T1" fmla="*/ 0 h 320"/>
              <a:gd name="T2" fmla="*/ 46 w 113"/>
              <a:gd name="T3" fmla="*/ 72 h 320"/>
              <a:gd name="T4" fmla="*/ 50 w 113"/>
              <a:gd name="T5" fmla="*/ 116 h 320"/>
              <a:gd name="T6" fmla="*/ 34 w 113"/>
              <a:gd name="T7" fmla="*/ 164 h 320"/>
              <a:gd name="T8" fmla="*/ 22 w 113"/>
              <a:gd name="T9" fmla="*/ 244 h 320"/>
              <a:gd name="T10" fmla="*/ 6 w 113"/>
              <a:gd name="T11" fmla="*/ 268 h 320"/>
              <a:gd name="T12" fmla="*/ 2 w 113"/>
              <a:gd name="T13" fmla="*/ 280 h 320"/>
              <a:gd name="T14" fmla="*/ 18 w 113"/>
              <a:gd name="T15" fmla="*/ 312 h 320"/>
              <a:gd name="T16" fmla="*/ 42 w 113"/>
              <a:gd name="T17" fmla="*/ 320 h 320"/>
              <a:gd name="T18" fmla="*/ 42 w 113"/>
              <a:gd name="T19" fmla="*/ 280 h 320"/>
              <a:gd name="T20" fmla="*/ 46 w 113"/>
              <a:gd name="T21" fmla="*/ 244 h 320"/>
              <a:gd name="T22" fmla="*/ 58 w 113"/>
              <a:gd name="T23" fmla="*/ 256 h 320"/>
              <a:gd name="T24" fmla="*/ 70 w 113"/>
              <a:gd name="T25" fmla="*/ 252 h 320"/>
              <a:gd name="T26" fmla="*/ 98 w 113"/>
              <a:gd name="T27" fmla="*/ 208 h 320"/>
              <a:gd name="T28" fmla="*/ 74 w 113"/>
              <a:gd name="T29" fmla="*/ 132 h 320"/>
              <a:gd name="T30" fmla="*/ 106 w 113"/>
              <a:gd name="T31" fmla="*/ 72 h 320"/>
              <a:gd name="T32" fmla="*/ 102 w 113"/>
              <a:gd name="T33" fmla="*/ 16 h 320"/>
              <a:gd name="T34" fmla="*/ 90 w 113"/>
              <a:gd name="T35" fmla="*/ 8 h 320"/>
              <a:gd name="T36" fmla="*/ 98 w 113"/>
              <a:gd name="T37" fmla="*/ 0 h 32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13" h="320">
                <a:moveTo>
                  <a:pt x="98" y="0"/>
                </a:moveTo>
                <a:cubicBezTo>
                  <a:pt x="56" y="8"/>
                  <a:pt x="69" y="40"/>
                  <a:pt x="46" y="72"/>
                </a:cubicBezTo>
                <a:cubicBezTo>
                  <a:pt x="41" y="89"/>
                  <a:pt x="44" y="98"/>
                  <a:pt x="50" y="116"/>
                </a:cubicBezTo>
                <a:cubicBezTo>
                  <a:pt x="46" y="136"/>
                  <a:pt x="40" y="145"/>
                  <a:pt x="34" y="164"/>
                </a:cubicBezTo>
                <a:cubicBezTo>
                  <a:pt x="32" y="181"/>
                  <a:pt x="30" y="224"/>
                  <a:pt x="22" y="244"/>
                </a:cubicBezTo>
                <a:cubicBezTo>
                  <a:pt x="18" y="252"/>
                  <a:pt x="9" y="258"/>
                  <a:pt x="6" y="268"/>
                </a:cubicBezTo>
                <a:cubicBezTo>
                  <a:pt x="4" y="272"/>
                  <a:pt x="3" y="276"/>
                  <a:pt x="2" y="280"/>
                </a:cubicBezTo>
                <a:cubicBezTo>
                  <a:pt x="5" y="301"/>
                  <a:pt x="0" y="304"/>
                  <a:pt x="18" y="312"/>
                </a:cubicBezTo>
                <a:cubicBezTo>
                  <a:pt x="25" y="315"/>
                  <a:pt x="42" y="320"/>
                  <a:pt x="42" y="320"/>
                </a:cubicBezTo>
                <a:cubicBezTo>
                  <a:pt x="67" y="311"/>
                  <a:pt x="56" y="294"/>
                  <a:pt x="42" y="280"/>
                </a:cubicBezTo>
                <a:cubicBezTo>
                  <a:pt x="43" y="268"/>
                  <a:pt x="39" y="254"/>
                  <a:pt x="46" y="244"/>
                </a:cubicBezTo>
                <a:cubicBezTo>
                  <a:pt x="49" y="239"/>
                  <a:pt x="52" y="254"/>
                  <a:pt x="58" y="256"/>
                </a:cubicBezTo>
                <a:cubicBezTo>
                  <a:pt x="62" y="257"/>
                  <a:pt x="66" y="253"/>
                  <a:pt x="70" y="252"/>
                </a:cubicBezTo>
                <a:cubicBezTo>
                  <a:pt x="75" y="234"/>
                  <a:pt x="83" y="217"/>
                  <a:pt x="98" y="208"/>
                </a:cubicBezTo>
                <a:cubicBezTo>
                  <a:pt x="108" y="177"/>
                  <a:pt x="82" y="158"/>
                  <a:pt x="74" y="132"/>
                </a:cubicBezTo>
                <a:cubicBezTo>
                  <a:pt x="80" y="112"/>
                  <a:pt x="94" y="89"/>
                  <a:pt x="106" y="72"/>
                </a:cubicBezTo>
                <a:cubicBezTo>
                  <a:pt x="109" y="55"/>
                  <a:pt x="113" y="30"/>
                  <a:pt x="102" y="16"/>
                </a:cubicBezTo>
                <a:cubicBezTo>
                  <a:pt x="98" y="12"/>
                  <a:pt x="91" y="12"/>
                  <a:pt x="90" y="8"/>
                </a:cubicBezTo>
                <a:cubicBezTo>
                  <a:pt x="89" y="4"/>
                  <a:pt x="95" y="2"/>
                  <a:pt x="98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7" name="Freeform 45"/>
          <p:cNvSpPr>
            <a:spLocks/>
          </p:cNvSpPr>
          <p:nvPr/>
        </p:nvSpPr>
        <p:spPr bwMode="auto">
          <a:xfrm>
            <a:off x="3884613" y="2012950"/>
            <a:ext cx="173037" cy="273050"/>
          </a:xfrm>
          <a:custGeom>
            <a:avLst/>
            <a:gdLst>
              <a:gd name="T0" fmla="*/ 73 w 109"/>
              <a:gd name="T1" fmla="*/ 0 h 172"/>
              <a:gd name="T2" fmla="*/ 13 w 109"/>
              <a:gd name="T3" fmla="*/ 16 h 172"/>
              <a:gd name="T4" fmla="*/ 5 w 109"/>
              <a:gd name="T5" fmla="*/ 40 h 172"/>
              <a:gd name="T6" fmla="*/ 21 w 109"/>
              <a:gd name="T7" fmla="*/ 64 h 172"/>
              <a:gd name="T8" fmla="*/ 53 w 109"/>
              <a:gd name="T9" fmla="*/ 132 h 172"/>
              <a:gd name="T10" fmla="*/ 85 w 109"/>
              <a:gd name="T11" fmla="*/ 172 h 172"/>
              <a:gd name="T12" fmla="*/ 93 w 109"/>
              <a:gd name="T13" fmla="*/ 148 h 172"/>
              <a:gd name="T14" fmla="*/ 109 w 109"/>
              <a:gd name="T15" fmla="*/ 124 h 172"/>
              <a:gd name="T16" fmla="*/ 89 w 109"/>
              <a:gd name="T17" fmla="*/ 32 h 172"/>
              <a:gd name="T18" fmla="*/ 85 w 109"/>
              <a:gd name="T19" fmla="*/ 4 h 172"/>
              <a:gd name="T20" fmla="*/ 73 w 109"/>
              <a:gd name="T21" fmla="*/ 0 h 17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9" h="172">
                <a:moveTo>
                  <a:pt x="73" y="0"/>
                </a:moveTo>
                <a:cubicBezTo>
                  <a:pt x="53" y="4"/>
                  <a:pt x="32" y="9"/>
                  <a:pt x="13" y="16"/>
                </a:cubicBezTo>
                <a:cubicBezTo>
                  <a:pt x="10" y="24"/>
                  <a:pt x="0" y="32"/>
                  <a:pt x="5" y="40"/>
                </a:cubicBezTo>
                <a:cubicBezTo>
                  <a:pt x="10" y="48"/>
                  <a:pt x="21" y="64"/>
                  <a:pt x="21" y="64"/>
                </a:cubicBezTo>
                <a:cubicBezTo>
                  <a:pt x="27" y="89"/>
                  <a:pt x="24" y="122"/>
                  <a:pt x="53" y="132"/>
                </a:cubicBezTo>
                <a:cubicBezTo>
                  <a:pt x="60" y="155"/>
                  <a:pt x="60" y="165"/>
                  <a:pt x="85" y="172"/>
                </a:cubicBezTo>
                <a:cubicBezTo>
                  <a:pt x="87" y="164"/>
                  <a:pt x="88" y="155"/>
                  <a:pt x="93" y="148"/>
                </a:cubicBezTo>
                <a:cubicBezTo>
                  <a:pt x="98" y="140"/>
                  <a:pt x="109" y="124"/>
                  <a:pt x="109" y="124"/>
                </a:cubicBezTo>
                <a:cubicBezTo>
                  <a:pt x="104" y="85"/>
                  <a:pt x="100" y="66"/>
                  <a:pt x="89" y="32"/>
                </a:cubicBezTo>
                <a:cubicBezTo>
                  <a:pt x="87" y="22"/>
                  <a:pt x="89" y="12"/>
                  <a:pt x="85" y="4"/>
                </a:cubicBezTo>
                <a:cubicBezTo>
                  <a:pt x="83" y="0"/>
                  <a:pt x="73" y="0"/>
                  <a:pt x="73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8" name="Freeform 46"/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/>
            <a:ahLst/>
            <a:cxnLst>
              <a:cxn ang="0">
                <a:pos x="0" y="320"/>
              </a:cxn>
              <a:cxn ang="0">
                <a:pos x="48" y="240"/>
              </a:cxn>
              <a:cxn ang="0">
                <a:pos x="64" y="196"/>
              </a:cxn>
              <a:cxn ang="0">
                <a:pos x="88" y="136"/>
              </a:cxn>
              <a:cxn ang="0">
                <a:pos x="108" y="72"/>
              </a:cxn>
              <a:cxn ang="0">
                <a:pos x="168" y="20"/>
              </a:cxn>
              <a:cxn ang="0">
                <a:pos x="176" y="8"/>
              </a:cxn>
              <a:cxn ang="0">
                <a:pos x="200" y="0"/>
              </a:cxn>
              <a:cxn ang="0">
                <a:pos x="220" y="52"/>
              </a:cxn>
              <a:cxn ang="0">
                <a:pos x="196" y="132"/>
              </a:cxn>
              <a:cxn ang="0">
                <a:pos x="176" y="228"/>
              </a:cxn>
              <a:cxn ang="0">
                <a:pos x="168" y="260"/>
              </a:cxn>
              <a:cxn ang="0">
                <a:pos x="156" y="284"/>
              </a:cxn>
              <a:cxn ang="0">
                <a:pos x="152" y="304"/>
              </a:cxn>
              <a:cxn ang="0">
                <a:pos x="144" y="328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161" name="Oval 49"/>
          <p:cNvSpPr>
            <a:spLocks noChangeArrowheads="1"/>
          </p:cNvSpPr>
          <p:nvPr/>
        </p:nvSpPr>
        <p:spPr bwMode="auto">
          <a:xfrm>
            <a:off x="4292600" y="2984500"/>
            <a:ext cx="146050" cy="139700"/>
          </a:xfrm>
          <a:prstGeom prst="ellipse">
            <a:avLst/>
          </a:prstGeom>
          <a:solidFill>
            <a:srgbClr val="00CC0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178" name="Text Box 66"/>
          <p:cNvSpPr txBox="1">
            <a:spLocks noChangeArrowheads="1"/>
          </p:cNvSpPr>
          <p:nvPr/>
        </p:nvSpPr>
        <p:spPr bwMode="auto">
          <a:xfrm>
            <a:off x="1689100" y="1260475"/>
            <a:ext cx="1768475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Mediterranean Sea</a:t>
            </a:r>
          </a:p>
        </p:txBody>
      </p:sp>
      <p:sp>
        <p:nvSpPr>
          <p:cNvPr id="218179" name="Oval 67"/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183" name="Text Box 71"/>
          <p:cNvSpPr txBox="1">
            <a:spLocks noChangeArrowheads="1"/>
          </p:cNvSpPr>
          <p:nvPr/>
        </p:nvSpPr>
        <p:spPr bwMode="auto">
          <a:xfrm>
            <a:off x="2019300" y="5549900"/>
            <a:ext cx="1181100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Gulf of                    Aqaba</a:t>
            </a:r>
          </a:p>
        </p:txBody>
      </p:sp>
      <p:sp>
        <p:nvSpPr>
          <p:cNvPr id="218195" name="Text Box 83"/>
          <p:cNvSpPr txBox="1">
            <a:spLocks noChangeArrowheads="1"/>
          </p:cNvSpPr>
          <p:nvPr/>
        </p:nvSpPr>
        <p:spPr bwMode="auto">
          <a:xfrm>
            <a:off x="4406900" y="4419600"/>
            <a:ext cx="14605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sz="1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ජෝර්දානය</a:t>
            </a:r>
            <a:endParaRPr lang="en-US" sz="1600" b="1" i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84" charset="0"/>
            </a:endParaRPr>
          </a:p>
        </p:txBody>
      </p:sp>
      <p:sp>
        <p:nvSpPr>
          <p:cNvPr id="218197" name="Text Box 85"/>
          <p:cNvSpPr txBox="1">
            <a:spLocks noChangeArrowheads="1"/>
          </p:cNvSpPr>
          <p:nvPr/>
        </p:nvSpPr>
        <p:spPr bwMode="auto">
          <a:xfrm>
            <a:off x="1587500" y="47244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sz="1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ඊජිප්තුව </a:t>
            </a:r>
            <a:endParaRPr lang="en-US" sz="1600" b="1" i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84" charset="0"/>
            </a:endParaRPr>
          </a:p>
        </p:txBody>
      </p:sp>
      <p:sp>
        <p:nvSpPr>
          <p:cNvPr id="218198" name="Text Box 86"/>
          <p:cNvSpPr txBox="1">
            <a:spLocks noChangeArrowheads="1"/>
          </p:cNvSpPr>
          <p:nvPr/>
        </p:nvSpPr>
        <p:spPr bwMode="auto">
          <a:xfrm>
            <a:off x="7391400" y="18161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sz="1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ඉරාකය</a:t>
            </a:r>
            <a:endParaRPr lang="en-US" sz="1600" b="1" i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84" charset="0"/>
            </a:endParaRPr>
          </a:p>
        </p:txBody>
      </p:sp>
      <p:sp>
        <p:nvSpPr>
          <p:cNvPr id="218199" name="Text Box 87"/>
          <p:cNvSpPr txBox="1">
            <a:spLocks noChangeArrowheads="1"/>
          </p:cNvSpPr>
          <p:nvPr/>
        </p:nvSpPr>
        <p:spPr bwMode="auto">
          <a:xfrm>
            <a:off x="4572000" y="15113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sz="1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සිරියාව</a:t>
            </a:r>
            <a:endParaRPr lang="en-US" sz="1600" b="1" i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84" charset="0"/>
            </a:endParaRPr>
          </a:p>
        </p:txBody>
      </p:sp>
      <p:sp>
        <p:nvSpPr>
          <p:cNvPr id="218200" name="Text Box 88"/>
          <p:cNvSpPr txBox="1">
            <a:spLocks noChangeArrowheads="1"/>
          </p:cNvSpPr>
          <p:nvPr/>
        </p:nvSpPr>
        <p:spPr bwMode="auto">
          <a:xfrm>
            <a:off x="3111500" y="11938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sz="1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ලෙබනනය</a:t>
            </a:r>
            <a:endParaRPr lang="en-US" sz="1600" b="1" i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84" charset="0"/>
            </a:endParaRPr>
          </a:p>
        </p:txBody>
      </p:sp>
      <p:sp>
        <p:nvSpPr>
          <p:cNvPr id="218202" name="Line 90"/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203" name="Text Box 91"/>
          <p:cNvSpPr txBox="1">
            <a:spLocks noChangeArrowheads="1"/>
          </p:cNvSpPr>
          <p:nvPr/>
        </p:nvSpPr>
        <p:spPr bwMode="auto">
          <a:xfrm>
            <a:off x="6375400" y="4699000"/>
            <a:ext cx="14605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sz="1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සවුදි අරාබිය</a:t>
            </a:r>
            <a:endParaRPr lang="en-US" sz="1600" b="1" i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84" charset="0"/>
            </a:endParaRPr>
          </a:p>
        </p:txBody>
      </p:sp>
      <p:sp>
        <p:nvSpPr>
          <p:cNvPr id="218206" name="Text Box 94"/>
          <p:cNvSpPr txBox="1">
            <a:spLocks noChangeArrowheads="1"/>
          </p:cNvSpPr>
          <p:nvPr/>
        </p:nvSpPr>
        <p:spPr bwMode="auto">
          <a:xfrm>
            <a:off x="4076700" y="2730500"/>
            <a:ext cx="132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sz="14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-84" charset="0"/>
              </a:rPr>
              <a:t>අම්මොන්</a:t>
            </a:r>
            <a:endParaRPr lang="en-US" sz="1400" b="1" i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-84" charset="0"/>
            </a:endParaRPr>
          </a:p>
        </p:txBody>
      </p:sp>
      <p:sp>
        <p:nvSpPr>
          <p:cNvPr id="218234" name="Line 122"/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235" name="Line 123"/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236" name="Line 124"/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237" name="Line 125"/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238" name="Line 126"/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239" name="Line 127"/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240" name="Line 128"/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241" name="Line 129"/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242" name="Line 130"/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243" name="Line 131"/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244" name="Line 132"/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245" name="Line 133"/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246" name="Line 134"/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247" name="Freeform 135"/>
          <p:cNvSpPr>
            <a:spLocks/>
          </p:cNvSpPr>
          <p:nvPr/>
        </p:nvSpPr>
        <p:spPr bwMode="auto">
          <a:xfrm>
            <a:off x="3889375" y="1600200"/>
            <a:ext cx="200025" cy="1492250"/>
          </a:xfrm>
          <a:custGeom>
            <a:avLst/>
            <a:gdLst>
              <a:gd name="T0" fmla="*/ 102 w 126"/>
              <a:gd name="T1" fmla="*/ 0 h 940"/>
              <a:gd name="T2" fmla="*/ 126 w 126"/>
              <a:gd name="T3" fmla="*/ 40 h 940"/>
              <a:gd name="T4" fmla="*/ 114 w 126"/>
              <a:gd name="T5" fmla="*/ 80 h 940"/>
              <a:gd name="T6" fmla="*/ 78 w 126"/>
              <a:gd name="T7" fmla="*/ 224 h 940"/>
              <a:gd name="T8" fmla="*/ 102 w 126"/>
              <a:gd name="T9" fmla="*/ 336 h 940"/>
              <a:gd name="T10" fmla="*/ 58 w 126"/>
              <a:gd name="T11" fmla="*/ 432 h 940"/>
              <a:gd name="T12" fmla="*/ 50 w 126"/>
              <a:gd name="T13" fmla="*/ 468 h 940"/>
              <a:gd name="T14" fmla="*/ 26 w 126"/>
              <a:gd name="T15" fmla="*/ 512 h 940"/>
              <a:gd name="T16" fmla="*/ 30 w 126"/>
              <a:gd name="T17" fmla="*/ 560 h 940"/>
              <a:gd name="T18" fmla="*/ 18 w 126"/>
              <a:gd name="T19" fmla="*/ 640 h 940"/>
              <a:gd name="T20" fmla="*/ 46 w 126"/>
              <a:gd name="T21" fmla="*/ 680 h 940"/>
              <a:gd name="T22" fmla="*/ 34 w 126"/>
              <a:gd name="T23" fmla="*/ 740 h 940"/>
              <a:gd name="T24" fmla="*/ 34 w 126"/>
              <a:gd name="T25" fmla="*/ 784 h 940"/>
              <a:gd name="T26" fmla="*/ 26 w 126"/>
              <a:gd name="T27" fmla="*/ 808 h 940"/>
              <a:gd name="T28" fmla="*/ 18 w 126"/>
              <a:gd name="T29" fmla="*/ 888 h 940"/>
              <a:gd name="T30" fmla="*/ 2 w 126"/>
              <a:gd name="T31" fmla="*/ 912 h 940"/>
              <a:gd name="T32" fmla="*/ 6 w 126"/>
              <a:gd name="T33" fmla="*/ 940 h 9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6" h="940">
                <a:moveTo>
                  <a:pt x="102" y="0"/>
                </a:moveTo>
                <a:cubicBezTo>
                  <a:pt x="106" y="24"/>
                  <a:pt x="113" y="21"/>
                  <a:pt x="126" y="40"/>
                </a:cubicBezTo>
                <a:cubicBezTo>
                  <a:pt x="116" y="69"/>
                  <a:pt x="120" y="55"/>
                  <a:pt x="114" y="80"/>
                </a:cubicBezTo>
                <a:cubicBezTo>
                  <a:pt x="108" y="131"/>
                  <a:pt x="90" y="175"/>
                  <a:pt x="78" y="224"/>
                </a:cubicBezTo>
                <a:cubicBezTo>
                  <a:pt x="80" y="265"/>
                  <a:pt x="79" y="301"/>
                  <a:pt x="102" y="336"/>
                </a:cubicBezTo>
                <a:cubicBezTo>
                  <a:pt x="98" y="364"/>
                  <a:pt x="90" y="421"/>
                  <a:pt x="58" y="432"/>
                </a:cubicBezTo>
                <a:cubicBezTo>
                  <a:pt x="48" y="446"/>
                  <a:pt x="44" y="451"/>
                  <a:pt x="50" y="468"/>
                </a:cubicBezTo>
                <a:cubicBezTo>
                  <a:pt x="45" y="497"/>
                  <a:pt x="40" y="490"/>
                  <a:pt x="26" y="512"/>
                </a:cubicBezTo>
                <a:cubicBezTo>
                  <a:pt x="29" y="533"/>
                  <a:pt x="41" y="543"/>
                  <a:pt x="30" y="560"/>
                </a:cubicBezTo>
                <a:cubicBezTo>
                  <a:pt x="38" y="585"/>
                  <a:pt x="26" y="615"/>
                  <a:pt x="18" y="640"/>
                </a:cubicBezTo>
                <a:cubicBezTo>
                  <a:pt x="37" y="669"/>
                  <a:pt x="28" y="656"/>
                  <a:pt x="46" y="680"/>
                </a:cubicBezTo>
                <a:cubicBezTo>
                  <a:pt x="51" y="703"/>
                  <a:pt x="46" y="720"/>
                  <a:pt x="34" y="740"/>
                </a:cubicBezTo>
                <a:cubicBezTo>
                  <a:pt x="40" y="759"/>
                  <a:pt x="40" y="753"/>
                  <a:pt x="34" y="784"/>
                </a:cubicBezTo>
                <a:cubicBezTo>
                  <a:pt x="32" y="792"/>
                  <a:pt x="26" y="808"/>
                  <a:pt x="26" y="808"/>
                </a:cubicBezTo>
                <a:cubicBezTo>
                  <a:pt x="22" y="843"/>
                  <a:pt x="13" y="854"/>
                  <a:pt x="18" y="888"/>
                </a:cubicBezTo>
                <a:cubicBezTo>
                  <a:pt x="12" y="896"/>
                  <a:pt x="0" y="902"/>
                  <a:pt x="2" y="912"/>
                </a:cubicBezTo>
                <a:cubicBezTo>
                  <a:pt x="3" y="921"/>
                  <a:pt x="6" y="940"/>
                  <a:pt x="6" y="94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8" name="Freeform 136"/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>
              <a:gd name="T0" fmla="*/ 284 w 284"/>
              <a:gd name="T1" fmla="*/ 0 h 880"/>
              <a:gd name="T2" fmla="*/ 248 w 284"/>
              <a:gd name="T3" fmla="*/ 48 h 880"/>
              <a:gd name="T4" fmla="*/ 232 w 284"/>
              <a:gd name="T5" fmla="*/ 120 h 880"/>
              <a:gd name="T6" fmla="*/ 220 w 284"/>
              <a:gd name="T7" fmla="*/ 128 h 880"/>
              <a:gd name="T8" fmla="*/ 208 w 284"/>
              <a:gd name="T9" fmla="*/ 144 h 880"/>
              <a:gd name="T10" fmla="*/ 180 w 284"/>
              <a:gd name="T11" fmla="*/ 188 h 880"/>
              <a:gd name="T12" fmla="*/ 152 w 284"/>
              <a:gd name="T13" fmla="*/ 264 h 880"/>
              <a:gd name="T14" fmla="*/ 164 w 284"/>
              <a:gd name="T15" fmla="*/ 340 h 880"/>
              <a:gd name="T16" fmla="*/ 144 w 284"/>
              <a:gd name="T17" fmla="*/ 392 h 880"/>
              <a:gd name="T18" fmla="*/ 136 w 284"/>
              <a:gd name="T19" fmla="*/ 416 h 880"/>
              <a:gd name="T20" fmla="*/ 144 w 284"/>
              <a:gd name="T21" fmla="*/ 440 h 880"/>
              <a:gd name="T22" fmla="*/ 148 w 284"/>
              <a:gd name="T23" fmla="*/ 452 h 880"/>
              <a:gd name="T24" fmla="*/ 128 w 284"/>
              <a:gd name="T25" fmla="*/ 524 h 880"/>
              <a:gd name="T26" fmla="*/ 100 w 284"/>
              <a:gd name="T27" fmla="*/ 576 h 880"/>
              <a:gd name="T28" fmla="*/ 84 w 284"/>
              <a:gd name="T29" fmla="*/ 600 h 880"/>
              <a:gd name="T30" fmla="*/ 88 w 284"/>
              <a:gd name="T31" fmla="*/ 620 h 880"/>
              <a:gd name="T32" fmla="*/ 96 w 284"/>
              <a:gd name="T33" fmla="*/ 644 h 880"/>
              <a:gd name="T34" fmla="*/ 76 w 284"/>
              <a:gd name="T35" fmla="*/ 680 h 880"/>
              <a:gd name="T36" fmla="*/ 68 w 284"/>
              <a:gd name="T37" fmla="*/ 692 h 880"/>
              <a:gd name="T38" fmla="*/ 64 w 284"/>
              <a:gd name="T39" fmla="*/ 708 h 880"/>
              <a:gd name="T40" fmla="*/ 60 w 284"/>
              <a:gd name="T41" fmla="*/ 784 h 880"/>
              <a:gd name="T42" fmla="*/ 24 w 284"/>
              <a:gd name="T43" fmla="*/ 832 h 880"/>
              <a:gd name="T44" fmla="*/ 16 w 284"/>
              <a:gd name="T45" fmla="*/ 868 h 880"/>
              <a:gd name="T46" fmla="*/ 0 w 284"/>
              <a:gd name="T47" fmla="*/ 880 h 88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9" name="Freeform 137"/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>
              <a:gd name="T0" fmla="*/ 804 w 804"/>
              <a:gd name="T1" fmla="*/ 292 h 304"/>
              <a:gd name="T2" fmla="*/ 780 w 804"/>
              <a:gd name="T3" fmla="*/ 304 h 304"/>
              <a:gd name="T4" fmla="*/ 756 w 804"/>
              <a:gd name="T5" fmla="*/ 296 h 304"/>
              <a:gd name="T6" fmla="*/ 744 w 804"/>
              <a:gd name="T7" fmla="*/ 292 h 304"/>
              <a:gd name="T8" fmla="*/ 680 w 804"/>
              <a:gd name="T9" fmla="*/ 284 h 304"/>
              <a:gd name="T10" fmla="*/ 616 w 804"/>
              <a:gd name="T11" fmla="*/ 276 h 304"/>
              <a:gd name="T12" fmla="*/ 544 w 804"/>
              <a:gd name="T13" fmla="*/ 264 h 304"/>
              <a:gd name="T14" fmla="*/ 480 w 804"/>
              <a:gd name="T15" fmla="*/ 256 h 304"/>
              <a:gd name="T16" fmla="*/ 468 w 804"/>
              <a:gd name="T17" fmla="*/ 228 h 304"/>
              <a:gd name="T18" fmla="*/ 452 w 804"/>
              <a:gd name="T19" fmla="*/ 220 h 304"/>
              <a:gd name="T20" fmla="*/ 428 w 804"/>
              <a:gd name="T21" fmla="*/ 196 h 304"/>
              <a:gd name="T22" fmla="*/ 416 w 804"/>
              <a:gd name="T23" fmla="*/ 188 h 304"/>
              <a:gd name="T24" fmla="*/ 372 w 804"/>
              <a:gd name="T25" fmla="*/ 160 h 304"/>
              <a:gd name="T26" fmla="*/ 348 w 804"/>
              <a:gd name="T27" fmla="*/ 168 h 304"/>
              <a:gd name="T28" fmla="*/ 300 w 804"/>
              <a:gd name="T29" fmla="*/ 160 h 304"/>
              <a:gd name="T30" fmla="*/ 272 w 804"/>
              <a:gd name="T31" fmla="*/ 128 h 304"/>
              <a:gd name="T32" fmla="*/ 268 w 804"/>
              <a:gd name="T33" fmla="*/ 100 h 304"/>
              <a:gd name="T34" fmla="*/ 244 w 804"/>
              <a:gd name="T35" fmla="*/ 92 h 304"/>
              <a:gd name="T36" fmla="*/ 212 w 804"/>
              <a:gd name="T37" fmla="*/ 48 h 304"/>
              <a:gd name="T38" fmla="*/ 156 w 804"/>
              <a:gd name="T39" fmla="*/ 8 h 304"/>
              <a:gd name="T40" fmla="*/ 96 w 804"/>
              <a:gd name="T41" fmla="*/ 12 h 304"/>
              <a:gd name="T42" fmla="*/ 0 w 804"/>
              <a:gd name="T43" fmla="*/ 20 h 30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99"/>
          <p:cNvGrpSpPr>
            <a:grpSpLocks/>
          </p:cNvGrpSpPr>
          <p:nvPr/>
        </p:nvGrpSpPr>
        <p:grpSpPr bwMode="auto">
          <a:xfrm>
            <a:off x="2517775" y="1611313"/>
            <a:ext cx="1557338" cy="3910012"/>
            <a:chOff x="1584" y="1019"/>
            <a:chExt cx="981" cy="2463"/>
          </a:xfrm>
        </p:grpSpPr>
        <p:sp>
          <p:nvSpPr>
            <p:cNvPr id="218310" name="Freeform 198"/>
            <p:cNvSpPr>
              <a:spLocks/>
            </p:cNvSpPr>
            <p:nvPr/>
          </p:nvSpPr>
          <p:spPr bwMode="auto">
            <a:xfrm>
              <a:off x="1616" y="1019"/>
              <a:ext cx="949" cy="2463"/>
            </a:xfrm>
            <a:custGeom>
              <a:avLst/>
              <a:gdLst/>
              <a:ahLst/>
              <a:cxnLst>
                <a:cxn ang="0">
                  <a:pos x="48" y="1498"/>
                </a:cxn>
                <a:cxn ang="0">
                  <a:pos x="112" y="1664"/>
                </a:cxn>
                <a:cxn ang="0">
                  <a:pos x="203" y="1914"/>
                </a:cxn>
                <a:cxn ang="0">
                  <a:pos x="299" y="2197"/>
                </a:cxn>
                <a:cxn ang="0">
                  <a:pos x="368" y="2384"/>
                </a:cxn>
                <a:cxn ang="0">
                  <a:pos x="475" y="2448"/>
                </a:cxn>
                <a:cxn ang="0">
                  <a:pos x="501" y="2357"/>
                </a:cxn>
                <a:cxn ang="0">
                  <a:pos x="512" y="2240"/>
                </a:cxn>
                <a:cxn ang="0">
                  <a:pos x="549" y="2106"/>
                </a:cxn>
                <a:cxn ang="0">
                  <a:pos x="565" y="1994"/>
                </a:cxn>
                <a:cxn ang="0">
                  <a:pos x="592" y="1877"/>
                </a:cxn>
                <a:cxn ang="0">
                  <a:pos x="661" y="1680"/>
                </a:cxn>
                <a:cxn ang="0">
                  <a:pos x="768" y="1477"/>
                </a:cxn>
                <a:cxn ang="0">
                  <a:pos x="757" y="1445"/>
                </a:cxn>
                <a:cxn ang="0">
                  <a:pos x="752" y="1360"/>
                </a:cxn>
                <a:cxn ang="0">
                  <a:pos x="805" y="1168"/>
                </a:cxn>
                <a:cxn ang="0">
                  <a:pos x="800" y="1157"/>
                </a:cxn>
                <a:cxn ang="0">
                  <a:pos x="747" y="1205"/>
                </a:cxn>
                <a:cxn ang="0">
                  <a:pos x="683" y="1237"/>
                </a:cxn>
                <a:cxn ang="0">
                  <a:pos x="437" y="1296"/>
                </a:cxn>
                <a:cxn ang="0">
                  <a:pos x="416" y="1141"/>
                </a:cxn>
                <a:cxn ang="0">
                  <a:pos x="469" y="1093"/>
                </a:cxn>
                <a:cxn ang="0">
                  <a:pos x="533" y="997"/>
                </a:cxn>
                <a:cxn ang="0">
                  <a:pos x="480" y="837"/>
                </a:cxn>
                <a:cxn ang="0">
                  <a:pos x="485" y="666"/>
                </a:cxn>
                <a:cxn ang="0">
                  <a:pos x="560" y="517"/>
                </a:cxn>
                <a:cxn ang="0">
                  <a:pos x="715" y="501"/>
                </a:cxn>
                <a:cxn ang="0">
                  <a:pos x="795" y="554"/>
                </a:cxn>
                <a:cxn ang="0">
                  <a:pos x="869" y="565"/>
                </a:cxn>
                <a:cxn ang="0">
                  <a:pos x="912" y="352"/>
                </a:cxn>
                <a:cxn ang="0">
                  <a:pos x="917" y="208"/>
                </a:cxn>
                <a:cxn ang="0">
                  <a:pos x="901" y="0"/>
                </a:cxn>
                <a:cxn ang="0">
                  <a:pos x="864" y="37"/>
                </a:cxn>
                <a:cxn ang="0">
                  <a:pos x="789" y="138"/>
                </a:cxn>
                <a:cxn ang="0">
                  <a:pos x="608" y="122"/>
                </a:cxn>
                <a:cxn ang="0">
                  <a:pos x="544" y="277"/>
                </a:cxn>
                <a:cxn ang="0">
                  <a:pos x="464" y="314"/>
                </a:cxn>
                <a:cxn ang="0">
                  <a:pos x="379" y="586"/>
                </a:cxn>
                <a:cxn ang="0">
                  <a:pos x="304" y="848"/>
                </a:cxn>
                <a:cxn ang="0">
                  <a:pos x="229" y="976"/>
                </a:cxn>
                <a:cxn ang="0">
                  <a:pos x="197" y="1024"/>
                </a:cxn>
                <a:cxn ang="0">
                  <a:pos x="133" y="1109"/>
                </a:cxn>
                <a:cxn ang="0">
                  <a:pos x="91" y="1173"/>
                </a:cxn>
                <a:cxn ang="0">
                  <a:pos x="139" y="1173"/>
                </a:cxn>
                <a:cxn ang="0">
                  <a:pos x="107" y="1242"/>
                </a:cxn>
                <a:cxn ang="0">
                  <a:pos x="32" y="1349"/>
                </a:cxn>
                <a:cxn ang="0">
                  <a:pos x="0" y="1376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grpSp>
          <p:nvGrpSpPr>
            <p:cNvPr id="11338" name="Group 196"/>
            <p:cNvGrpSpPr>
              <a:grpSpLocks/>
            </p:cNvGrpSpPr>
            <p:nvPr/>
          </p:nvGrpSpPr>
          <p:grpSpPr bwMode="auto">
            <a:xfrm>
              <a:off x="1584" y="1477"/>
              <a:ext cx="907" cy="896"/>
              <a:chOff x="1584" y="1477"/>
              <a:chExt cx="907" cy="896"/>
            </a:xfrm>
          </p:grpSpPr>
          <p:sp>
            <p:nvSpPr>
              <p:cNvPr id="218306" name="Freeform 194"/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/>
                <a:ahLst/>
                <a:cxnLst>
                  <a:cxn ang="0">
                    <a:pos x="37" y="197"/>
                  </a:cxn>
                  <a:cxn ang="0">
                    <a:pos x="80" y="165"/>
                  </a:cxn>
                  <a:cxn ang="0">
                    <a:pos x="107" y="117"/>
                  </a:cxn>
                  <a:cxn ang="0">
                    <a:pos x="128" y="69"/>
                  </a:cxn>
                  <a:cxn ang="0">
                    <a:pos x="160" y="59"/>
                  </a:cxn>
                  <a:cxn ang="0">
                    <a:pos x="149" y="0"/>
                  </a:cxn>
                  <a:cxn ang="0">
                    <a:pos x="117" y="27"/>
                  </a:cxn>
                  <a:cxn ang="0">
                    <a:pos x="21" y="64"/>
                  </a:cxn>
                  <a:cxn ang="0">
                    <a:pos x="0" y="112"/>
                  </a:cxn>
                  <a:cxn ang="0">
                    <a:pos x="32" y="192"/>
                  </a:cxn>
                  <a:cxn ang="0">
                    <a:pos x="37" y="197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218307" name="Freeform 195"/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/>
                <a:ahLst/>
                <a:cxnLst>
                  <a:cxn ang="0">
                    <a:pos x="464" y="123"/>
                  </a:cxn>
                  <a:cxn ang="0">
                    <a:pos x="432" y="118"/>
                  </a:cxn>
                  <a:cxn ang="0">
                    <a:pos x="427" y="102"/>
                  </a:cxn>
                  <a:cxn ang="0">
                    <a:pos x="389" y="96"/>
                  </a:cxn>
                  <a:cxn ang="0">
                    <a:pos x="357" y="86"/>
                  </a:cxn>
                  <a:cxn ang="0">
                    <a:pos x="320" y="43"/>
                  </a:cxn>
                  <a:cxn ang="0">
                    <a:pos x="256" y="0"/>
                  </a:cxn>
                  <a:cxn ang="0">
                    <a:pos x="203" y="11"/>
                  </a:cxn>
                  <a:cxn ang="0">
                    <a:pos x="192" y="27"/>
                  </a:cxn>
                  <a:cxn ang="0">
                    <a:pos x="155" y="38"/>
                  </a:cxn>
                  <a:cxn ang="0">
                    <a:pos x="112" y="80"/>
                  </a:cxn>
                  <a:cxn ang="0">
                    <a:pos x="123" y="112"/>
                  </a:cxn>
                  <a:cxn ang="0">
                    <a:pos x="91" y="166"/>
                  </a:cxn>
                  <a:cxn ang="0">
                    <a:pos x="64" y="240"/>
                  </a:cxn>
                  <a:cxn ang="0">
                    <a:pos x="91" y="347"/>
                  </a:cxn>
                  <a:cxn ang="0">
                    <a:pos x="80" y="379"/>
                  </a:cxn>
                  <a:cxn ang="0">
                    <a:pos x="107" y="459"/>
                  </a:cxn>
                  <a:cxn ang="0">
                    <a:pos x="144" y="523"/>
                  </a:cxn>
                  <a:cxn ang="0">
                    <a:pos x="123" y="566"/>
                  </a:cxn>
                  <a:cxn ang="0">
                    <a:pos x="85" y="614"/>
                  </a:cxn>
                  <a:cxn ang="0">
                    <a:pos x="64" y="646"/>
                  </a:cxn>
                  <a:cxn ang="0">
                    <a:pos x="37" y="694"/>
                  </a:cxn>
                  <a:cxn ang="0">
                    <a:pos x="0" y="790"/>
                  </a:cxn>
                  <a:cxn ang="0">
                    <a:pos x="59" y="827"/>
                  </a:cxn>
                  <a:cxn ang="0">
                    <a:pos x="69" y="811"/>
                  </a:cxn>
                  <a:cxn ang="0">
                    <a:pos x="117" y="822"/>
                  </a:cxn>
                  <a:cxn ang="0">
                    <a:pos x="245" y="816"/>
                  </a:cxn>
                  <a:cxn ang="0">
                    <a:pos x="251" y="800"/>
                  </a:cxn>
                  <a:cxn ang="0">
                    <a:pos x="277" y="768"/>
                  </a:cxn>
                  <a:cxn ang="0">
                    <a:pos x="309" y="752"/>
                  </a:cxn>
                  <a:cxn ang="0">
                    <a:pos x="400" y="694"/>
                  </a:cxn>
                  <a:cxn ang="0">
                    <a:pos x="427" y="662"/>
                  </a:cxn>
                  <a:cxn ang="0">
                    <a:pos x="432" y="576"/>
                  </a:cxn>
                  <a:cxn ang="0">
                    <a:pos x="448" y="528"/>
                  </a:cxn>
                  <a:cxn ang="0">
                    <a:pos x="432" y="464"/>
                  </a:cxn>
                  <a:cxn ang="0">
                    <a:pos x="459" y="390"/>
                  </a:cxn>
                  <a:cxn ang="0">
                    <a:pos x="475" y="278"/>
                  </a:cxn>
                  <a:cxn ang="0">
                    <a:pos x="469" y="251"/>
                  </a:cxn>
                  <a:cxn ang="0">
                    <a:pos x="459" y="219"/>
                  </a:cxn>
                  <a:cxn ang="0">
                    <a:pos x="464" y="123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</p:grpSp>
      </p:grpSp>
      <p:grpSp>
        <p:nvGrpSpPr>
          <p:cNvPr id="11306" name="Group 167"/>
          <p:cNvGrpSpPr>
            <a:grpSpLocks/>
          </p:cNvGrpSpPr>
          <p:nvPr/>
        </p:nvGrpSpPr>
        <p:grpSpPr bwMode="auto">
          <a:xfrm>
            <a:off x="1816100" y="1857375"/>
            <a:ext cx="2933700" cy="3906838"/>
            <a:chOff x="1128" y="1176"/>
            <a:chExt cx="1848" cy="2461"/>
          </a:xfrm>
        </p:grpSpPr>
        <p:sp>
          <p:nvSpPr>
            <p:cNvPr id="218280" name="Text Box 168"/>
            <p:cNvSpPr txBox="1">
              <a:spLocks noChangeArrowheads="1"/>
            </p:cNvSpPr>
            <p:nvPr/>
          </p:nvSpPr>
          <p:spPr bwMode="auto">
            <a:xfrm>
              <a:off x="2128" y="1987"/>
              <a:ext cx="752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-84" charset="0"/>
                </a:rPr>
                <a:t>Jericho</a:t>
              </a:r>
            </a:p>
          </p:txBody>
        </p:sp>
        <p:grpSp>
          <p:nvGrpSpPr>
            <p:cNvPr id="11312" name="Group 169"/>
            <p:cNvGrpSpPr>
              <a:grpSpLocks/>
            </p:cNvGrpSpPr>
            <p:nvPr/>
          </p:nvGrpSpPr>
          <p:grpSpPr bwMode="auto">
            <a:xfrm>
              <a:off x="1128" y="1176"/>
              <a:ext cx="1848" cy="2461"/>
              <a:chOff x="1128" y="1176"/>
              <a:chExt cx="1848" cy="2461"/>
            </a:xfrm>
          </p:grpSpPr>
          <p:sp>
            <p:nvSpPr>
              <p:cNvPr id="218282" name="Oval 170"/>
              <p:cNvSpPr>
                <a:spLocks noChangeArrowheads="1"/>
              </p:cNvSpPr>
              <p:nvPr/>
            </p:nvSpPr>
            <p:spPr bwMode="auto">
              <a:xfrm>
                <a:off x="2060" y="348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218283" name="Oval 171"/>
              <p:cNvSpPr>
                <a:spLocks noChangeArrowheads="1"/>
              </p:cNvSpPr>
              <p:nvPr/>
            </p:nvSpPr>
            <p:spPr bwMode="auto">
              <a:xfrm>
                <a:off x="1992" y="34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218284" name="Text Box 172"/>
              <p:cNvSpPr txBox="1">
                <a:spLocks noChangeArrowheads="1"/>
              </p:cNvSpPr>
              <p:nvPr/>
            </p:nvSpPr>
            <p:spPr bwMode="auto">
              <a:xfrm>
                <a:off x="2320" y="2104"/>
                <a:ext cx="520" cy="32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Book Antiqua" charset="0"/>
                  </a:rPr>
                  <a:t> </a:t>
                </a: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Dead            Sea</a:t>
                </a:r>
                <a:endParaRPr lang="en-US" sz="1400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ook Antiqua" charset="0"/>
                </a:endParaRPr>
              </a:p>
            </p:txBody>
          </p:sp>
          <p:sp>
            <p:nvSpPr>
              <p:cNvPr id="218285" name="Text Box 173"/>
              <p:cNvSpPr txBox="1">
                <a:spLocks noChangeArrowheads="1"/>
              </p:cNvSpPr>
              <p:nvPr/>
            </p:nvSpPr>
            <p:spPr bwMode="auto">
              <a:xfrm>
                <a:off x="1608" y="2088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pitchFamily="-84" charset="0"/>
                  </a:rPr>
                  <a:t>Hebron</a:t>
                </a:r>
              </a:p>
            </p:txBody>
          </p:sp>
          <p:sp>
            <p:nvSpPr>
              <p:cNvPr id="218286" name="Text Box 174"/>
              <p:cNvSpPr txBox="1">
                <a:spLocks noChangeArrowheads="1"/>
              </p:cNvSpPr>
              <p:nvPr/>
            </p:nvSpPr>
            <p:spPr bwMode="auto">
              <a:xfrm>
                <a:off x="2456" y="1208"/>
                <a:ext cx="520" cy="326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pitchFamily="-84" charset="0"/>
                  </a:rPr>
                  <a:t> Sea of Galilee</a:t>
                </a:r>
              </a:p>
            </p:txBody>
          </p:sp>
          <p:sp>
            <p:nvSpPr>
              <p:cNvPr id="218287" name="Text Box 175"/>
              <p:cNvSpPr txBox="1">
                <a:spLocks noChangeArrowheads="1"/>
              </p:cNvSpPr>
              <p:nvPr/>
            </p:nvSpPr>
            <p:spPr bwMode="auto">
              <a:xfrm>
                <a:off x="1488" y="3360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pitchFamily="-84" charset="0"/>
                  </a:rPr>
                  <a:t>Eilat</a:t>
                </a:r>
              </a:p>
            </p:txBody>
          </p:sp>
          <p:sp>
            <p:nvSpPr>
              <p:cNvPr id="218288" name="Text Box 176"/>
              <p:cNvSpPr txBox="1">
                <a:spLocks noChangeArrowheads="1"/>
              </p:cNvSpPr>
              <p:nvPr/>
            </p:nvSpPr>
            <p:spPr bwMode="auto">
              <a:xfrm>
                <a:off x="2000" y="3464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pitchFamily="-84" charset="0"/>
                  </a:rPr>
                  <a:t>Al</a:t>
                </a:r>
                <a:r>
                  <a:rPr lang="fr-FR" altLang="ja-JP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pitchFamily="-84" charset="0"/>
                  </a:rPr>
                  <a:t>'</a:t>
                </a: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pitchFamily="-84" charset="0"/>
                  </a:rPr>
                  <a:t> Aqaba</a:t>
                </a:r>
              </a:p>
            </p:txBody>
          </p:sp>
          <p:sp>
            <p:nvSpPr>
              <p:cNvPr id="218289" name="Oval 177"/>
              <p:cNvSpPr>
                <a:spLocks noChangeArrowheads="1"/>
              </p:cNvSpPr>
              <p:nvPr/>
            </p:nvSpPr>
            <p:spPr bwMode="auto">
              <a:xfrm>
                <a:off x="2296" y="1356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218290" name="Oval 178"/>
              <p:cNvSpPr>
                <a:spLocks noChangeArrowheads="1"/>
              </p:cNvSpPr>
              <p:nvPr/>
            </p:nvSpPr>
            <p:spPr bwMode="auto">
              <a:xfrm>
                <a:off x="2096" y="130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218291" name="Oval 179"/>
              <p:cNvSpPr>
                <a:spLocks noChangeArrowheads="1"/>
              </p:cNvSpPr>
              <p:nvPr/>
            </p:nvSpPr>
            <p:spPr bwMode="auto">
              <a:xfrm>
                <a:off x="2356" y="1940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218292" name="Oval 180"/>
              <p:cNvSpPr>
                <a:spLocks noChangeArrowheads="1"/>
              </p:cNvSpPr>
              <p:nvPr/>
            </p:nvSpPr>
            <p:spPr bwMode="auto">
              <a:xfrm>
                <a:off x="1944" y="23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218293" name="Oval 181"/>
              <p:cNvSpPr>
                <a:spLocks noChangeArrowheads="1"/>
              </p:cNvSpPr>
              <p:nvPr/>
            </p:nvSpPr>
            <p:spPr bwMode="auto">
              <a:xfrm>
                <a:off x="1716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218294" name="Oval 182"/>
              <p:cNvSpPr>
                <a:spLocks noChangeArrowheads="1"/>
              </p:cNvSpPr>
              <p:nvPr/>
            </p:nvSpPr>
            <p:spPr bwMode="auto">
              <a:xfrm>
                <a:off x="1928" y="18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218295" name="Oval 183"/>
              <p:cNvSpPr>
                <a:spLocks noChangeArrowheads="1"/>
              </p:cNvSpPr>
              <p:nvPr/>
            </p:nvSpPr>
            <p:spPr bwMode="auto">
              <a:xfrm>
                <a:off x="2148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218296" name="Oval 184"/>
              <p:cNvSpPr>
                <a:spLocks noChangeArrowheads="1"/>
              </p:cNvSpPr>
              <p:nvPr/>
            </p:nvSpPr>
            <p:spPr bwMode="auto">
              <a:xfrm>
                <a:off x="1996" y="1628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218297" name="Text Box 185"/>
              <p:cNvSpPr txBox="1">
                <a:spLocks noChangeArrowheads="1"/>
              </p:cNvSpPr>
              <p:nvPr/>
            </p:nvSpPr>
            <p:spPr bwMode="auto">
              <a:xfrm>
                <a:off x="1528" y="1176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pitchFamily="-84" charset="0"/>
                  </a:rPr>
                  <a:t>Haifa</a:t>
                </a:r>
              </a:p>
            </p:txBody>
          </p:sp>
          <p:sp>
            <p:nvSpPr>
              <p:cNvPr id="218298" name="Text Box 186"/>
              <p:cNvSpPr txBox="1">
                <a:spLocks noChangeArrowheads="1"/>
              </p:cNvSpPr>
              <p:nvPr/>
            </p:nvSpPr>
            <p:spPr bwMode="auto">
              <a:xfrm>
                <a:off x="1656" y="1368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pitchFamily="-84" charset="0"/>
                  </a:rPr>
                  <a:t>Nazareth</a:t>
                </a:r>
              </a:p>
            </p:txBody>
          </p:sp>
          <p:sp>
            <p:nvSpPr>
              <p:cNvPr id="218299" name="Text Box 187"/>
              <p:cNvSpPr txBox="1">
                <a:spLocks noChangeArrowheads="1"/>
              </p:cNvSpPr>
              <p:nvPr/>
            </p:nvSpPr>
            <p:spPr bwMode="auto">
              <a:xfrm>
                <a:off x="1344" y="1568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pitchFamily="-84" charset="0"/>
                  </a:rPr>
                  <a:t>Netanya</a:t>
                </a:r>
              </a:p>
            </p:txBody>
          </p:sp>
          <p:sp>
            <p:nvSpPr>
              <p:cNvPr id="218300" name="Text Box 188"/>
              <p:cNvSpPr txBox="1">
                <a:spLocks noChangeArrowheads="1"/>
              </p:cNvSpPr>
              <p:nvPr/>
            </p:nvSpPr>
            <p:spPr bwMode="auto">
              <a:xfrm>
                <a:off x="1128" y="1760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pitchFamily="-84" charset="0"/>
                  </a:rPr>
                  <a:t>Tel Aviv-Jaffa</a:t>
                </a:r>
              </a:p>
            </p:txBody>
          </p:sp>
          <p:sp>
            <p:nvSpPr>
              <p:cNvPr id="218301" name="Text Box 189"/>
              <p:cNvSpPr txBox="1">
                <a:spLocks noChangeArrowheads="1"/>
              </p:cNvSpPr>
              <p:nvPr/>
            </p:nvSpPr>
            <p:spPr bwMode="auto">
              <a:xfrm>
                <a:off x="1208" y="1912"/>
                <a:ext cx="832" cy="1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si-LK" sz="1400" b="1" i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pitchFamily="-84" charset="0"/>
                  </a:rPr>
                  <a:t>ජෙරුසලම</a:t>
                </a:r>
                <a:endParaRPr lang="en-US" sz="1400" b="1" i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-84" charset="0"/>
                </a:endParaRPr>
              </a:p>
            </p:txBody>
          </p:sp>
          <p:sp>
            <p:nvSpPr>
              <p:cNvPr id="218302" name="Text Box 190"/>
              <p:cNvSpPr txBox="1">
                <a:spLocks noChangeArrowheads="1"/>
              </p:cNvSpPr>
              <p:nvPr/>
            </p:nvSpPr>
            <p:spPr bwMode="auto">
              <a:xfrm>
                <a:off x="1232" y="2296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pitchFamily="-84" charset="0"/>
                  </a:rPr>
                  <a:t>Beersheba</a:t>
                </a:r>
              </a:p>
            </p:txBody>
          </p:sp>
          <p:sp>
            <p:nvSpPr>
              <p:cNvPr id="218303" name="Text Box 191"/>
              <p:cNvSpPr txBox="1">
                <a:spLocks noChangeArrowheads="1"/>
              </p:cNvSpPr>
              <p:nvPr/>
            </p:nvSpPr>
            <p:spPr bwMode="auto">
              <a:xfrm>
                <a:off x="1160" y="2081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pitchFamily="-84" charset="0"/>
                  </a:rPr>
                  <a:t>Gaza</a:t>
                </a:r>
              </a:p>
            </p:txBody>
          </p:sp>
          <p:sp>
            <p:nvSpPr>
              <p:cNvPr id="218304" name="Text Box 192"/>
              <p:cNvSpPr txBox="1">
                <a:spLocks noChangeArrowheads="1"/>
              </p:cNvSpPr>
              <p:nvPr/>
            </p:nvSpPr>
            <p:spPr bwMode="auto">
              <a:xfrm>
                <a:off x="1576" y="2448"/>
                <a:ext cx="920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si-LK" sz="1600" b="1" i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-84" charset="0"/>
                  </a:rPr>
                  <a:t>ඊශ්‍රයෙලය</a:t>
                </a:r>
                <a:endParaRPr lang="en-US" sz="1600" b="1" i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84" charset="0"/>
                </a:endParaRPr>
              </a:p>
            </p:txBody>
          </p:sp>
          <p:sp>
            <p:nvSpPr>
              <p:cNvPr id="218305" name="Oval 193"/>
              <p:cNvSpPr>
                <a:spLocks noChangeArrowheads="1"/>
              </p:cNvSpPr>
              <p:nvPr/>
            </p:nvSpPr>
            <p:spPr bwMode="auto">
              <a:xfrm>
                <a:off x="2100" y="1884"/>
                <a:ext cx="188" cy="172"/>
              </a:xfrm>
              <a:prstGeom prst="ellipse">
                <a:avLst/>
              </a:prstGeom>
              <a:solidFill>
                <a:srgbClr val="FAF200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</p:grpSp>
      </p:grpSp>
      <p:sp>
        <p:nvSpPr>
          <p:cNvPr id="218210" name="Oval 98"/>
          <p:cNvSpPr>
            <a:spLocks noChangeArrowheads="1"/>
          </p:cNvSpPr>
          <p:nvPr/>
        </p:nvSpPr>
        <p:spPr bwMode="auto">
          <a:xfrm>
            <a:off x="2176463" y="1303338"/>
            <a:ext cx="2286000" cy="4648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308" name="Text Box 20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18317" name="Rectangle 20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11310" name="Text Box 207"/>
          <p:cNvSpPr txBox="1">
            <a:spLocks noChangeArrowheads="1"/>
          </p:cNvSpPr>
          <p:nvPr/>
        </p:nvSpPr>
        <p:spPr bwMode="auto">
          <a:xfrm>
            <a:off x="8721725" y="6397625"/>
            <a:ext cx="3254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pitchFamily="34" charset="0"/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2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42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421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421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4219" name="Rectangle 11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94221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4222" name="Rectangle 14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94220" name="Oval 12"/>
          <p:cNvSpPr>
            <a:spLocks noChangeArrowheads="1"/>
          </p:cNvSpPr>
          <p:nvPr/>
        </p:nvSpPr>
        <p:spPr bwMode="auto">
          <a:xfrm>
            <a:off x="4513263" y="2538413"/>
            <a:ext cx="881062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3437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4229" name="Rectangle 2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  <p:sp>
        <p:nvSpPr>
          <p:cNvPr id="103439" name="Text Box 22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03440" name="Rectangle 23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626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6263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6264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6266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6267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96268" name="Rectangle 12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96269" name="Oval 13"/>
          <p:cNvSpPr>
            <a:spLocks noChangeArrowheads="1"/>
          </p:cNvSpPr>
          <p:nvPr/>
        </p:nvSpPr>
        <p:spPr bwMode="auto">
          <a:xfrm>
            <a:off x="7137400" y="5111750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6270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6271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05486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6278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</a:p>
        </p:txBody>
      </p:sp>
      <p:sp>
        <p:nvSpPr>
          <p:cNvPr id="105488" name="Text Box 23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05489" name="Rectangle 24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606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606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606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607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607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607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607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6075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216076" name="Rectangle 12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216078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6079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216082" name="Text Box 18"/>
          <p:cNvSpPr txBox="1">
            <a:spLocks noChangeArrowheads="1"/>
          </p:cNvSpPr>
          <p:nvPr/>
        </p:nvSpPr>
        <p:spPr bwMode="auto">
          <a:xfrm>
            <a:off x="2590800" y="1022350"/>
            <a:ext cx="49530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මධ්‍යධරණි මුහුද</a:t>
            </a:r>
            <a:endParaRPr lang="en-US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6083" name="Text Box 19"/>
          <p:cNvSpPr txBox="1">
            <a:spLocks noChangeArrowheads="1"/>
          </p:cNvSpPr>
          <p:nvPr/>
        </p:nvSpPr>
        <p:spPr bwMode="auto">
          <a:xfrm>
            <a:off x="2514600" y="3076575"/>
            <a:ext cx="49530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යුප්‍රටීස් ගංඟාව</a:t>
            </a:r>
            <a:endParaRPr lang="en-US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6084" name="Text Box 20"/>
          <p:cNvSpPr txBox="1">
            <a:spLocks noChangeArrowheads="1"/>
          </p:cNvSpPr>
          <p:nvPr/>
        </p:nvSpPr>
        <p:spPr bwMode="auto">
          <a:xfrm>
            <a:off x="4714875" y="5618163"/>
            <a:ext cx="4024313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පර්සියන් බොක්ක</a:t>
            </a:r>
            <a:endParaRPr lang="en-US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7536" name="Text Box 2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16090" name="Rectangle 2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</a:p>
        </p:txBody>
      </p:sp>
      <p:sp>
        <p:nvSpPr>
          <p:cNvPr id="107538" name="Text Box 27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07539" name="Rectangle 28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82" grpId="0" autoUpdateAnimBg="0"/>
      <p:bldP spid="216083" grpId="0" autoUpdateAnimBg="0"/>
      <p:bldP spid="216084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72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7286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7287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7288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7289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7291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7292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97293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97294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97295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7296" name="Oval 16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9583" name="Text Box 1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7303" name="Rectangle 2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</p:txBody>
      </p:sp>
      <p:sp>
        <p:nvSpPr>
          <p:cNvPr id="109585" name="Text Box 24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09586" name="Rectangle 25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830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8310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8312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8313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8315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8316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98317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98318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98319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8320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98321" name="Oval 17"/>
          <p:cNvSpPr>
            <a:spLocks noChangeArrowheads="1"/>
          </p:cNvSpPr>
          <p:nvPr/>
        </p:nvSpPr>
        <p:spPr bwMode="auto">
          <a:xfrm>
            <a:off x="2413000" y="551656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1632" name="Text Box 1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8328" name="Rectangle 2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53</a:t>
            </a:r>
          </a:p>
        </p:txBody>
      </p:sp>
      <p:sp>
        <p:nvSpPr>
          <p:cNvPr id="111634" name="Text Box 25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11635" name="Rectangle 26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93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9334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933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933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933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9340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99341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99343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9344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99345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9346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9347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9348" name="Oval 20"/>
          <p:cNvSpPr>
            <a:spLocks noChangeArrowheads="1"/>
          </p:cNvSpPr>
          <p:nvPr/>
        </p:nvSpPr>
        <p:spPr bwMode="auto">
          <a:xfrm>
            <a:off x="2751138" y="2303463"/>
            <a:ext cx="1066800" cy="23193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3683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9355" name="Rectangle 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54</a:t>
            </a:r>
          </a:p>
        </p:txBody>
      </p:sp>
      <p:sp>
        <p:nvSpPr>
          <p:cNvPr id="113685" name="Text Box 2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13686" name="Rectangle 2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035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0358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0360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0361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0363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0364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00365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00366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00367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0368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00369" name="Oval 17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0370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0371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0372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5731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00379" name="Rectangle 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55</a:t>
            </a:r>
          </a:p>
        </p:txBody>
      </p:sp>
      <p:sp>
        <p:nvSpPr>
          <p:cNvPr id="115733" name="Text Box 2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15734" name="Rectangle 2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13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1382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138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138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138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1388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01390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0139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1392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01393" name="Oval 17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139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139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139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7779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01403" name="Rectangle 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56</a:t>
            </a:r>
          </a:p>
        </p:txBody>
      </p:sp>
      <p:sp>
        <p:nvSpPr>
          <p:cNvPr id="117781" name="Text Box 2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17782" name="Rectangle 2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240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2406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2407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2408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2409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2411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02414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02415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2416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02417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2418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2419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2420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102421" name="Oval 21"/>
          <p:cNvSpPr>
            <a:spLocks noChangeArrowheads="1"/>
          </p:cNvSpPr>
          <p:nvPr/>
        </p:nvSpPr>
        <p:spPr bwMode="auto">
          <a:xfrm>
            <a:off x="3346450" y="22510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28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02428" name="Rectangle 2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57</a:t>
            </a:r>
          </a:p>
        </p:txBody>
      </p:sp>
      <p:sp>
        <p:nvSpPr>
          <p:cNvPr id="119830" name="Text Box 2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19831" name="Rectangle 30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34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3430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3431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3432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3433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3435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3436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03437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03438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03439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3440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03441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3442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3443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3444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10344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103446" name="Oval 22"/>
          <p:cNvSpPr>
            <a:spLocks noChangeArrowheads="1"/>
          </p:cNvSpPr>
          <p:nvPr/>
        </p:nvSpPr>
        <p:spPr bwMode="auto">
          <a:xfrm>
            <a:off x="2516188" y="34861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77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03453" name="Rectangle 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58</a:t>
            </a:r>
          </a:p>
        </p:txBody>
      </p:sp>
      <p:sp>
        <p:nvSpPr>
          <p:cNvPr id="121879" name="Text Box 30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21880" name="Rectangle 31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87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87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87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87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20788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88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20788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88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88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88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20788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20788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20788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88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89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89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20789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89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896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207897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207899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207901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207902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904" name="Rectangle 32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C</a:t>
            </a:r>
          </a:p>
        </p:txBody>
      </p:sp>
      <p:sp>
        <p:nvSpPr>
          <p:cNvPr id="207906" name="Rectangle 34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J</a:t>
            </a:r>
          </a:p>
        </p:txBody>
      </p:sp>
      <p:sp>
        <p:nvSpPr>
          <p:cNvPr id="207909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KB</a:t>
            </a:r>
          </a:p>
        </p:txBody>
      </p:sp>
      <p:sp>
        <p:nvSpPr>
          <p:cNvPr id="207911" name="Rectangle 39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207913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</a:t>
            </a:r>
          </a:p>
        </p:txBody>
      </p:sp>
      <p:sp>
        <p:nvSpPr>
          <p:cNvPr id="207914" name="Rectangle 4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MN</a:t>
            </a:r>
          </a:p>
        </p:txBody>
      </p:sp>
      <p:sp>
        <p:nvSpPr>
          <p:cNvPr id="207915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916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917" name="Freeform 45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918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481" y="176"/>
              </a:cxn>
              <a:cxn ang="0">
                <a:pos x="705" y="384"/>
              </a:cxn>
              <a:cxn ang="0">
                <a:pos x="753" y="656"/>
              </a:cxn>
              <a:cxn ang="0">
                <a:pos x="793" y="728"/>
              </a:cxn>
              <a:cxn ang="0">
                <a:pos x="897" y="744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919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/>
            <a:ahLst/>
            <a:cxnLst>
              <a:cxn ang="0">
                <a:pos x="44" y="475"/>
              </a:cxn>
              <a:cxn ang="0">
                <a:pos x="116" y="443"/>
              </a:cxn>
              <a:cxn ang="0">
                <a:pos x="148" y="395"/>
              </a:cxn>
              <a:cxn ang="0">
                <a:pos x="76" y="91"/>
              </a:cxn>
              <a:cxn ang="0">
                <a:pos x="44" y="51"/>
              </a:cxn>
              <a:cxn ang="0">
                <a:pos x="4" y="3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920" name="Freeform 48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/>
            <a:ahLst/>
            <a:cxnLst>
              <a:cxn ang="0">
                <a:pos x="40" y="872"/>
              </a:cxn>
              <a:cxn ang="0">
                <a:pos x="0" y="800"/>
              </a:cxn>
              <a:cxn ang="0">
                <a:pos x="56" y="672"/>
              </a:cxn>
              <a:cxn ang="0">
                <a:pos x="72" y="648"/>
              </a:cxn>
              <a:cxn ang="0">
                <a:pos x="136" y="632"/>
              </a:cxn>
              <a:cxn ang="0">
                <a:pos x="328" y="680"/>
              </a:cxn>
              <a:cxn ang="0">
                <a:pos x="360" y="784"/>
              </a:cxn>
              <a:cxn ang="0">
                <a:pos x="296" y="904"/>
              </a:cxn>
              <a:cxn ang="0">
                <a:pos x="176" y="896"/>
              </a:cxn>
              <a:cxn ang="0">
                <a:pos x="128" y="800"/>
              </a:cxn>
              <a:cxn ang="0">
                <a:pos x="160" y="640"/>
              </a:cxn>
              <a:cxn ang="0">
                <a:pos x="208" y="584"/>
              </a:cxn>
              <a:cxn ang="0">
                <a:pos x="256" y="568"/>
              </a:cxn>
              <a:cxn ang="0">
                <a:pos x="464" y="592"/>
              </a:cxn>
              <a:cxn ang="0">
                <a:pos x="512" y="648"/>
              </a:cxn>
              <a:cxn ang="0">
                <a:pos x="544" y="712"/>
              </a:cxn>
              <a:cxn ang="0">
                <a:pos x="456" y="960"/>
              </a:cxn>
              <a:cxn ang="0">
                <a:pos x="304" y="880"/>
              </a:cxn>
              <a:cxn ang="0">
                <a:pos x="320" y="656"/>
              </a:cxn>
              <a:cxn ang="0">
                <a:pos x="432" y="544"/>
              </a:cxn>
              <a:cxn ang="0">
                <a:pos x="488" y="488"/>
              </a:cxn>
              <a:cxn ang="0">
                <a:pos x="544" y="344"/>
              </a:cxn>
              <a:cxn ang="0">
                <a:pos x="536" y="208"/>
              </a:cxn>
              <a:cxn ang="0">
                <a:pos x="424" y="0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921" name="Freeform 49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22" name="Freeform 50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/>
            <a:ahLst/>
            <a:cxnLst>
              <a:cxn ang="0">
                <a:pos x="0" y="1079"/>
              </a:cxn>
              <a:cxn ang="0">
                <a:pos x="125" y="820"/>
              </a:cxn>
              <a:cxn ang="0">
                <a:pos x="298" y="577"/>
              </a:cxn>
              <a:cxn ang="0">
                <a:pos x="1090" y="52"/>
              </a:cxn>
              <a:cxn ang="0">
                <a:pos x="1302" y="12"/>
              </a:cxn>
              <a:cxn ang="0">
                <a:pos x="2086" y="36"/>
              </a:cxn>
              <a:cxn ang="0">
                <a:pos x="2416" y="114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07924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07925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07926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07927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  <p:sp>
        <p:nvSpPr>
          <p:cNvPr id="207928" name="Freeform 56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/>
            <a:ahLst/>
            <a:cxnLst>
              <a:cxn ang="0">
                <a:pos x="1608" y="290"/>
              </a:cxn>
              <a:cxn ang="0">
                <a:pos x="1427" y="102"/>
              </a:cxn>
              <a:cxn ang="0">
                <a:pos x="1372" y="63"/>
              </a:cxn>
              <a:cxn ang="0">
                <a:pos x="1121" y="0"/>
              </a:cxn>
              <a:cxn ang="0">
                <a:pos x="486" y="31"/>
              </a:cxn>
              <a:cxn ang="0">
                <a:pos x="400" y="55"/>
              </a:cxn>
              <a:cxn ang="0">
                <a:pos x="313" y="86"/>
              </a:cxn>
              <a:cxn ang="0">
                <a:pos x="211" y="133"/>
              </a:cxn>
              <a:cxn ang="0">
                <a:pos x="110" y="188"/>
              </a:cxn>
              <a:cxn ang="0">
                <a:pos x="0" y="275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929" name="Freeform 57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/>
            <a:ahLst/>
            <a:cxnLst>
              <a:cxn ang="0">
                <a:pos x="0" y="471"/>
              </a:cxn>
              <a:cxn ang="0">
                <a:pos x="78" y="322"/>
              </a:cxn>
              <a:cxn ang="0">
                <a:pos x="110" y="291"/>
              </a:cxn>
              <a:cxn ang="0">
                <a:pos x="133" y="251"/>
              </a:cxn>
              <a:cxn ang="0">
                <a:pos x="165" y="228"/>
              </a:cxn>
              <a:cxn ang="0">
                <a:pos x="188" y="204"/>
              </a:cxn>
              <a:cxn ang="0">
                <a:pos x="212" y="173"/>
              </a:cxn>
              <a:cxn ang="0">
                <a:pos x="400" y="47"/>
              </a:cxn>
              <a:cxn ang="0">
                <a:pos x="463" y="16"/>
              </a:cxn>
              <a:cxn ang="0">
                <a:pos x="549" y="0"/>
              </a:cxn>
              <a:cxn ang="0">
                <a:pos x="980" y="32"/>
              </a:cxn>
              <a:cxn ang="0">
                <a:pos x="1067" y="55"/>
              </a:cxn>
              <a:cxn ang="0">
                <a:pos x="1177" y="87"/>
              </a:cxn>
              <a:cxn ang="0">
                <a:pos x="1310" y="157"/>
              </a:cxn>
              <a:cxn ang="0">
                <a:pos x="1388" y="212"/>
              </a:cxn>
              <a:cxn ang="0">
                <a:pos x="1475" y="306"/>
              </a:cxn>
              <a:cxn ang="0">
                <a:pos x="1553" y="393"/>
              </a:cxn>
              <a:cxn ang="0">
                <a:pos x="1600" y="440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930" name="Text Box 58"/>
          <p:cNvSpPr txBox="1">
            <a:spLocks noChangeArrowheads="1"/>
          </p:cNvSpPr>
          <p:nvPr/>
        </p:nvSpPr>
        <p:spPr bwMode="auto">
          <a:xfrm>
            <a:off x="7467600" y="5715000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357" name="Text Box 6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07903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89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898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900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905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907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908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910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912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938" name="Rectangle 6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sp>
        <p:nvSpPr>
          <p:cNvPr id="207939" name="Text Box 67"/>
          <p:cNvSpPr txBox="1">
            <a:spLocks noChangeArrowheads="1"/>
          </p:cNvSpPr>
          <p:nvPr/>
        </p:nvSpPr>
        <p:spPr bwMode="auto">
          <a:xfrm>
            <a:off x="3525838" y="4711700"/>
            <a:ext cx="3962400" cy="10772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sz="3200" b="1" dirty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</a:rPr>
              <a:t>සිතියමක් අවශ්‍ය වන්නේ ඇයි ?</a:t>
            </a:r>
            <a:endParaRPr lang="en-US" sz="3200" b="1" dirty="0">
              <a:solidFill>
                <a:srgbClr val="FFFF00"/>
              </a:solidFill>
              <a:effectLst>
                <a:outerShdw blurRad="50800" dist="88900" dir="2700000" algn="tl" rotWithShape="0">
                  <a:srgbClr val="000000"/>
                </a:outerShdw>
              </a:effectLst>
            </a:endParaRPr>
          </a:p>
        </p:txBody>
      </p:sp>
      <p:sp>
        <p:nvSpPr>
          <p:cNvPr id="13369" name="Text Box 6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3370" name="Rectangle 6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sp>
        <p:nvSpPr>
          <p:cNvPr id="13371" name="Text Box 70"/>
          <p:cNvSpPr txBox="1">
            <a:spLocks noChangeArrowheads="1"/>
          </p:cNvSpPr>
          <p:nvPr/>
        </p:nvSpPr>
        <p:spPr bwMode="auto">
          <a:xfrm>
            <a:off x="8721725" y="6397625"/>
            <a:ext cx="3254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pitchFamily="34" charset="0"/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07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207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207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20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07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07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207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07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07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000"/>
                                        <p:tgtEl>
                                          <p:spTgt spid="207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921" grpId="0" animBg="1"/>
      <p:bldP spid="207939" grpId="0" build="p" autoUpdateAnimBg="0" advAuto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162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1622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162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162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162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1628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11629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11630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1163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1632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11633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1634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1635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1636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11163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111638" name="Rectangle 22"/>
          <p:cNvSpPr>
            <a:spLocks noChangeArrowheads="1"/>
          </p:cNvSpPr>
          <p:nvPr/>
        </p:nvSpPr>
        <p:spPr bwMode="auto">
          <a:xfrm>
            <a:off x="3879850" y="3130550"/>
            <a:ext cx="2680220" cy="9515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si-LK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යෝර්දාන් </a:t>
            </a:r>
            <a:r>
              <a:rPr lang="en-US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 </a:t>
            </a:r>
            <a:r>
              <a:rPr lang="si-LK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ගංඟාව</a:t>
            </a:r>
          </a:p>
          <a:p>
            <a:endParaRPr lang="en-US" b="1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84" charset="0"/>
            </a:endParaRPr>
          </a:p>
        </p:txBody>
      </p:sp>
      <p:sp>
        <p:nvSpPr>
          <p:cNvPr id="111639" name="Line 23"/>
          <p:cNvSpPr>
            <a:spLocks noChangeShapeType="1"/>
          </p:cNvSpPr>
          <p:nvPr/>
        </p:nvSpPr>
        <p:spPr bwMode="auto">
          <a:xfrm>
            <a:off x="3446463" y="3167063"/>
            <a:ext cx="508000" cy="134937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 type="triangle" w="med" len="med"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1641" name="Oval 25"/>
          <p:cNvSpPr>
            <a:spLocks noChangeArrowheads="1"/>
          </p:cNvSpPr>
          <p:nvPr/>
        </p:nvSpPr>
        <p:spPr bwMode="auto">
          <a:xfrm>
            <a:off x="1963738" y="866775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1642" name="Oval 26"/>
          <p:cNvSpPr>
            <a:spLocks noChangeArrowheads="1"/>
          </p:cNvSpPr>
          <p:nvPr/>
        </p:nvSpPr>
        <p:spPr bwMode="auto">
          <a:xfrm>
            <a:off x="3346450" y="2232025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1643" name="Oval 27"/>
          <p:cNvSpPr>
            <a:spLocks noChangeArrowheads="1"/>
          </p:cNvSpPr>
          <p:nvPr/>
        </p:nvSpPr>
        <p:spPr bwMode="auto">
          <a:xfrm>
            <a:off x="4533900" y="2500313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1644" name="Oval 28"/>
          <p:cNvSpPr>
            <a:spLocks noChangeArrowheads="1"/>
          </p:cNvSpPr>
          <p:nvPr/>
        </p:nvSpPr>
        <p:spPr bwMode="auto">
          <a:xfrm>
            <a:off x="7173913" y="5133975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1645" name="Oval 29"/>
          <p:cNvSpPr>
            <a:spLocks noChangeArrowheads="1"/>
          </p:cNvSpPr>
          <p:nvPr/>
        </p:nvSpPr>
        <p:spPr bwMode="auto">
          <a:xfrm>
            <a:off x="2535238" y="3460750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1646" name="Oval 30"/>
          <p:cNvSpPr>
            <a:spLocks noChangeArrowheads="1"/>
          </p:cNvSpPr>
          <p:nvPr/>
        </p:nvSpPr>
        <p:spPr bwMode="auto">
          <a:xfrm>
            <a:off x="2417763" y="5535613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32" name="Text Box 3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11652" name="Rectangle 3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123934" name="Text Box 37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23935" name="Rectangle 38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sp>
        <p:nvSpPr>
          <p:cNvPr id="123936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pitchFamily="34" charset="0"/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41" grpId="0" animBg="1"/>
      <p:bldP spid="111642" grpId="0" animBg="1"/>
      <p:bldP spid="111643" grpId="0" animBg="1"/>
      <p:bldP spid="111644" grpId="0" animBg="1"/>
      <p:bldP spid="111645" grpId="0" animBg="1"/>
      <p:bldP spid="11164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264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264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264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264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1264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264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1265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265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265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265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11265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1265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1265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265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265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266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11266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2662" name="Rectangle 22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</a:endParaRPr>
          </a:p>
        </p:txBody>
      </p:sp>
      <p:sp>
        <p:nvSpPr>
          <p:cNvPr id="112663" name="Oval 23"/>
          <p:cNvSpPr>
            <a:spLocks noChangeArrowheads="1"/>
          </p:cNvSpPr>
          <p:nvPr/>
        </p:nvSpPr>
        <p:spPr bwMode="auto">
          <a:xfrm>
            <a:off x="3598863" y="654050"/>
            <a:ext cx="2624137" cy="6127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74" name="Text Box 2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12670" name="Rectangle 3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</a:t>
            </a:r>
          </a:p>
        </p:txBody>
      </p:sp>
      <p:sp>
        <p:nvSpPr>
          <p:cNvPr id="125976" name="Text Box 31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25977" name="Rectangle 32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469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469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469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1469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469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1469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469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470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470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11470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14703" name="AutoShape 15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470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147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47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47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47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1147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4711" name="Line 2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4712" name="Rectangle 24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</a:endParaRPr>
          </a:p>
        </p:txBody>
      </p:sp>
      <p:sp>
        <p:nvSpPr>
          <p:cNvPr id="114713" name="Oval 25"/>
          <p:cNvSpPr>
            <a:spLocks noChangeArrowheads="1"/>
          </p:cNvSpPr>
          <p:nvPr/>
        </p:nvSpPr>
        <p:spPr bwMode="auto">
          <a:xfrm>
            <a:off x="5035550" y="909638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4714" name="Rectangle 26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    </a:t>
            </a: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         </a:t>
            </a:r>
          </a:p>
        </p:txBody>
      </p:sp>
      <p:sp>
        <p:nvSpPr>
          <p:cNvPr id="114715" name="Rectangle 2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128026" name="Text Box 2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14722" name="Rectangle 3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61</a:t>
            </a:r>
          </a:p>
        </p:txBody>
      </p:sp>
      <p:sp>
        <p:nvSpPr>
          <p:cNvPr id="128028" name="Text Box 35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28029" name="Rectangle 36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571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571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571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1572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572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1572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572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572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572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11572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15727" name="AutoShape 15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5728" name="AutoShape 16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5729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15730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5731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5732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5734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115735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5736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5737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</a:endParaRPr>
          </a:p>
        </p:txBody>
      </p:sp>
      <p:sp>
        <p:nvSpPr>
          <p:cNvPr id="115738" name="Oval 26"/>
          <p:cNvSpPr>
            <a:spLocks noChangeArrowheads="1"/>
          </p:cNvSpPr>
          <p:nvPr/>
        </p:nvSpPr>
        <p:spPr bwMode="auto">
          <a:xfrm>
            <a:off x="3751263" y="893763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5739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115740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130075" name="Text Box 3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15747" name="Rectangle 3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62</a:t>
            </a:r>
          </a:p>
        </p:txBody>
      </p:sp>
      <p:sp>
        <p:nvSpPr>
          <p:cNvPr id="130077" name="Text Box 36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30078" name="Rectangle 37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1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1981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1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1981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1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2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2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11982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1982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1982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2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2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2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11982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3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31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32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33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34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</a:endParaRPr>
          </a:p>
        </p:txBody>
      </p:sp>
      <p:sp>
        <p:nvSpPr>
          <p:cNvPr id="119835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11983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119838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119839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119840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41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tx1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119842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43" name="Oval 35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6225" name="Text Box 3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19837" name="Oval 29"/>
          <p:cNvSpPr>
            <a:spLocks noChangeArrowheads="1"/>
          </p:cNvSpPr>
          <p:nvPr/>
        </p:nvSpPr>
        <p:spPr bwMode="auto">
          <a:xfrm>
            <a:off x="6582906" y="4225738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50" name="Rectangle 4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65</a:t>
            </a:r>
          </a:p>
        </p:txBody>
      </p:sp>
      <p:sp>
        <p:nvSpPr>
          <p:cNvPr id="136228" name="Text Box 43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36229" name="Rectangle 44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  <p:extLst>
      <p:ext uri="{BB962C8B-B14F-4D97-AF65-F5344CB8AC3E}">
        <p14:creationId xmlns:p14="http://schemas.microsoft.com/office/powerpoint/2010/main" val="1381872078"/>
      </p:ext>
    </p:extLst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87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87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879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879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1879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879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1879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879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879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879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11879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1879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1880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880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880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880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11880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880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880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880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880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881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</a:endParaRPr>
          </a:p>
        </p:txBody>
      </p:sp>
      <p:sp>
        <p:nvSpPr>
          <p:cNvPr id="11881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11881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118813" name="Oval 29"/>
          <p:cNvSpPr>
            <a:spLocks noChangeArrowheads="1"/>
          </p:cNvSpPr>
          <p:nvPr/>
        </p:nvSpPr>
        <p:spPr bwMode="auto">
          <a:xfrm>
            <a:off x="5599113" y="280828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8814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118815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1188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8817" name="Oval 33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4176" name="Text Box 3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18824" name="Rectangle 4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64</a:t>
            </a:r>
          </a:p>
        </p:txBody>
      </p:sp>
      <p:sp>
        <p:nvSpPr>
          <p:cNvPr id="134178" name="Text Box 41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34179" name="Rectangle 42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1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1981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1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1981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1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2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2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11982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1982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1982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2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2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2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11982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3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31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32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33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34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</a:endParaRPr>
          </a:p>
        </p:txBody>
      </p:sp>
      <p:sp>
        <p:nvSpPr>
          <p:cNvPr id="119835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11983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119838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119839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119840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41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119842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43" name="Oval 35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6225" name="Text Box 3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19837" name="Oval 29"/>
          <p:cNvSpPr>
            <a:spLocks noChangeArrowheads="1"/>
          </p:cNvSpPr>
          <p:nvPr/>
        </p:nvSpPr>
        <p:spPr bwMode="auto">
          <a:xfrm>
            <a:off x="5208588" y="17208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50" name="Rectangle 4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65</a:t>
            </a:r>
          </a:p>
        </p:txBody>
      </p:sp>
      <p:sp>
        <p:nvSpPr>
          <p:cNvPr id="136228" name="Text Box 43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36229" name="Rectangle 44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083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083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2084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084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2084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084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084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084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12084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2084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2084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084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085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085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12085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085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0855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0856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085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0858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</a:endParaRPr>
          </a:p>
        </p:txBody>
      </p:sp>
      <p:sp>
        <p:nvSpPr>
          <p:cNvPr id="120859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120860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120862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120863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120864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0865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120866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0867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120868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0869" name="Oval 3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8275" name="Text Box 3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0861" name="Oval 29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0876" name="Rectangle 4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66</a:t>
            </a:r>
          </a:p>
        </p:txBody>
      </p:sp>
      <p:sp>
        <p:nvSpPr>
          <p:cNvPr id="138278" name="Text Box 45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38279" name="Rectangle 46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5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6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6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6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2186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6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2186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6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6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6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12187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2187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2187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7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7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7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12187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7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79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80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81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82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</a:endParaRPr>
          </a:p>
        </p:txBody>
      </p:sp>
      <p:sp>
        <p:nvSpPr>
          <p:cNvPr id="121883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121884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121885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121886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121887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88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121889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90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121891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92" name="Oval 36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93" name="Text Box 37"/>
          <p:cNvSpPr txBox="1">
            <a:spLocks noChangeArrowheads="1"/>
          </p:cNvSpPr>
          <p:nvPr/>
        </p:nvSpPr>
        <p:spPr bwMode="auto">
          <a:xfrm>
            <a:off x="7620000" y="5954713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94" name="Oval 38"/>
          <p:cNvSpPr>
            <a:spLocks noChangeArrowheads="1"/>
          </p:cNvSpPr>
          <p:nvPr/>
        </p:nvSpPr>
        <p:spPr bwMode="auto">
          <a:xfrm>
            <a:off x="6713538" y="1368425"/>
            <a:ext cx="13382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95" name="Oval 39"/>
          <p:cNvSpPr>
            <a:spLocks noChangeArrowheads="1"/>
          </p:cNvSpPr>
          <p:nvPr/>
        </p:nvSpPr>
        <p:spPr bwMode="auto">
          <a:xfrm>
            <a:off x="5172075" y="167322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96" name="Oval 40"/>
          <p:cNvSpPr>
            <a:spLocks noChangeArrowheads="1"/>
          </p:cNvSpPr>
          <p:nvPr/>
        </p:nvSpPr>
        <p:spPr bwMode="auto">
          <a:xfrm>
            <a:off x="5545138" y="2722563"/>
            <a:ext cx="728662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97" name="Oval 41"/>
          <p:cNvSpPr>
            <a:spLocks noChangeArrowheads="1"/>
          </p:cNvSpPr>
          <p:nvPr/>
        </p:nvSpPr>
        <p:spPr bwMode="auto">
          <a:xfrm>
            <a:off x="6561138" y="4213225"/>
            <a:ext cx="7286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40328" name="Text Box 4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1903" name="Rectangle 4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67</a:t>
            </a:r>
          </a:p>
        </p:txBody>
      </p:sp>
      <p:sp>
        <p:nvSpPr>
          <p:cNvPr id="140330" name="Text Box 4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40331" name="Rectangle 4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8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88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88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2288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88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2289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89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89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89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12289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2289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2289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89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8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9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1229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90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9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9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9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9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</a:endParaRPr>
          </a:p>
        </p:txBody>
      </p:sp>
      <p:sp>
        <p:nvSpPr>
          <p:cNvPr id="1229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1229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1229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1229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1229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9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1229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9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122915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916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917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918" name="Rectangle 38"/>
          <p:cNvSpPr>
            <a:spLocks noChangeArrowheads="1"/>
          </p:cNvSpPr>
          <p:nvPr/>
        </p:nvSpPr>
        <p:spPr bwMode="auto">
          <a:xfrm>
            <a:off x="3046413" y="2478088"/>
            <a:ext cx="47466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C</a:t>
            </a:r>
          </a:p>
        </p:txBody>
      </p:sp>
      <p:sp>
        <p:nvSpPr>
          <p:cNvPr id="122919" name="Oval 39"/>
          <p:cNvSpPr>
            <a:spLocks noChangeArrowheads="1"/>
          </p:cNvSpPr>
          <p:nvPr/>
        </p:nvSpPr>
        <p:spPr bwMode="auto">
          <a:xfrm>
            <a:off x="2767013" y="24574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42374" name="Text Box 4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2926" name="Rectangle 4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68</a:t>
            </a:r>
          </a:p>
        </p:txBody>
      </p:sp>
      <p:sp>
        <p:nvSpPr>
          <p:cNvPr id="142376" name="Text Box 47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42377" name="Rectangle 48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</a:endParaRPr>
          </a:p>
        </p:txBody>
      </p:sp>
      <p:pic>
        <p:nvPicPr>
          <p:cNvPr id="15366" name="Picture 1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4675" y="1330325"/>
            <a:ext cx="2001838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5213" y="2740025"/>
            <a:ext cx="1995487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Text Box 1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255588" y="190500"/>
            <a:ext cx="7797800" cy="5143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FFF00"/>
                </a:solidFill>
                <a:latin typeface="Comic Sans MS" pitchFamily="-110" charset="0"/>
                <a:ea typeface="+mn-ea"/>
              </a:rPr>
              <a:t>STUDY HELP  #03a; (extra blank page #03b)</a:t>
            </a:r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15371" name="Text Box 26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5372" name="Rectangle 27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2782111" y="1085278"/>
            <a:ext cx="4202349" cy="45217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>
              <a:defRPr/>
            </a:pPr>
            <a:r>
              <a:rPr lang="si-LK" sz="4800" b="1" dirty="0">
                <a:solidFill>
                  <a:srgbClr val="00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කඩදාසි කොලයක් ගන්න. </a:t>
            </a:r>
            <a:endParaRPr lang="en-US" sz="4800" b="1" dirty="0">
              <a:solidFill>
                <a:srgbClr val="00FF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si-LK" sz="4800" b="1" dirty="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එය දිග අතට එක වතාවක් නමා ගන්න.</a:t>
            </a:r>
            <a:endParaRPr lang="en-US" sz="8000" dirty="0">
              <a:solidFill>
                <a:srgbClr val="FFFF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2" grpId="0" animBg="1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0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0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1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1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2391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1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2391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1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1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1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12391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2391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2392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2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2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2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12392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2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2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2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2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3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</a:endParaRPr>
          </a:p>
        </p:txBody>
      </p:sp>
      <p:sp>
        <p:nvSpPr>
          <p:cNvPr id="12393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12393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123933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123934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123935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36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123937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38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123939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40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41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42" name="Rectangle 38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C</a:t>
            </a:r>
          </a:p>
        </p:txBody>
      </p:sp>
      <p:sp>
        <p:nvSpPr>
          <p:cNvPr id="123943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44" name="Rectangle 40"/>
          <p:cNvSpPr>
            <a:spLocks noChangeArrowheads="1"/>
          </p:cNvSpPr>
          <p:nvPr/>
        </p:nvSpPr>
        <p:spPr bwMode="auto">
          <a:xfrm>
            <a:off x="2701925" y="2987675"/>
            <a:ext cx="3841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J</a:t>
            </a:r>
          </a:p>
        </p:txBody>
      </p:sp>
      <p:sp>
        <p:nvSpPr>
          <p:cNvPr id="123945" name="Oval 41"/>
          <p:cNvSpPr>
            <a:spLocks noChangeArrowheads="1"/>
          </p:cNvSpPr>
          <p:nvPr/>
        </p:nvSpPr>
        <p:spPr bwMode="auto">
          <a:xfrm>
            <a:off x="2609850" y="2927350"/>
            <a:ext cx="728663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44424" name="Text Box 4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3952" name="Rectangle 4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69</a:t>
            </a:r>
          </a:p>
        </p:txBody>
      </p:sp>
      <p:sp>
        <p:nvSpPr>
          <p:cNvPr id="144426" name="Text Box 4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44427" name="Rectangle 50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3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3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2493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3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2493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3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4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4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12494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2494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2494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4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4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4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12494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5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51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52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53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124954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124955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56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124957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58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124959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60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61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C</a:t>
            </a:r>
          </a:p>
        </p:txBody>
      </p:sp>
      <p:sp>
        <p:nvSpPr>
          <p:cNvPr id="124962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63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J</a:t>
            </a:r>
          </a:p>
        </p:txBody>
      </p:sp>
      <p:sp>
        <p:nvSpPr>
          <p:cNvPr id="124964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65" name="Rectangle 37"/>
          <p:cNvSpPr>
            <a:spLocks noChangeArrowheads="1"/>
          </p:cNvSpPr>
          <p:nvPr/>
        </p:nvSpPr>
        <p:spPr bwMode="auto">
          <a:xfrm>
            <a:off x="3671888" y="2987675"/>
            <a:ext cx="858837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MN</a:t>
            </a:r>
          </a:p>
        </p:txBody>
      </p:sp>
      <p:sp>
        <p:nvSpPr>
          <p:cNvPr id="124966" name="Oval 38"/>
          <p:cNvSpPr>
            <a:spLocks noChangeArrowheads="1"/>
          </p:cNvSpPr>
          <p:nvPr/>
        </p:nvSpPr>
        <p:spPr bwMode="auto">
          <a:xfrm>
            <a:off x="3387725" y="2909888"/>
            <a:ext cx="126047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67" name="AutoShape 39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68" name="AutoShape 40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69" name="Line 4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70" name="Rectangle 42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</a:endParaRPr>
          </a:p>
        </p:txBody>
      </p:sp>
      <p:sp>
        <p:nvSpPr>
          <p:cNvPr id="124971" name="Rectangle 43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124972" name="Rectangle 44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124973" name="Oval 45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46476" name="Text Box 4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4980" name="Rectangle 5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70</a:t>
            </a:r>
          </a:p>
        </p:txBody>
      </p:sp>
      <p:sp>
        <p:nvSpPr>
          <p:cNvPr id="146478" name="Text Box 53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46479" name="Rectangle 54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5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5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5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5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2596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6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2596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6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6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6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12596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2596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2596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6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7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7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12597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7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7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76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7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125978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12597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80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125981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82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12598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8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85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C</a:t>
            </a:r>
          </a:p>
        </p:txBody>
      </p:sp>
      <p:sp>
        <p:nvSpPr>
          <p:cNvPr id="12598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87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J</a:t>
            </a:r>
          </a:p>
        </p:txBody>
      </p:sp>
      <p:sp>
        <p:nvSpPr>
          <p:cNvPr id="12598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89" name="Rectangle 37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MN</a:t>
            </a:r>
          </a:p>
        </p:txBody>
      </p:sp>
      <p:sp>
        <p:nvSpPr>
          <p:cNvPr id="125990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91" name="Rectangle 39"/>
          <p:cNvSpPr>
            <a:spLocks noChangeArrowheads="1"/>
          </p:cNvSpPr>
          <p:nvPr/>
        </p:nvSpPr>
        <p:spPr bwMode="auto">
          <a:xfrm>
            <a:off x="3081338" y="4360863"/>
            <a:ext cx="768350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KB</a:t>
            </a:r>
          </a:p>
        </p:txBody>
      </p:sp>
      <p:sp>
        <p:nvSpPr>
          <p:cNvPr id="125992" name="Oval 40"/>
          <p:cNvSpPr>
            <a:spLocks noChangeArrowheads="1"/>
          </p:cNvSpPr>
          <p:nvPr/>
        </p:nvSpPr>
        <p:spPr bwMode="auto">
          <a:xfrm>
            <a:off x="2676525" y="4295775"/>
            <a:ext cx="1260475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93" name="AutoShape 41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94" name="AutoShape 42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95" name="Line 4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96" name="Rectangle 44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</a:endParaRPr>
          </a:p>
        </p:txBody>
      </p:sp>
      <p:sp>
        <p:nvSpPr>
          <p:cNvPr id="125997" name="Rectangle 45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125998" name="Rectangle 46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125999" name="Oval 4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48526" name="Text Box 4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6006" name="Rectangle 5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71</a:t>
            </a:r>
          </a:p>
        </p:txBody>
      </p:sp>
      <p:sp>
        <p:nvSpPr>
          <p:cNvPr id="148528" name="Text Box 55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48529" name="Rectangle 56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0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0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0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0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2800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0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2801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1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1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1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12801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2801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28016" name="Line 16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17" name="Line 17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19" name="Rectangle 19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128020" name="Line 2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21" name="Oval 2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22" name="AutoShape 2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23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24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25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</a:endParaRPr>
          </a:p>
        </p:txBody>
      </p:sp>
      <p:sp>
        <p:nvSpPr>
          <p:cNvPr id="128026" name="Rectangle 2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128027" name="Rectangle 2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128028" name="Rectangle 28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128029" name="Rectangle 29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128030" name="Oval 30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31" name="Rectangle 31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128032" name="Oval 32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33" name="Rectangle 33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128034" name="Oval 34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35" name="Oval 35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36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37" name="Rectangle 37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C</a:t>
            </a:r>
          </a:p>
        </p:txBody>
      </p:sp>
      <p:sp>
        <p:nvSpPr>
          <p:cNvPr id="128038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39" name="Rectangle 3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J</a:t>
            </a:r>
          </a:p>
        </p:txBody>
      </p:sp>
      <p:sp>
        <p:nvSpPr>
          <p:cNvPr id="128040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45" name="Oval 45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46" name="Rectangle 46"/>
          <p:cNvSpPr>
            <a:spLocks noChangeArrowheads="1"/>
          </p:cNvSpPr>
          <p:nvPr/>
        </p:nvSpPr>
        <p:spPr bwMode="auto">
          <a:xfrm>
            <a:off x="1865313" y="3935413"/>
            <a:ext cx="452437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E</a:t>
            </a:r>
          </a:p>
        </p:txBody>
      </p:sp>
      <p:sp>
        <p:nvSpPr>
          <p:cNvPr id="128047" name="Oval 47"/>
          <p:cNvSpPr>
            <a:spLocks noChangeArrowheads="1"/>
          </p:cNvSpPr>
          <p:nvPr/>
        </p:nvSpPr>
        <p:spPr bwMode="auto">
          <a:xfrm>
            <a:off x="1595438" y="387508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48" name="Rectangle 48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MN</a:t>
            </a:r>
          </a:p>
        </p:txBody>
      </p:sp>
      <p:sp>
        <p:nvSpPr>
          <p:cNvPr id="128049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50" name="Rectangle 50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KB</a:t>
            </a:r>
          </a:p>
        </p:txBody>
      </p:sp>
      <p:sp>
        <p:nvSpPr>
          <p:cNvPr id="150573" name="Text Box 5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8057" name="Rectangle 5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72</a:t>
            </a:r>
          </a:p>
        </p:txBody>
      </p:sp>
      <p:sp>
        <p:nvSpPr>
          <p:cNvPr id="150575" name="Text Box 5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50576" name="Rectangle 5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69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698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2698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698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2698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698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698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698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12699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2699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2699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699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699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699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12699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699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699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7000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7001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127002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127003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7004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127005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7006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127007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7008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7009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C</a:t>
            </a:r>
          </a:p>
        </p:txBody>
      </p:sp>
      <p:sp>
        <p:nvSpPr>
          <p:cNvPr id="127010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7011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J</a:t>
            </a:r>
          </a:p>
        </p:txBody>
      </p:sp>
      <p:sp>
        <p:nvSpPr>
          <p:cNvPr id="127012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7013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7014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KB</a:t>
            </a:r>
          </a:p>
        </p:txBody>
      </p:sp>
      <p:sp>
        <p:nvSpPr>
          <p:cNvPr id="127015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7016" name="Rectangle 40"/>
          <p:cNvSpPr>
            <a:spLocks noChangeArrowheads="1"/>
          </p:cNvSpPr>
          <p:nvPr/>
        </p:nvSpPr>
        <p:spPr bwMode="auto">
          <a:xfrm>
            <a:off x="3138488" y="5073650"/>
            <a:ext cx="7905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27017" name="Oval 41"/>
          <p:cNvSpPr>
            <a:spLocks noChangeArrowheads="1"/>
          </p:cNvSpPr>
          <p:nvPr/>
        </p:nvSpPr>
        <p:spPr bwMode="auto">
          <a:xfrm>
            <a:off x="2828925" y="5008563"/>
            <a:ext cx="126047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7018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7019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7020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7021" name="Rectangle 45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</a:endParaRPr>
          </a:p>
        </p:txBody>
      </p:sp>
      <p:sp>
        <p:nvSpPr>
          <p:cNvPr id="127022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127023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127024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7025" name="Rectangle 49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MN</a:t>
            </a:r>
          </a:p>
        </p:txBody>
      </p:sp>
      <p:sp>
        <p:nvSpPr>
          <p:cNvPr id="127026" name="Oval 5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7027" name="Rectangle 5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</a:t>
            </a:r>
          </a:p>
        </p:txBody>
      </p:sp>
      <p:sp>
        <p:nvSpPr>
          <p:cNvPr id="152626" name="Text Box 5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7034" name="Rectangle 5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73</a:t>
            </a:r>
          </a:p>
        </p:txBody>
      </p:sp>
      <p:sp>
        <p:nvSpPr>
          <p:cNvPr id="152628" name="Text Box 5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52629" name="Rectangle 60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3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3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290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3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290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3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12903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2903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2904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1290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4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4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48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4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12905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12905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5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129053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54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12905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5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57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C</a:t>
            </a:r>
          </a:p>
        </p:txBody>
      </p:sp>
      <p:sp>
        <p:nvSpPr>
          <p:cNvPr id="12905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59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J</a:t>
            </a:r>
          </a:p>
        </p:txBody>
      </p:sp>
      <p:sp>
        <p:nvSpPr>
          <p:cNvPr id="12906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6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62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KB</a:t>
            </a:r>
          </a:p>
        </p:txBody>
      </p:sp>
      <p:sp>
        <p:nvSpPr>
          <p:cNvPr id="12906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64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2906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66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</a:t>
            </a:r>
          </a:p>
        </p:txBody>
      </p:sp>
      <p:sp>
        <p:nvSpPr>
          <p:cNvPr id="129067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68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69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70" name="Rectangle 4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</a:endParaRPr>
          </a:p>
        </p:txBody>
      </p:sp>
      <p:sp>
        <p:nvSpPr>
          <p:cNvPr id="129071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129072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129073" name="Oval 49"/>
          <p:cNvSpPr>
            <a:spLocks noChangeArrowheads="1"/>
          </p:cNvSpPr>
          <p:nvPr/>
        </p:nvSpPr>
        <p:spPr bwMode="auto">
          <a:xfrm>
            <a:off x="3848100" y="590550"/>
            <a:ext cx="2236788" cy="1201738"/>
          </a:xfrm>
          <a:prstGeom prst="ellipse">
            <a:avLst/>
          </a:prstGeom>
          <a:noFill/>
          <a:ln w="5715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129074" name="Rectangle 50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MN</a:t>
            </a:r>
          </a:p>
        </p:txBody>
      </p:sp>
      <p:sp>
        <p:nvSpPr>
          <p:cNvPr id="129076" name="Oval 52"/>
          <p:cNvSpPr>
            <a:spLocks noChangeArrowheads="1"/>
          </p:cNvSpPr>
          <p:nvPr/>
        </p:nvSpPr>
        <p:spPr bwMode="auto">
          <a:xfrm>
            <a:off x="5200650" y="1671638"/>
            <a:ext cx="795338" cy="7635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77" name="Oval 53"/>
          <p:cNvSpPr>
            <a:spLocks noChangeArrowheads="1"/>
          </p:cNvSpPr>
          <p:nvPr/>
        </p:nvSpPr>
        <p:spPr bwMode="auto">
          <a:xfrm>
            <a:off x="5526088" y="2717800"/>
            <a:ext cx="795337" cy="7635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78" name="Oval 54"/>
          <p:cNvSpPr>
            <a:spLocks noChangeArrowheads="1"/>
          </p:cNvSpPr>
          <p:nvPr/>
        </p:nvSpPr>
        <p:spPr bwMode="auto">
          <a:xfrm>
            <a:off x="6575425" y="1363663"/>
            <a:ext cx="1506538" cy="7635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79" name="Oval 55"/>
          <p:cNvSpPr>
            <a:spLocks noChangeArrowheads="1"/>
          </p:cNvSpPr>
          <p:nvPr/>
        </p:nvSpPr>
        <p:spPr bwMode="auto">
          <a:xfrm>
            <a:off x="6542088" y="4191000"/>
            <a:ext cx="795337" cy="7635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80" name="Oval 56"/>
          <p:cNvSpPr>
            <a:spLocks noChangeArrowheads="1"/>
          </p:cNvSpPr>
          <p:nvPr/>
        </p:nvSpPr>
        <p:spPr bwMode="auto">
          <a:xfrm>
            <a:off x="2801938" y="2447925"/>
            <a:ext cx="693737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81" name="Oval 57"/>
          <p:cNvSpPr>
            <a:spLocks noChangeArrowheads="1"/>
          </p:cNvSpPr>
          <p:nvPr/>
        </p:nvSpPr>
        <p:spPr bwMode="auto">
          <a:xfrm>
            <a:off x="3378200" y="2932113"/>
            <a:ext cx="1193800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82" name="Oval 58"/>
          <p:cNvSpPr>
            <a:spLocks noChangeArrowheads="1"/>
          </p:cNvSpPr>
          <p:nvPr/>
        </p:nvSpPr>
        <p:spPr bwMode="auto">
          <a:xfrm>
            <a:off x="2622550" y="2967038"/>
            <a:ext cx="693738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83" name="Oval 59"/>
          <p:cNvSpPr>
            <a:spLocks noChangeArrowheads="1"/>
          </p:cNvSpPr>
          <p:nvPr/>
        </p:nvSpPr>
        <p:spPr bwMode="auto">
          <a:xfrm>
            <a:off x="2794000" y="4321175"/>
            <a:ext cx="981075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84" name="Oval 60"/>
          <p:cNvSpPr>
            <a:spLocks noChangeArrowheads="1"/>
          </p:cNvSpPr>
          <p:nvPr/>
        </p:nvSpPr>
        <p:spPr bwMode="auto">
          <a:xfrm>
            <a:off x="1555750" y="3965575"/>
            <a:ext cx="693738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85" name="Oval 61"/>
          <p:cNvSpPr>
            <a:spLocks noChangeArrowheads="1"/>
          </p:cNvSpPr>
          <p:nvPr/>
        </p:nvSpPr>
        <p:spPr bwMode="auto">
          <a:xfrm>
            <a:off x="2792413" y="5049838"/>
            <a:ext cx="1150937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1962150" y="841375"/>
            <a:ext cx="5948363" cy="5375275"/>
            <a:chOff x="1236" y="530"/>
            <a:chExt cx="3747" cy="3386"/>
          </a:xfrm>
        </p:grpSpPr>
        <p:sp>
          <p:nvSpPr>
            <p:cNvPr id="129086" name="Oval 62"/>
            <p:cNvSpPr>
              <a:spLocks noChangeArrowheads="1"/>
            </p:cNvSpPr>
            <p:nvPr/>
          </p:nvSpPr>
          <p:spPr bwMode="auto">
            <a:xfrm>
              <a:off x="1236" y="530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129087" name="Oval 63"/>
            <p:cNvSpPr>
              <a:spLocks noChangeArrowheads="1"/>
            </p:cNvSpPr>
            <p:nvPr/>
          </p:nvSpPr>
          <p:spPr bwMode="auto">
            <a:xfrm>
              <a:off x="2856" y="1571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129088" name="Oval 64"/>
            <p:cNvSpPr>
              <a:spLocks noChangeArrowheads="1"/>
            </p:cNvSpPr>
            <p:nvPr/>
          </p:nvSpPr>
          <p:spPr bwMode="auto">
            <a:xfrm>
              <a:off x="4482" y="3207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129089" name="Oval 65"/>
            <p:cNvSpPr>
              <a:spLocks noChangeArrowheads="1"/>
            </p:cNvSpPr>
            <p:nvPr/>
          </p:nvSpPr>
          <p:spPr bwMode="auto">
            <a:xfrm>
              <a:off x="2094" y="1400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129090" name="Oval 66"/>
            <p:cNvSpPr>
              <a:spLocks noChangeArrowheads="1"/>
            </p:cNvSpPr>
            <p:nvPr/>
          </p:nvSpPr>
          <p:spPr bwMode="auto">
            <a:xfrm>
              <a:off x="1486" y="3435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129091" name="Oval 67"/>
            <p:cNvSpPr>
              <a:spLocks noChangeArrowheads="1"/>
            </p:cNvSpPr>
            <p:nvPr/>
          </p:nvSpPr>
          <p:spPr bwMode="auto">
            <a:xfrm>
              <a:off x="1583" y="2183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  <p:sp>
        <p:nvSpPr>
          <p:cNvPr id="154684" name="Text Box 6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9098" name="Rectangle 74"/>
          <p:cNvSpPr>
            <a:spLocks noChangeArrowheads="1"/>
          </p:cNvSpPr>
          <p:nvPr/>
        </p:nvSpPr>
        <p:spPr bwMode="auto">
          <a:xfrm>
            <a:off x="4479925" y="2824163"/>
            <a:ext cx="18415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0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99" name="Rectangle 75"/>
          <p:cNvSpPr>
            <a:spLocks noChangeArrowheads="1"/>
          </p:cNvSpPr>
          <p:nvPr/>
        </p:nvSpPr>
        <p:spPr bwMode="auto">
          <a:xfrm>
            <a:off x="8091488" y="65214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74</a:t>
            </a:r>
          </a:p>
        </p:txBody>
      </p:sp>
      <p:sp>
        <p:nvSpPr>
          <p:cNvPr id="154687" name="Text Box 76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54688" name="Rectangle 77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sp>
        <p:nvSpPr>
          <p:cNvPr id="154689" name="Text Box 78"/>
          <p:cNvSpPr txBox="1">
            <a:spLocks noChangeArrowheads="1"/>
          </p:cNvSpPr>
          <p:nvPr/>
        </p:nvSpPr>
        <p:spPr bwMode="auto">
          <a:xfrm>
            <a:off x="8756650" y="6413500"/>
            <a:ext cx="2540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154690" name="Text Box 7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pitchFamily="34" charset="0"/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9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73" grpId="0" animBg="1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MN</a:t>
            </a:r>
          </a:p>
        </p:txBody>
      </p:sp>
      <p:sp>
        <p:nvSpPr>
          <p:cNvPr id="46182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2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2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3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3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3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46183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3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46183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3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3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3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46183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46184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46184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4618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46" name="Oval 22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4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4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4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5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chemeClr val="tx1"/>
                </a:solidFill>
                <a:latin typeface="Times" pitchFamily="-110" charset="0"/>
                <a:ea typeface="+mn-ea"/>
              </a:rPr>
              <a:t>ස්ථාන 10</a:t>
            </a:r>
          </a:p>
        </p:txBody>
      </p:sp>
      <p:sp>
        <p:nvSpPr>
          <p:cNvPr id="46185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46185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461853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461854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461855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56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461857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58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461859" name="Oval 3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60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61" name="Rectangle 37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C</a:t>
            </a:r>
          </a:p>
        </p:txBody>
      </p:sp>
      <p:sp>
        <p:nvSpPr>
          <p:cNvPr id="461862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63" name="Rectangle 3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J</a:t>
            </a:r>
          </a:p>
        </p:txBody>
      </p:sp>
      <p:sp>
        <p:nvSpPr>
          <p:cNvPr id="461864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65" name="Oval 4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66" name="Oval 4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67" name="Rectangle 43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461868" name="Oval 4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69" name="Rectangle 45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E</a:t>
            </a:r>
          </a:p>
        </p:txBody>
      </p:sp>
      <p:sp>
        <p:nvSpPr>
          <p:cNvPr id="461874" name="Line 5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75" name="Oval 5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76" name="Oval 52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77" name="Text Box 53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0" charset="0"/>
              <a:ea typeface="+mn-ea"/>
            </a:endParaRPr>
          </a:p>
        </p:txBody>
      </p:sp>
      <p:sp>
        <p:nvSpPr>
          <p:cNvPr id="461881" name="Rectangle 5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KB</a:t>
            </a:r>
          </a:p>
        </p:txBody>
      </p:sp>
      <p:sp>
        <p:nvSpPr>
          <p:cNvPr id="461883" name="Text Box 59"/>
          <p:cNvSpPr txBox="1">
            <a:spLocks noChangeArrowheads="1"/>
          </p:cNvSpPr>
          <p:nvPr/>
        </p:nvSpPr>
        <p:spPr bwMode="auto">
          <a:xfrm>
            <a:off x="484188" y="5492750"/>
            <a:ext cx="11557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Judges 20:1</a:t>
            </a:r>
          </a:p>
        </p:txBody>
      </p:sp>
      <p:sp>
        <p:nvSpPr>
          <p:cNvPr id="156722" name="Text Box 6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61885" name="Rectangle 6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75</a:t>
            </a:r>
          </a:p>
        </p:txBody>
      </p:sp>
      <p:sp>
        <p:nvSpPr>
          <p:cNvPr id="156724" name="Text Box 62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56725" name="Rectangle 63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sp>
        <p:nvSpPr>
          <p:cNvPr id="461888" name="Oval 64"/>
          <p:cNvSpPr>
            <a:spLocks noChangeArrowheads="1"/>
          </p:cNvSpPr>
          <p:nvPr/>
        </p:nvSpPr>
        <p:spPr bwMode="auto">
          <a:xfrm rot="1740000">
            <a:off x="1614488" y="1036638"/>
            <a:ext cx="808037" cy="3405187"/>
          </a:xfrm>
          <a:prstGeom prst="ellipse">
            <a:avLst/>
          </a:prstGeom>
          <a:gradFill rotWithShape="0">
            <a:gsLst>
              <a:gs pos="0">
                <a:srgbClr val="114FFB"/>
              </a:gs>
              <a:gs pos="100000">
                <a:srgbClr val="114FFB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89" name="Rectangle 65"/>
          <p:cNvSpPr>
            <a:spLocks noChangeArrowheads="1"/>
          </p:cNvSpPr>
          <p:nvPr/>
        </p:nvSpPr>
        <p:spPr bwMode="auto">
          <a:xfrm rot="18000000">
            <a:off x="264319" y="2128044"/>
            <a:ext cx="3687763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si-LK" sz="3600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භූමිය</a:t>
            </a:r>
            <a:endParaRPr lang="en-US" sz="3600" b="1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84" charset="0"/>
            </a:endParaRPr>
          </a:p>
        </p:txBody>
      </p:sp>
      <p:sp>
        <p:nvSpPr>
          <p:cNvPr id="461890" name="Line 66"/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91" name="Line 67"/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3395663" y="3533775"/>
            <a:ext cx="3960812" cy="2362200"/>
            <a:chOff x="2448" y="2226"/>
            <a:chExt cx="1584" cy="1488"/>
          </a:xfrm>
        </p:grpSpPr>
        <p:sp>
          <p:nvSpPr>
            <p:cNvPr id="461893" name="Text Box 69"/>
            <p:cNvSpPr txBox="1">
              <a:spLocks noChangeArrowheads="1"/>
            </p:cNvSpPr>
            <p:nvPr/>
          </p:nvSpPr>
          <p:spPr bwMode="auto">
            <a:xfrm>
              <a:off x="2448" y="2346"/>
              <a:ext cx="1584" cy="8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si-LK" altLang="ja-JP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pitchFamily="34" charset="0"/>
                </a:rPr>
                <a:t>දාන් සිට </a:t>
              </a:r>
              <a:endParaRPr lang="en-US" altLang="ja-JP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endParaRP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si-LK" altLang="ja-JP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pitchFamily="34" charset="0"/>
                </a:rPr>
                <a:t>බෙයර්ෂෙබා </a:t>
              </a:r>
              <a:endParaRPr lang="en-US" altLang="ja-JP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endParaRP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si-LK" altLang="ja-JP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pitchFamily="34" charset="0"/>
                </a:rPr>
                <a:t>දක්වා</a:t>
              </a:r>
              <a:endPara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endParaRPr>
            </a:p>
          </p:txBody>
        </p:sp>
        <p:sp>
          <p:nvSpPr>
            <p:cNvPr id="461894" name="AutoShape 70"/>
            <p:cNvSpPr>
              <a:spLocks noChangeArrowheads="1"/>
            </p:cNvSpPr>
            <p:nvPr/>
          </p:nvSpPr>
          <p:spPr bwMode="auto">
            <a:xfrm>
              <a:off x="2448" y="2226"/>
              <a:ext cx="1584" cy="1488"/>
            </a:xfrm>
            <a:prstGeom prst="roundRect">
              <a:avLst>
                <a:gd name="adj" fmla="val 16667"/>
              </a:avLst>
            </a:prstGeom>
            <a:noFill/>
            <a:ln w="57150">
              <a:noFill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  <p:sp>
        <p:nvSpPr>
          <p:cNvPr id="461895" name="AutoShape 71"/>
          <p:cNvSpPr>
            <a:spLocks noChangeArrowheads="1"/>
          </p:cNvSpPr>
          <p:nvPr/>
        </p:nvSpPr>
        <p:spPr bwMode="auto">
          <a:xfrm rot="-3349850">
            <a:off x="2132806" y="3201194"/>
            <a:ext cx="2173288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pPr>
              <a:defRPr/>
            </a:pPr>
            <a:endParaRPr lang="en-US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0" charset="0"/>
              <a:ea typeface="+mn-e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1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895" grpId="0" animBg="1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09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0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0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0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3210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0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3210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0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0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0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13211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3211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3211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1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1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1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13211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1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1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2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13212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132122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23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132124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25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132126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27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28" name="Rectangle 32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C</a:t>
            </a:r>
          </a:p>
        </p:txBody>
      </p:sp>
      <p:sp>
        <p:nvSpPr>
          <p:cNvPr id="132129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30" name="Rectangle 34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J</a:t>
            </a:r>
          </a:p>
        </p:txBody>
      </p:sp>
      <p:sp>
        <p:nvSpPr>
          <p:cNvPr id="132131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32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33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KB</a:t>
            </a:r>
          </a:p>
        </p:txBody>
      </p:sp>
      <p:sp>
        <p:nvSpPr>
          <p:cNvPr id="132134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35" name="Rectangle 39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32136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37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</a:t>
            </a:r>
          </a:p>
        </p:txBody>
      </p:sp>
      <p:sp>
        <p:nvSpPr>
          <p:cNvPr id="132138" name="Rectangle 4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MN</a:t>
            </a:r>
          </a:p>
        </p:txBody>
      </p:sp>
      <p:sp>
        <p:nvSpPr>
          <p:cNvPr id="132139" name="Text Box 43"/>
          <p:cNvSpPr txBox="1">
            <a:spLocks noChangeArrowheads="1"/>
          </p:cNvSpPr>
          <p:nvPr/>
        </p:nvSpPr>
        <p:spPr bwMode="auto">
          <a:xfrm>
            <a:off x="3109191" y="4672736"/>
            <a:ext cx="4710113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sz="3600" b="1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"සිදුවීම් හටගත් අව්ධිය"</a:t>
            </a:r>
            <a:endParaRPr lang="en-US" sz="3600" b="1" dirty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58762" name="Text Box 4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32147" name="Rectangle 5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76</a:t>
            </a:r>
          </a:p>
        </p:txBody>
      </p:sp>
      <p:sp>
        <p:nvSpPr>
          <p:cNvPr id="158764" name="Text Box 52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58765" name="Rectangle 53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39" grpId="0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654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654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6550" name="Text Box 6"/>
          <p:cNvSpPr txBox="1">
            <a:spLocks noChangeArrowheads="1"/>
          </p:cNvSpPr>
          <p:nvPr/>
        </p:nvSpPr>
        <p:spPr bwMode="auto">
          <a:xfrm>
            <a:off x="2505075" y="2584450"/>
            <a:ext cx="5029200" cy="13234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sz="4000" b="1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දැන් මෙ සියල්ලට හේතුව සලකා බලමු.....</a:t>
            </a:r>
            <a:endParaRPr lang="en-US" sz="4000" b="1" dirty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60773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36558" name="Rectangle 1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77</a:t>
            </a:r>
          </a:p>
        </p:txBody>
      </p:sp>
      <p:sp>
        <p:nvSpPr>
          <p:cNvPr id="160775" name="Text Box 15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60776" name="Rectangle 16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28" name="Rectangle 24"/>
          <p:cNvSpPr>
            <a:spLocks noChangeArrowheads="1"/>
          </p:cNvSpPr>
          <p:nvPr/>
        </p:nvSpPr>
        <p:spPr bwMode="auto">
          <a:xfrm>
            <a:off x="0" y="0"/>
            <a:ext cx="1817688" cy="1816100"/>
          </a:xfrm>
          <a:prstGeom prst="rect">
            <a:avLst/>
          </a:prstGeom>
          <a:solidFill>
            <a:srgbClr val="780014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7750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7750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62821" name="Text Box 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77512" name="Rectangle 8"/>
          <p:cNvSpPr>
            <a:spLocks noChangeArrowheads="1"/>
          </p:cNvSpPr>
          <p:nvPr/>
        </p:nvSpPr>
        <p:spPr bwMode="auto">
          <a:xfrm>
            <a:off x="8093075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78</a:t>
            </a:r>
          </a:p>
        </p:txBody>
      </p:sp>
      <p:sp>
        <p:nvSpPr>
          <p:cNvPr id="162823" name="Text Box 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62824" name="Rectangle 10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pic>
        <p:nvPicPr>
          <p:cNvPr id="277515" name="Picture 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746"/>
          <a:stretch>
            <a:fillRect/>
          </a:stretch>
        </p:blipFill>
        <p:spPr bwMode="auto">
          <a:xfrm>
            <a:off x="325438" y="250825"/>
            <a:ext cx="3649662" cy="24161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7516" name="Picture 1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59"/>
          <a:stretch>
            <a:fillRect/>
          </a:stretch>
        </p:blipFill>
        <p:spPr bwMode="auto">
          <a:xfrm>
            <a:off x="5897563" y="280988"/>
            <a:ext cx="2959100" cy="25892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7517" name="Picture 1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656"/>
          <a:stretch>
            <a:fillRect/>
          </a:stretch>
        </p:blipFill>
        <p:spPr bwMode="auto">
          <a:xfrm>
            <a:off x="3587750" y="576263"/>
            <a:ext cx="2982913" cy="1727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7518" name="Picture 1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006"/>
          <a:stretch>
            <a:fillRect/>
          </a:stretch>
        </p:blipFill>
        <p:spPr bwMode="auto">
          <a:xfrm>
            <a:off x="2943225" y="4522788"/>
            <a:ext cx="2617788" cy="17843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77520" name="Picture 1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91"/>
          <a:stretch>
            <a:fillRect/>
          </a:stretch>
        </p:blipFill>
        <p:spPr bwMode="auto">
          <a:xfrm>
            <a:off x="5518150" y="3821113"/>
            <a:ext cx="3001963" cy="16065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7521" name="Picture 1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52" b="8960"/>
          <a:stretch>
            <a:fillRect/>
          </a:stretch>
        </p:blipFill>
        <p:spPr bwMode="auto">
          <a:xfrm>
            <a:off x="609600" y="3800475"/>
            <a:ext cx="2486025" cy="16875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77525" name="Text Box 21"/>
          <p:cNvSpPr txBox="1">
            <a:spLocks noChangeArrowheads="1"/>
          </p:cNvSpPr>
          <p:nvPr/>
        </p:nvSpPr>
        <p:spPr bwMode="auto">
          <a:xfrm>
            <a:off x="436563" y="2616200"/>
            <a:ext cx="8128000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උතුරේ තිබූ සාරවත්කමෙ සිට දකුණේ පාළු බව දක්වා..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87395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87396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87397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87398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87400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87402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87403" name="Rectangle 11"/>
          <p:cNvSpPr>
            <a:spLocks noChangeArrowheads="1"/>
          </p:cNvSpPr>
          <p:nvPr/>
        </p:nvSpPr>
        <p:spPr bwMode="auto">
          <a:xfrm>
            <a:off x="1481138" y="3881438"/>
            <a:ext cx="3402012" cy="10746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si-LK" sz="3200" b="1" dirty="0">
                <a:solidFill>
                  <a:srgbClr val="FAF200"/>
                </a:solidFill>
              </a:rPr>
              <a:t>නැමුම් රෙඛාවන් දෙකක් පිහිටන පරිදි.</a:t>
            </a:r>
            <a:endParaRPr lang="en-US" sz="3200" b="1" dirty="0">
              <a:solidFill>
                <a:srgbClr val="FAF200"/>
              </a:solidFill>
            </a:endParaRPr>
          </a:p>
        </p:txBody>
      </p:sp>
      <p:sp>
        <p:nvSpPr>
          <p:cNvPr id="187404" name="Text Box 12"/>
          <p:cNvSpPr txBox="1">
            <a:spLocks noChangeArrowheads="1"/>
          </p:cNvSpPr>
          <p:nvPr/>
        </p:nvSpPr>
        <p:spPr bwMode="auto">
          <a:xfrm>
            <a:off x="7467600" y="5715000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</a:endParaRPr>
          </a:p>
        </p:txBody>
      </p:sp>
      <p:pic>
        <p:nvPicPr>
          <p:cNvPr id="17418" name="Picture 14"/>
          <p:cNvPicPr>
            <a:picLocks noChangeAspect="1" noChangeArrowheads="1"/>
          </p:cNvPicPr>
          <p:nvPr/>
        </p:nvPicPr>
        <p:blipFill>
          <a:blip r:embed="rId3" cstate="screen">
            <a:lum bright="18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125" y="1309688"/>
            <a:ext cx="2514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15"/>
          <p:cNvPicPr>
            <a:picLocks noChangeAspect="1" noChangeArrowheads="1"/>
          </p:cNvPicPr>
          <p:nvPr/>
        </p:nvPicPr>
        <p:blipFill>
          <a:blip r:embed="rId4" cstate="screen">
            <a:lum bright="18000"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6863" y="3960813"/>
            <a:ext cx="2674937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7401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87408" name="Rectangle 16"/>
          <p:cNvSpPr>
            <a:spLocks noChangeArrowheads="1"/>
          </p:cNvSpPr>
          <p:nvPr/>
        </p:nvSpPr>
        <p:spPr bwMode="auto">
          <a:xfrm>
            <a:off x="4989513" y="969963"/>
            <a:ext cx="3535362" cy="15670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si-LK" sz="3200" b="1" dirty="0">
                <a:solidFill>
                  <a:srgbClr val="FAF200"/>
                </a:solidFill>
              </a:rPr>
              <a:t>එය තව වතාවක් අනෙක් අතට නමා ගන්න.</a:t>
            </a:r>
            <a:endParaRPr lang="en-US" sz="3200" b="1" dirty="0">
              <a:solidFill>
                <a:srgbClr val="FAF200"/>
              </a:solidFill>
            </a:endParaRPr>
          </a:p>
        </p:txBody>
      </p:sp>
      <p:sp>
        <p:nvSpPr>
          <p:cNvPr id="17422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87414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17424" name="Text Box 23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7425" name="Rectangle 24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7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7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402" grpId="0" animBg="1"/>
      <p:bldP spid="187403" grpId="0" autoUpdateAnimBg="0"/>
      <p:bldP spid="187401" grpId="0" animBg="1"/>
      <p:bldP spid="187408" grpId="0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3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3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546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3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546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3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15463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5463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5464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1546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4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48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154649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154651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154653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154654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56" name="Rectangle 32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C</a:t>
            </a:r>
          </a:p>
        </p:txBody>
      </p:sp>
      <p:sp>
        <p:nvSpPr>
          <p:cNvPr id="154658" name="Rectangle 34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J</a:t>
            </a:r>
          </a:p>
        </p:txBody>
      </p:sp>
      <p:sp>
        <p:nvSpPr>
          <p:cNvPr id="154661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KB</a:t>
            </a:r>
          </a:p>
        </p:txBody>
      </p:sp>
      <p:sp>
        <p:nvSpPr>
          <p:cNvPr id="154663" name="Rectangle 39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54665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</a:t>
            </a:r>
          </a:p>
        </p:txBody>
      </p:sp>
      <p:sp>
        <p:nvSpPr>
          <p:cNvPr id="154666" name="Rectangle 4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MN</a:t>
            </a:r>
          </a:p>
        </p:txBody>
      </p:sp>
      <p:sp>
        <p:nvSpPr>
          <p:cNvPr id="154667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68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69" name="Freeform 45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70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71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72" name="Freeform 48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73" name="Freeform 49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75" name="Freeform 51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/>
            <a:ahLst/>
            <a:cxnLst>
              <a:cxn ang="0">
                <a:pos x="0" y="1079"/>
              </a:cxn>
              <a:cxn ang="0">
                <a:pos x="125" y="820"/>
              </a:cxn>
              <a:cxn ang="0">
                <a:pos x="298" y="577"/>
              </a:cxn>
              <a:cxn ang="0">
                <a:pos x="1090" y="52"/>
              </a:cxn>
              <a:cxn ang="0">
                <a:pos x="1302" y="12"/>
              </a:cxn>
              <a:cxn ang="0">
                <a:pos x="2086" y="36"/>
              </a:cxn>
              <a:cxn ang="0">
                <a:pos x="2416" y="114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154676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154677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154678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154679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  <p:sp>
        <p:nvSpPr>
          <p:cNvPr id="154680" name="Freeform 56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/>
            <a:ahLst/>
            <a:cxnLst>
              <a:cxn ang="0">
                <a:pos x="1608" y="290"/>
              </a:cxn>
              <a:cxn ang="0">
                <a:pos x="1427" y="102"/>
              </a:cxn>
              <a:cxn ang="0">
                <a:pos x="1372" y="63"/>
              </a:cxn>
              <a:cxn ang="0">
                <a:pos x="1121" y="0"/>
              </a:cxn>
              <a:cxn ang="0">
                <a:pos x="486" y="31"/>
              </a:cxn>
              <a:cxn ang="0">
                <a:pos x="400" y="55"/>
              </a:cxn>
              <a:cxn ang="0">
                <a:pos x="313" y="86"/>
              </a:cxn>
              <a:cxn ang="0">
                <a:pos x="211" y="133"/>
              </a:cxn>
              <a:cxn ang="0">
                <a:pos x="110" y="188"/>
              </a:cxn>
              <a:cxn ang="0">
                <a:pos x="0" y="275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81" name="Freeform 57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/>
            <a:ahLst/>
            <a:cxnLst>
              <a:cxn ang="0">
                <a:pos x="0" y="471"/>
              </a:cxn>
              <a:cxn ang="0">
                <a:pos x="78" y="322"/>
              </a:cxn>
              <a:cxn ang="0">
                <a:pos x="110" y="291"/>
              </a:cxn>
              <a:cxn ang="0">
                <a:pos x="133" y="251"/>
              </a:cxn>
              <a:cxn ang="0">
                <a:pos x="165" y="228"/>
              </a:cxn>
              <a:cxn ang="0">
                <a:pos x="188" y="204"/>
              </a:cxn>
              <a:cxn ang="0">
                <a:pos x="212" y="173"/>
              </a:cxn>
              <a:cxn ang="0">
                <a:pos x="400" y="47"/>
              </a:cxn>
              <a:cxn ang="0">
                <a:pos x="463" y="16"/>
              </a:cxn>
              <a:cxn ang="0">
                <a:pos x="549" y="0"/>
              </a:cxn>
              <a:cxn ang="0">
                <a:pos x="980" y="32"/>
              </a:cxn>
              <a:cxn ang="0">
                <a:pos x="1067" y="55"/>
              </a:cxn>
              <a:cxn ang="0">
                <a:pos x="1177" y="87"/>
              </a:cxn>
              <a:cxn ang="0">
                <a:pos x="1310" y="157"/>
              </a:cxn>
              <a:cxn ang="0">
                <a:pos x="1388" y="212"/>
              </a:cxn>
              <a:cxn ang="0">
                <a:pos x="1475" y="306"/>
              </a:cxn>
              <a:cxn ang="0">
                <a:pos x="1553" y="393"/>
              </a:cxn>
              <a:cxn ang="0">
                <a:pos x="1600" y="440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50" name="Oval 26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52" name="Oval 28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57" name="Oval 33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59" name="Oval 35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60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62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64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55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4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64916" name="Text Box 6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54691" name="Rectangle 6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79</a:t>
            </a:r>
          </a:p>
        </p:txBody>
      </p:sp>
      <p:sp>
        <p:nvSpPr>
          <p:cNvPr id="154692" name="Text Box 68"/>
          <p:cNvSpPr txBox="1">
            <a:spLocks noChangeArrowheads="1"/>
          </p:cNvSpPr>
          <p:nvPr/>
        </p:nvSpPr>
        <p:spPr bwMode="auto">
          <a:xfrm>
            <a:off x="3548063" y="3494088"/>
            <a:ext cx="3921125" cy="2227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b="1" dirty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ඔබගේ සිත තුල ශ්‍රේෂ්ඨ බයිබලීය කථාව රඟදැක්වීමට අවශ්‍ය වේදිකාව සැකසීමට ඔබට දැන් හකි වනු ඇත.</a:t>
            </a:r>
            <a:endParaRPr lang="en-US" b="1" dirty="0">
              <a:solidFill>
                <a:srgbClr val="2E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64919" name="Text Box 6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64920" name="Rectangle 70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sp>
        <p:nvSpPr>
          <p:cNvPr id="164921" name="Text Box 71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pitchFamily="34" charset="0"/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5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54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54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54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54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54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54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54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54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000"/>
                                        <p:tgtEl>
                                          <p:spTgt spid="154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67" grpId="0" animBg="1"/>
      <p:bldP spid="154668" grpId="0" animBg="1"/>
      <p:bldP spid="154670" grpId="0" animBg="1"/>
      <p:bldP spid="154671" grpId="0" animBg="1"/>
      <p:bldP spid="154672" grpId="0" animBg="1"/>
      <p:bldP spid="15467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45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45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45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45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23245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45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23245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45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46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46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23246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23246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23246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46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46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46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23246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470" name="Rectangle 22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471" name="Rectangle 23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232472" name="Rectangle 24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232473" name="Rectangle 25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232474" name="Rectangle 26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232475" name="Oval 2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476" name="Rectangle 28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C</a:t>
            </a:r>
          </a:p>
        </p:txBody>
      </p:sp>
      <p:sp>
        <p:nvSpPr>
          <p:cNvPr id="232477" name="Rectangle 2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J</a:t>
            </a:r>
          </a:p>
        </p:txBody>
      </p:sp>
      <p:sp>
        <p:nvSpPr>
          <p:cNvPr id="232478" name="Rectangle 30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KB</a:t>
            </a:r>
          </a:p>
        </p:txBody>
      </p:sp>
      <p:sp>
        <p:nvSpPr>
          <p:cNvPr id="232479" name="Rectangle 31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232480" name="Rectangle 3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</a:t>
            </a:r>
          </a:p>
        </p:txBody>
      </p:sp>
      <p:sp>
        <p:nvSpPr>
          <p:cNvPr id="232481" name="Rectangle 3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MN</a:t>
            </a:r>
          </a:p>
        </p:txBody>
      </p:sp>
      <p:sp>
        <p:nvSpPr>
          <p:cNvPr id="232482" name="Freeform 3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3" name="Freeform 35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4" name="Freeform 36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485" name="Freeform 37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6" name="Freeform 38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7" name="Freeform 39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8" name="Freeform 40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9" name="Freeform 41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/>
            <a:ahLst/>
            <a:cxnLst>
              <a:cxn ang="0">
                <a:pos x="0" y="1079"/>
              </a:cxn>
              <a:cxn ang="0">
                <a:pos x="125" y="820"/>
              </a:cxn>
              <a:cxn ang="0">
                <a:pos x="298" y="577"/>
              </a:cxn>
              <a:cxn ang="0">
                <a:pos x="1090" y="52"/>
              </a:cxn>
              <a:cxn ang="0">
                <a:pos x="1302" y="12"/>
              </a:cxn>
              <a:cxn ang="0">
                <a:pos x="2086" y="36"/>
              </a:cxn>
              <a:cxn ang="0">
                <a:pos x="2416" y="114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grpSp>
        <p:nvGrpSpPr>
          <p:cNvPr id="166952" name="Group 42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32491" name="Line 43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492" name="Line 44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493" name="Line 45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494" name="Line 46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  <p:sp>
        <p:nvSpPr>
          <p:cNvPr id="232495" name="Freeform 47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/>
            <a:ahLst/>
            <a:cxnLst>
              <a:cxn ang="0">
                <a:pos x="1608" y="290"/>
              </a:cxn>
              <a:cxn ang="0">
                <a:pos x="1427" y="102"/>
              </a:cxn>
              <a:cxn ang="0">
                <a:pos x="1372" y="63"/>
              </a:cxn>
              <a:cxn ang="0">
                <a:pos x="1121" y="0"/>
              </a:cxn>
              <a:cxn ang="0">
                <a:pos x="486" y="31"/>
              </a:cxn>
              <a:cxn ang="0">
                <a:pos x="400" y="55"/>
              </a:cxn>
              <a:cxn ang="0">
                <a:pos x="313" y="86"/>
              </a:cxn>
              <a:cxn ang="0">
                <a:pos x="211" y="133"/>
              </a:cxn>
              <a:cxn ang="0">
                <a:pos x="110" y="188"/>
              </a:cxn>
              <a:cxn ang="0">
                <a:pos x="0" y="275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496" name="Freeform 48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/>
            <a:ahLst/>
            <a:cxnLst>
              <a:cxn ang="0">
                <a:pos x="0" y="471"/>
              </a:cxn>
              <a:cxn ang="0">
                <a:pos x="78" y="322"/>
              </a:cxn>
              <a:cxn ang="0">
                <a:pos x="110" y="291"/>
              </a:cxn>
              <a:cxn ang="0">
                <a:pos x="133" y="251"/>
              </a:cxn>
              <a:cxn ang="0">
                <a:pos x="165" y="228"/>
              </a:cxn>
              <a:cxn ang="0">
                <a:pos x="188" y="204"/>
              </a:cxn>
              <a:cxn ang="0">
                <a:pos x="212" y="173"/>
              </a:cxn>
              <a:cxn ang="0">
                <a:pos x="400" y="47"/>
              </a:cxn>
              <a:cxn ang="0">
                <a:pos x="463" y="16"/>
              </a:cxn>
              <a:cxn ang="0">
                <a:pos x="549" y="0"/>
              </a:cxn>
              <a:cxn ang="0">
                <a:pos x="980" y="32"/>
              </a:cxn>
              <a:cxn ang="0">
                <a:pos x="1067" y="55"/>
              </a:cxn>
              <a:cxn ang="0">
                <a:pos x="1177" y="87"/>
              </a:cxn>
              <a:cxn ang="0">
                <a:pos x="1310" y="157"/>
              </a:cxn>
              <a:cxn ang="0">
                <a:pos x="1388" y="212"/>
              </a:cxn>
              <a:cxn ang="0">
                <a:pos x="1475" y="306"/>
              </a:cxn>
              <a:cxn ang="0">
                <a:pos x="1553" y="393"/>
              </a:cxn>
              <a:cxn ang="0">
                <a:pos x="1600" y="440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498" name="Oval 50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499" name="Oval 51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500" name="Oval 52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501" name="Oval 53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502" name="Oval 54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503" name="Oval 5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504" name="Oval 5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505" name="Oval 5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506" name="Oval 58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2228850" y="1377950"/>
            <a:ext cx="2763838" cy="1343025"/>
            <a:chOff x="2412" y="2052"/>
            <a:chExt cx="1741" cy="846"/>
          </a:xfrm>
        </p:grpSpPr>
        <p:sp>
          <p:nvSpPr>
            <p:cNvPr id="232509" name="Rectangle 6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10" name="AutoShape 6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11" name="Rectangle 6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12" name="Rectangle 64"/>
            <p:cNvSpPr>
              <a:spLocks noChangeArrowheads="1"/>
            </p:cNvSpPr>
            <p:nvPr/>
          </p:nvSpPr>
          <p:spPr bwMode="auto">
            <a:xfrm>
              <a:off x="2601" y="2078"/>
              <a:ext cx="488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si-LK" sz="1800" b="1" i="0" dirty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මැවිල්ල </a:t>
              </a:r>
              <a:endParaRPr lang="en-US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513" name="Line 6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  <p:grpSp>
        <p:nvGrpSpPr>
          <p:cNvPr id="4" name="Group 66"/>
          <p:cNvGrpSpPr>
            <a:grpSpLocks/>
          </p:cNvGrpSpPr>
          <p:nvPr/>
        </p:nvGrpSpPr>
        <p:grpSpPr bwMode="auto">
          <a:xfrm>
            <a:off x="2470150" y="1733550"/>
            <a:ext cx="2763838" cy="1343025"/>
            <a:chOff x="2412" y="2052"/>
            <a:chExt cx="1741" cy="846"/>
          </a:xfrm>
        </p:grpSpPr>
        <p:sp>
          <p:nvSpPr>
            <p:cNvPr id="232515" name="Rectangle 6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16" name="AutoShape 6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17" name="Rectangle 6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19" name="Line 7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  <p:grpSp>
        <p:nvGrpSpPr>
          <p:cNvPr id="5" name="Group 72"/>
          <p:cNvGrpSpPr>
            <a:grpSpLocks/>
          </p:cNvGrpSpPr>
          <p:nvPr/>
        </p:nvGrpSpPr>
        <p:grpSpPr bwMode="auto">
          <a:xfrm>
            <a:off x="2749550" y="2076450"/>
            <a:ext cx="2763838" cy="1343025"/>
            <a:chOff x="2412" y="2052"/>
            <a:chExt cx="1741" cy="846"/>
          </a:xfrm>
        </p:grpSpPr>
        <p:sp>
          <p:nvSpPr>
            <p:cNvPr id="232521" name="Rectangle 7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22" name="AutoShape 7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23" name="Rectangle 7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24" name="Rectangle 76"/>
            <p:cNvSpPr>
              <a:spLocks noChangeArrowheads="1"/>
            </p:cNvSpPr>
            <p:nvPr/>
          </p:nvSpPr>
          <p:spPr bwMode="auto">
            <a:xfrm>
              <a:off x="2644" y="2078"/>
              <a:ext cx="49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si-LK" sz="1800" b="1" i="0" dirty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යොසෙප්</a:t>
              </a:r>
              <a:endParaRPr lang="en-US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525" name="Line 7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  <p:grpSp>
        <p:nvGrpSpPr>
          <p:cNvPr id="6" name="Group 78"/>
          <p:cNvGrpSpPr>
            <a:grpSpLocks/>
          </p:cNvGrpSpPr>
          <p:nvPr/>
        </p:nvGrpSpPr>
        <p:grpSpPr bwMode="auto">
          <a:xfrm>
            <a:off x="3041650" y="2393950"/>
            <a:ext cx="2763838" cy="1343025"/>
            <a:chOff x="2412" y="2052"/>
            <a:chExt cx="1741" cy="846"/>
          </a:xfrm>
        </p:grpSpPr>
        <p:sp>
          <p:nvSpPr>
            <p:cNvPr id="232527" name="Rectangle 7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28" name="AutoShape 8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29" name="Rectangle 8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30" name="Rectangle 82"/>
            <p:cNvSpPr>
              <a:spLocks noChangeArrowheads="1"/>
            </p:cNvSpPr>
            <p:nvPr/>
          </p:nvSpPr>
          <p:spPr bwMode="auto">
            <a:xfrm>
              <a:off x="2635" y="2085"/>
              <a:ext cx="518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si-LK" sz="1800" b="1" i="0" dirty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මෝසෙස්</a:t>
              </a:r>
              <a:endParaRPr lang="en-US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531" name="Line 8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  <p:grpSp>
        <p:nvGrpSpPr>
          <p:cNvPr id="7" name="Group 84"/>
          <p:cNvGrpSpPr>
            <a:grpSpLocks/>
          </p:cNvGrpSpPr>
          <p:nvPr/>
        </p:nvGrpSpPr>
        <p:grpSpPr bwMode="auto">
          <a:xfrm>
            <a:off x="3308350" y="2698750"/>
            <a:ext cx="2763838" cy="1343025"/>
            <a:chOff x="2412" y="2052"/>
            <a:chExt cx="1741" cy="846"/>
          </a:xfrm>
        </p:grpSpPr>
        <p:sp>
          <p:nvSpPr>
            <p:cNvPr id="232533" name="Rectangle 85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34" name="AutoShape 86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35" name="Rectangle 87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36" name="Rectangle 88"/>
            <p:cNvSpPr>
              <a:spLocks noChangeArrowheads="1"/>
            </p:cNvSpPr>
            <p:nvPr/>
          </p:nvSpPr>
          <p:spPr bwMode="auto">
            <a:xfrm>
              <a:off x="2602" y="2078"/>
              <a:ext cx="49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si-LK" sz="1800" b="1" i="0" dirty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යොෂුවා </a:t>
              </a:r>
              <a:endParaRPr lang="en-US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537" name="Line 89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  <p:grpSp>
        <p:nvGrpSpPr>
          <p:cNvPr id="8" name="Group 90"/>
          <p:cNvGrpSpPr>
            <a:grpSpLocks/>
          </p:cNvGrpSpPr>
          <p:nvPr/>
        </p:nvGrpSpPr>
        <p:grpSpPr bwMode="auto">
          <a:xfrm>
            <a:off x="3587750" y="3003550"/>
            <a:ext cx="2763838" cy="1343025"/>
            <a:chOff x="2412" y="2052"/>
            <a:chExt cx="1741" cy="846"/>
          </a:xfrm>
        </p:grpSpPr>
        <p:sp>
          <p:nvSpPr>
            <p:cNvPr id="232539" name="Rectangle 9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40" name="AutoShape 9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41" name="Rectangle 9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42" name="Rectangle 94"/>
            <p:cNvSpPr>
              <a:spLocks noChangeArrowheads="1"/>
            </p:cNvSpPr>
            <p:nvPr/>
          </p:nvSpPr>
          <p:spPr bwMode="auto">
            <a:xfrm>
              <a:off x="2638" y="2078"/>
              <a:ext cx="412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si-LK" sz="1800" b="1" i="0" dirty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අරාජික</a:t>
              </a:r>
              <a:endParaRPr lang="en-US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543" name="Line 9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  <p:grpSp>
        <p:nvGrpSpPr>
          <p:cNvPr id="9" name="Group 96"/>
          <p:cNvGrpSpPr>
            <a:grpSpLocks/>
          </p:cNvGrpSpPr>
          <p:nvPr/>
        </p:nvGrpSpPr>
        <p:grpSpPr bwMode="auto">
          <a:xfrm>
            <a:off x="3879850" y="3321050"/>
            <a:ext cx="2763838" cy="1343025"/>
            <a:chOff x="2412" y="2052"/>
            <a:chExt cx="1741" cy="846"/>
          </a:xfrm>
        </p:grpSpPr>
        <p:sp>
          <p:nvSpPr>
            <p:cNvPr id="232545" name="Rectangle 9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46" name="AutoShape 9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47" name="Rectangle 9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48" name="Rectangle 100"/>
            <p:cNvSpPr>
              <a:spLocks noChangeArrowheads="1"/>
            </p:cNvSpPr>
            <p:nvPr/>
          </p:nvSpPr>
          <p:spPr bwMode="auto">
            <a:xfrm>
              <a:off x="2633" y="2078"/>
              <a:ext cx="424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si-LK" sz="1800" b="1" i="0" dirty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රාජකීය</a:t>
              </a:r>
              <a:endParaRPr lang="en-US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549" name="Line 10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  <p:grpSp>
        <p:nvGrpSpPr>
          <p:cNvPr id="10" name="Group 102"/>
          <p:cNvGrpSpPr>
            <a:grpSpLocks/>
          </p:cNvGrpSpPr>
          <p:nvPr/>
        </p:nvGrpSpPr>
        <p:grpSpPr bwMode="auto">
          <a:xfrm>
            <a:off x="4121150" y="3676650"/>
            <a:ext cx="2763838" cy="1343025"/>
            <a:chOff x="2412" y="2052"/>
            <a:chExt cx="1741" cy="846"/>
          </a:xfrm>
        </p:grpSpPr>
        <p:sp>
          <p:nvSpPr>
            <p:cNvPr id="232551" name="Rectangle 10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52" name="AutoShape 10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53" name="Rectangle 10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54" name="Rectangle 106"/>
            <p:cNvSpPr>
              <a:spLocks noChangeArrowheads="1"/>
            </p:cNvSpPr>
            <p:nvPr/>
          </p:nvSpPr>
          <p:spPr bwMode="auto">
            <a:xfrm>
              <a:off x="2595" y="2071"/>
              <a:ext cx="482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si-LK" sz="1800" b="1" i="0" dirty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විප්‍රවාස</a:t>
              </a:r>
              <a:endParaRPr lang="en-US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555" name="Line 10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  <p:grpSp>
        <p:nvGrpSpPr>
          <p:cNvPr id="11" name="Group 108"/>
          <p:cNvGrpSpPr>
            <a:grpSpLocks/>
          </p:cNvGrpSpPr>
          <p:nvPr/>
        </p:nvGrpSpPr>
        <p:grpSpPr bwMode="auto">
          <a:xfrm>
            <a:off x="4425950" y="4011613"/>
            <a:ext cx="2760663" cy="1333500"/>
            <a:chOff x="2652" y="2271"/>
            <a:chExt cx="1739" cy="840"/>
          </a:xfrm>
        </p:grpSpPr>
        <p:sp>
          <p:nvSpPr>
            <p:cNvPr id="232557" name="Rectangle 109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58" name="AutoShape 110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59" name="Rectangle 111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60" name="Rectangle 112"/>
            <p:cNvSpPr>
              <a:spLocks noChangeArrowheads="1"/>
            </p:cNvSpPr>
            <p:nvPr/>
          </p:nvSpPr>
          <p:spPr bwMode="auto">
            <a:xfrm>
              <a:off x="2804" y="2277"/>
              <a:ext cx="66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si-LK" sz="1800" b="1" i="0" dirty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නිහඬකාලය</a:t>
              </a:r>
              <a:endParaRPr lang="en-US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2" name="Group 113"/>
          <p:cNvGrpSpPr>
            <a:grpSpLocks/>
          </p:cNvGrpSpPr>
          <p:nvPr/>
        </p:nvGrpSpPr>
        <p:grpSpPr bwMode="auto">
          <a:xfrm>
            <a:off x="4692650" y="4360863"/>
            <a:ext cx="2762250" cy="1479550"/>
            <a:chOff x="3948" y="107"/>
            <a:chExt cx="1740" cy="932"/>
          </a:xfrm>
        </p:grpSpPr>
        <p:sp>
          <p:nvSpPr>
            <p:cNvPr id="232562" name="Rectangle 114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63" name="AutoShape 115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64" name="Rectangle 116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grpSp>
          <p:nvGrpSpPr>
            <p:cNvPr id="166981" name="Group 117"/>
            <p:cNvGrpSpPr>
              <a:grpSpLocks/>
            </p:cNvGrpSpPr>
            <p:nvPr/>
          </p:nvGrpSpPr>
          <p:grpSpPr bwMode="auto">
            <a:xfrm>
              <a:off x="4052" y="130"/>
              <a:ext cx="811" cy="283"/>
              <a:chOff x="3082" y="3101"/>
              <a:chExt cx="636" cy="235"/>
            </a:xfrm>
          </p:grpSpPr>
          <p:sp>
            <p:nvSpPr>
              <p:cNvPr id="232566" name="Rectangle 118"/>
              <p:cNvSpPr>
                <a:spLocks noChangeArrowheads="1"/>
              </p:cNvSpPr>
              <p:nvPr/>
            </p:nvSpPr>
            <p:spPr bwMode="auto">
              <a:xfrm>
                <a:off x="3083" y="3113"/>
                <a:ext cx="146" cy="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 i="0">
                    <a:solidFill>
                      <a:srgbClr val="790015"/>
                    </a:solidFill>
                    <a:latin typeface="Helvetica" charset="0"/>
                    <a:ea typeface="ＭＳ Ｐゴシック" charset="0"/>
                    <a:cs typeface="ＭＳ Ｐゴシック" charset="0"/>
                  </a:rPr>
                  <a:t>   </a:t>
                </a:r>
                <a:endParaRPr lang="en-US" sz="4000" b="1" i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32567" name="Rectangle 119"/>
              <p:cNvSpPr>
                <a:spLocks noChangeArrowheads="1"/>
              </p:cNvSpPr>
              <p:nvPr/>
            </p:nvSpPr>
            <p:spPr bwMode="auto">
              <a:xfrm>
                <a:off x="3082" y="3101"/>
                <a:ext cx="636" cy="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si-LK" sz="1600" b="1" i="0" dirty="0">
                    <a:solidFill>
                      <a:srgbClr val="790015"/>
                    </a:solidFill>
                    <a:latin typeface="Helvetica" charset="0"/>
                    <a:ea typeface="ＭＳ Ｐゴシック" charset="0"/>
                    <a:cs typeface="ＭＳ Ｐゴシック" charset="0"/>
                  </a:rPr>
                  <a:t>යේසුස් වහන්සේ</a:t>
                </a:r>
                <a:endParaRPr lang="en-US" sz="2000" b="1" i="0" dirty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32568" name="Line 120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69" name="Line 121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  <p:sp>
        <p:nvSpPr>
          <p:cNvPr id="166974" name="Text Box 1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32575" name="Rectangle 1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80</a:t>
            </a:r>
          </a:p>
        </p:txBody>
      </p:sp>
      <p:sp>
        <p:nvSpPr>
          <p:cNvPr id="166976" name="Text Box 12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66977" name="Rectangle 12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sp>
        <p:nvSpPr>
          <p:cNvPr id="125" name="Text Box 6"/>
          <p:cNvSpPr txBox="1">
            <a:spLocks noChangeArrowheads="1"/>
          </p:cNvSpPr>
          <p:nvPr/>
        </p:nvSpPr>
        <p:spPr bwMode="auto">
          <a:xfrm>
            <a:off x="1971675" y="1702707"/>
            <a:ext cx="240438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i-LK" sz="1800" i="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ආබ්‍රහාම්</a:t>
            </a:r>
            <a:endParaRPr lang="en-US" sz="1800" i="0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93539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93541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93542" name="Text Box 6"/>
          <p:cNvSpPr txBox="1">
            <a:spLocks noChangeArrowheads="1"/>
          </p:cNvSpPr>
          <p:nvPr/>
        </p:nvSpPr>
        <p:spPr bwMode="auto">
          <a:xfrm>
            <a:off x="3361191" y="2121354"/>
            <a:ext cx="4899025" cy="24314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sz="3800" b="1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ඔබගේ මනස තුල පුරාණ ලෝකයේ සිතියම නිර්මාණය කිරීමට දැන් ඔබට අවස්ථාවයි.</a:t>
            </a:r>
            <a:endParaRPr lang="en-US" sz="3800" b="1" dirty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68965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pic>
        <p:nvPicPr>
          <p:cNvPr id="19354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75" y="1624013"/>
            <a:ext cx="2527300" cy="34083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9" name="Text Box 13"/>
          <p:cNvSpPr txBox="1">
            <a:spLocks noChangeArrowheads="1"/>
          </p:cNvSpPr>
          <p:nvPr/>
        </p:nvSpPr>
        <p:spPr bwMode="auto">
          <a:xfrm>
            <a:off x="261938" y="5868988"/>
            <a:ext cx="6991350" cy="5143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FFF00"/>
                </a:solidFill>
                <a:latin typeface="Comic Sans MS" pitchFamily="-110" charset="0"/>
                <a:ea typeface="+mn-ea"/>
              </a:rPr>
              <a:t>COMPLETED MAPS AT STUDY HELP #30</a:t>
            </a:r>
          </a:p>
        </p:txBody>
      </p:sp>
      <p:sp>
        <p:nvSpPr>
          <p:cNvPr id="193552" name="Rectangle 1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81</a:t>
            </a:r>
          </a:p>
        </p:txBody>
      </p:sp>
      <p:sp>
        <p:nvSpPr>
          <p:cNvPr id="168969" name="Rectangle 17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3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2" grpId="0" autoUpdateAnimBg="0"/>
      <p:bldP spid="193549" grpId="0" animBg="1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60099" name="Oval 3"/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400" i="0">
              <a:solidFill>
                <a:srgbClr val="FFEC14"/>
              </a:solidFill>
              <a:latin typeface="Times" pitchFamily="-110" charset="0"/>
              <a:ea typeface="+mn-ea"/>
            </a:endParaRPr>
          </a:p>
        </p:txBody>
      </p:sp>
      <p:sp>
        <p:nvSpPr>
          <p:cNvPr id="260100" name="Text Box 4"/>
          <p:cNvSpPr txBox="1">
            <a:spLocks noChangeArrowheads="1"/>
          </p:cNvSpPr>
          <p:nvPr/>
        </p:nvSpPr>
        <p:spPr bwMode="auto">
          <a:xfrm>
            <a:off x="2730500" y="358775"/>
            <a:ext cx="64182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si-LK" b="1" dirty="0">
                <a:solidFill>
                  <a:schemeClr val="tx1"/>
                </a:solidFill>
              </a:rPr>
              <a:t>මූලික ලෙසට බයිබලය සමඟ මෙතරම් දුර පමිණි ඔබගේ මනස තුල මේ වන විට...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60101" name="Text Box 5"/>
          <p:cNvSpPr txBox="1">
            <a:spLocks noChangeArrowheads="1"/>
          </p:cNvSpPr>
          <p:nvPr/>
        </p:nvSpPr>
        <p:spPr bwMode="auto">
          <a:xfrm>
            <a:off x="382588" y="1620838"/>
            <a:ext cx="8742362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 dirty="0">
                <a:solidFill>
                  <a:srgbClr val="FFCC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•</a:t>
            </a:r>
            <a:r>
              <a:rPr lang="si-LK" sz="2400" b="1" i="0" dirty="0">
                <a:solidFill>
                  <a:srgbClr val="FFCC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"බයිබල් ලිපිගොනුව" යන අදහස</a:t>
            </a:r>
            <a:endParaRPr lang="en-US" altLang="ja-JP" sz="2400" b="1" i="0" dirty="0">
              <a:solidFill>
                <a:srgbClr val="FFCC1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</a:pPr>
            <a:r>
              <a:rPr lang="en-US" sz="2400" b="1" i="0" dirty="0">
                <a:solidFill>
                  <a:srgbClr val="FFCC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•</a:t>
            </a:r>
            <a:r>
              <a:rPr lang="si-LK" sz="2400" b="1" i="0" dirty="0">
                <a:solidFill>
                  <a:srgbClr val="1EA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"බයිබල් ලිපිගොනුව" විවර කිරීමට අවශ්‍ය යතුර </a:t>
            </a:r>
            <a:r>
              <a:rPr lang="en-US" altLang="ja-JP" sz="2400" b="1" i="0" dirty="0">
                <a:solidFill>
                  <a:srgbClr val="FFCC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 7 S J</a:t>
            </a:r>
          </a:p>
          <a:p>
            <a:pPr algn="l">
              <a:spcBef>
                <a:spcPct val="50000"/>
              </a:spcBef>
            </a:pPr>
            <a:r>
              <a:rPr lang="en-US" sz="2400" b="1" i="0" dirty="0">
                <a:solidFill>
                  <a:srgbClr val="FFCC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•</a:t>
            </a:r>
            <a:r>
              <a:rPr lang="si-LK" sz="2400" b="1" i="0" dirty="0">
                <a:solidFill>
                  <a:srgbClr val="FFCC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i-LK" sz="2400" b="1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මූලික "බයිබලීය සිදුවීම්" සිදු වූ ස්ථාන දැක්වෙන </a:t>
            </a:r>
            <a:r>
              <a:rPr lang="si-LK" sz="2400" b="1" i="0" dirty="0">
                <a:solidFill>
                  <a:srgbClr val="FFCC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සිතියම</a:t>
            </a:r>
            <a:endParaRPr lang="en-US" sz="2400" b="1" i="0" dirty="0">
              <a:solidFill>
                <a:srgbClr val="FFCC1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</a:pPr>
            <a:endParaRPr lang="en-US" sz="2400" b="1" i="0" dirty="0">
              <a:solidFill>
                <a:srgbClr val="FFCC1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0102" name="AutoShape 6"/>
          <p:cNvSpPr>
            <a:spLocks noChangeArrowheads="1"/>
          </p:cNvSpPr>
          <p:nvPr/>
        </p:nvSpPr>
        <p:spPr bwMode="auto">
          <a:xfrm>
            <a:off x="400050" y="2617788"/>
            <a:ext cx="8081963" cy="67945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60105" name="Rectangle 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82</a:t>
            </a:r>
          </a:p>
        </p:txBody>
      </p:sp>
      <p:sp>
        <p:nvSpPr>
          <p:cNvPr id="260106" name="Text Box 10"/>
          <p:cNvSpPr txBox="1">
            <a:spLocks noChangeArrowheads="1"/>
          </p:cNvSpPr>
          <p:nvPr/>
        </p:nvSpPr>
        <p:spPr bwMode="auto">
          <a:xfrm>
            <a:off x="365125" y="3409950"/>
            <a:ext cx="8247063" cy="101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 dirty="0">
                <a:solidFill>
                  <a:srgbClr val="FFEA18"/>
                </a:solidFill>
              </a:rPr>
              <a:t>•</a:t>
            </a:r>
            <a:r>
              <a:rPr lang="si-LK" sz="2400" b="1" i="0" dirty="0">
                <a:solidFill>
                  <a:srgbClr val="FFEA18"/>
                </a:solidFill>
              </a:rPr>
              <a:t> "බයිබලීය සිදුවීම්" පිළිබඳ කාල රාමුවක්</a:t>
            </a:r>
            <a:endParaRPr lang="en-US" altLang="ja-JP" sz="2400" b="1" i="0" dirty="0">
              <a:solidFill>
                <a:srgbClr val="FFEA18"/>
              </a:solidFill>
            </a:endParaRPr>
          </a:p>
          <a:p>
            <a:pPr algn="l">
              <a:spcBef>
                <a:spcPct val="50000"/>
              </a:spcBef>
            </a:pPr>
            <a:endParaRPr lang="en-US" sz="2400" b="1" i="0" dirty="0">
              <a:solidFill>
                <a:srgbClr val="43F22C"/>
              </a:solidFill>
            </a:endParaRPr>
          </a:p>
        </p:txBody>
      </p:sp>
      <p:sp>
        <p:nvSpPr>
          <p:cNvPr id="260108" name="Text Box 12"/>
          <p:cNvSpPr txBox="1">
            <a:spLocks noChangeArrowheads="1"/>
          </p:cNvSpPr>
          <p:nvPr/>
        </p:nvSpPr>
        <p:spPr bwMode="auto">
          <a:xfrm>
            <a:off x="8631238" y="6375400"/>
            <a:ext cx="30638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260109" name="AutoShape 13"/>
          <p:cNvSpPr>
            <a:spLocks noChangeArrowheads="1"/>
          </p:cNvSpPr>
          <p:nvPr/>
        </p:nvSpPr>
        <p:spPr bwMode="auto">
          <a:xfrm>
            <a:off x="412750" y="3330575"/>
            <a:ext cx="8081963" cy="67945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0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9" grpId="0" animBg="1" autoUpdateAnimBg="0"/>
      <p:bldP spid="260101" grpId="0" build="p" autoUpdateAnimBg="0" advAuto="0"/>
      <p:bldP spid="260102" grpId="0" animBg="1"/>
      <p:bldP spid="260106" grpId="0" autoUpdateAnimBg="0"/>
      <p:bldP spid="26010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ChangeArrowheads="1"/>
          </p:cNvSpPr>
          <p:nvPr/>
        </p:nvSpPr>
        <p:spPr bwMode="auto">
          <a:xfrm>
            <a:off x="2057400" y="4210050"/>
            <a:ext cx="6457950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 anchor="ctr"/>
          <a:lstStyle/>
          <a:p>
            <a:r>
              <a:rPr lang="si-LK" altLang="ja-JP" sz="4400" i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කොතනද </a:t>
            </a:r>
            <a:r>
              <a:rPr lang="si-LK" altLang="ja-JP" sz="44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එම</a:t>
            </a:r>
            <a:r>
              <a:rPr lang="si-LK" altLang="ja-JP" sz="4400" i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 ස්ථානය?</a:t>
            </a:r>
            <a:endParaRPr lang="en-US" sz="4400" i="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84" charset="0"/>
            </a:endParaRPr>
          </a:p>
        </p:txBody>
      </p:sp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1981200" y="1771650"/>
            <a:ext cx="6362700" cy="1200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 anchor="ctr"/>
          <a:lstStyle/>
          <a:p>
            <a:pPr>
              <a:defRPr/>
            </a:pPr>
            <a:endParaRPr lang="en-US" sz="4400" b="1" i="0" dirty="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0" charset="0"/>
              <a:ea typeface="+mn-ea"/>
            </a:endParaRPr>
          </a:p>
          <a:p>
            <a:pPr>
              <a:defRPr/>
            </a:pPr>
            <a:r>
              <a:rPr lang="si-LK" sz="6000" b="1" dirty="0">
                <a:solidFill>
                  <a:srgbClr val="FAFD00"/>
                </a:solidFill>
                <a:latin typeface="Times" pitchFamily="-110" charset="0"/>
                <a:ea typeface="+mn-ea"/>
              </a:rPr>
              <a:t>කාල රාමුව</a:t>
            </a:r>
            <a:endParaRPr lang="en-US" sz="6000" b="1" dirty="0">
              <a:solidFill>
                <a:srgbClr val="FAFD00"/>
              </a:solidFill>
              <a:latin typeface="Times" pitchFamily="-110" charset="0"/>
              <a:ea typeface="+mn-ea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897516" y="4067403"/>
            <a:ext cx="6577012" cy="1603375"/>
            <a:chOff x="1113" y="2473"/>
            <a:chExt cx="4143" cy="1010"/>
          </a:xfrm>
        </p:grpSpPr>
        <p:sp>
          <p:nvSpPr>
            <p:cNvPr id="192521" name="AutoShape 9"/>
            <p:cNvSpPr>
              <a:spLocks noChangeArrowheads="1"/>
            </p:cNvSpPr>
            <p:nvPr/>
          </p:nvSpPr>
          <p:spPr bwMode="auto">
            <a:xfrm>
              <a:off x="1113" y="2473"/>
              <a:ext cx="4143" cy="101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192520" name="Rectangle 8"/>
            <p:cNvSpPr>
              <a:spLocks noChangeArrowheads="1"/>
            </p:cNvSpPr>
            <p:nvPr/>
          </p:nvSpPr>
          <p:spPr bwMode="auto">
            <a:xfrm>
              <a:off x="1133" y="2626"/>
              <a:ext cx="4068" cy="7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 anchor="ctr"/>
            <a:lstStyle/>
            <a:p>
              <a:r>
                <a:rPr lang="si-LK" altLang="ja-JP" sz="440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84" charset="0"/>
                </a:rPr>
                <a:t>"කොතනද එම ස්ථානය යන්න ඔබ දැනගනීවි !"</a:t>
              </a:r>
              <a:endParaRPr lang="en-US" sz="44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endParaRPr>
            </a:p>
          </p:txBody>
        </p:sp>
      </p:grpSp>
      <p:sp>
        <p:nvSpPr>
          <p:cNvPr id="173060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92530" name="Rectangle 1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83</a:t>
            </a:r>
          </a:p>
        </p:txBody>
      </p:sp>
      <p:sp>
        <p:nvSpPr>
          <p:cNvPr id="173062" name="Rectangle 1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sp>
        <p:nvSpPr>
          <p:cNvPr id="192533" name="Text Box 21"/>
          <p:cNvSpPr txBox="1">
            <a:spLocks noChangeArrowheads="1"/>
          </p:cNvSpPr>
          <p:nvPr/>
        </p:nvSpPr>
        <p:spPr bwMode="auto">
          <a:xfrm>
            <a:off x="8631238" y="6375400"/>
            <a:ext cx="30638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2" name="Group 3"/>
          <p:cNvGrpSpPr>
            <a:grpSpLocks/>
          </p:cNvGrpSpPr>
          <p:nvPr/>
        </p:nvGrpSpPr>
        <p:grpSpPr bwMode="auto">
          <a:xfrm>
            <a:off x="76200" y="5211763"/>
            <a:ext cx="8596313" cy="1346200"/>
            <a:chOff x="48" y="3424"/>
            <a:chExt cx="5415" cy="848"/>
          </a:xfrm>
        </p:grpSpPr>
        <p:sp>
          <p:nvSpPr>
            <p:cNvPr id="338948" name="Text Box 4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2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8949" name="Text Box 5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54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2000" b="1">
                  <a:solidFill>
                    <a:srgbClr val="FAFD00"/>
                  </a:solidFill>
                  <a:latin typeface="Times New Roman" charset="0"/>
                </a:rPr>
                <a:t>A Presentation of The Bible…Basically Ministries International Inc.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en-US" sz="2000" b="1">
                  <a:solidFill>
                    <a:srgbClr val="FAFD00"/>
                  </a:solidFill>
                  <a:latin typeface="Times New Roman" charset="0"/>
                </a:rPr>
                <a:t>Fort Worth, Texas</a:t>
              </a:r>
              <a:endParaRPr lang="en-US" sz="1800" b="1" i="0">
                <a:solidFill>
                  <a:srgbClr val="FAFD00"/>
                </a:solidFill>
                <a:latin typeface="Times New Roman" charset="0"/>
              </a:endParaRPr>
            </a:p>
          </p:txBody>
        </p:sp>
        <p:sp>
          <p:nvSpPr>
            <p:cNvPr id="338950" name="Text Box 6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000" i="0">
                  <a:solidFill>
                    <a:srgbClr val="FFFB0C"/>
                  </a:solidFill>
                  <a:latin typeface="Helvetica" pitchFamily="-107" charset="0"/>
                  <a:ea typeface="ＭＳ Ｐゴシック" charset="0"/>
                  <a:cs typeface="ＭＳ Ｐゴシック" charset="0"/>
                </a:rPr>
                <a:t>www.biblebasically.com</a:t>
              </a:r>
            </a:p>
          </p:txBody>
        </p:sp>
      </p:grpSp>
      <p:sp>
        <p:nvSpPr>
          <p:cNvPr id="5123" name="Text Box 7"/>
          <p:cNvSpPr txBox="1">
            <a:spLocks noChangeArrowheads="1"/>
          </p:cNvSpPr>
          <p:nvPr/>
        </p:nvSpPr>
        <p:spPr bwMode="auto">
          <a:xfrm>
            <a:off x="8832850" y="596106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FFFF"/>
              </a:solidFill>
            </a:endParaRPr>
          </a:p>
        </p:txBody>
      </p:sp>
      <p:sp>
        <p:nvSpPr>
          <p:cNvPr id="5124" name="Text Box 8"/>
          <p:cNvSpPr txBox="1">
            <a:spLocks noChangeArrowheads="1"/>
          </p:cNvSpPr>
          <p:nvPr/>
        </p:nvSpPr>
        <p:spPr bwMode="auto">
          <a:xfrm>
            <a:off x="481013" y="6321425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FFFFF"/>
                </a:solidFill>
              </a:rPr>
              <a:t>©2006 TBBMI</a:t>
            </a:r>
          </a:p>
        </p:txBody>
      </p:sp>
      <p:sp>
        <p:nvSpPr>
          <p:cNvPr id="338955" name="Text Box 11"/>
          <p:cNvSpPr txBox="1">
            <a:spLocks noChangeArrowheads="1"/>
          </p:cNvSpPr>
          <p:nvPr/>
        </p:nvSpPr>
        <p:spPr bwMode="auto">
          <a:xfrm>
            <a:off x="2155825" y="-25400"/>
            <a:ext cx="47180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08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>
                <a:solidFill>
                  <a:srgbClr val="FF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VERSION 9.65</a:t>
            </a:r>
          </a:p>
        </p:txBody>
      </p:sp>
      <p:sp>
        <p:nvSpPr>
          <p:cNvPr id="11" name="Rectangle 30"/>
          <p:cNvSpPr>
            <a:spLocks noChangeArrowheads="1"/>
          </p:cNvSpPr>
          <p:nvPr/>
        </p:nvSpPr>
        <p:spPr bwMode="auto">
          <a:xfrm>
            <a:off x="7583488" y="6302375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9.65.01.</a:t>
            </a:r>
          </a:p>
        </p:txBody>
      </p:sp>
      <p:sp>
        <p:nvSpPr>
          <p:cNvPr id="12" name="Rectangle 31"/>
          <p:cNvSpPr>
            <a:spLocks noChangeArrowheads="1"/>
          </p:cNvSpPr>
          <p:nvPr/>
        </p:nvSpPr>
        <p:spPr bwMode="auto">
          <a:xfrm>
            <a:off x="8129588" y="6299200"/>
            <a:ext cx="339725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01</a:t>
            </a:r>
          </a:p>
        </p:txBody>
      </p:sp>
      <p:pic>
        <p:nvPicPr>
          <p:cNvPr id="5128" name="Picture 2" descr="BACKGR~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Text Box 8"/>
          <p:cNvSpPr txBox="1">
            <a:spLocks noChangeArrowheads="1"/>
          </p:cNvSpPr>
          <p:nvPr/>
        </p:nvSpPr>
        <p:spPr bwMode="auto">
          <a:xfrm>
            <a:off x="0" y="64055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b="1" i="0">
                <a:solidFill>
                  <a:srgbClr val="FFFFFF"/>
                </a:solidFill>
                <a:ea typeface="Gulim" charset="0"/>
                <a:cs typeface="Gulim" charset="0"/>
              </a:rPr>
              <a:t>©2004 TBBMI</a:t>
            </a: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-6350" y="1712913"/>
            <a:ext cx="914400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adhika-PC" charset="0"/>
              </a:rPr>
              <a:t>මූලික ලෙසට </a:t>
            </a:r>
          </a:p>
          <a:p>
            <a:pPr>
              <a:defRPr/>
            </a:pPr>
            <a:r>
              <a:rPr lang="en-US" sz="80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adhika-PC" charset="0"/>
              </a:rPr>
              <a:t>බයිබලය</a:t>
            </a:r>
            <a:endParaRPr lang="en-US" sz="16600" b="1" i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osher-Normal" charset="0"/>
            </a:endParaRPr>
          </a:p>
        </p:txBody>
      </p:sp>
      <p:sp>
        <p:nvSpPr>
          <p:cNvPr id="5131" name="Text Box 10"/>
          <p:cNvSpPr txBox="1">
            <a:spLocks noChangeArrowheads="1"/>
          </p:cNvSpPr>
          <p:nvPr/>
        </p:nvSpPr>
        <p:spPr bwMode="auto">
          <a:xfrm>
            <a:off x="17305338" y="6323013"/>
            <a:ext cx="3286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1000" b="1" i="0">
                <a:solidFill>
                  <a:srgbClr val="FFFFFF"/>
                </a:solidFill>
                <a:ea typeface="Gulim" charset="0"/>
                <a:cs typeface="Gulim" charset="0"/>
              </a:rPr>
              <a:t>01</a:t>
            </a: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649288" y="5211763"/>
            <a:ext cx="802322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FAFD00"/>
                </a:solidFill>
                <a:latin typeface="Times New Roman" charset="0"/>
              </a:rPr>
              <a:t>A Presentation of The Bible…Basically Ministries International Inc.                Fort Worth, Texas</a:t>
            </a:r>
            <a:endParaRPr lang="en-US" sz="1800" b="1" i="0">
              <a:solidFill>
                <a:srgbClr val="FAFD00"/>
              </a:solidFill>
              <a:latin typeface="Times New Roman" charset="0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3259138" y="6065838"/>
            <a:ext cx="30813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080435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i="0" dirty="0">
                <a:solidFill>
                  <a:srgbClr val="FFFB0C"/>
                </a:solidFill>
                <a:latin typeface="Helvetica" pitchFamily="-107" charset="0"/>
                <a:ea typeface="ＭＳ Ｐゴシック" charset="0"/>
                <a:cs typeface="ＭＳ Ｐゴシック" charset="0"/>
              </a:rPr>
              <a:t>www.biblebasically.org</a:t>
            </a:r>
          </a:p>
        </p:txBody>
      </p:sp>
      <p:sp>
        <p:nvSpPr>
          <p:cNvPr id="5134" name="Rectangle 9"/>
          <p:cNvSpPr>
            <a:spLocks noChangeArrowheads="1"/>
          </p:cNvSpPr>
          <p:nvPr/>
        </p:nvSpPr>
        <p:spPr bwMode="auto">
          <a:xfrm>
            <a:off x="8178341" y="6388021"/>
            <a:ext cx="64815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ko-KR" sz="1000" b="1" i="0" dirty="0">
                <a:solidFill>
                  <a:srgbClr val="FFFFFF"/>
                </a:solidFill>
                <a:latin typeface="Arial" charset="0"/>
                <a:ea typeface="Gulim" charset="0"/>
                <a:cs typeface="Gulim" charset="0"/>
              </a:rPr>
              <a:t>9.65.02.</a:t>
            </a:r>
          </a:p>
        </p:txBody>
      </p:sp>
      <p:sp>
        <p:nvSpPr>
          <p:cNvPr id="5135" name="Rectangle 9"/>
          <p:cNvSpPr>
            <a:spLocks noChangeArrowheads="1"/>
          </p:cNvSpPr>
          <p:nvPr/>
        </p:nvSpPr>
        <p:spPr bwMode="auto">
          <a:xfrm>
            <a:off x="8637588" y="6388021"/>
            <a:ext cx="3273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ko-KR" sz="1000" b="1" i="0" dirty="0">
                <a:solidFill>
                  <a:srgbClr val="FFFFFF"/>
                </a:solidFill>
                <a:latin typeface="Arial" charset="0"/>
                <a:ea typeface="Gulim" charset="0"/>
                <a:cs typeface="Gulim" charset="0"/>
              </a:rPr>
              <a:t>84</a:t>
            </a:r>
          </a:p>
        </p:txBody>
      </p:sp>
    </p:spTree>
    <p:extLst>
      <p:ext uri="{BB962C8B-B14F-4D97-AF65-F5344CB8AC3E}">
        <p14:creationId xmlns:p14="http://schemas.microsoft.com/office/powerpoint/2010/main" val="3083233162"/>
      </p:ext>
    </p:extLst>
  </p:cSld>
  <p:clrMapOvr>
    <a:masterClrMapping/>
  </p:clrMapOvr>
  <p:transition spd="med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77154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 i="0">
                <a:solidFill>
                  <a:srgbClr val="FFFFFF"/>
                </a:solidFill>
                <a:latin typeface="Arial" pitchFamily="34" charset="0"/>
              </a:rPr>
              <a:t>©2006 TBBMI</a:t>
            </a:r>
          </a:p>
        </p:txBody>
      </p:sp>
      <p:sp>
        <p:nvSpPr>
          <p:cNvPr id="235534" name="Rectangle 14"/>
          <p:cNvSpPr>
            <a:spLocks noChangeArrowheads="1"/>
          </p:cNvSpPr>
          <p:nvPr/>
        </p:nvSpPr>
        <p:spPr bwMode="auto">
          <a:xfrm>
            <a:off x="7581900" y="652621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9.65.02.</a:t>
            </a:r>
          </a:p>
        </p:txBody>
      </p:sp>
      <p:sp>
        <p:nvSpPr>
          <p:cNvPr id="235535" name="Rectangle 15"/>
          <p:cNvSpPr>
            <a:spLocks noChangeArrowheads="1"/>
          </p:cNvSpPr>
          <p:nvPr/>
        </p:nvSpPr>
        <p:spPr bwMode="auto">
          <a:xfrm>
            <a:off x="8126280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85</a:t>
            </a:r>
          </a:p>
        </p:txBody>
      </p: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7183" name="Freeform 15"/>
          <p:cNvSpPr>
            <a:spLocks/>
          </p:cNvSpPr>
          <p:nvPr/>
        </p:nvSpPr>
        <p:spPr bwMode="auto">
          <a:xfrm>
            <a:off x="1879600" y="1371600"/>
            <a:ext cx="6451600" cy="3784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" y="16"/>
              </a:cxn>
              <a:cxn ang="0">
                <a:pos x="160" y="304"/>
              </a:cxn>
              <a:cxn ang="0">
                <a:pos x="288" y="400"/>
              </a:cxn>
              <a:cxn ang="0">
                <a:pos x="368" y="384"/>
              </a:cxn>
              <a:cxn ang="0">
                <a:pos x="464" y="352"/>
              </a:cxn>
              <a:cxn ang="0">
                <a:pos x="640" y="368"/>
              </a:cxn>
              <a:cxn ang="0">
                <a:pos x="768" y="528"/>
              </a:cxn>
              <a:cxn ang="0">
                <a:pos x="848" y="768"/>
              </a:cxn>
              <a:cxn ang="0">
                <a:pos x="864" y="832"/>
              </a:cxn>
              <a:cxn ang="0">
                <a:pos x="912" y="864"/>
              </a:cxn>
              <a:cxn ang="0">
                <a:pos x="1072" y="944"/>
              </a:cxn>
              <a:cxn ang="0">
                <a:pos x="1248" y="912"/>
              </a:cxn>
              <a:cxn ang="0">
                <a:pos x="1392" y="768"/>
              </a:cxn>
              <a:cxn ang="0">
                <a:pos x="1568" y="560"/>
              </a:cxn>
              <a:cxn ang="0">
                <a:pos x="1632" y="416"/>
              </a:cxn>
              <a:cxn ang="0">
                <a:pos x="1744" y="320"/>
              </a:cxn>
              <a:cxn ang="0">
                <a:pos x="1792" y="272"/>
              </a:cxn>
              <a:cxn ang="0">
                <a:pos x="1888" y="240"/>
              </a:cxn>
              <a:cxn ang="0">
                <a:pos x="2000" y="256"/>
              </a:cxn>
              <a:cxn ang="0">
                <a:pos x="2272" y="400"/>
              </a:cxn>
              <a:cxn ang="0">
                <a:pos x="2336" y="496"/>
              </a:cxn>
              <a:cxn ang="0">
                <a:pos x="2416" y="736"/>
              </a:cxn>
              <a:cxn ang="0">
                <a:pos x="2464" y="896"/>
              </a:cxn>
              <a:cxn ang="0">
                <a:pos x="2528" y="1024"/>
              </a:cxn>
              <a:cxn ang="0">
                <a:pos x="2576" y="1072"/>
              </a:cxn>
              <a:cxn ang="0">
                <a:pos x="2720" y="1216"/>
              </a:cxn>
              <a:cxn ang="0">
                <a:pos x="3024" y="1248"/>
              </a:cxn>
              <a:cxn ang="0">
                <a:pos x="3120" y="1264"/>
              </a:cxn>
              <a:cxn ang="0">
                <a:pos x="3232" y="1456"/>
              </a:cxn>
              <a:cxn ang="0">
                <a:pos x="3264" y="1504"/>
              </a:cxn>
              <a:cxn ang="0">
                <a:pos x="3360" y="1808"/>
              </a:cxn>
              <a:cxn ang="0">
                <a:pos x="3392" y="1904"/>
              </a:cxn>
              <a:cxn ang="0">
                <a:pos x="3408" y="1952"/>
              </a:cxn>
              <a:cxn ang="0">
                <a:pos x="3536" y="2096"/>
              </a:cxn>
              <a:cxn ang="0">
                <a:pos x="3840" y="2272"/>
              </a:cxn>
              <a:cxn ang="0">
                <a:pos x="3952" y="2352"/>
              </a:cxn>
              <a:cxn ang="0">
                <a:pos x="4032" y="2368"/>
              </a:cxn>
              <a:cxn ang="0">
                <a:pos x="4064" y="2384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3810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7185" name="Freeform 17"/>
          <p:cNvSpPr>
            <a:spLocks/>
          </p:cNvSpPr>
          <p:nvPr/>
        </p:nvSpPr>
        <p:spPr bwMode="auto">
          <a:xfrm>
            <a:off x="1841500" y="1344613"/>
            <a:ext cx="6451600" cy="3784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" y="16"/>
              </a:cxn>
              <a:cxn ang="0">
                <a:pos x="160" y="304"/>
              </a:cxn>
              <a:cxn ang="0">
                <a:pos x="288" y="400"/>
              </a:cxn>
              <a:cxn ang="0">
                <a:pos x="368" y="384"/>
              </a:cxn>
              <a:cxn ang="0">
                <a:pos x="464" y="352"/>
              </a:cxn>
              <a:cxn ang="0">
                <a:pos x="640" y="368"/>
              </a:cxn>
              <a:cxn ang="0">
                <a:pos x="768" y="528"/>
              </a:cxn>
              <a:cxn ang="0">
                <a:pos x="848" y="768"/>
              </a:cxn>
              <a:cxn ang="0">
                <a:pos x="864" y="832"/>
              </a:cxn>
              <a:cxn ang="0">
                <a:pos x="912" y="864"/>
              </a:cxn>
              <a:cxn ang="0">
                <a:pos x="1072" y="944"/>
              </a:cxn>
              <a:cxn ang="0">
                <a:pos x="1248" y="912"/>
              </a:cxn>
              <a:cxn ang="0">
                <a:pos x="1392" y="768"/>
              </a:cxn>
              <a:cxn ang="0">
                <a:pos x="1568" y="560"/>
              </a:cxn>
              <a:cxn ang="0">
                <a:pos x="1632" y="416"/>
              </a:cxn>
              <a:cxn ang="0">
                <a:pos x="1744" y="320"/>
              </a:cxn>
              <a:cxn ang="0">
                <a:pos x="1792" y="272"/>
              </a:cxn>
              <a:cxn ang="0">
                <a:pos x="1888" y="240"/>
              </a:cxn>
              <a:cxn ang="0">
                <a:pos x="2000" y="256"/>
              </a:cxn>
              <a:cxn ang="0">
                <a:pos x="2272" y="400"/>
              </a:cxn>
              <a:cxn ang="0">
                <a:pos x="2336" y="496"/>
              </a:cxn>
              <a:cxn ang="0">
                <a:pos x="2416" y="736"/>
              </a:cxn>
              <a:cxn ang="0">
                <a:pos x="2464" y="896"/>
              </a:cxn>
              <a:cxn ang="0">
                <a:pos x="2528" y="1024"/>
              </a:cxn>
              <a:cxn ang="0">
                <a:pos x="2576" y="1072"/>
              </a:cxn>
              <a:cxn ang="0">
                <a:pos x="2720" y="1216"/>
              </a:cxn>
              <a:cxn ang="0">
                <a:pos x="3024" y="1248"/>
              </a:cxn>
              <a:cxn ang="0">
                <a:pos x="3120" y="1264"/>
              </a:cxn>
              <a:cxn ang="0">
                <a:pos x="3232" y="1456"/>
              </a:cxn>
              <a:cxn ang="0">
                <a:pos x="3264" y="1504"/>
              </a:cxn>
              <a:cxn ang="0">
                <a:pos x="3360" y="1808"/>
              </a:cxn>
              <a:cxn ang="0">
                <a:pos x="3392" y="1904"/>
              </a:cxn>
              <a:cxn ang="0">
                <a:pos x="3408" y="1952"/>
              </a:cxn>
              <a:cxn ang="0">
                <a:pos x="3536" y="2096"/>
              </a:cxn>
              <a:cxn ang="0">
                <a:pos x="3840" y="2272"/>
              </a:cxn>
              <a:cxn ang="0">
                <a:pos x="3952" y="2352"/>
              </a:cxn>
              <a:cxn ang="0">
                <a:pos x="4032" y="2368"/>
              </a:cxn>
              <a:cxn ang="0">
                <a:pos x="4064" y="2384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76200" cap="flat" cmpd="sng">
            <a:solidFill>
              <a:srgbClr val="09991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7184" name="Freeform 16"/>
          <p:cNvSpPr>
            <a:spLocks/>
          </p:cNvSpPr>
          <p:nvPr/>
        </p:nvSpPr>
        <p:spPr bwMode="auto">
          <a:xfrm>
            <a:off x="1727200" y="1955800"/>
            <a:ext cx="6273800" cy="3581400"/>
          </a:xfrm>
          <a:custGeom>
            <a:avLst/>
            <a:gdLst/>
            <a:ahLst/>
            <a:cxnLst>
              <a:cxn ang="0">
                <a:pos x="3952" y="0"/>
              </a:cxn>
              <a:cxn ang="0">
                <a:pos x="3824" y="80"/>
              </a:cxn>
              <a:cxn ang="0">
                <a:pos x="3792" y="160"/>
              </a:cxn>
              <a:cxn ang="0">
                <a:pos x="3760" y="256"/>
              </a:cxn>
              <a:cxn ang="0">
                <a:pos x="3712" y="464"/>
              </a:cxn>
              <a:cxn ang="0">
                <a:pos x="3360" y="576"/>
              </a:cxn>
              <a:cxn ang="0">
                <a:pos x="3264" y="608"/>
              </a:cxn>
              <a:cxn ang="0">
                <a:pos x="3168" y="672"/>
              </a:cxn>
              <a:cxn ang="0">
                <a:pos x="3024" y="880"/>
              </a:cxn>
              <a:cxn ang="0">
                <a:pos x="2752" y="1232"/>
              </a:cxn>
              <a:cxn ang="0">
                <a:pos x="1904" y="1248"/>
              </a:cxn>
              <a:cxn ang="0">
                <a:pos x="1264" y="1600"/>
              </a:cxn>
              <a:cxn ang="0">
                <a:pos x="720" y="2016"/>
              </a:cxn>
              <a:cxn ang="0">
                <a:pos x="240" y="2000"/>
              </a:cxn>
              <a:cxn ang="0">
                <a:pos x="176" y="2032"/>
              </a:cxn>
              <a:cxn ang="0">
                <a:pos x="128" y="2048"/>
              </a:cxn>
              <a:cxn ang="0">
                <a:pos x="64" y="2144"/>
              </a:cxn>
              <a:cxn ang="0">
                <a:pos x="0" y="2256"/>
              </a:cxn>
            </a:cxnLst>
            <a:rect l="0" t="0" r="r" b="b"/>
            <a:pathLst>
              <a:path w="3952" h="2256">
                <a:moveTo>
                  <a:pt x="3952" y="0"/>
                </a:moveTo>
                <a:cubicBezTo>
                  <a:pt x="3864" y="29"/>
                  <a:pt x="3859" y="9"/>
                  <a:pt x="3824" y="80"/>
                </a:cubicBezTo>
                <a:cubicBezTo>
                  <a:pt x="3811" y="105"/>
                  <a:pt x="3801" y="133"/>
                  <a:pt x="3792" y="160"/>
                </a:cubicBezTo>
                <a:cubicBezTo>
                  <a:pt x="3780" y="191"/>
                  <a:pt x="3760" y="256"/>
                  <a:pt x="3760" y="256"/>
                </a:cubicBezTo>
                <a:cubicBezTo>
                  <a:pt x="3757" y="274"/>
                  <a:pt x="3739" y="445"/>
                  <a:pt x="3712" y="464"/>
                </a:cubicBezTo>
                <a:cubicBezTo>
                  <a:pt x="3603" y="536"/>
                  <a:pt x="3481" y="539"/>
                  <a:pt x="3360" y="576"/>
                </a:cubicBezTo>
                <a:cubicBezTo>
                  <a:pt x="3327" y="585"/>
                  <a:pt x="3292" y="589"/>
                  <a:pt x="3264" y="608"/>
                </a:cubicBezTo>
                <a:cubicBezTo>
                  <a:pt x="3232" y="629"/>
                  <a:pt x="3168" y="672"/>
                  <a:pt x="3168" y="672"/>
                </a:cubicBezTo>
                <a:cubicBezTo>
                  <a:pt x="3126" y="734"/>
                  <a:pt x="3050" y="809"/>
                  <a:pt x="3024" y="880"/>
                </a:cubicBezTo>
                <a:cubicBezTo>
                  <a:pt x="2977" y="1004"/>
                  <a:pt x="2926" y="1225"/>
                  <a:pt x="2752" y="1232"/>
                </a:cubicBezTo>
                <a:cubicBezTo>
                  <a:pt x="2469" y="1241"/>
                  <a:pt x="2186" y="1242"/>
                  <a:pt x="1904" y="1248"/>
                </a:cubicBezTo>
                <a:cubicBezTo>
                  <a:pt x="1630" y="1293"/>
                  <a:pt x="1465" y="1421"/>
                  <a:pt x="1264" y="1600"/>
                </a:cubicBezTo>
                <a:cubicBezTo>
                  <a:pt x="1087" y="1757"/>
                  <a:pt x="961" y="1955"/>
                  <a:pt x="720" y="2016"/>
                </a:cubicBezTo>
                <a:cubicBezTo>
                  <a:pt x="519" y="2004"/>
                  <a:pt x="424" y="1981"/>
                  <a:pt x="240" y="2000"/>
                </a:cubicBezTo>
                <a:cubicBezTo>
                  <a:pt x="218" y="2010"/>
                  <a:pt x="197" y="2022"/>
                  <a:pt x="176" y="2032"/>
                </a:cubicBezTo>
                <a:cubicBezTo>
                  <a:pt x="160" y="2038"/>
                  <a:pt x="139" y="2036"/>
                  <a:pt x="128" y="2048"/>
                </a:cubicBezTo>
                <a:cubicBezTo>
                  <a:pt x="100" y="2075"/>
                  <a:pt x="85" y="2112"/>
                  <a:pt x="64" y="2144"/>
                </a:cubicBezTo>
                <a:cubicBezTo>
                  <a:pt x="42" y="2176"/>
                  <a:pt x="0" y="2215"/>
                  <a:pt x="0" y="2256"/>
                </a:cubicBezTo>
              </a:path>
            </a:pathLst>
          </a:custGeom>
          <a:noFill/>
          <a:ln w="5715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9466" name="Text Box 1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9467" name="Text Box 22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1400" b="1" i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7191" name="Rectangle 2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19469" name="Text Box 24"/>
          <p:cNvSpPr txBox="1">
            <a:spLocks noChangeArrowheads="1"/>
          </p:cNvSpPr>
          <p:nvPr/>
        </p:nvSpPr>
        <p:spPr bwMode="auto">
          <a:xfrm>
            <a:off x="8731250" y="6391275"/>
            <a:ext cx="3254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pitchFamily="34" charset="0"/>
              </a:rPr>
              <a:t>3</a:t>
            </a:r>
          </a:p>
        </p:txBody>
      </p:sp>
      <p:sp>
        <p:nvSpPr>
          <p:cNvPr id="19470" name="Text Box 25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9471" name="Rectangle 26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heme/theme1.xml><?xml version="1.0" encoding="utf-8"?>
<a:theme xmlns:a="http://schemas.openxmlformats.org/drawingml/2006/main" name="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0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FFA27C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FFA27C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9961</TotalTime>
  <Pages>43</Pages>
  <Words>11179</Words>
  <Application>Microsoft Office PowerPoint</Application>
  <PresentationFormat>On-screen Show (4:3)</PresentationFormat>
  <Paragraphs>1236</Paragraphs>
  <Slides>86</Slides>
  <Notes>86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86</vt:i4>
      </vt:variant>
    </vt:vector>
  </HeadingPairs>
  <TitlesOfParts>
    <vt:vector size="99" baseType="lpstr">
      <vt:lpstr>Gulim</vt:lpstr>
      <vt:lpstr>Arial</vt:lpstr>
      <vt:lpstr>Arial Black</vt:lpstr>
      <vt:lpstr>Book Antiqua</vt:lpstr>
      <vt:lpstr>Comic Sans MS</vt:lpstr>
      <vt:lpstr>Helvetica</vt:lpstr>
      <vt:lpstr>Kosher-Normal</vt:lpstr>
      <vt:lpstr>Monotype Sorts</vt:lpstr>
      <vt:lpstr>Radhika-PC</vt:lpstr>
      <vt:lpstr>Times</vt:lpstr>
      <vt:lpstr>Times New Roman</vt:lpstr>
      <vt:lpstr>untitled 2</vt:lpstr>
      <vt:lpstr>untitled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lastModifiedBy>Botros Salah</cp:lastModifiedBy>
  <cp:revision>342</cp:revision>
  <cp:lastPrinted>2003-03-25T20:50:53Z</cp:lastPrinted>
  <dcterms:created xsi:type="dcterms:W3CDTF">2003-03-13T21:44:32Z</dcterms:created>
  <dcterms:modified xsi:type="dcterms:W3CDTF">2024-10-16T20:51:26Z</dcterms:modified>
</cp:coreProperties>
</file>