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1"/>
  </p:notesMasterIdLst>
  <p:handoutMasterIdLst>
    <p:handoutMasterId r:id="rId82"/>
  </p:handoutMasterIdLst>
  <p:sldIdLst>
    <p:sldId id="452" r:id="rId3"/>
    <p:sldId id="438" r:id="rId4"/>
    <p:sldId id="374" r:id="rId5"/>
    <p:sldId id="414" r:id="rId6"/>
    <p:sldId id="442" r:id="rId7"/>
    <p:sldId id="420" r:id="rId8"/>
    <p:sldId id="333" r:id="rId9"/>
    <p:sldId id="435" r:id="rId10"/>
    <p:sldId id="385" r:id="rId11"/>
    <p:sldId id="316" r:id="rId12"/>
    <p:sldId id="373" r:id="rId13"/>
    <p:sldId id="388" r:id="rId14"/>
    <p:sldId id="416" r:id="rId15"/>
    <p:sldId id="430" r:id="rId16"/>
    <p:sldId id="411" r:id="rId17"/>
    <p:sldId id="354" r:id="rId18"/>
    <p:sldId id="261" r:id="rId19"/>
    <p:sldId id="262" r:id="rId20"/>
    <p:sldId id="299" r:id="rId21"/>
    <p:sldId id="340" r:id="rId22"/>
    <p:sldId id="264" r:id="rId23"/>
    <p:sldId id="371" r:id="rId24"/>
    <p:sldId id="372" r:id="rId25"/>
    <p:sldId id="268" r:id="rId26"/>
    <p:sldId id="436" r:id="rId27"/>
    <p:sldId id="437" r:id="rId28"/>
    <p:sldId id="403" r:id="rId29"/>
    <p:sldId id="260" r:id="rId30"/>
    <p:sldId id="412" r:id="rId31"/>
    <p:sldId id="272" r:id="rId32"/>
    <p:sldId id="317" r:id="rId33"/>
    <p:sldId id="318" r:id="rId34"/>
    <p:sldId id="319" r:id="rId35"/>
    <p:sldId id="320" r:id="rId36"/>
    <p:sldId id="337" r:id="rId37"/>
    <p:sldId id="321" r:id="rId38"/>
    <p:sldId id="270" r:id="rId39"/>
    <p:sldId id="305" r:id="rId40"/>
    <p:sldId id="304" r:id="rId41"/>
    <p:sldId id="275" r:id="rId42"/>
    <p:sldId id="441" r:id="rId43"/>
    <p:sldId id="341" r:id="rId44"/>
    <p:sldId id="449" r:id="rId45"/>
    <p:sldId id="450" r:id="rId46"/>
    <p:sldId id="451" r:id="rId47"/>
    <p:sldId id="279" r:id="rId48"/>
    <p:sldId id="342" r:id="rId49"/>
    <p:sldId id="343" r:id="rId50"/>
    <p:sldId id="280" r:id="rId51"/>
    <p:sldId id="281" r:id="rId52"/>
    <p:sldId id="327" r:id="rId53"/>
    <p:sldId id="282" r:id="rId54"/>
    <p:sldId id="344" r:id="rId55"/>
    <p:sldId id="284" r:id="rId56"/>
    <p:sldId id="283" r:id="rId57"/>
    <p:sldId id="285" r:id="rId58"/>
    <p:sldId id="286" r:id="rId59"/>
    <p:sldId id="287" r:id="rId60"/>
    <p:sldId id="288" r:id="rId61"/>
    <p:sldId id="407" r:id="rId62"/>
    <p:sldId id="445" r:id="rId63"/>
    <p:sldId id="446" r:id="rId64"/>
    <p:sldId id="447" r:id="rId65"/>
    <p:sldId id="448" r:id="rId66"/>
    <p:sldId id="292" r:id="rId67"/>
    <p:sldId id="293" r:id="rId68"/>
    <p:sldId id="294" r:id="rId69"/>
    <p:sldId id="295" r:id="rId70"/>
    <p:sldId id="355" r:id="rId71"/>
    <p:sldId id="351" r:id="rId72"/>
    <p:sldId id="408" r:id="rId73"/>
    <p:sldId id="394" r:id="rId74"/>
    <p:sldId id="444" r:id="rId75"/>
    <p:sldId id="315" r:id="rId76"/>
    <p:sldId id="312" r:id="rId77"/>
    <p:sldId id="410" r:id="rId78"/>
    <p:sldId id="443" r:id="rId79"/>
    <p:sldId id="418" r:id="rId80"/>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4101">
          <p15:clr>
            <a:srgbClr val="A4A3A4"/>
          </p15:clr>
        </p15:guide>
        <p15:guide id="4" pos="5153">
          <p15:clr>
            <a:srgbClr val="A4A3A4"/>
          </p15:clr>
        </p15:guide>
        <p15:guide id="5" pos="2023">
          <p15:clr>
            <a:srgbClr val="A4A3A4"/>
          </p15:clr>
        </p15:guide>
        <p15:guide id="6" pos="5259">
          <p15:clr>
            <a:srgbClr val="A4A3A4"/>
          </p15:clr>
        </p15:guide>
        <p15:guide id="7" pos="5570">
          <p15:clr>
            <a:srgbClr val="A4A3A4"/>
          </p15:clr>
        </p15:guide>
        <p15:guide id="8"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F90F"/>
    <a:srgbClr val="1FCC16"/>
    <a:srgbClr val="FF5511"/>
    <a:srgbClr val="EE3510"/>
    <a:srgbClr val="2C2C3E"/>
    <a:srgbClr val="C0BECC"/>
    <a:srgbClr val="1EAFCC"/>
    <a:srgbClr val="F06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43" autoAdjust="0"/>
  </p:normalViewPr>
  <p:slideViewPr>
    <p:cSldViewPr snapToGrid="0">
      <p:cViewPr varScale="1">
        <p:scale>
          <a:sx n="43" d="100"/>
          <a:sy n="43" d="100"/>
        </p:scale>
        <p:origin x="2166" y="30"/>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3612"/>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A0F23DC1-56C8-2D49-AE44-A3A7B2529944}"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670428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0"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4DC8558E-423C-6A43-879D-78494192BC6F}"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28372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charset="0"/>
        <a:cs typeface="Geneva" charset="-128"/>
      </a:defRPr>
    </a:lvl3pPr>
    <a:lvl4pPr marL="1371600" algn="l" rtl="0" eaLnBrk="0" fontAlgn="base" hangingPunct="0">
      <a:spcBef>
        <a:spcPct val="30000"/>
      </a:spcBef>
      <a:spcAft>
        <a:spcPct val="0"/>
      </a:spcAft>
      <a:defRPr sz="1200" kern="1200">
        <a:solidFill>
          <a:schemeClr val="tx1"/>
        </a:solidFill>
        <a:latin typeface="Times" pitchFamily="-107"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think again about a filing cabinet.  This will be YOUR BIBLE FILE!  Here is a look ahead to where we are going in this study. </a:t>
            </a:r>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409421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b="1" dirty="0" err="1">
                <a:solidFill>
                  <a:srgbClr val="000000"/>
                </a:solidFill>
                <a:latin typeface="Times" charset="0"/>
                <a:ea typeface="ＭＳ Ｐゴシック" charset="0"/>
                <a:cs typeface="ＭＳ Ｐゴシック" charset="0"/>
              </a:rPr>
              <a:t>පිළිතුර</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මක්නිසාද</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කිතුණු</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ඇදහීම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කෙරෙහී</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ඇත්තාවූ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පුද්ගලික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විශ්වාසය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පාදක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කෙසේ</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වෙතත්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එම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ඇදහිල්ල</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ස්ථීර</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සත්‍යය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තාවයක්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ගොඩනැගී</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තිබේ</a:t>
            </a:r>
            <a:r>
              <a:rPr lang="en-US" altLang="ja-JP" b="1" dirty="0">
                <a:solidFill>
                  <a:srgbClr val="000000"/>
                </a:solidFill>
                <a:latin typeface="Times" charset="0"/>
                <a:ea typeface="ＭＳ Ｐゴシック" charset="0"/>
                <a:cs typeface="ＭＳ Ｐゴシック" charset="0"/>
              </a:rPr>
              <a:t>.</a:t>
            </a:r>
            <a:r>
              <a:rPr lang="en-AU" altLang="ja-JP" b="1" dirty="0">
                <a:solidFill>
                  <a:srgbClr val="000000"/>
                </a:solidFill>
                <a:latin typeface="Times" charset="0"/>
                <a:ea typeface="ＭＳ Ｐゴシック" charset="0"/>
                <a:cs typeface="ＭＳ Ｐゴシック" charset="0"/>
              </a:rPr>
              <a:t> </a:t>
            </a:r>
          </a:p>
          <a:p>
            <a:r>
              <a:rPr lang="en-US" altLang="ja-JP" b="1" dirty="0" err="1">
                <a:solidFill>
                  <a:srgbClr val="000000"/>
                </a:solidFill>
                <a:latin typeface="Times" charset="0"/>
                <a:ea typeface="ＭＳ Ｐゴシック" charset="0"/>
                <a:cs typeface="ＭＳ Ｐゴシック" charset="0"/>
              </a:rPr>
              <a:t>මෙය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අපගෙ</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ඇදහිල්ලේ</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මූලික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ප්‍රකාශනය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ලෙසට</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අපට</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හැඳින්විය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හැක</a:t>
            </a:r>
            <a:r>
              <a:rPr lang="en-US" altLang="ja-JP" b="1" dirty="0">
                <a:solidFill>
                  <a:srgbClr val="000000"/>
                </a:solidFill>
                <a:latin typeface="Times" charset="0"/>
                <a:ea typeface="ＭＳ Ｐゴシック" charset="0"/>
                <a:cs typeface="ＭＳ Ｐゴシック" charset="0"/>
              </a:rPr>
              <a:t>.</a:t>
            </a:r>
            <a:endParaRPr lang="en-AU" altLang="ja-JP" b="1" dirty="0">
              <a:solidFill>
                <a:srgbClr val="000000"/>
              </a:solidFill>
              <a:latin typeface="Times" charset="0"/>
              <a:ea typeface="ＭＳ Ｐゴシック" charset="0"/>
              <a:cs typeface="ＭＳ Ｐゴシック" charset="0"/>
            </a:endParaRPr>
          </a:p>
          <a:p>
            <a:r>
              <a:rPr lang="en-US" dirty="0" err="1">
                <a:latin typeface="Times" charset="0"/>
                <a:ea typeface="ＭＳ Ｐゴシック" charset="0"/>
                <a:cs typeface="ＭＳ Ｐゴシック" charset="0"/>
              </a:rPr>
              <a:t>ලෝකය</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පුරා</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සිදුකළ</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බොහෝ</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සමීක්ෂණ</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වලින්</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පෙන්ව</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ඇත්තේ</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බොහෝ</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පුද්ගලයින්ට</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බයිබලීය</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කථා</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පෙළගස්ම</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තෙරුම්ගත</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නොහැකි</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සංසිද්ධීන්</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ලෙසය</a:t>
            </a:r>
            <a:r>
              <a:rPr lang="en-US" dirty="0">
                <a:latin typeface="Times" charset="0"/>
                <a:ea typeface="ＭＳ Ｐゴシック"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of the great Bible teachers of the 20th Century, Henrietta Mears....wrote about this idea in her book, </a:t>
            </a:r>
            <a:r>
              <a:rPr lang="en-US" altLang="ja-JP" b="1">
                <a:solidFill>
                  <a:srgbClr val="000000"/>
                </a:solidFill>
                <a:latin typeface="Times" charset="0"/>
                <a:ea typeface="ＭＳ Ｐゴシック" charset="0"/>
                <a:cs typeface="ＭＳ Ｐゴシック" charset="0"/>
              </a:rPr>
              <a:t>"What The Bible Is All About."  She said…</a:t>
            </a:r>
          </a:p>
          <a:p>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20වෙනි සියවසේ ජීවත්වන්නවූ ශ්‍රේෂ්ඨථම බයිබල් ගුරුවරයෙකු වන හෙන්‍රීයාටා මියර්ස්  විසින් බයිබලය යන්න ඇගේ පොතක  පවසා ඇත්තේ....</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a:t>
            </a:r>
          </a:p>
          <a:p>
            <a:r>
              <a:rPr lang="en-US" b="1">
                <a:solidFill>
                  <a:srgbClr val="000000"/>
                </a:solidFill>
                <a:latin typeface="Times" charset="0"/>
                <a:ea typeface="ＭＳ Ｐゴシック" charset="0"/>
                <a:cs typeface="ＭＳ Ｐゴシック" charset="0"/>
              </a:rPr>
              <a:t>Most people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Bible knowledge is like a string of fine pearls…but in many readers</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minds…</a:t>
            </a:r>
          </a:p>
          <a:p>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බොහෝ පුද්ගලයින්ගේ බයිබල් දනුම වටිනා මුතු ඇට අමුණා ඇති නූලක් වැනිය. නමුත් බොහෝ අයගේ මනස තුල....</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p>
          <a:p>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පබළු අමුණා තිබූ නූල කැඩී ඇත......බයිබලීය සිද්ධීන් පිලිබඳ තිබූ ක්‍රමික පෙළගස්ම අක්‍රමවත් වී ඇත.</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සෑම වටිනා මැණිකක්ම විසිරී ගොස් ඇත.</a:t>
            </a:r>
            <a:endParaRPr lang="en-AU">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එම වටිනා මැණික් සියල්ල එක්ව  එක්වූ කල එම මාලයේ වටිනාකම මිළ කල නොහැකිය.</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r>
              <a:rPr lang="en-US" b="1">
                <a:solidFill>
                  <a:srgbClr val="000000"/>
                </a:solidFill>
                <a:latin typeface="Times" charset="0"/>
                <a:ea typeface="ＭＳ Ｐゴシック" charset="0"/>
                <a:cs typeface="ＭＳ Ｐゴシック" charset="0"/>
              </a:rPr>
              <a:t>Only with an organized, mentally accessible knowledge base of Scripture can we begin to comprehend …</a:t>
            </a:r>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…the depth of Scripture </a:t>
            </a:r>
          </a:p>
          <a:p>
            <a:r>
              <a:rPr lang="en-US" b="1">
                <a:solidFill>
                  <a:srgbClr val="000000"/>
                </a:solidFill>
                <a:latin typeface="Times" charset="0"/>
                <a:ea typeface="ＭＳ Ｐゴシック" charset="0"/>
                <a:cs typeface="ＭＳ Ｐゴシック" charset="0"/>
              </a:rPr>
              <a:t>////	the nuances of its meaning…and</a:t>
            </a:r>
          </a:p>
          <a:p>
            <a:r>
              <a:rPr lang="en-US" b="1">
                <a:solidFill>
                  <a:srgbClr val="000000"/>
                </a:solidFill>
                <a:latin typeface="Times" charset="0"/>
                <a:ea typeface="ＭＳ Ｐゴシック" charset="0"/>
                <a:cs typeface="ＭＳ Ｐゴシック" charset="0"/>
              </a:rPr>
              <a:t>////	the deeper leadings or instructions from the Holy Spirit…Who stands ready to teach us through every page of His Word.  </a:t>
            </a:r>
          </a:p>
          <a:p>
            <a:r>
              <a:rPr lang="en-US" b="1">
                <a:solidFill>
                  <a:srgbClr val="000000"/>
                </a:solidFill>
                <a:latin typeface="Times" charset="0"/>
                <a:ea typeface="ＭＳ Ｐゴシック" charset="0"/>
                <a:cs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this one book, we are told how to see…</a:t>
            </a:r>
          </a:p>
          <a:p>
            <a:r>
              <a:rPr lang="en-US" b="1">
                <a:solidFill>
                  <a:srgbClr val="000000"/>
                </a:solidFill>
                <a:latin typeface="Times" charset="0"/>
                <a:ea typeface="ＭＳ Ｐゴシック" charset="0"/>
                <a:cs typeface="ＭＳ Ｐゴシック" charset="0"/>
              </a:rPr>
              <a:t>////	The glorious wholeness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Plan of Redemption recorded for us in words we can understand…framed by…</a:t>
            </a:r>
          </a:p>
          <a:p>
            <a:r>
              <a:rPr lang="en-US" b="1">
                <a:solidFill>
                  <a:srgbClr val="000000"/>
                </a:solidFill>
                <a:latin typeface="Times" charset="0"/>
                <a:ea typeface="ＭＳ Ｐゴシック" charset="0"/>
                <a:cs typeface="ＭＳ Ｐゴシック" charset="0"/>
              </a:rPr>
              <a:t>////	…the drama of old Abraham and ancient Israel…beginning in the Middle East some 4,000 years ago…</a:t>
            </a:r>
          </a:p>
          <a:p>
            <a:r>
              <a:rPr lang="en-US" b="1">
                <a:solidFill>
                  <a:srgbClr val="000000"/>
                </a:solidFill>
                <a:latin typeface="Times" charset="0"/>
                <a:ea typeface="ＭＳ Ｐゴシック" charset="0"/>
                <a:cs typeface="ＭＳ Ｐゴシック" charset="0"/>
              </a:rPr>
              <a:t>////	….culminating in the appearance and gospel ministry of the Lord Jesus Christ… </a:t>
            </a:r>
          </a:p>
          <a:p>
            <a:r>
              <a:rPr lang="en-US" b="1">
                <a:solidFill>
                  <a:srgbClr val="000000"/>
                </a:solidFill>
                <a:latin typeface="Times" charset="0"/>
                <a:ea typeface="ＭＳ Ｐゴシック" charset="0"/>
                <a:cs typeface="ＭＳ Ｐゴシック" charset="0"/>
              </a:rPr>
              <a:t>////	…and the birth of the Church.  Our part of the story is to understand the movement of the Gospel message of Jesus Christ …progressing right down to our own time.  </a:t>
            </a:r>
          </a:p>
          <a:p>
            <a:r>
              <a:rPr lang="en-US" b="1">
                <a:solidFill>
                  <a:srgbClr val="000000"/>
                </a:solidFill>
                <a:latin typeface="Times" charset="0"/>
                <a:ea typeface="ＭＳ Ｐゴシック" charset="0"/>
                <a:cs typeface="ＭＳ Ｐゴシック" charset="0"/>
              </a:rPr>
              <a:t>////	But, sad to say, for the vast majority of people, this is often unfamiliar territory.  In fact, for many,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downright intellectually fearful place.</a:t>
            </a:r>
          </a:p>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Just look at all these Bibles! All the versions…all the translations…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the special editions for special groups of Bible readers…ALL AROUND THE WORLD!</a:t>
            </a:r>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where the problem begins.  For many people…believers included… </a:t>
            </a:r>
          </a:p>
          <a:p>
            <a:r>
              <a:rPr lang="en-US" b="1">
                <a:solidFill>
                  <a:srgbClr val="000000"/>
                </a:solidFill>
                <a:latin typeface="Times" charset="0"/>
                <a:ea typeface="ＭＳ Ｐゴシック" charset="0"/>
                <a:cs typeface="ＭＳ Ｐゴシック" charset="0"/>
              </a:rPr>
              <a:t>////	the Bible is a huge and unruly puzzle.</a:t>
            </a:r>
          </a:p>
          <a:p>
            <a:r>
              <a:rPr lang="en-US" b="1">
                <a:solidFill>
                  <a:srgbClr val="000000"/>
                </a:solidFill>
                <a:latin typeface="Times" charset="0"/>
                <a:ea typeface="ＭＳ Ｐゴシック" charset="0"/>
                <a:cs typeface="ＭＳ Ｐゴシック" charset="0"/>
              </a:rPr>
              <a:t>////	It has thousands of details...</a:t>
            </a:r>
          </a:p>
          <a:p>
            <a:r>
              <a:rPr lang="en-US" b="1">
                <a:solidFill>
                  <a:srgbClr val="000000"/>
                </a:solidFill>
                <a:latin typeface="Times" charset="0"/>
                <a:ea typeface="ＭＳ Ｐゴシック" charset="0"/>
                <a:cs typeface="ＭＳ Ｐゴシック" charset="0"/>
              </a:rPr>
              <a:t>////	hundreds of characters...</a:t>
            </a:r>
          </a:p>
          <a:p>
            <a:r>
              <a:rPr lang="en-US" b="1">
                <a:solidFill>
                  <a:srgbClr val="000000"/>
                </a:solidFill>
                <a:latin typeface="Times" charset="0"/>
                <a:ea typeface="ＭＳ Ｐゴシック" charset="0"/>
                <a:cs typeface="ＭＳ Ｐゴシック" charset="0"/>
              </a:rPr>
              <a:t>////	three/quarters of a million words...many exotic and unfamiliar...</a:t>
            </a:r>
          </a:p>
          <a:p>
            <a:r>
              <a:rPr lang="en-US" b="1">
                <a:solidFill>
                  <a:srgbClr val="000000"/>
                </a:solidFill>
                <a:latin typeface="Times" charset="0"/>
                <a:ea typeface="ＭＳ Ｐゴシック" charset="0"/>
                <a:cs typeface="ＭＳ Ｐゴシック" charset="0"/>
              </a:rPr>
              <a:t>//// 	1,200 chapters...</a:t>
            </a:r>
          </a:p>
          <a:p>
            <a:r>
              <a:rPr lang="en-US" b="1">
                <a:solidFill>
                  <a:srgbClr val="000000"/>
                </a:solidFill>
                <a:latin typeface="Times" charset="0"/>
                <a:ea typeface="ＭＳ Ｐゴシック" charset="0"/>
                <a:cs typeface="ＭＳ Ｐゴシック" charset="0"/>
              </a:rPr>
              <a:t>//// 	31,000 verses...</a:t>
            </a:r>
          </a:p>
          <a:p>
            <a:r>
              <a:rPr lang="en-US" b="1">
                <a:solidFill>
                  <a:srgbClr val="000000"/>
                </a:solidFill>
                <a:latin typeface="Times" charset="0"/>
                <a:ea typeface="ＭＳ Ｐゴシック" charset="0"/>
                <a:cs typeface="ＭＳ Ｐゴシック" charset="0"/>
              </a:rPr>
              <a:t>//// 	and those countless versions and translations...in unnumbered languages all across the planet...</a:t>
            </a:r>
          </a:p>
          <a:p>
            <a:r>
              <a:rPr lang="en-US" b="1">
                <a:solidFill>
                  <a:srgbClr val="000000"/>
                </a:solidFill>
                <a:latin typeface="Times" charset="0"/>
                <a:ea typeface="ＭＳ Ｐゴシック" charset="0"/>
                <a:cs typeface="ＭＳ Ｐゴシック" charset="0"/>
              </a:rPr>
              <a:t>Taken together, this situation produces an enormous problem for readers more accustomed to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quick-in, quick-out approach to reading and to literature and entertainment in our age of high technology.</a:t>
            </a:r>
          </a:p>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are some typical worries...</a:t>
            </a:r>
          </a:p>
          <a:p>
            <a:r>
              <a:rPr lang="en-US" b="1">
                <a:solidFill>
                  <a:srgbClr val="000000"/>
                </a:solidFill>
                <a:latin typeface="Times" charset="0"/>
                <a:ea typeface="ＭＳ Ｐゴシック" charset="0"/>
                <a:cs typeface="ＭＳ Ｐゴシック" charset="0"/>
              </a:rPr>
              <a:t>//// 	what about all those books...</a:t>
            </a:r>
          </a:p>
          <a:p>
            <a:r>
              <a:rPr lang="en-US" b="1">
                <a:solidFill>
                  <a:srgbClr val="000000"/>
                </a:solidFill>
                <a:latin typeface="Times" charset="0"/>
                <a:ea typeface="ＭＳ Ｐゴシック" charset="0"/>
                <a:cs typeface="ＭＳ Ｐゴシック" charset="0"/>
              </a:rPr>
              <a:t>//// 	all those people, all 3,000 of them...</a:t>
            </a:r>
          </a:p>
          <a:p>
            <a:r>
              <a:rPr lang="en-US" b="1">
                <a:solidFill>
                  <a:srgbClr val="000000"/>
                </a:solidFill>
                <a:latin typeface="Times" charset="0"/>
                <a:ea typeface="ＭＳ Ｐゴシック" charset="0"/>
                <a:cs typeface="ＭＳ Ｐゴシック" charset="0"/>
              </a:rPr>
              <a:t>//// 	all the dates...</a:t>
            </a:r>
          </a:p>
          <a:p>
            <a:r>
              <a:rPr lang="en-US" b="1">
                <a:solidFill>
                  <a:srgbClr val="000000"/>
                </a:solidFill>
                <a:latin typeface="Times" charset="0"/>
                <a:ea typeface="ＭＳ Ｐゴシック" charset="0"/>
                <a:cs typeface="ＭＳ Ｐゴシック" charset="0"/>
              </a:rPr>
              <a:t>//// 	and who said what...</a:t>
            </a:r>
          </a:p>
          <a:p>
            <a:r>
              <a:rPr lang="en-US" b="1">
                <a:solidFill>
                  <a:srgbClr val="000000"/>
                </a:solidFill>
                <a:latin typeface="Times" charset="0"/>
                <a:ea typeface="ＭＳ Ｐゴシック" charset="0"/>
                <a:cs typeface="ＭＳ Ｐゴシック" charset="0"/>
              </a:rPr>
              <a:t>//// 	why did they do what they did...</a:t>
            </a:r>
          </a:p>
          <a:p>
            <a:r>
              <a:rPr lang="en-US" b="1">
                <a:solidFill>
                  <a:srgbClr val="000000"/>
                </a:solidFill>
                <a:latin typeface="Times" charset="0"/>
                <a:ea typeface="ＭＳ Ｐゴシック" charset="0"/>
                <a:cs typeface="ＭＳ Ｐゴシック" charset="0"/>
              </a:rPr>
              <a:t>//// 	who did what...</a:t>
            </a:r>
          </a:p>
          <a:p>
            <a:r>
              <a:rPr lang="en-US" b="1">
                <a:solidFill>
                  <a:srgbClr val="000000"/>
                </a:solidFill>
                <a:latin typeface="Times" charset="0"/>
                <a:ea typeface="ＭＳ Ｐゴシック" charset="0"/>
                <a:cs typeface="ＭＳ Ｐゴシック" charset="0"/>
              </a:rPr>
              <a:t>//// 	and what relates to whom or what?</a:t>
            </a:r>
          </a:p>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fact, for many folks, they just yell, </a:t>
            </a:r>
            <a:r>
              <a:rPr lang="en-US" altLang="ja-JP" b="1">
                <a:solidFill>
                  <a:srgbClr val="000000"/>
                </a:solidFill>
                <a:latin typeface="Times" charset="0"/>
                <a:ea typeface="ＭＳ Ｐゴシック" charset="0"/>
                <a:cs typeface="ＭＳ Ｐゴシック" charset="0"/>
              </a:rPr>
              <a:t>" HELP!  Get me through this puzzle…because I</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m really lost!"</a:t>
            </a:r>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many of them go one step farther...they say, I JUST CAN</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T TAKE IT!	SO...I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JUST LET THE PASTOR DO IT…Or whoever the Biblical expert in their world might be at the time.</a:t>
            </a:r>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And then again...WHO CARES?</a:t>
            </a:r>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[Often we end up apathetic]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 next question might be...SO WHAT? [But why do we need an overview of Scripture?]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answer comes from a great Christian writer...hear the words of Miles Stanford:</a:t>
            </a:r>
          </a:p>
          <a:p>
            <a:r>
              <a:rPr lang="en-US" b="1">
                <a:solidFill>
                  <a:srgbClr val="000000"/>
                </a:solidFill>
                <a:latin typeface="Times" charset="0"/>
                <a:ea typeface="ＭＳ Ｐゴシック" charset="0"/>
                <a:cs typeface="ＭＳ Ｐゴシック" charset="0"/>
              </a:rPr>
              <a:t>"Unless our faith is established on </a:t>
            </a:r>
          </a:p>
          <a:p>
            <a:r>
              <a:rPr lang="en-US" b="1">
                <a:solidFill>
                  <a:srgbClr val="000000"/>
                </a:solidFill>
                <a:latin typeface="Times" charset="0"/>
                <a:ea typeface="ＭＳ Ｐゴシック" charset="0"/>
                <a:cs typeface="ＭＳ Ｐゴシック" charset="0"/>
              </a:rPr>
              <a:t>////	facts, it is no more than </a:t>
            </a:r>
          </a:p>
          <a:p>
            <a:r>
              <a:rPr lang="en-US" b="1">
                <a:solidFill>
                  <a:srgbClr val="000000"/>
                </a:solidFill>
                <a:latin typeface="Times" charset="0"/>
                <a:ea typeface="ＭＳ Ｐゴシック" charset="0"/>
                <a:cs typeface="ＭＳ Ｐゴシック" charset="0"/>
              </a:rPr>
              <a:t>////	conjecture, </a:t>
            </a:r>
          </a:p>
          <a:p>
            <a:r>
              <a:rPr lang="en-US" b="1">
                <a:solidFill>
                  <a:srgbClr val="000000"/>
                </a:solidFill>
                <a:latin typeface="Times" charset="0"/>
                <a:ea typeface="ＭＳ Ｐゴシック" charset="0"/>
                <a:cs typeface="ＭＳ Ｐゴシック" charset="0"/>
              </a:rPr>
              <a:t>////	superstition and </a:t>
            </a:r>
          </a:p>
          <a:p>
            <a:r>
              <a:rPr lang="en-US" b="1">
                <a:solidFill>
                  <a:srgbClr val="000000"/>
                </a:solidFill>
                <a:latin typeface="Times" charset="0"/>
                <a:ea typeface="ＭＳ Ｐゴシック" charset="0"/>
                <a:cs typeface="ＭＳ Ｐゴシック" charset="0"/>
              </a:rPr>
              <a:t>////	presumption."</a:t>
            </a:r>
            <a:endParaRPr lang="en-US" b="1" u="sng">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think about this anchor point of study…</a:t>
            </a:r>
          </a:p>
          <a:p>
            <a:r>
              <a:rPr lang="en-US" b="1">
                <a:solidFill>
                  <a:srgbClr val="000000"/>
                </a:solidFill>
                <a:latin typeface="Times" charset="0"/>
                <a:ea typeface="ＭＳ Ｐゴシック" charset="0"/>
                <a:cs typeface="ＭＳ Ｐゴシック" charset="0"/>
              </a:rPr>
              <a:t>////	Dr. Albert Mohler, president of The Southern Baptist Seminary in Louisville, Kentucky, wrote this…</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"We will not believe more than we know…</a:t>
            </a:r>
          </a:p>
          <a:p>
            <a:r>
              <a:rPr lang="en-US" b="1">
                <a:solidFill>
                  <a:srgbClr val="000000"/>
                </a:solidFill>
                <a:latin typeface="Times" charset="0"/>
                <a:ea typeface="ＭＳ Ｐゴシック" charset="0"/>
                <a:cs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Which brings us to the study that lies ahead. We are about to embark on a Biblical voyage named: THE BIBLE…BASICALLY.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 quick tour through ALL of Scripture, leaving you well equipped to THINK BIBLICALLY and to help others acquire that same skill!</a:t>
            </a:r>
          </a:p>
          <a:p>
            <a:r>
              <a:rPr lang="en-US" b="1">
                <a:solidFill>
                  <a:srgbClr val="000000"/>
                </a:solidFill>
                <a:latin typeface="Times" charset="0"/>
                <a:ea typeface="ＭＳ Ｐゴシック" charset="0"/>
                <a:cs typeface="ＭＳ Ｐゴシック" charset="0"/>
              </a:rPr>
              <a:t>You will have a new set of mental tools that can reshape your view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 and his message for your life and the lives of others around you…both believers and those still searching for life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answers! </a:t>
            </a:r>
          </a:p>
          <a:p>
            <a:r>
              <a:rPr lang="en-US" b="1">
                <a:latin typeface="Times" charset="0"/>
                <a:ea typeface="ＭＳ Ｐゴシック" charset="0"/>
                <a:cs typeface="ＭＳ Ｐゴシック" charset="0"/>
              </a:rPr>
              <a:t>////	</a:t>
            </a:r>
            <a:r>
              <a:rPr lang="en-US">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So here we go…and try to attend every session or class because each new idea steadily builds on those that have gone before!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TBB is </a:t>
            </a:r>
            <a:r>
              <a:rPr lang="en-US" b="1">
                <a:solidFill>
                  <a:srgbClr val="000000"/>
                </a:solidFill>
                <a:latin typeface="Times" charset="0"/>
                <a:ea typeface="ＭＳ Ｐゴシック" charset="0"/>
                <a:cs typeface="ＭＳ Ｐゴシック" charset="0"/>
              </a:rPr>
              <a:t>new way of thinking Biblically! </a:t>
            </a:r>
          </a:p>
          <a:p>
            <a:r>
              <a:rPr lang="en-US">
                <a:latin typeface="Times" charset="0"/>
                <a:ea typeface="ＭＳ Ｐゴシック" charset="0"/>
                <a:cs typeface="ＭＳ Ｐゴシック" charset="0"/>
              </a:rPr>
              <a:t>CHANGED FROM THE ORIGINALS (TQC)</a:t>
            </a:r>
          </a:p>
          <a:p>
            <a:r>
              <a:rPr lang="en-US">
                <a:latin typeface="Times" charset="0"/>
                <a:ea typeface="ＭＳ Ｐゴシック" charset="0"/>
                <a:cs typeface="ＭＳ Ｐゴシック" charset="0"/>
              </a:rPr>
              <a:t>Old: </a:t>
            </a:r>
            <a:r>
              <a:rPr lang="en-US" b="1">
                <a:solidFill>
                  <a:srgbClr val="000000"/>
                </a:solidFill>
                <a:latin typeface="Times" charset="0"/>
                <a:ea typeface="ＭＳ Ｐゴシック" charset="0"/>
                <a:cs typeface="ＭＳ Ｐゴシック" charset="0"/>
              </a:rPr>
              <a:t>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first learn THE QUICK CHRONOLOGY of the Biblical story line…that will lead you directly into a new way of thinking Biblically!  </a:t>
            </a:r>
          </a:p>
          <a:p>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learning to mentally manage your Bible!</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there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subtext going on here also:  you will be learning something that you can teach to others!</a:t>
            </a:r>
          </a:p>
          <a:p>
            <a:r>
              <a:rPr lang="en-US" b="1">
                <a:solidFill>
                  <a:srgbClr val="000000"/>
                </a:solidFill>
                <a:latin typeface="Times" charset="0"/>
                <a:ea typeface="ＭＳ Ｐゴシック" charset="0"/>
                <a:cs typeface="ＭＳ Ｐゴシック" charset="0"/>
              </a:rPr>
              <a:t>////	And what an opening for witnessing to others around YOU!</a:t>
            </a:r>
          </a:p>
          <a:p>
            <a:r>
              <a:rPr lang="en-US" b="1">
                <a:solidFill>
                  <a:srgbClr val="000000"/>
                </a:solidFill>
                <a:latin typeface="Times" charset="0"/>
                <a:ea typeface="ＭＳ Ｐゴシック" charset="0"/>
                <a:cs typeface="ＭＳ Ｐゴシック" charset="0"/>
              </a:rPr>
              <a:t>So, here we ago…</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pPr>
            <a:r>
              <a:rPr lang="en-US" sz="1600">
                <a:solidFill>
                  <a:srgbClr val="FFEA18"/>
                </a:solidFill>
                <a:latin typeface="MS PMincho" charset="0"/>
                <a:ea typeface="MS PMincho" charset="0"/>
                <a:cs typeface="MS PMincho" charset="0"/>
              </a:rPr>
              <a:t>ඔබගේ අවධානය යොමු කරන්න.</a:t>
            </a:r>
            <a:r>
              <a:rPr lang="en-AU" sz="1600">
                <a:solidFill>
                  <a:srgbClr val="FFEA18"/>
                </a:solidFill>
                <a:latin typeface="MS PMincho" charset="0"/>
                <a:ea typeface="MS PMincho" charset="0"/>
                <a:cs typeface="MS PMincho" charset="0"/>
              </a:rPr>
              <a:t> </a:t>
            </a:r>
            <a:r>
              <a:rPr lang="en-US" sz="1600">
                <a:solidFill>
                  <a:srgbClr val="FFEA18"/>
                </a:solidFill>
                <a:latin typeface="MS PMincho" charset="0"/>
                <a:ea typeface="MS PMincho" charset="0"/>
                <a:cs typeface="MS PMincho" charset="0"/>
              </a:rPr>
              <a:t>කරුණාකර ජංගම දුරකථන සහ සෑම සන්නිවේදන උපකරණයක්ම ඉගැන්වීම් සසිවාරයන්හීදී ක්‍රියාවිරහිතකර තබන්න. එවිට පන්තිය තුල සිටින මිතුරන් ඔබට ස්තුතිවන්ත වනු ඇත.</a:t>
            </a:r>
            <a:r>
              <a:rPr lang="en-AU" sz="1600">
                <a:solidFill>
                  <a:srgbClr val="FFEA18"/>
                </a:solidFill>
                <a:latin typeface="MS PMincho" charset="0"/>
                <a:ea typeface="MS PMincho" charset="0"/>
                <a:cs typeface="MS PMincho" charset="0"/>
              </a:rPr>
              <a:t> </a:t>
            </a:r>
            <a:endParaRPr lang="en-US" sz="1600">
              <a:solidFill>
                <a:srgbClr val="FFEA18"/>
              </a:solidFill>
              <a:latin typeface="MS PMincho" charset="0"/>
              <a:ea typeface="MS PMincho" charset="0"/>
              <a:cs typeface="MS PMincho"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…with first things first…Let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begin by opening up </a:t>
            </a:r>
            <a:r>
              <a:rPr lang="en-US" altLang="ja-JP" b="1">
                <a:solidFill>
                  <a:srgbClr val="000000"/>
                </a:solidFill>
                <a:latin typeface="Times" charset="0"/>
                <a:ea typeface="ＭＳ Ｐゴシック" charset="0"/>
                <a:cs typeface="ＭＳ Ｐゴシック" charset="0"/>
              </a:rPr>
              <a:t>"Your Bible File."</a:t>
            </a:r>
          </a:p>
          <a:p>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d like to introduce you to our friend, Mike.  Mike is about to go into church. He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entering the building with a "Bible File" of information already in his head...well…somewhat!</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There he is…walking up the sidewalk right into church with his mental Bible File...</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Mike goes straight into the building, pushing that File Cabinet in his head right into the sanctuary or worship center.</a:t>
            </a:r>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Mike sits himself down ready for the preacher or the teacher to begin. And Mike is getting ready to open his Biblical file cabinet…</a:t>
            </a: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…up there in his head!  …….Well, there he sits... his Bible file all primed to plug into whatever the pastor or teacher is about to say.</a:t>
            </a:r>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When he opens up his mental Bible File…figuratively speaking of course…it is a mess!</a:t>
            </a:r>
          </a:p>
          <a:p>
            <a:r>
              <a:rPr lang="en-US" b="1">
                <a:solidFill>
                  <a:srgbClr val="000000"/>
                </a:solidFill>
                <a:latin typeface="Times" charset="0"/>
                <a:ea typeface="ＭＳ Ｐゴシック" charset="0"/>
                <a:cs typeface="ＭＳ Ｐゴシック" charset="0"/>
              </a:rPr>
              <a:t>////	John the Who?  Baptist?  Methodist? Catholic?  Maybe Jewish? What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that all about?</a:t>
            </a:r>
          </a:p>
          <a:p>
            <a:r>
              <a:rPr lang="en-US" b="1">
                <a:solidFill>
                  <a:srgbClr val="000000"/>
                </a:solidFill>
                <a:latin typeface="Times" charset="0"/>
                <a:ea typeface="ＭＳ Ｐゴシック" charset="0"/>
                <a:cs typeface="ＭＳ Ｐゴシック" charset="0"/>
              </a:rPr>
              <a:t>////	And what in the world did they Judge?  Who were those judges anyway?  Who elected them in the first place?</a:t>
            </a:r>
          </a:p>
          <a:p>
            <a:r>
              <a:rPr lang="en-US" b="1">
                <a:solidFill>
                  <a:srgbClr val="000000"/>
                </a:solidFill>
                <a:latin typeface="Times" charset="0"/>
                <a:ea typeface="ＭＳ Ｐゴシック" charset="0"/>
                <a:cs typeface="ＭＳ Ｐゴシック" charset="0"/>
              </a:rPr>
              <a:t>////	And ANY map of Israel...now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place of Biblical confusion!  You mean to tell me, Mike says, that that is the very same place as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Israel, the one in the newspapers and on TV?</a:t>
            </a:r>
          </a:p>
          <a:p>
            <a:r>
              <a:rPr lang="en-US" b="1">
                <a:solidFill>
                  <a:srgbClr val="000000"/>
                </a:solidFill>
                <a:latin typeface="Times" charset="0"/>
                <a:ea typeface="ＭＳ Ｐゴシック" charset="0"/>
                <a:cs typeface="ＭＳ Ｐゴシック" charset="0"/>
              </a:rPr>
              <a:t>////	And the </a:t>
            </a:r>
            <a:r>
              <a:rPr lang="en-US" altLang="ja-JP" b="1">
                <a:solidFill>
                  <a:srgbClr val="000000"/>
                </a:solidFill>
                <a:latin typeface="Times" charset="0"/>
                <a:ea typeface="ＭＳ Ｐゴシック" charset="0"/>
                <a:cs typeface="ＭＳ Ｐゴシック" charset="0"/>
              </a:rPr>
              <a:t>"Epistles?"....truly, research shows that many people think that an EPISTLE was the wife of an APOSTLE!  Yes, some really do think that!</a:t>
            </a:r>
          </a:p>
          <a:p>
            <a:r>
              <a:rPr lang="en-US" b="1">
                <a:solidFill>
                  <a:srgbClr val="000000"/>
                </a:solidFill>
                <a:latin typeface="Times" charset="0"/>
                <a:ea typeface="ＭＳ Ｐゴシック" charset="0"/>
                <a:cs typeface="ＭＳ Ｐゴシック" charset="0"/>
              </a:rPr>
              <a:t>////	So...where do you begin to sort out all that information...and a great deal of MISinformation?</a:t>
            </a:r>
            <a:endParaRPr lang="en-US">
              <a:latin typeface="Times" charset="0"/>
              <a:ea typeface="ＭＳ Ｐゴシック" charset="0"/>
              <a:cs typeface="ＭＳ Ｐゴシック"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Most folks will say, "I have absolutely no idea!"</a:t>
            </a:r>
          </a:p>
          <a:p>
            <a:r>
              <a:rPr lang="en-US" b="1">
                <a:solidFill>
                  <a:srgbClr val="000000"/>
                </a:solidFill>
                <a:latin typeface="Times" charset="0"/>
                <a:ea typeface="ＭＳ Ｐゴシック" charset="0"/>
                <a:cs typeface="ＭＳ Ｐゴシック" charset="0"/>
              </a:rPr>
              <a:t>…So..."Where do I begin?"</a:t>
            </a:r>
          </a:p>
          <a:p>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start with the number 7.  But look closely and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that dash through the stem of the 7. </a:t>
            </a:r>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important!  The dashed line will remind you of something.  In just a minute you</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divide that number 7 into two others: 4 and 3.</a:t>
            </a:r>
          </a:p>
          <a:p>
            <a:r>
              <a:rPr lang="en-US" b="1">
                <a:solidFill>
                  <a:srgbClr val="000000"/>
                </a:solidFill>
                <a:latin typeface="Times" charset="0"/>
                <a:ea typeface="ＭＳ Ｐゴシック" charset="0"/>
                <a:cs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a:latin typeface="Times" charset="0"/>
              <a:ea typeface="ＭＳ Ｐゴシック" charset="0"/>
              <a:cs typeface="ＭＳ Ｐゴシック" charset="0"/>
            </a:endParaRP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has been approved by many respectable leaders in the western world.</a:t>
            </a:r>
          </a:p>
          <a:p>
            <a:r>
              <a:rPr lang="en-US">
                <a:latin typeface="Times" charset="0"/>
                <a:ea typeface="ＭＳ Ｐゴシック" charset="0"/>
                <a:cs typeface="ＭＳ Ｐゴシック" charset="0"/>
              </a:rPr>
              <a:t>බටහිර ලෝකයේ බොහෝ පිළිගත් නායකයන් විසින් මෙමෙ සම්මන්ත්‍රණය අනුමත කර ඇත.</a:t>
            </a:r>
            <a:endParaRPr lang="en-AU">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think again about a filing cabinet.  This will be YOUR BIBLE FILE!  Here is a look ahead to where we are going in this study. </a:t>
            </a:r>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solidFill>
                  <a:srgbClr val="000000"/>
                </a:solidFill>
                <a:latin typeface="Times" charset="0"/>
                <a:ea typeface="ＭＳ Ｐゴシック" charset="0"/>
                <a:cs typeface="ＭＳ Ｐゴシック" charset="0"/>
              </a:rPr>
              <a:t>As a starting point, begin thinking about 10 file folders in a filing cabinet. </a:t>
            </a:r>
          </a:p>
          <a:p>
            <a:r>
              <a:rPr lang="en-US" b="1" i="1">
                <a:solidFill>
                  <a:srgbClr val="000000"/>
                </a:solidFill>
                <a:latin typeface="Times" charset="0"/>
                <a:ea typeface="ＭＳ Ｐゴシック" charset="0"/>
                <a:cs typeface="ＭＳ Ｐゴシック" charset="0"/>
              </a:rPr>
              <a:t>You are going to organize your own Bible File into a collection of these ten mental file folders.  </a:t>
            </a:r>
          </a:p>
          <a:p>
            <a:r>
              <a:rPr lang="en-US" b="1" i="1">
                <a:solidFill>
                  <a:srgbClr val="000000"/>
                </a:solidFill>
                <a:latin typeface="Times" charset="0"/>
                <a:ea typeface="ＭＳ Ｐゴシック" charset="0"/>
                <a:cs typeface="ＭＳ Ｐゴシック" charset="0"/>
              </a:rPr>
              <a:t>Very soon you</a:t>
            </a:r>
            <a:r>
              <a:rPr lang="fr-FR" altLang="ja-JP" b="1" i="1">
                <a:solidFill>
                  <a:srgbClr val="000000"/>
                </a:solidFill>
                <a:latin typeface="Times" charset="0"/>
                <a:ea typeface="ＭＳ Ｐゴシック" charset="0"/>
                <a:cs typeface="ＭＳ Ｐゴシック" charset="0"/>
              </a:rPr>
              <a:t>'</a:t>
            </a:r>
            <a:r>
              <a:rPr lang="en-US" altLang="ja-JP" b="1" i="1">
                <a:solidFill>
                  <a:srgbClr val="000000"/>
                </a:solidFill>
                <a:latin typeface="Times" charset="0"/>
                <a:ea typeface="ＭＳ Ｐゴシック" charset="0"/>
                <a:cs typeface="ＭＳ Ｐゴシック" charset="0"/>
              </a:rPr>
              <a:t>ll be applying labels to each of those 10 file folders.  So…now to begin…and…</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begin right here...with the single number….	7.</a:t>
            </a:r>
          </a:p>
          <a:p>
            <a:r>
              <a:rPr lang="en-US" b="1">
                <a:solidFill>
                  <a:srgbClr val="000000"/>
                </a:solidFill>
                <a:latin typeface="Times" charset="0"/>
                <a:ea typeface="ＭＳ Ｐゴシック" charset="0"/>
                <a:cs typeface="ＭＳ Ｐゴシック" charset="0"/>
              </a:rPr>
              <a:t>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our mental anchor point.  Simply the number 7 with that all-important dash through the stem.</a:t>
            </a:r>
          </a:p>
          <a:p>
            <a:r>
              <a:rPr lang="en-US" b="1">
                <a:solidFill>
                  <a:srgbClr val="000000"/>
                </a:solidFill>
                <a:latin typeface="Times" charset="0"/>
                <a:ea typeface="ＭＳ Ｐゴシック" charset="0"/>
                <a:cs typeface="ＭＳ Ｐゴシック" charset="0"/>
              </a:rPr>
              <a:t>////	Next step...surround that number with three alphabet letters. Set them firmly in place in your mind:  </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Repeat the letter group aloud several times as you embed it in your mind... Because this is the very core of the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organization and time-line flow:</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"C  7  S  J....</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	C  7  S  J...etc.</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Now...about that European style </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remember that it </a:t>
            </a:r>
            <a:r>
              <a:rPr lang="en-US" altLang="ja-JP" b="1" u="sng">
                <a:solidFill>
                  <a:srgbClr val="000000"/>
                </a:solidFill>
                <a:latin typeface="Times" charset="0"/>
                <a:ea typeface="ＭＳ Ｐゴシック" charset="0"/>
                <a:cs typeface="ＭＳ Ｐゴシック" charset="0"/>
              </a:rPr>
              <a:t>has a dash</a:t>
            </a:r>
            <a:r>
              <a:rPr lang="en-US" altLang="ja-JP" b="1">
                <a:solidFill>
                  <a:srgbClr val="000000"/>
                </a:solidFill>
                <a:latin typeface="Times" charset="0"/>
                <a:ea typeface="ＭＳ Ｐゴシック" charset="0"/>
                <a:cs typeface="ＭＳ Ｐゴシック" charset="0"/>
              </a:rPr>
              <a:t> through its stem...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reminder — a mind clue. Keep it mentally handy. That small dash divides the length of the 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stem into two parts. So, ask yourself the question: "What two numbers does 7 easily split into?" </a:t>
            </a:r>
          </a:p>
          <a:p>
            <a:r>
              <a:rPr lang="en-US" b="1">
                <a:solidFill>
                  <a:srgbClr val="000000"/>
                </a:solidFill>
                <a:latin typeface="Times" charset="0"/>
                <a:ea typeface="ＭＳ Ｐゴシック" charset="0"/>
                <a:cs typeface="ＭＳ Ｐゴシック" charset="0"/>
              </a:rPr>
              <a:t>////	 One possible answer…and the right one…is: 4 and  3.</a:t>
            </a:r>
          </a:p>
          <a:p>
            <a:endParaRPr lang="en-US">
              <a:latin typeface="Times" charset="0"/>
              <a:ea typeface="ＭＳ Ｐゴシック" charset="0"/>
              <a:cs typeface="ＭＳ Ｐゴシック"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in the  C  7  S  J  formula, by changing the 7 to a 4  and a 3,  we have </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As before, repeat that changed sequence aloud several times to help it hold tightly in your mind for easy recall. </a:t>
            </a:r>
          </a:p>
          <a:p>
            <a:r>
              <a:rPr lang="en-US" b="1">
                <a:solidFill>
                  <a:srgbClr val="000000"/>
                </a:solidFill>
                <a:latin typeface="Times" charset="0"/>
                <a:ea typeface="ＭＳ Ｐゴシック" charset="0"/>
                <a:cs typeface="ＭＳ Ｐゴシック" charset="0"/>
              </a:rPr>
              <a:t>////	C 4 3 S J.</a:t>
            </a:r>
            <a:endParaRPr lang="en-US">
              <a:latin typeface="Time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Once again...aloud…</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We will now go back through the phrases, expanding them still </a:t>
            </a:r>
            <a:r>
              <a:rPr lang="en-US" b="1" u="sng">
                <a:solidFill>
                  <a:srgbClr val="000000"/>
                </a:solidFill>
                <a:latin typeface="Times" charset="0"/>
                <a:ea typeface="ＭＳ Ｐゴシック" charset="0"/>
                <a:cs typeface="ＭＳ Ｐゴシック" charset="0"/>
              </a:rPr>
              <a:t>farther.</a:t>
            </a:r>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	CREATION, </a:t>
            </a:r>
          </a:p>
          <a:p>
            <a:r>
              <a:rPr lang="en-US" b="1">
                <a:solidFill>
                  <a:srgbClr val="000000"/>
                </a:solidFill>
                <a:latin typeface="Times" charset="0"/>
                <a:ea typeface="ＭＳ Ｐゴシック" charset="0"/>
                <a:cs typeface="ＭＳ Ｐゴシック" charset="0"/>
              </a:rPr>
              <a:t>of course, remains at the top of the list naturally…because the Bible story itself begins right there. </a:t>
            </a:r>
            <a:endParaRPr lang="en-US">
              <a:latin typeface="Times" charset="0"/>
              <a:ea typeface="ＭＳ Ｐゴシック" charset="0"/>
              <a:cs typeface="ＭＳ Ｐゴシック" charset="0"/>
            </a:endParaRPr>
          </a:p>
        </p:txBody>
      </p:sp>
      <p:sp>
        <p:nvSpPr>
          <p:cNvPr id="98306"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then take the next phrase from the list:</a:t>
            </a:r>
          </a:p>
          <a:p>
            <a:r>
              <a:rPr lang="en-US" b="1">
                <a:solidFill>
                  <a:srgbClr val="000000"/>
                </a:solidFill>
                <a:latin typeface="Times" charset="0"/>
                <a:ea typeface="ＭＳ Ｐゴシック" charset="0"/>
                <a:cs typeface="ＭＳ Ｐゴシック" charset="0"/>
              </a:rPr>
              <a:t>		4  PEOPLE.</a:t>
            </a:r>
          </a:p>
          <a:p>
            <a:endParaRPr lang="en-US">
              <a:latin typeface="Times" charset="0"/>
              <a:ea typeface="ＭＳ Ｐゴシック" charset="0"/>
              <a:cs typeface="ＭＳ Ｐゴシック" charset="0"/>
            </a:endParaRPr>
          </a:p>
        </p:txBody>
      </p:sp>
      <p:sp>
        <p:nvSpPr>
          <p:cNvPr id="100354" name="Rectangle 3"/>
          <p:cNvSpPr>
            <a:spLocks noGrp="1" noRot="1" noChangeAspect="1"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break apart </a:t>
            </a:r>
            <a:r>
              <a:rPr lang="en-US" altLang="ja-JP" b="1">
                <a:solidFill>
                  <a:srgbClr val="000000"/>
                </a:solidFill>
                <a:latin typeface="Times" charset="0"/>
                <a:ea typeface="ＭＳ Ｐゴシック" charset="0"/>
                <a:cs typeface="ＭＳ Ｐゴシック" charset="0"/>
              </a:rPr>
              <a:t>"4 PEOPLE" into 4 specific people, in this order:</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helpful to remember the word order by repeating several times the first-letter order of the words:</a:t>
            </a:r>
          </a:p>
          <a:p>
            <a:r>
              <a:rPr lang="en-US" b="1">
                <a:solidFill>
                  <a:srgbClr val="000000"/>
                </a:solidFill>
                <a:latin typeface="Times" charset="0"/>
                <a:ea typeface="ＭＳ Ｐゴシック" charset="0"/>
                <a:cs typeface="ＭＳ Ｐゴシック" charset="0"/>
              </a:rPr>
              <a:t>//// 	"A-J-M-J ... A-J-M-J ... etc."</a:t>
            </a:r>
          </a:p>
          <a:p>
            <a:endParaRPr lang="en-US">
              <a:latin typeface="Times" charset="0"/>
              <a:ea typeface="ＭＳ Ｐゴシック" charset="0"/>
              <a:cs typeface="ＭＳ Ｐゴシック"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This presentation has been granted use of almost 150 pictures from the BiblePlaces.com website.  We thank Todd Bolen for his support!</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මෙම ඉදිරිපත් කිරීම තුල අන්තර් ගත පින්තුර 150කට අධ්ක ප්‍රමාණයක් </a:t>
            </a:r>
            <a:r>
              <a:rPr lang="en-AU">
                <a:latin typeface="Times" charset="0"/>
                <a:ea typeface="ＭＳ Ｐゴシック" charset="0"/>
                <a:cs typeface="ＭＳ Ｐゴシック" charset="0"/>
              </a:rPr>
              <a:t>BiblePlaces.com </a:t>
            </a:r>
            <a:r>
              <a:rPr lang="en-US">
                <a:latin typeface="Times" charset="0"/>
                <a:ea typeface="ＭＳ Ｐゴシック" charset="0"/>
                <a:cs typeface="ＭＳ Ｐゴシック" charset="0"/>
              </a:rPr>
              <a:t>වෙබ් අඩවියෙන් ලබාගෙන ඇත. දක්වු උපකාරය ගැන අපි ටොඩ් බොලෙන්</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හට</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බොහොසෙයින් ස්තුති වන්ත වන්නෙමුව.</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you remember the order of those letters and the names?</a:t>
            </a:r>
          </a:p>
          <a:p>
            <a:r>
              <a:rPr lang="en-US" b="1">
                <a:solidFill>
                  <a:srgbClr val="000000"/>
                </a:solidFill>
                <a:latin typeface="Times" charset="0"/>
                <a:ea typeface="ＭＳ Ｐゴシック" charset="0"/>
                <a:cs typeface="ＭＳ Ｐゴシック" charset="0"/>
              </a:rPr>
              <a:t>This simple sentence..."A JUDGE MUST JUDGE."  The first letters of each word: AJMJ and then you have it.</a:t>
            </a:r>
            <a:endParaRPr lang="en-US">
              <a:latin typeface="Times" charset="0"/>
              <a:ea typeface="ＭＳ Ｐゴシック" charset="0"/>
              <a:cs typeface="ＭＳ Ｐゴシック"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Just remember to repeat the four names aloud to yourself several times until you feel the rhythm of the words: </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 and </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And here again is that mental tool…</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JUDGE</a:t>
            </a:r>
          </a:p>
          <a:p>
            <a:r>
              <a:rPr lang="en-US" b="1">
                <a:solidFill>
                  <a:srgbClr val="000000"/>
                </a:solidFill>
                <a:latin typeface="Times" charset="0"/>
                <a:ea typeface="ＭＳ Ｐゴシック" charset="0"/>
                <a:cs typeface="ＭＳ Ｐゴシック" charset="0"/>
              </a:rPr>
              <a:t>////	MUST</a:t>
            </a:r>
          </a:p>
          <a:p>
            <a:r>
              <a:rPr lang="en-US" b="1">
                <a:solidFill>
                  <a:srgbClr val="000000"/>
                </a:solidFill>
                <a:latin typeface="Times" charset="0"/>
                <a:ea typeface="ＭＳ Ｐゴシック" charset="0"/>
                <a:cs typeface="ＭＳ Ｐゴシック" charset="0"/>
              </a:rPr>
              <a:t>////	JUDGE.</a:t>
            </a:r>
          </a:p>
          <a:p>
            <a:endParaRPr lang="en-US">
              <a:latin typeface="Times" charset="0"/>
              <a:ea typeface="ＭＳ Ｐゴシック" charset="0"/>
              <a:cs typeface="ＭＳ Ｐゴシック"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from the top of the list we now can say:</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 						</a:t>
            </a:r>
          </a:p>
          <a:p>
            <a:r>
              <a:rPr lang="en-US" b="1">
                <a:solidFill>
                  <a:srgbClr val="000000"/>
                </a:solidFill>
                <a:latin typeface="Times" charset="0"/>
                <a:ea typeface="ＭＳ Ｐゴシック" charset="0"/>
                <a:cs typeface="ＭＳ Ｐゴシック"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endParaRPr lang="en-US">
              <a:latin typeface="Times"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next phrase of that beginning list is: </a:t>
            </a:r>
          </a:p>
          <a:p>
            <a:r>
              <a:rPr lang="en-US" b="1">
                <a:solidFill>
                  <a:srgbClr val="000000"/>
                </a:solidFill>
                <a:latin typeface="Times" charset="0"/>
                <a:ea typeface="ＭＳ Ｐゴシック" charset="0"/>
                <a:cs typeface="ＭＳ Ｐゴシック" charset="0"/>
              </a:rPr>
              <a:t>                      3  SOCIETIES. </a:t>
            </a:r>
          </a:p>
          <a:p>
            <a:endParaRPr lang="en-US">
              <a:latin typeface="Times" charset="0"/>
              <a:ea typeface="ＭＳ Ｐゴシック" charset="0"/>
              <a:cs typeface="ＭＳ Ｐゴシック" charset="0"/>
            </a:endParaRPr>
          </a:p>
        </p:txBody>
      </p:sp>
      <p:sp>
        <p:nvSpPr>
          <p:cNvPr id="110594"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Another memory tool now…what do you call </a:t>
            </a:r>
          </a:p>
          <a:p>
            <a:r>
              <a:rPr lang="en-US" b="1">
                <a:solidFill>
                  <a:srgbClr val="000000"/>
                </a:solidFill>
                <a:latin typeface="Times" charset="0"/>
                <a:ea typeface="ＭＳ Ｐゴシック" charset="0"/>
                <a:cs typeface="ＭＳ Ｐゴシック" charset="0"/>
              </a:rPr>
              <a:t>////	that red section of the perimeter of a circle?  </a:t>
            </a:r>
          </a:p>
          <a:p>
            <a:r>
              <a:rPr lang="en-US" b="1">
                <a:solidFill>
                  <a:srgbClr val="000000"/>
                </a:solidFill>
                <a:latin typeface="Times" charset="0"/>
                <a:ea typeface="ＭＳ Ｐゴシック" charset="0"/>
                <a:cs typeface="ＭＳ Ｐゴシック" charset="0"/>
              </a:rPr>
              <a:t>////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called an </a:t>
            </a:r>
            <a:r>
              <a:rPr lang="en-US" altLang="ja-JP" b="1">
                <a:solidFill>
                  <a:srgbClr val="000000"/>
                </a:solidFill>
                <a:latin typeface="Times" charset="0"/>
                <a:ea typeface="ＭＳ Ｐゴシック" charset="0"/>
                <a:cs typeface="ＭＳ Ｐゴシック" charset="0"/>
              </a:rPr>
              <a:t>"arc," spelled A-R-C. Those letters, then, remind you of the first letters of 3 KINDS OF SOCIETIES.</a:t>
            </a:r>
          </a:p>
          <a:p>
            <a:endParaRPr lang="en-US">
              <a:latin typeface="Times" charset="0"/>
              <a:ea typeface="ＭＳ Ｐゴシック" charset="0"/>
              <a:cs typeface="ＭＳ Ｐゴシック" charset="0"/>
            </a:endParaRP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three societies are…</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    	</a:t>
            </a:r>
          </a:p>
          <a:p>
            <a:r>
              <a:rPr lang="en-US" b="1">
                <a:solidFill>
                  <a:srgbClr val="000000"/>
                </a:solidFill>
                <a:latin typeface="Times" charset="0"/>
                <a:ea typeface="ＭＳ Ｐゴシック" charset="0"/>
                <a:cs typeface="ＭＳ Ｐゴシック" charset="0"/>
              </a:rPr>
              <a:t>As before, please repeat that word order several times.</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And the mental tool here:</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R</a:t>
            </a:r>
          </a:p>
          <a:p>
            <a:r>
              <a:rPr lang="en-US" b="1">
                <a:solidFill>
                  <a:srgbClr val="000000"/>
                </a:solidFill>
                <a:latin typeface="Times" charset="0"/>
                <a:ea typeface="ＭＳ Ｐゴシック" charset="0"/>
                <a:cs typeface="ＭＳ Ｐゴシック" charset="0"/>
              </a:rPr>
              <a:t>////	C.</a:t>
            </a:r>
          </a:p>
          <a:p>
            <a:endParaRPr lang="en-US">
              <a:latin typeface="Times" charset="0"/>
              <a:ea typeface="ＭＳ Ｐゴシック" charset="0"/>
              <a:cs typeface="ＭＳ Ｐゴシック"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we add the 3 SOCIETIES group to the others, and we have: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a:latin typeface="Times" charset="0"/>
              <a:ea typeface="ＭＳ Ｐゴシック" charset="0"/>
              <a:cs typeface="ＭＳ Ｐゴシック"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To review the entire sequence so far…</a:t>
            </a:r>
          </a:p>
          <a:p>
            <a:r>
              <a:rPr lang="en-US" b="1">
                <a:solidFill>
                  <a:srgbClr val="000000"/>
                </a:solidFill>
                <a:latin typeface="Times" charset="0"/>
                <a:ea typeface="ＭＳ Ｐゴシック" charset="0"/>
                <a:cs typeface="ＭＳ Ｐゴシック" charset="0"/>
              </a:rPr>
              <a:t>Beginning with the single number </a:t>
            </a:r>
          </a:p>
          <a:p>
            <a:r>
              <a:rPr lang="en-US" b="1">
                <a:solidFill>
                  <a:srgbClr val="000000"/>
                </a:solidFill>
                <a:latin typeface="Times" charset="0"/>
                <a:ea typeface="ＭＳ Ｐゴシック" charset="0"/>
                <a:cs typeface="ＭＳ Ｐゴシック" charset="0"/>
              </a:rPr>
              <a:t>////	7....</a:t>
            </a:r>
          </a:p>
          <a:p>
            <a:r>
              <a:rPr lang="en-US" b="1">
                <a:solidFill>
                  <a:srgbClr val="000000"/>
                </a:solidFill>
                <a:latin typeface="Times" charset="0"/>
                <a:ea typeface="ＭＳ Ｐゴシック" charset="0"/>
                <a:cs typeface="ＭＳ Ｐゴシック" charset="0"/>
              </a:rPr>
              <a:t>leading to… </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which becomes...</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	These numbers and letters are then used to develop a mental list of TEN WORDS that will form a dependable mental outline of the entirety of Scripture.</a:t>
            </a:r>
          </a:p>
          <a:p>
            <a:endParaRPr lang="en-US">
              <a:latin typeface="Times" charset="0"/>
              <a:ea typeface="ＭＳ Ｐゴシック" charset="0"/>
              <a:cs typeface="ＭＳ Ｐゴシック"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C 4 3 S J is then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4  PEOPLE</a:t>
            </a:r>
          </a:p>
          <a:p>
            <a:r>
              <a:rPr lang="en-US" b="1">
                <a:solidFill>
                  <a:srgbClr val="000000"/>
                </a:solidFill>
                <a:latin typeface="Times" charset="0"/>
                <a:ea typeface="ＭＳ Ｐゴシック" charset="0"/>
                <a:cs typeface="ＭＳ Ｐゴシック" charset="0"/>
              </a:rPr>
              <a:t>	3  SOCIETIES</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further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b="1">
              <a:solidFill>
                <a:srgbClr val="000000"/>
              </a:solidFill>
              <a:latin typeface="Times" charset="0"/>
              <a:ea typeface="ＭＳ Ｐゴシック" charset="0"/>
              <a:cs typeface="ＭＳ Ｐゴシック" charset="0"/>
            </a:endParaRPr>
          </a:p>
          <a:p>
            <a:r>
              <a:rPr lang="en-US">
                <a:solidFill>
                  <a:srgbClr val="000000"/>
                </a:solidFill>
                <a:latin typeface="Times" charset="0"/>
                <a:ea typeface="ＭＳ Ｐゴシック" charset="0"/>
                <a:cs typeface="ＭＳ Ｐゴシック" charset="0"/>
              </a:rPr>
              <a:t>Finally, now, we add:  ////	SILENCEand////	JESUS.</a:t>
            </a: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was produced by Dr John Fryman of Fort Worth, Texas, USA, and translated by students of Dr Rick Griffith at Singapore Bible College.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ඇමෙරිකා එක්සත් ජනපධයේ, ටෙක්සාස් හී ආචර්ය ජොන් ෆ්‍රයිමන් විසින් සැකසු මෙම අධ්‍යයනය සිංගප්පූරු බයිබල් විදුහලේ ආචර්ය රික් ග්‍රිෆිත් විසින් පරිවර්ථනය කරන ලදි.</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mentally to apply those ten words as labels to ten mental folders in your new Bible File – </a:t>
            </a:r>
          </a:p>
          <a:p>
            <a:r>
              <a:rPr lang="en-US" b="1">
                <a:solidFill>
                  <a:srgbClr val="000000"/>
                </a:solidFill>
                <a:latin typeface="Times" charset="0"/>
                <a:ea typeface="ＭＳ Ｐゴシック" charset="0"/>
                <a:cs typeface="ＭＳ Ｐゴシック" charset="0"/>
              </a:rPr>
              <a:t>////	right up there in your  head. That mental picture might look something like this.   And there they are...</a:t>
            </a:r>
          </a:p>
          <a:p>
            <a:r>
              <a:rPr lang="en-US" b="1">
                <a:solidFill>
                  <a:srgbClr val="000000"/>
                </a:solidFill>
                <a:latin typeface="Times" charset="0"/>
                <a:ea typeface="ＭＳ Ｐゴシック" charset="0"/>
                <a:cs typeface="ＭＳ Ｐゴシック" charset="0"/>
              </a:rPr>
              <a:t>//// 	CREATION//// 	ABRAHAM//// 	JOSEPH//// 	MOSES//// 	JOSHUA//// 	ANARCHY//// 	ROYALTY//// 	CAPTIVITY//// 	SILENCE…and…//// 	JESUS.</a:t>
            </a:r>
          </a:p>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organized in a neat and orderly package in your mind  --- ready for recall and use as you need it. Now just a few more </a:t>
            </a:r>
          </a:p>
          <a:p>
            <a:r>
              <a:rPr lang="en-US" b="1">
                <a:solidFill>
                  <a:srgbClr val="000000"/>
                </a:solidFill>
                <a:latin typeface="Times" charset="0"/>
                <a:ea typeface="ＭＳ Ｐゴシック" charset="0"/>
                <a:cs typeface="ＭＳ Ｐゴシック" charset="0"/>
              </a:rPr>
              <a:t>examples to drive home the point...</a:t>
            </a:r>
            <a:endParaRPr lang="en-US">
              <a:latin typeface="Times"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is yet another way to think of your Bible File.  Like many of us, this young woman spends hours every day at her computer.</a:t>
            </a:r>
            <a:endParaRPr lang="en-US">
              <a:latin typeface="Times"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with some computer graphics, you might even add the basic building plan over those folders.  The now a familiar mental tool...	C	7	S	J		And its 4 PEOPLE and 3 SOCIETIES.</a:t>
            </a:r>
          </a:p>
          <a:p>
            <a:endParaRPr lang="en-US">
              <a:latin typeface="Times"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there you have the basic building blocks of a complete biblical filing system…in your head…the basic building plan of the Bible…how THE BASIC DOCUMENT OF THE FAITH is organized.  </a:t>
            </a:r>
          </a:p>
          <a:p>
            <a:r>
              <a:rPr lang="en-US" b="1">
                <a:solidFill>
                  <a:srgbClr val="000000"/>
                </a:solidFill>
                <a:latin typeface="Times" charset="0"/>
                <a:ea typeface="ＭＳ Ｐゴシック" charset="0"/>
                <a:cs typeface="ＭＳ Ｐゴシック" charset="0"/>
              </a:rPr>
              <a:t>////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your personal Mental Bible File!</a:t>
            </a:r>
          </a:p>
          <a:p>
            <a:r>
              <a:rPr lang="en-US" b="1">
                <a:solidFill>
                  <a:srgbClr val="000000"/>
                </a:solidFill>
                <a:latin typeface="Times" charset="0"/>
                <a:ea typeface="ＭＳ Ｐゴシック" charset="0"/>
                <a:cs typeface="ＭＳ Ｐゴシック" charset="0"/>
              </a:rPr>
              <a:t>From this point on, we will construct a </a:t>
            </a:r>
          </a:p>
          <a:p>
            <a:r>
              <a:rPr lang="en-US" b="1">
                <a:solidFill>
                  <a:srgbClr val="000000"/>
                </a:solidFill>
                <a:latin typeface="Times" charset="0"/>
                <a:ea typeface="ＭＳ Ｐゴシック" charset="0"/>
                <a:cs typeface="ＭＳ Ｐゴシック" charset="0"/>
              </a:rPr>
              <a:t>////	sturdy, </a:t>
            </a:r>
          </a:p>
          <a:p>
            <a:r>
              <a:rPr lang="en-US" b="1">
                <a:solidFill>
                  <a:srgbClr val="000000"/>
                </a:solidFill>
                <a:latin typeface="Times" charset="0"/>
                <a:ea typeface="ＭＳ Ｐゴシック" charset="0"/>
                <a:cs typeface="ＭＳ Ｐゴシック" charset="0"/>
              </a:rPr>
              <a:t>////	comprehensive, </a:t>
            </a:r>
          </a:p>
          <a:p>
            <a:r>
              <a:rPr lang="en-US" b="1">
                <a:solidFill>
                  <a:srgbClr val="000000"/>
                </a:solidFill>
                <a:latin typeface="Times" charset="0"/>
                <a:ea typeface="ＭＳ Ｐゴシック" charset="0"/>
                <a:cs typeface="ＭＳ Ｐゴシック" charset="0"/>
              </a:rPr>
              <a:t>////	and coherent mental map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Word…each step of its progress built on this reliable basic mental mapping idea.  </a:t>
            </a:r>
          </a:p>
          <a:p>
            <a:endParaRPr lang="en-US">
              <a:latin typeface="Times"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O.K.  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able to answer three fundamental questions:</a:t>
            </a:r>
          </a:p>
          <a:p>
            <a:r>
              <a:rPr lang="en-US" b="1">
                <a:solidFill>
                  <a:srgbClr val="000000"/>
                </a:solidFill>
                <a:latin typeface="Times" charset="0"/>
                <a:ea typeface="ＭＳ Ｐゴシック" charset="0"/>
                <a:cs typeface="ＭＳ Ｐゴシック" charset="0"/>
              </a:rPr>
              <a:t>////	WHAT happened…</a:t>
            </a:r>
          </a:p>
          <a:p>
            <a:r>
              <a:rPr lang="en-US" b="1">
                <a:solidFill>
                  <a:srgbClr val="000000"/>
                </a:solidFill>
                <a:latin typeface="Times" charset="0"/>
                <a:ea typeface="ＭＳ Ｐゴシック" charset="0"/>
                <a:cs typeface="ＭＳ Ｐゴシック" charset="0"/>
              </a:rPr>
              <a:t>////	WHY it happened…and finally…</a:t>
            </a:r>
          </a:p>
          <a:p>
            <a:r>
              <a:rPr lang="en-US" b="1">
                <a:latin typeface="Times" charset="0"/>
                <a:ea typeface="ＭＳ Ｐゴシック" charset="0"/>
                <a:cs typeface="ＭＳ Ｐゴシック" charset="0"/>
              </a:rPr>
              <a:t>////	HOW the WHAT and the WHY influence the shape and content of  Scripture…the organization of the book itself. </a:t>
            </a:r>
          </a:p>
          <a:p>
            <a:endParaRPr lang="en-US">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3"/>
            <a:r>
              <a:rPr lang="en-US" b="1">
                <a:solidFill>
                  <a:srgbClr val="000000"/>
                </a:solidFill>
                <a:latin typeface="Times" charset="0"/>
                <a:ea typeface="Geneva"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a typeface="Geneva" charset="0"/>
            </a:endParaRPr>
          </a:p>
          <a:p>
            <a:r>
              <a:rPr lang="en-US" b="1">
                <a:solidFill>
                  <a:srgbClr val="000000"/>
                </a:solidFill>
                <a:latin typeface="Times" charset="0"/>
                <a:ea typeface="ＭＳ Ｐゴシック" charset="0"/>
                <a:cs typeface="ＭＳ Ｐゴシック" charset="0"/>
              </a:rPr>
              <a:t>////	Beginning with a large C…</a:t>
            </a:r>
          </a:p>
          <a:p>
            <a:r>
              <a:rPr lang="en-US" b="1">
                <a:solidFill>
                  <a:srgbClr val="000000"/>
                </a:solidFill>
                <a:latin typeface="Times" charset="0"/>
                <a:ea typeface="ＭＳ Ｐゴシック" charset="0"/>
                <a:cs typeface="ＭＳ Ｐゴシック" charset="0"/>
              </a:rPr>
              <a:t>////	for CREATION then…</a:t>
            </a:r>
          </a:p>
          <a:p>
            <a:r>
              <a:rPr lang="en-US" b="1">
                <a:solidFill>
                  <a:srgbClr val="000000"/>
                </a:solidFill>
                <a:latin typeface="Times" charset="0"/>
                <a:ea typeface="ＭＳ Ｐゴシック" charset="0"/>
                <a:cs typeface="ＭＳ Ｐゴシック" charset="0"/>
              </a:rPr>
              <a:t>////	the Number 7…the dashed line is already there…7 standing for the four people and then the three societies.  So…first…the FOUR </a:t>
            </a:r>
          </a:p>
          <a:p>
            <a:r>
              <a:rPr lang="en-US" b="1">
                <a:solidFill>
                  <a:srgbClr val="000000"/>
                </a:solidFill>
                <a:latin typeface="Times" charset="0"/>
                <a:ea typeface="ＭＳ Ｐゴシック" charset="0"/>
                <a:cs typeface="ＭＳ Ｐゴシック" charset="0"/>
              </a:rPr>
              <a:t>PEOPLE…</a:t>
            </a:r>
          </a:p>
          <a:p>
            <a:r>
              <a:rPr lang="en-US" b="1">
                <a:solidFill>
                  <a:srgbClr val="000000"/>
                </a:solidFill>
                <a:latin typeface="Times" charset="0"/>
                <a:ea typeface="ＭＳ Ｐゴシック" charset="0"/>
                <a:cs typeface="ＭＳ Ｐゴシック" charset="0"/>
              </a:rPr>
              <a:t>////	who are ABRAHAM…</a:t>
            </a:r>
          </a:p>
          <a:p>
            <a:r>
              <a:rPr lang="en-US" b="1">
                <a:solidFill>
                  <a:srgbClr val="000000"/>
                </a:solidFill>
                <a:latin typeface="Times" charset="0"/>
                <a:ea typeface="ＭＳ Ｐゴシック" charset="0"/>
                <a:cs typeface="ＭＳ Ｐゴシック" charset="0"/>
              </a:rPr>
              <a:t>////	then added to his File Folder…</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onto the JOSEPH folder</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his Folder…and finally…</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finishing out the FOUR GREAT PEOPLE and their file Folders in the Bible File.  Then on to the THREE SOCIETIES…</a:t>
            </a:r>
          </a:p>
          <a:p>
            <a:r>
              <a:rPr lang="en-US" b="1">
                <a:solidFill>
                  <a:srgbClr val="000000"/>
                </a:solidFill>
                <a:latin typeface="Times" charset="0"/>
                <a:ea typeface="ＭＳ Ｐゴシック" charset="0"/>
                <a:cs typeface="ＭＳ Ｐゴシック" charset="0"/>
              </a:rPr>
              <a:t>////	beginning with  ANARCHY…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and the folder…</a:t>
            </a:r>
          </a:p>
          <a:p>
            <a:r>
              <a:rPr lang="en-US" b="1">
                <a:solidFill>
                  <a:srgbClr val="000000"/>
                </a:solidFill>
                <a:latin typeface="Times" charset="0"/>
                <a:ea typeface="ＭＳ Ｐゴシック" charset="0"/>
                <a:cs typeface="ＭＳ Ｐゴシック" charset="0"/>
              </a:rPr>
              <a:t>////	finishing with CAPTIVITY…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finish it out…</a:t>
            </a:r>
          </a:p>
          <a:p>
            <a:r>
              <a:rPr lang="en-US" b="1">
                <a:solidFill>
                  <a:srgbClr val="000000"/>
                </a:solidFill>
                <a:latin typeface="Times" charset="0"/>
                <a:ea typeface="ＭＳ Ｐゴシック" charset="0"/>
                <a:cs typeface="ＭＳ Ｐゴシック" charset="0"/>
              </a:rPr>
              <a:t>////	S for</a:t>
            </a:r>
          </a:p>
          <a:p>
            <a:r>
              <a:rPr lang="en-US" b="1">
                <a:solidFill>
                  <a:srgbClr val="000000"/>
                </a:solidFill>
                <a:latin typeface="Times" charset="0"/>
                <a:ea typeface="ＭＳ Ｐゴシック" charset="0"/>
                <a:cs typeface="ＭＳ Ｐゴシック" charset="0"/>
              </a:rPr>
              <a:t>////	SILENCE…and</a:t>
            </a:r>
          </a:p>
          <a:p>
            <a:r>
              <a:rPr lang="en-US" b="1">
                <a:solidFill>
                  <a:srgbClr val="000000"/>
                </a:solidFill>
                <a:latin typeface="Times" charset="0"/>
                <a:ea typeface="ＭＳ Ｐゴシック" charset="0"/>
                <a:cs typeface="ＭＳ Ｐゴシック" charset="0"/>
              </a:rPr>
              <a:t>////	the culmination of all our thinking…J for JESUS.</a:t>
            </a:r>
            <a:endParaRPr lang="en-US">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here is STUDY HELP NUMBER 2….this is the one you can use for your own review--  or to hold in your hand while you teach THE BIBLE FILE idea to others.</a:t>
            </a:r>
          </a:p>
          <a:p>
            <a:r>
              <a:rPr lang="en-US" b="1">
                <a:solidFill>
                  <a:srgbClr val="000000"/>
                </a:solidFill>
                <a:latin typeface="Times" charset="0"/>
                <a:ea typeface="ＭＳ Ｐゴシック" charset="0"/>
                <a:cs typeface="ＭＳ Ｐゴシック" charset="0"/>
              </a:rPr>
              <a:t>////	First the key to open the file:</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	The letter C stands for CREATION.</a:t>
            </a:r>
          </a:p>
          <a:p>
            <a:r>
              <a:rPr lang="en-US" b="1">
                <a:solidFill>
                  <a:srgbClr val="000000"/>
                </a:solidFill>
                <a:latin typeface="Times" charset="0"/>
                <a:ea typeface="ＭＳ Ｐゴシック" charset="0"/>
                <a:cs typeface="ＭＳ Ｐゴシック" charset="0"/>
              </a:rPr>
              <a:t>////	7 equals 4 plus 3…for the four people and the three societies.</a:t>
            </a:r>
          </a:p>
          <a:p>
            <a:r>
              <a:rPr lang="en-US" b="1">
                <a:solidFill>
                  <a:srgbClr val="000000"/>
                </a:solidFill>
                <a:latin typeface="Times" charset="0"/>
                <a:ea typeface="ＭＳ Ｐゴシック" charset="0"/>
                <a:cs typeface="ＭＳ Ｐゴシック" charset="0"/>
              </a:rPr>
              <a:t>////	FOUR PEOPLE…ABRAHAM, JOSEPH, MOSES, JOSHUA.</a:t>
            </a:r>
          </a:p>
          <a:p>
            <a:r>
              <a:rPr lang="en-US" b="1">
                <a:solidFill>
                  <a:srgbClr val="000000"/>
                </a:solidFill>
                <a:latin typeface="Times" charset="0"/>
                <a:ea typeface="ＭＳ Ｐゴシック" charset="0"/>
                <a:cs typeface="ＭＳ Ｐゴシック" charset="0"/>
              </a:rPr>
              <a:t>////	THREE SOCIETIES…ANARCHY, ROYALTY, CAPTIVITY.</a:t>
            </a:r>
          </a:p>
          <a:p>
            <a:r>
              <a:rPr lang="en-US" b="1">
                <a:solidFill>
                  <a:srgbClr val="000000"/>
                </a:solidFill>
                <a:latin typeface="Times" charset="0"/>
                <a:ea typeface="ＭＳ Ｐゴシック" charset="0"/>
                <a:cs typeface="ＭＳ Ｐゴシック" charset="0"/>
              </a:rPr>
              <a:t>////	The letter S standing for SILENCE</a:t>
            </a:r>
          </a:p>
          <a:p>
            <a:r>
              <a:rPr lang="en-US" b="1">
                <a:solidFill>
                  <a:srgbClr val="000000"/>
                </a:solidFill>
                <a:latin typeface="Times" charset="0"/>
                <a:ea typeface="ＭＳ Ｐゴシック" charset="0"/>
                <a:cs typeface="ＭＳ Ｐゴシック" charset="0"/>
              </a:rPr>
              <a:t>////	The letter J representing JESUS.</a:t>
            </a:r>
          </a:p>
          <a:p>
            <a:r>
              <a:rPr lang="en-US" b="1">
                <a:solidFill>
                  <a:srgbClr val="000000"/>
                </a:solidFill>
                <a:latin typeface="Times" charset="0"/>
                <a:ea typeface="ＭＳ Ｐゴシック" charset="0"/>
                <a:cs typeface="ＭＳ Ｐゴシック" charset="0"/>
              </a:rPr>
              <a:t>////	FINALLY the TEN WORDS.  And there are your ten file folders in your new Bible File.  Repeat them one last time:</a:t>
            </a:r>
          </a:p>
          <a:p>
            <a:r>
              <a:rPr lang="en-US" b="1">
                <a:solidFill>
                  <a:srgbClr val="000000"/>
                </a:solidFill>
                <a:latin typeface="Times" charset="0"/>
                <a:ea typeface="ＭＳ Ｐゴシック" charset="0"/>
                <a:cs typeface="ＭＳ Ｐゴシック" charset="0"/>
              </a:rPr>
              <a:t>CREATION, ABRAHAM, JOSEPH, MOSES, JOSHUA, ANARCHY, ROYALTY, CAPTIVITY, SILENCE, and JESUS.</a:t>
            </a:r>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At biblestudydownloads.com you can download all of the PPT for this seminar so you can teach it to your own people.  However, as this copyright page notes, we ask you not to change any of the content.</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ඔබගේ සෙනගට ඉගන්වීම සඳහා මෙහි ඇති සියළුම පවර් පොයින්ට් ඉදිරිපත් කිරීම් biblestudydownloads.com වෙබ් අඩවියෙන් ලබා ගත හැක.</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කෙසේ වෙතත් මෙහි අංතර්ගත කිසිවක් වෙනස් නොකරන මෙන් දන්වවා සිටින්නෙමු.</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cs typeface="ＭＳ Ｐゴシック" charset="0"/>
            </a:endParaRPr>
          </a:p>
        </p:txBody>
      </p:sp>
      <p:sp>
        <p:nvSpPr>
          <p:cNvPr id="149506" name="Rectangle 3"/>
          <p:cNvSpPr>
            <a:spLocks noGrp="1" noRot="1" noChangeAspect="1" noChangeArrowheads="1" noTextEdit="1"/>
          </p:cNvSpPr>
          <p:nvPr>
            <p:ph type="sldImg"/>
          </p:nvPr>
        </p:nvSpPr>
        <p:spPr>
          <a:ln cap="flat"/>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to move forward toward expanding this "key to opening up Your Bible File</a:t>
            </a:r>
            <a:r>
              <a:rPr lang="en-US" altLang="ja-JP" b="1">
                <a:solidFill>
                  <a:srgbClr val="000000"/>
                </a:solidFill>
                <a:latin typeface="Times" charset="0"/>
                <a:ea typeface="ＭＳ Ｐゴシック" charset="0"/>
                <a:cs typeface="ＭＳ Ｐゴシック" charset="0"/>
              </a:rPr>
              <a:t>" -- for what we will call THE QUICK CHRONOLOGY.  Through the next hours of THE BIBLE… BASICALLY training, here is what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a:t>
            </a:r>
          </a:p>
          <a:p>
            <a:endParaRPr lang="en-US">
              <a:latin typeface="Times"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ve introduced the THE BIBLE FILE idea and…</a:t>
            </a:r>
          </a:p>
          <a:p>
            <a:r>
              <a:rPr lang="en-US" b="1">
                <a:solidFill>
                  <a:srgbClr val="000000"/>
                </a:solidFill>
                <a:latin typeface="Times" charset="0"/>
                <a:ea typeface="ＭＳ Ｐゴシック" charset="0"/>
                <a:cs typeface="ＭＳ Ｐゴシック" charset="0"/>
              </a:rPr>
              <a:t>////	The mental key to open that file…Then…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a mental map of the Ancient Near East…that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next.</a:t>
            </a:r>
          </a:p>
          <a:p>
            <a:r>
              <a:rPr lang="en-US" b="1">
                <a:solidFill>
                  <a:srgbClr val="000000"/>
                </a:solidFill>
                <a:latin typeface="Times" charset="0"/>
                <a:ea typeface="ＭＳ Ｐゴシック" charset="0"/>
                <a:cs typeface="ＭＳ Ｐゴシック" charset="0"/>
              </a:rPr>
              <a:t>////	Then the so-called STORY CORE of Scripture, titled THE QUICK CHRONOLOGY…That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the WHAT HAPPENED question to be answered.</a:t>
            </a:r>
          </a:p>
          <a:p>
            <a:r>
              <a:rPr lang="en-US" b="1">
                <a:solidFill>
                  <a:srgbClr val="000000"/>
                </a:solidFill>
                <a:latin typeface="Times" charset="0"/>
                <a:ea typeface="ＭＳ Ｐゴシック" charset="0"/>
                <a:cs typeface="ＭＳ Ｐゴシック" charset="0"/>
              </a:rPr>
              <a:t>////	Then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explore the ABRAHAMIC FOUNDATIONS of the Great Plan…the WHY of Scripture…</a:t>
            </a:r>
          </a:p>
          <a:p>
            <a:r>
              <a:rPr lang="en-US" b="1">
                <a:solidFill>
                  <a:srgbClr val="000000"/>
                </a:solidFill>
                <a:latin typeface="Times" charset="0"/>
                <a:ea typeface="ＭＳ Ｐゴシック" charset="0"/>
                <a:cs typeface="ＭＳ Ｐゴシック" charset="0"/>
              </a:rPr>
              <a:t>////	leading to an understanding of the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architectural layout…</a:t>
            </a:r>
          </a:p>
          <a:p>
            <a:r>
              <a:rPr lang="en-US" b="1">
                <a:solidFill>
                  <a:srgbClr val="000000"/>
                </a:solidFill>
                <a:latin typeface="Times" charset="0"/>
                <a:ea typeface="ＭＳ Ｐゴシック" charset="0"/>
                <a:cs typeface="ＭＳ Ｐゴシック" charset="0"/>
              </a:rPr>
              <a:t>////	ending with a brief look at the Old and New Testament Books and their general themes or ideas behind them.  </a:t>
            </a:r>
          </a:p>
          <a:p>
            <a:r>
              <a:rPr lang="en-US" b="1">
                <a:solidFill>
                  <a:srgbClr val="000000"/>
                </a:solidFill>
                <a:latin typeface="Times" charset="0"/>
                <a:ea typeface="ＭＳ Ｐゴシック" charset="0"/>
                <a:cs typeface="ＭＳ Ｐゴシック" charset="0"/>
              </a:rPr>
              <a:t>////	And through it all, it will become obvious– from start to finish – that SOMETHING IS HAPPENING HERE; GREAT EVENTS ARE TRANSPIRING. God was busy at work then and continues right up to this present moment!</a:t>
            </a:r>
          </a:p>
          <a:p>
            <a:r>
              <a:rPr lang="en-US" b="1">
                <a:solidFill>
                  <a:srgbClr val="000000"/>
                </a:solidFill>
                <a:latin typeface="Times" charset="0"/>
                <a:ea typeface="ＭＳ Ｐゴシック" charset="0"/>
                <a:cs typeface="ＭＳ Ｐゴシック" charset="0"/>
              </a:rPr>
              <a:t>Now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time to move on into a very valuable experience!</a:t>
            </a:r>
          </a:p>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your own map of the Ancient Near East…AND RIGHT OUT OF YOUR OWN HEAD!</a:t>
            </a:r>
            <a:endParaRPr lang="en-US">
              <a:latin typeface="Times"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Our goal during this seminar is to mentally manage the Bible. </a:t>
            </a:r>
          </a:p>
          <a:p>
            <a:r>
              <a:rPr lang="en-US">
                <a:latin typeface="Times" charset="0"/>
                <a:ea typeface="ＭＳ Ｐゴシック" charset="0"/>
                <a:cs typeface="ＭＳ Ｐゴシック" charset="0"/>
              </a:rPr>
              <a:t>මෙමෙ සම්මන්ත්‍රණය තුල අපගේ ඉලක්කය නම් මනසින්  බයිබලය කළමනාකරණය කරගැනීමය.</a:t>
            </a:r>
            <a:r>
              <a:rPr lang="en-AU">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අප ජීවත්වන්නාවූ පෘතුවි ගෝලය අභ්‍යවකාශයේ පාවෙමින් ඇති අතර එහි ජීවත්වන මනුෂ්‍යයින් එය තේරුම් ගැනීමට පොර බදිමින් බොහෝ විට නිකරුනේ වෙහෙසෙති.</a:t>
            </a:r>
            <a:r>
              <a:rPr lang="en-AU"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ඔවුන් බොහෝ විට අසන්නාවූ ප්‍රශ්න වලට කිතුනුවන්ට පිළිතුරු තිබේ. නමුත් බොහෝ විට ප්‍රශ්න  අසන්නාවූ පුද්ගලයින් ඇහුම්කන් නොදේ හෝ තවමත් කිසිවක් අසාද නැත. දේව වචනය වූ බයිබලය තුල සෑම දෙයකටම පිළිතුරු ඇති බව ඇදහිලිවතුන් මනාව දනී.</a:t>
            </a:r>
            <a:endParaRPr lang="en-AU"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ඉතින් එම කාරණාව මනසේ තබාගෙන අප මෙමෙ සම්මන්ත්‍රණය ආරම්භ කරමු.</a:t>
            </a:r>
            <a:endParaRPr lang="en-AU"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Word…His Bible.  </a:t>
            </a:r>
          </a:p>
          <a:p>
            <a:r>
              <a:rPr lang="en-US" b="1">
                <a:solidFill>
                  <a:srgbClr val="000000"/>
                </a:solidFill>
                <a:latin typeface="Times" charset="0"/>
                <a:ea typeface="ＭＳ Ｐゴシック" charset="0"/>
                <a:cs typeface="ＭＳ Ｐゴシック" charset="0"/>
              </a:rPr>
              <a:t>////	So with that fact in mind…let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launch this seminar with one massive thought!</a:t>
            </a:r>
          </a:p>
          <a:p>
            <a:r>
              <a:rPr lang="en-US" b="1">
                <a:solidFill>
                  <a:srgbClr val="000000"/>
                </a:solidFill>
                <a:latin typeface="Times" charset="0"/>
                <a:ea typeface="ＭＳ Ｐゴシック" charset="0"/>
                <a:cs typeface="ＭＳ Ｐゴシック" charset="0"/>
              </a:rPr>
              <a:t>////	What is the source of </a:t>
            </a:r>
          </a:p>
          <a:p>
            <a:r>
              <a:rPr lang="en-US" b="1">
                <a:solidFill>
                  <a:srgbClr val="000000"/>
                </a:solidFill>
                <a:latin typeface="Times" charset="0"/>
                <a:ea typeface="ＭＳ Ｐゴシック" charset="0"/>
                <a:cs typeface="ＭＳ Ｐゴシック" charset="0"/>
              </a:rPr>
              <a:t>////	every Christian doctrine,</a:t>
            </a:r>
          </a:p>
          <a:p>
            <a:r>
              <a:rPr lang="en-US" b="1">
                <a:solidFill>
                  <a:srgbClr val="000000"/>
                </a:solidFill>
                <a:latin typeface="Times" charset="0"/>
                <a:ea typeface="ＭＳ Ｐゴシック" charset="0"/>
                <a:cs typeface="ＭＳ Ｐゴシック" charset="0"/>
              </a:rPr>
              <a:t>////	Every Christian belief system,</a:t>
            </a:r>
          </a:p>
          <a:p>
            <a:r>
              <a:rPr lang="en-US" b="1">
                <a:solidFill>
                  <a:srgbClr val="000000"/>
                </a:solidFill>
                <a:latin typeface="Times" charset="0"/>
                <a:ea typeface="ＭＳ Ｐゴシック" charset="0"/>
                <a:cs typeface="ＭＳ Ｐゴシック" charset="0"/>
              </a:rPr>
              <a:t>////	In every Biblically based book in</a:t>
            </a:r>
          </a:p>
          <a:p>
            <a:r>
              <a:rPr lang="en-US" b="1">
                <a:solidFill>
                  <a:srgbClr val="000000"/>
                </a:solidFill>
                <a:latin typeface="Times" charset="0"/>
                <a:ea typeface="ＭＳ Ｐゴシック" charset="0"/>
                <a:cs typeface="ＭＳ Ｐゴシック" charset="0"/>
              </a:rPr>
              <a:t>////	Every seminary library,</a:t>
            </a:r>
          </a:p>
          <a:p>
            <a:r>
              <a:rPr lang="en-US" b="1">
                <a:solidFill>
                  <a:srgbClr val="000000"/>
                </a:solidFill>
                <a:latin typeface="Times" charset="0"/>
                <a:ea typeface="ＭＳ Ｐゴシック" charset="0"/>
                <a:cs typeface="ＭＳ Ｐゴシック" charset="0"/>
              </a:rPr>
              <a:t>////	Every public library,</a:t>
            </a:r>
          </a:p>
          <a:p>
            <a:r>
              <a:rPr lang="en-US" b="1">
                <a:solidFill>
                  <a:srgbClr val="000000"/>
                </a:solidFill>
                <a:latin typeface="Times" charset="0"/>
                <a:ea typeface="ＭＳ Ｐゴシック" charset="0"/>
                <a:cs typeface="ＭＳ Ｐゴシック" charset="0"/>
              </a:rPr>
              <a:t>////	Every personal library,</a:t>
            </a:r>
          </a:p>
          <a:p>
            <a:r>
              <a:rPr lang="en-US" b="1">
                <a:solidFill>
                  <a:srgbClr val="000000"/>
                </a:solidFill>
                <a:latin typeface="Times" charset="0"/>
                <a:ea typeface="ＭＳ Ｐゴシック" charset="0"/>
                <a:cs typeface="ＭＳ Ｐゴシック" charset="0"/>
              </a:rPr>
              <a:t>////	Every University library,</a:t>
            </a:r>
          </a:p>
          <a:p>
            <a:r>
              <a:rPr lang="en-US" b="1">
                <a:solidFill>
                  <a:srgbClr val="000000"/>
                </a:solidFill>
                <a:latin typeface="Times" charset="0"/>
                <a:ea typeface="ＭＳ Ｐゴシック" charset="0"/>
                <a:cs typeface="ＭＳ Ｐゴシック" charset="0"/>
              </a:rPr>
              <a:t>////	In every country in the world,</a:t>
            </a:r>
          </a:p>
          <a:p>
            <a:r>
              <a:rPr lang="en-US" b="1">
                <a:solidFill>
                  <a:srgbClr val="000000"/>
                </a:solidFill>
                <a:latin typeface="Times" charset="0"/>
                <a:ea typeface="ＭＳ Ｐゴシック" charset="0"/>
                <a:cs typeface="ＭＳ Ｐゴシック" charset="0"/>
              </a:rPr>
              <a:t>////	In almost every language, </a:t>
            </a:r>
          </a:p>
          <a:p>
            <a:r>
              <a:rPr lang="en-US" b="1">
                <a:solidFill>
                  <a:srgbClr val="000000"/>
                </a:solidFill>
                <a:latin typeface="Times" charset="0"/>
                <a:ea typeface="ＭＳ Ｐゴシック" charset="0"/>
                <a:cs typeface="ＭＳ Ｐゴシック" charset="0"/>
              </a:rPr>
              <a:t>////	And…besides all that…</a:t>
            </a:r>
          </a:p>
          <a:p>
            <a:r>
              <a:rPr lang="en-US" b="1">
                <a:solidFill>
                  <a:srgbClr val="000000"/>
                </a:solidFill>
                <a:latin typeface="Times" charset="0"/>
                <a:ea typeface="ＭＳ Ｐゴシック" charset="0"/>
                <a:cs typeface="ＭＳ Ｐゴシック" charset="0"/>
              </a:rPr>
              <a:t>////	The source of every biblically based thought of </a:t>
            </a:r>
          </a:p>
          <a:p>
            <a:r>
              <a:rPr lang="en-US" b="1">
                <a:solidFill>
                  <a:srgbClr val="000000"/>
                </a:solidFill>
                <a:latin typeface="Times" charset="0"/>
                <a:ea typeface="ＭＳ Ｐゴシック" charset="0"/>
                <a:cs typeface="ＭＳ Ｐゴシック" charset="0"/>
              </a:rPr>
              <a:t>////	every believer and nonbeliever across our planet?</a:t>
            </a:r>
          </a:p>
          <a:p>
            <a:r>
              <a:rPr lang="en-US" b="1">
                <a:solidFill>
                  <a:srgbClr val="000000"/>
                </a:solidFill>
                <a:latin typeface="Times" charset="0"/>
                <a:ea typeface="ＭＳ Ｐゴシック" charset="0"/>
                <a:cs typeface="ＭＳ Ｐゴシック" charset="0"/>
              </a:rPr>
              <a:t>////	(DIZ QUESTION MARK)</a:t>
            </a:r>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985601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40428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65453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004987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92778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060508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67784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81191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462296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77115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39946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16206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74661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62255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58140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94074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38765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54850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5739708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4444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042495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76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file:///\\localhost\Macintosh%20HD\Desktop%20Folder\TBB%20BIG%20SHOW%207.0\7.0.02-MAP%20#-1,1,PowerPoint Presentation"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charset="0"/>
              <a:ea typeface="ＭＳ Ｐゴシック" charset="0"/>
            </a:endParaRPr>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39</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1A0004"/>
                </a:solidFill>
                <a:effectLst/>
                <a:uLnTx/>
                <a:uFillTx/>
                <a:latin typeface="Arial" charset="0"/>
                <a:ea typeface="SimSun" charset="0"/>
                <a:cs typeface="SimSun" charset="0"/>
              </a:rPr>
              <a:t>C</a:t>
            </a:r>
            <a:endParaRPr kumimoji="0" lang="zh-CN" altLang="en-US" sz="2000" b="1" i="0" u="none" strike="noStrike" kern="1200" cap="none" spc="0" normalizeH="0" baseline="0" noProof="0">
              <a:ln>
                <a:noFill/>
              </a:ln>
              <a:solidFill>
                <a:srgbClr val="1A0004"/>
              </a:solidFill>
              <a:effectLst/>
              <a:uLnTx/>
              <a:uFillTx/>
              <a:latin typeface="Arial" charset="0"/>
              <a:ea typeface="SimSun" charset="0"/>
              <a:cs typeface="SimSun" charset="0"/>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1A0004"/>
                </a:solidFill>
                <a:effectLst/>
                <a:uLnTx/>
                <a:uFillTx/>
                <a:latin typeface="Arial" charset="0"/>
                <a:ea typeface="SimSun" charset="0"/>
                <a:cs typeface="SimSun" charset="0"/>
              </a:rPr>
              <a:t>7</a:t>
            </a:r>
            <a:endParaRPr kumimoji="0" lang="zh-CN" altLang="en-US" sz="2000" b="1" i="0" u="none" strike="noStrike" kern="1200" cap="none" spc="0" normalizeH="0" baseline="0" noProof="0">
              <a:ln>
                <a:noFill/>
              </a:ln>
              <a:solidFill>
                <a:srgbClr val="1A0004"/>
              </a:solidFill>
              <a:effectLst/>
              <a:uLnTx/>
              <a:uFillTx/>
              <a:latin typeface="Arial" charset="0"/>
              <a:ea typeface="SimSun" charset="0"/>
              <a:cs typeface="SimSun" charset="0"/>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1A0004"/>
                </a:solidFill>
                <a:effectLst/>
                <a:uLnTx/>
                <a:uFillTx/>
                <a:latin typeface="Arial" charset="0"/>
                <a:ea typeface="SimSun" charset="0"/>
                <a:cs typeface="SimSun" charset="0"/>
              </a:rPr>
              <a:t>S</a:t>
            </a:r>
            <a:endParaRPr kumimoji="0" lang="zh-CN" altLang="en-US" sz="2000" b="1" i="0" u="none" strike="noStrike" kern="1200" cap="none" spc="0" normalizeH="0" baseline="0" noProof="0">
              <a:ln>
                <a:noFill/>
              </a:ln>
              <a:solidFill>
                <a:srgbClr val="1A0004"/>
              </a:solidFill>
              <a:effectLst/>
              <a:uLnTx/>
              <a:uFillTx/>
              <a:latin typeface="Arial" charset="0"/>
              <a:ea typeface="SimSun" charset="0"/>
              <a:cs typeface="SimSun" charset="0"/>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1A0004"/>
                </a:solidFill>
                <a:effectLst/>
                <a:uLnTx/>
                <a:uFillTx/>
                <a:latin typeface="Arial" charset="0"/>
                <a:ea typeface="SimSun" charset="0"/>
                <a:cs typeface="SimSun" charset="0"/>
              </a:rPr>
              <a:t>J</a:t>
            </a:r>
            <a:endParaRPr kumimoji="0" lang="zh-CN" altLang="en-US" sz="2000" b="1" i="0" u="none" strike="noStrike" kern="1200" cap="none" spc="0" normalizeH="0" baseline="0" noProof="0">
              <a:ln>
                <a:noFill/>
              </a:ln>
              <a:solidFill>
                <a:srgbClr val="1A0004"/>
              </a:solidFill>
              <a:effectLst/>
              <a:uLnTx/>
              <a:uFillTx/>
              <a:latin typeface="Arial" charset="0"/>
              <a:ea typeface="SimSun" charset="0"/>
              <a:cs typeface="SimSun" charset="0"/>
            </a:endParaRPr>
          </a:p>
        </p:txBody>
      </p:sp>
      <p:sp>
        <p:nvSpPr>
          <p:cNvPr id="3" name="Text Box 102">
            <a:extLst>
              <a:ext uri="{FF2B5EF4-FFF2-40B4-BE49-F238E27FC236}">
                <a16:creationId xmlns:a16="http://schemas.microsoft.com/office/drawing/2014/main" id="{7585FBCC-520B-8FF8-2133-F6D2A34458DC}"/>
              </a:ext>
            </a:extLst>
          </p:cNvPr>
          <p:cNvSpPr txBox="1">
            <a:spLocks noChangeArrowheads="1"/>
          </p:cNvSpPr>
          <p:nvPr/>
        </p:nvSpPr>
        <p:spPr bwMode="auto">
          <a:xfrm>
            <a:off x="566738" y="3182938"/>
            <a:ext cx="2351087"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FFFF00"/>
                </a:solidFill>
                <a:effectLst>
                  <a:outerShdw blurRad="38100" dist="38100" dir="2700000" algn="tl">
                    <a:srgbClr val="000000"/>
                  </a:outerShdw>
                </a:effectLst>
              </a:rPr>
              <a:t>C</a:t>
            </a:r>
          </a:p>
        </p:txBody>
      </p:sp>
      <p:sp>
        <p:nvSpPr>
          <p:cNvPr id="4" name="Text Box 98">
            <a:extLst>
              <a:ext uri="{FF2B5EF4-FFF2-40B4-BE49-F238E27FC236}">
                <a16:creationId xmlns:a16="http://schemas.microsoft.com/office/drawing/2014/main" id="{816EC6AC-33A5-0ABD-053D-2CDA53B63937}"/>
              </a:ext>
            </a:extLst>
          </p:cNvPr>
          <p:cNvSpPr txBox="1">
            <a:spLocks noChangeArrowheads="1"/>
          </p:cNvSpPr>
          <p:nvPr/>
        </p:nvSpPr>
        <p:spPr bwMode="auto">
          <a:xfrm>
            <a:off x="2995613" y="3074988"/>
            <a:ext cx="1652587" cy="3262313"/>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5" name="Text Box 101">
            <a:extLst>
              <a:ext uri="{FF2B5EF4-FFF2-40B4-BE49-F238E27FC236}">
                <a16:creationId xmlns:a16="http://schemas.microsoft.com/office/drawing/2014/main" id="{9A3DB49E-E5F4-C13E-1834-4BE96554DE27}"/>
              </a:ext>
            </a:extLst>
          </p:cNvPr>
          <p:cNvSpPr txBox="1">
            <a:spLocks noChangeArrowheads="1"/>
          </p:cNvSpPr>
          <p:nvPr/>
        </p:nvSpPr>
        <p:spPr bwMode="auto">
          <a:xfrm>
            <a:off x="4541838" y="3190876"/>
            <a:ext cx="2351087" cy="2971800"/>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114FFB"/>
                </a:solidFill>
                <a:effectLst>
                  <a:outerShdw blurRad="38100" dist="38100" dir="2700000" algn="tl">
                    <a:srgbClr val="000000"/>
                  </a:outerShdw>
                </a:effectLst>
              </a:rPr>
              <a:t>S</a:t>
            </a:r>
          </a:p>
        </p:txBody>
      </p:sp>
      <p:sp>
        <p:nvSpPr>
          <p:cNvPr id="6" name="Text Box 100">
            <a:extLst>
              <a:ext uri="{FF2B5EF4-FFF2-40B4-BE49-F238E27FC236}">
                <a16:creationId xmlns:a16="http://schemas.microsoft.com/office/drawing/2014/main" id="{C196AD6C-66F9-A67F-8F06-17CA741FAC7C}"/>
              </a:ext>
            </a:extLst>
          </p:cNvPr>
          <p:cNvSpPr txBox="1">
            <a:spLocks noChangeArrowheads="1"/>
          </p:cNvSpPr>
          <p:nvPr/>
        </p:nvSpPr>
        <p:spPr bwMode="auto">
          <a:xfrm>
            <a:off x="6383338" y="3182938"/>
            <a:ext cx="2351087"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FFFFFF"/>
                </a:solidFill>
                <a:effectLst>
                  <a:outerShdw blurRad="38100" dist="38100" dir="2700000" algn="tl">
                    <a:srgbClr val="000000"/>
                  </a:outerShdw>
                </a:effectLst>
              </a:rPr>
              <a:t>J</a:t>
            </a:r>
          </a:p>
        </p:txBody>
      </p:sp>
    </p:spTree>
    <p:extLst>
      <p:ext uri="{BB962C8B-B14F-4D97-AF65-F5344CB8AC3E}">
        <p14:creationId xmlns:p14="http://schemas.microsoft.com/office/powerpoint/2010/main" val="261706334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1241425" y="581055"/>
            <a:ext cx="6697663" cy="452431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7200" dirty="0" err="1">
                <a:solidFill>
                  <a:srgbClr val="FFFF00"/>
                </a:solidFill>
                <a:latin typeface="Radhika-PC" charset="0"/>
              </a:rPr>
              <a:t>අපගේ</a:t>
            </a:r>
            <a:r>
              <a:rPr lang="en-US" sz="7200" dirty="0">
                <a:solidFill>
                  <a:srgbClr val="FFFF00"/>
                </a:solidFill>
                <a:latin typeface="Radhika-PC" charset="0"/>
              </a:rPr>
              <a:t> </a:t>
            </a:r>
            <a:r>
              <a:rPr lang="en-US" sz="7200" dirty="0" err="1">
                <a:solidFill>
                  <a:srgbClr val="FFFF00"/>
                </a:solidFill>
                <a:latin typeface="Radhika-PC" charset="0"/>
              </a:rPr>
              <a:t>ඇදහිල්ලේ</a:t>
            </a:r>
            <a:r>
              <a:rPr lang="en-US" sz="7200" dirty="0">
                <a:solidFill>
                  <a:srgbClr val="FFFF00"/>
                </a:solidFill>
                <a:latin typeface="Radhika-PC" charset="0"/>
              </a:rPr>
              <a:t> </a:t>
            </a:r>
            <a:r>
              <a:rPr lang="en-US" sz="7200" dirty="0" err="1">
                <a:solidFill>
                  <a:srgbClr val="FFFF00"/>
                </a:solidFill>
                <a:latin typeface="Radhika-PC" charset="0"/>
              </a:rPr>
              <a:t>මූලික</a:t>
            </a:r>
            <a:r>
              <a:rPr lang="en-US" sz="7200" dirty="0">
                <a:solidFill>
                  <a:srgbClr val="FFFF00"/>
                </a:solidFill>
                <a:latin typeface="Radhika-PC" charset="0"/>
              </a:rPr>
              <a:t> </a:t>
            </a:r>
            <a:r>
              <a:rPr lang="en-US" sz="7200" dirty="0" err="1">
                <a:solidFill>
                  <a:srgbClr val="FFFF00"/>
                </a:solidFill>
                <a:latin typeface="Radhika-PC" charset="0"/>
              </a:rPr>
              <a:t>ප්‍රකාශනය</a:t>
            </a:r>
            <a:endParaRPr lang="en-AU" sz="7200" dirty="0">
              <a:solidFill>
                <a:srgbClr val="FFFF00"/>
              </a:solidFill>
              <a:latin typeface="Radhika-PC" charset="0"/>
            </a:endParaRP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21511"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21512" name="Text Box 17"/>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1" y="2022734"/>
            <a:ext cx="9144000" cy="2252924"/>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20000"/>
              </a:lnSpc>
              <a:defRPr/>
            </a:pPr>
            <a:r>
              <a:rPr lang="si-LK" dirty="0">
                <a:latin typeface="Radhika-PC" pitchFamily="2" charset="0"/>
              </a:rPr>
              <a:t>බයිබලය යනු කුමක්ද යන්න  හෙන්රියාටා මියර්ස් විසින් පොතක මෙසේ සටහන් කරන ලදී</a:t>
            </a: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23559" name="Text Box 212"/>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284648" y="2479675"/>
            <a:ext cx="8473458" cy="2168799"/>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15000"/>
              </a:lnSpc>
              <a:spcAft>
                <a:spcPts val="1000"/>
              </a:spcAft>
              <a:defRPr/>
            </a:pPr>
            <a:r>
              <a:rPr lang="si-LK" dirty="0">
                <a:latin typeface="Radhika-PC"/>
                <a:ea typeface="Calibri"/>
                <a:cs typeface="Iskoola Pota"/>
              </a:rPr>
              <a:t>බොහෝ පුද්ගලයන්ගේ බයිබලීය දැනුම වටිනා මුතු ඇට අමුණා ඇති නූලක් වැනිය, නමුත් බොහෝ අයගේ මනස තුල…</a:t>
            </a:r>
            <a:endParaRPr lang="en-US" dirty="0"/>
          </a:p>
        </p:txBody>
      </p:sp>
      <p:sp>
        <p:nvSpPr>
          <p:cNvPr id="25605" name="Text Box 21"/>
          <p:cNvSpPr txBox="1">
            <a:spLocks noChangeArrowheads="1"/>
          </p:cNvSpPr>
          <p:nvPr/>
        </p:nvSpPr>
        <p:spPr bwMode="auto">
          <a:xfrm>
            <a:off x="8094663" y="6521450"/>
            <a:ext cx="3190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25606" name="Text Box 23"/>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2299604"/>
          </a:xfrm>
          <a:prstGeom prst="rect">
            <a:avLst/>
          </a:prstGeom>
          <a:noFill/>
          <a:ln w="9525">
            <a:noFill/>
            <a:miter lim="800000"/>
            <a:headEnd/>
            <a:tailEnd/>
          </a:ln>
          <a:effectLst/>
        </p:spPr>
        <p:txBody>
          <a:bodyPr>
            <a:spAutoFit/>
          </a:bodyPr>
          <a:lstStyle/>
          <a:p>
            <a:pPr>
              <a:lnSpc>
                <a:spcPct val="115000"/>
              </a:lnSpc>
              <a:spcAft>
                <a:spcPts val="1000"/>
              </a:spcAft>
              <a:defRPr/>
            </a:pPr>
            <a:r>
              <a:rPr lang="si-LK" sz="4000" dirty="0">
                <a:ln>
                  <a:solidFill>
                    <a:schemeClr val="bg1">
                      <a:lumMod val="75000"/>
                    </a:schemeClr>
                  </a:solidFill>
                </a:ln>
                <a:solidFill>
                  <a:schemeClr val="bg2"/>
                </a:solidFill>
                <a:effectLst>
                  <a:glow rad="101600">
                    <a:schemeClr val="tx1">
                      <a:alpha val="60000"/>
                    </a:schemeClr>
                  </a:glow>
                </a:effectLst>
                <a:latin typeface="Radhika-PC"/>
                <a:ea typeface="Calibri"/>
                <a:cs typeface="Iskoola Pota"/>
              </a:rPr>
              <a:t>මුතු ඇට අමුණා තිබූ නූල කැඩී ඇත.</a:t>
            </a:r>
          </a:p>
          <a:p>
            <a:pPr>
              <a:lnSpc>
                <a:spcPct val="115000"/>
              </a:lnSpc>
              <a:spcAft>
                <a:spcPts val="1000"/>
              </a:spcAft>
              <a:defRPr/>
            </a:pPr>
            <a:r>
              <a:rPr lang="si-LK" sz="4000" dirty="0">
                <a:ln>
                  <a:solidFill>
                    <a:schemeClr val="bg1">
                      <a:lumMod val="75000"/>
                    </a:schemeClr>
                  </a:solidFill>
                </a:ln>
                <a:solidFill>
                  <a:schemeClr val="bg2"/>
                </a:solidFill>
                <a:effectLst>
                  <a:glow rad="101600">
                    <a:schemeClr val="tx1">
                      <a:alpha val="60000"/>
                    </a:schemeClr>
                  </a:glow>
                </a:effectLst>
                <a:latin typeface="Radhika-PC"/>
                <a:ea typeface="Calibri"/>
                <a:cs typeface="Iskoola Pota"/>
              </a:rPr>
              <a:t>බයිබලීය සිද්ධීන් පිළිබඳ තිබූ ක්‍රමික පෙළගැස්ම අක්‍රමවත් වී ව්‍යාකූල වී ඇත.</a:t>
            </a:r>
            <a:endParaRPr lang="si-LK" sz="4000" dirty="0" err="1">
              <a:ln>
                <a:solidFill>
                  <a:schemeClr val="bg1">
                    <a:lumMod val="75000"/>
                  </a:schemeClr>
                </a:solidFill>
              </a:ln>
              <a:solidFill>
                <a:schemeClr val="bg2"/>
              </a:solidFill>
              <a:effectLst>
                <a:glow rad="101600">
                  <a:schemeClr val="tx1">
                    <a:alpha val="60000"/>
                  </a:schemeClr>
                </a:glow>
              </a:effectLst>
              <a:latin typeface="Radhika-PC"/>
              <a:ea typeface="Calibri"/>
              <a:cs typeface="Iskoola Pota"/>
            </a:endParaRP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27655" name="Text Box 19"/>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29702" name="Text Box 55"/>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0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0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0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1525"/>
                                        </p:tgtEl>
                                        <p:attrNameLst>
                                          <p:attrName>style.visibility</p:attrName>
                                        </p:attrNameLst>
                                      </p:cBhvr>
                                      <p:to>
                                        <p:strVal val="visible"/>
                                      </p:to>
                                    </p:set>
                                    <p:anim calcmode="lin" valueType="num">
                                      <p:cBhvr>
                                        <p:cTn id="28" dur="500" fill="hold"/>
                                        <p:tgtEl>
                                          <p:spTgt spid="21525"/>
                                        </p:tgtEl>
                                        <p:attrNameLst>
                                          <p:attrName>ppt_w</p:attrName>
                                        </p:attrNameLst>
                                      </p:cBhvr>
                                      <p:tavLst>
                                        <p:tav tm="0">
                                          <p:val>
                                            <p:strVal val="(6*min(max(#ppt_w*#ppt_h,.3),1)-7.4)/-.7*#ppt_w"/>
                                          </p:val>
                                        </p:tav>
                                        <p:tav tm="100000">
                                          <p:val>
                                            <p:strVal val="#ppt_w"/>
                                          </p:val>
                                        </p:tav>
                                      </p:tavLst>
                                    </p:anim>
                                    <p:anim calcmode="lin" valueType="num">
                                      <p:cBhvr>
                                        <p:cTn id="29" dur="500" fill="hold"/>
                                        <p:tgtEl>
                                          <p:spTgt spid="21525"/>
                                        </p:tgtEl>
                                        <p:attrNameLst>
                                          <p:attrName>ppt_h</p:attrName>
                                        </p:attrNameLst>
                                      </p:cBhvr>
                                      <p:tavLst>
                                        <p:tav tm="0">
                                          <p:val>
                                            <p:strVal val="(6*min(max(#ppt_w*#ppt_h,.3),1)-7.4)/-.7*#ppt_h"/>
                                          </p:val>
                                        </p:tav>
                                        <p:tav tm="100000">
                                          <p:val>
                                            <p:strVal val="#ppt_h"/>
                                          </p:val>
                                        </p:tav>
                                      </p:tavLst>
                                    </p:anim>
                                    <p:anim calcmode="lin" valueType="num">
                                      <p:cBhvr>
                                        <p:cTn id="30" dur="500" fill="hold"/>
                                        <p:tgtEl>
                                          <p:spTgt spid="21525"/>
                                        </p:tgtEl>
                                        <p:attrNameLst>
                                          <p:attrName>ppt_x</p:attrName>
                                        </p:attrNameLst>
                                      </p:cBhvr>
                                      <p:tavLst>
                                        <p:tav tm="0">
                                          <p:val>
                                            <p:fltVal val="0.5"/>
                                          </p:val>
                                        </p:tav>
                                        <p:tav tm="100000">
                                          <p:val>
                                            <p:strVal val="#ppt_x"/>
                                          </p:val>
                                        </p:tav>
                                      </p:tavLst>
                                    </p:anim>
                                    <p:anim calcmode="lin" valueType="num">
                                      <p:cBhvr>
                                        <p:cTn id="31" dur="500" fill="hold"/>
                                        <p:tgtEl>
                                          <p:spTgt spid="2152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1514"/>
                                        </p:tgtEl>
                                        <p:attrNameLst>
                                          <p:attrName>style.visibility</p:attrName>
                                        </p:attrNameLst>
                                      </p:cBhvr>
                                      <p:to>
                                        <p:strVal val="visible"/>
                                      </p:to>
                                    </p:set>
                                    <p:anim calcmode="lin" valueType="num">
                                      <p:cBhvr>
                                        <p:cTn id="42" dur="500" fill="hold"/>
                                        <p:tgtEl>
                                          <p:spTgt spid="215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215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21514"/>
                                        </p:tgtEl>
                                        <p:attrNameLst>
                                          <p:attrName>ppt_x</p:attrName>
                                        </p:attrNameLst>
                                      </p:cBhvr>
                                      <p:tavLst>
                                        <p:tav tm="0">
                                          <p:val>
                                            <p:fltVal val="0.5"/>
                                          </p:val>
                                        </p:tav>
                                        <p:tav tm="100000">
                                          <p:val>
                                            <p:strVal val="#ppt_x"/>
                                          </p:val>
                                        </p:tav>
                                      </p:tavLst>
                                    </p:anim>
                                    <p:anim calcmode="lin" valueType="num">
                                      <p:cBhvr>
                                        <p:cTn id="45" dur="500" fill="hold"/>
                                        <p:tgtEl>
                                          <p:spTgt spid="2151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1515"/>
                                        </p:tgtEl>
                                        <p:attrNameLst>
                                          <p:attrName>style.visibility</p:attrName>
                                        </p:attrNameLst>
                                      </p:cBhvr>
                                      <p:to>
                                        <p:strVal val="visible"/>
                                      </p:to>
                                    </p:set>
                                    <p:anim calcmode="lin" valueType="num">
                                      <p:cBhvr>
                                        <p:cTn id="70" dur="500" fill="hold"/>
                                        <p:tgtEl>
                                          <p:spTgt spid="21515"/>
                                        </p:tgtEl>
                                        <p:attrNameLst>
                                          <p:attrName>ppt_w</p:attrName>
                                        </p:attrNameLst>
                                      </p:cBhvr>
                                      <p:tavLst>
                                        <p:tav tm="0">
                                          <p:val>
                                            <p:strVal val="(6*min(max(#ppt_w*#ppt_h,.3),1)-7.4)/-.7*#ppt_w"/>
                                          </p:val>
                                        </p:tav>
                                        <p:tav tm="100000">
                                          <p:val>
                                            <p:strVal val="#ppt_w"/>
                                          </p:val>
                                        </p:tav>
                                      </p:tavLst>
                                    </p:anim>
                                    <p:anim calcmode="lin" valueType="num">
                                      <p:cBhvr>
                                        <p:cTn id="71" dur="500" fill="hold"/>
                                        <p:tgtEl>
                                          <p:spTgt spid="21515"/>
                                        </p:tgtEl>
                                        <p:attrNameLst>
                                          <p:attrName>ppt_h</p:attrName>
                                        </p:attrNameLst>
                                      </p:cBhvr>
                                      <p:tavLst>
                                        <p:tav tm="0">
                                          <p:val>
                                            <p:strVal val="(6*min(max(#ppt_w*#ppt_h,.3),1)-7.4)/-.7*#ppt_h"/>
                                          </p:val>
                                        </p:tav>
                                        <p:tav tm="100000">
                                          <p:val>
                                            <p:strVal val="#ppt_h"/>
                                          </p:val>
                                        </p:tav>
                                      </p:tavLst>
                                    </p:anim>
                                    <p:anim calcmode="lin" valueType="num">
                                      <p:cBhvr>
                                        <p:cTn id="72" dur="500" fill="hold"/>
                                        <p:tgtEl>
                                          <p:spTgt spid="21515"/>
                                        </p:tgtEl>
                                        <p:attrNameLst>
                                          <p:attrName>ppt_x</p:attrName>
                                        </p:attrNameLst>
                                      </p:cBhvr>
                                      <p:tavLst>
                                        <p:tav tm="0">
                                          <p:val>
                                            <p:fltVal val="0.5"/>
                                          </p:val>
                                        </p:tav>
                                        <p:tav tm="100000">
                                          <p:val>
                                            <p:strVal val="#ppt_x"/>
                                          </p:val>
                                        </p:tav>
                                      </p:tavLst>
                                    </p:anim>
                                    <p:anim calcmode="lin" valueType="num">
                                      <p:cBhvr>
                                        <p:cTn id="73" dur="500" fill="hold"/>
                                        <p:tgtEl>
                                          <p:spTgt spid="2151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1505"/>
                                        </p:tgtEl>
                                        <p:attrNameLst>
                                          <p:attrName>style.visibility</p:attrName>
                                        </p:attrNameLst>
                                      </p:cBhvr>
                                      <p:to>
                                        <p:strVal val="visible"/>
                                      </p:to>
                                    </p:set>
                                    <p:anim calcmode="lin" valueType="num">
                                      <p:cBhvr>
                                        <p:cTn id="77" dur="500" fill="hold"/>
                                        <p:tgtEl>
                                          <p:spTgt spid="21505"/>
                                        </p:tgtEl>
                                        <p:attrNameLst>
                                          <p:attrName>ppt_w</p:attrName>
                                        </p:attrNameLst>
                                      </p:cBhvr>
                                      <p:tavLst>
                                        <p:tav tm="0">
                                          <p:val>
                                            <p:strVal val="(6*min(max(#ppt_w*#ppt_h,.3),1)-7.4)/-.7*#ppt_w"/>
                                          </p:val>
                                        </p:tav>
                                        <p:tav tm="100000">
                                          <p:val>
                                            <p:strVal val="#ppt_w"/>
                                          </p:val>
                                        </p:tav>
                                      </p:tavLst>
                                    </p:anim>
                                    <p:anim calcmode="lin" valueType="num">
                                      <p:cBhvr>
                                        <p:cTn id="78" dur="500" fill="hold"/>
                                        <p:tgtEl>
                                          <p:spTgt spid="21505"/>
                                        </p:tgtEl>
                                        <p:attrNameLst>
                                          <p:attrName>ppt_h</p:attrName>
                                        </p:attrNameLst>
                                      </p:cBhvr>
                                      <p:tavLst>
                                        <p:tav tm="0">
                                          <p:val>
                                            <p:strVal val="(6*min(max(#ppt_w*#ppt_h,.3),1)-7.4)/-.7*#ppt_h"/>
                                          </p:val>
                                        </p:tav>
                                        <p:tav tm="100000">
                                          <p:val>
                                            <p:strVal val="#ppt_h"/>
                                          </p:val>
                                        </p:tav>
                                      </p:tavLst>
                                    </p:anim>
                                    <p:anim calcmode="lin" valueType="num">
                                      <p:cBhvr>
                                        <p:cTn id="79" dur="500" fill="hold"/>
                                        <p:tgtEl>
                                          <p:spTgt spid="21505"/>
                                        </p:tgtEl>
                                        <p:attrNameLst>
                                          <p:attrName>ppt_x</p:attrName>
                                        </p:attrNameLst>
                                      </p:cBhvr>
                                      <p:tavLst>
                                        <p:tav tm="0">
                                          <p:val>
                                            <p:fltVal val="0.5"/>
                                          </p:val>
                                        </p:tav>
                                        <p:tav tm="100000">
                                          <p:val>
                                            <p:strVal val="#ppt_x"/>
                                          </p:val>
                                        </p:tav>
                                      </p:tavLst>
                                    </p:anim>
                                    <p:anim calcmode="lin" valueType="num">
                                      <p:cBhvr>
                                        <p:cTn id="80" dur="500" fill="hold"/>
                                        <p:tgtEl>
                                          <p:spTgt spid="2150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1516"/>
                                        </p:tgtEl>
                                        <p:attrNameLst>
                                          <p:attrName>style.visibility</p:attrName>
                                        </p:attrNameLst>
                                      </p:cBhvr>
                                      <p:to>
                                        <p:strVal val="visible"/>
                                      </p:to>
                                    </p:set>
                                    <p:anim calcmode="lin" valueType="num">
                                      <p:cBhvr>
                                        <p:cTn id="91" dur="500" fill="hold"/>
                                        <p:tgtEl>
                                          <p:spTgt spid="21516"/>
                                        </p:tgtEl>
                                        <p:attrNameLst>
                                          <p:attrName>ppt_w</p:attrName>
                                        </p:attrNameLst>
                                      </p:cBhvr>
                                      <p:tavLst>
                                        <p:tav tm="0">
                                          <p:val>
                                            <p:strVal val="(6*min(max(#ppt_w*#ppt_h,.3),1)-7.4)/-.7*#ppt_w"/>
                                          </p:val>
                                        </p:tav>
                                        <p:tav tm="100000">
                                          <p:val>
                                            <p:strVal val="#ppt_w"/>
                                          </p:val>
                                        </p:tav>
                                      </p:tavLst>
                                    </p:anim>
                                    <p:anim calcmode="lin" valueType="num">
                                      <p:cBhvr>
                                        <p:cTn id="92" dur="500" fill="hold"/>
                                        <p:tgtEl>
                                          <p:spTgt spid="21516"/>
                                        </p:tgtEl>
                                        <p:attrNameLst>
                                          <p:attrName>ppt_h</p:attrName>
                                        </p:attrNameLst>
                                      </p:cBhvr>
                                      <p:tavLst>
                                        <p:tav tm="0">
                                          <p:val>
                                            <p:strVal val="(6*min(max(#ppt_w*#ppt_h,.3),1)-7.4)/-.7*#ppt_h"/>
                                          </p:val>
                                        </p:tav>
                                        <p:tav tm="100000">
                                          <p:val>
                                            <p:strVal val="#ppt_h"/>
                                          </p:val>
                                        </p:tav>
                                      </p:tavLst>
                                    </p:anim>
                                    <p:anim calcmode="lin" valueType="num">
                                      <p:cBhvr>
                                        <p:cTn id="93" dur="500" fill="hold"/>
                                        <p:tgtEl>
                                          <p:spTgt spid="21516"/>
                                        </p:tgtEl>
                                        <p:attrNameLst>
                                          <p:attrName>ppt_x</p:attrName>
                                        </p:attrNameLst>
                                      </p:cBhvr>
                                      <p:tavLst>
                                        <p:tav tm="0">
                                          <p:val>
                                            <p:fltVal val="0.5"/>
                                          </p:val>
                                        </p:tav>
                                        <p:tav tm="100000">
                                          <p:val>
                                            <p:strVal val="#ppt_x"/>
                                          </p:val>
                                        </p:tav>
                                      </p:tavLst>
                                    </p:anim>
                                    <p:anim calcmode="lin" valueType="num">
                                      <p:cBhvr>
                                        <p:cTn id="94" dur="500" fill="hold"/>
                                        <p:tgtEl>
                                          <p:spTgt spid="2151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1524"/>
                                        </p:tgtEl>
                                        <p:attrNameLst>
                                          <p:attrName>style.visibility</p:attrName>
                                        </p:attrNameLst>
                                      </p:cBhvr>
                                      <p:to>
                                        <p:strVal val="visible"/>
                                      </p:to>
                                    </p:set>
                                    <p:anim calcmode="lin" valueType="num">
                                      <p:cBhvr>
                                        <p:cTn id="105" dur="500" fill="hold"/>
                                        <p:tgtEl>
                                          <p:spTgt spid="2152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152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1524"/>
                                        </p:tgtEl>
                                        <p:attrNameLst>
                                          <p:attrName>ppt_x</p:attrName>
                                        </p:attrNameLst>
                                      </p:cBhvr>
                                      <p:tavLst>
                                        <p:tav tm="0">
                                          <p:val>
                                            <p:fltVal val="0.5"/>
                                          </p:val>
                                        </p:tav>
                                        <p:tav tm="100000">
                                          <p:val>
                                            <p:strVal val="#ppt_x"/>
                                          </p:val>
                                        </p:tav>
                                      </p:tavLst>
                                    </p:anim>
                                    <p:anim calcmode="lin" valueType="num">
                                      <p:cBhvr>
                                        <p:cTn id="108" dur="500" fill="hold"/>
                                        <p:tgtEl>
                                          <p:spTgt spid="2152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1517"/>
                                        </p:tgtEl>
                                        <p:attrNameLst>
                                          <p:attrName>style.visibility</p:attrName>
                                        </p:attrNameLst>
                                      </p:cBhvr>
                                      <p:to>
                                        <p:strVal val="visible"/>
                                      </p:to>
                                    </p:set>
                                    <p:anim calcmode="lin" valueType="num">
                                      <p:cBhvr>
                                        <p:cTn id="140" dur="500" fill="hold"/>
                                        <p:tgtEl>
                                          <p:spTgt spid="2151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151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1517"/>
                                        </p:tgtEl>
                                        <p:attrNameLst>
                                          <p:attrName>ppt_x</p:attrName>
                                        </p:attrNameLst>
                                      </p:cBhvr>
                                      <p:tavLst>
                                        <p:tav tm="0">
                                          <p:val>
                                            <p:fltVal val="0.5"/>
                                          </p:val>
                                        </p:tav>
                                        <p:tav tm="100000">
                                          <p:val>
                                            <p:strVal val="#ppt_x"/>
                                          </p:val>
                                        </p:tav>
                                      </p:tavLst>
                                    </p:anim>
                                    <p:anim calcmode="lin" valueType="num">
                                      <p:cBhvr>
                                        <p:cTn id="143" dur="500" fill="hold"/>
                                        <p:tgtEl>
                                          <p:spTgt spid="2151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1518"/>
                                        </p:tgtEl>
                                        <p:attrNameLst>
                                          <p:attrName>style.visibility</p:attrName>
                                        </p:attrNameLst>
                                      </p:cBhvr>
                                      <p:to>
                                        <p:strVal val="visible"/>
                                      </p:to>
                                    </p:set>
                                    <p:anim calcmode="lin" valueType="num">
                                      <p:cBhvr>
                                        <p:cTn id="161" dur="500" fill="hold"/>
                                        <p:tgtEl>
                                          <p:spTgt spid="2151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151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1518"/>
                                        </p:tgtEl>
                                        <p:attrNameLst>
                                          <p:attrName>ppt_x</p:attrName>
                                        </p:attrNameLst>
                                      </p:cBhvr>
                                      <p:tavLst>
                                        <p:tav tm="0">
                                          <p:val>
                                            <p:fltVal val="0.5"/>
                                          </p:val>
                                        </p:tav>
                                        <p:tav tm="100000">
                                          <p:val>
                                            <p:strVal val="#ppt_x"/>
                                          </p:val>
                                        </p:tav>
                                      </p:tavLst>
                                    </p:anim>
                                    <p:anim calcmode="lin" valueType="num">
                                      <p:cBhvr>
                                        <p:cTn id="164" dur="500" fill="hold"/>
                                        <p:tgtEl>
                                          <p:spTgt spid="2151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1519"/>
                                        </p:tgtEl>
                                        <p:attrNameLst>
                                          <p:attrName>style.visibility</p:attrName>
                                        </p:attrNameLst>
                                      </p:cBhvr>
                                      <p:to>
                                        <p:strVal val="visible"/>
                                      </p:to>
                                    </p:set>
                                    <p:anim calcmode="lin" valueType="num">
                                      <p:cBhvr>
                                        <p:cTn id="182" dur="500" fill="hold"/>
                                        <p:tgtEl>
                                          <p:spTgt spid="2151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151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1519"/>
                                        </p:tgtEl>
                                        <p:attrNameLst>
                                          <p:attrName>ppt_x</p:attrName>
                                        </p:attrNameLst>
                                      </p:cBhvr>
                                      <p:tavLst>
                                        <p:tav tm="0">
                                          <p:val>
                                            <p:fltVal val="0.5"/>
                                          </p:val>
                                        </p:tav>
                                        <p:tav tm="100000">
                                          <p:val>
                                            <p:strVal val="#ppt_x"/>
                                          </p:val>
                                        </p:tav>
                                      </p:tavLst>
                                    </p:anim>
                                    <p:anim calcmode="lin" valueType="num">
                                      <p:cBhvr>
                                        <p:cTn id="185" dur="500" fill="hold"/>
                                        <p:tgtEl>
                                          <p:spTgt spid="2151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1520"/>
                                        </p:tgtEl>
                                        <p:attrNameLst>
                                          <p:attrName>style.visibility</p:attrName>
                                        </p:attrNameLst>
                                      </p:cBhvr>
                                      <p:to>
                                        <p:strVal val="visible"/>
                                      </p:to>
                                    </p:set>
                                    <p:anim calcmode="lin" valueType="num">
                                      <p:cBhvr>
                                        <p:cTn id="189" dur="500" fill="hold"/>
                                        <p:tgtEl>
                                          <p:spTgt spid="2152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152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1520"/>
                                        </p:tgtEl>
                                        <p:attrNameLst>
                                          <p:attrName>ppt_x</p:attrName>
                                        </p:attrNameLst>
                                      </p:cBhvr>
                                      <p:tavLst>
                                        <p:tav tm="0">
                                          <p:val>
                                            <p:fltVal val="0.5"/>
                                          </p:val>
                                        </p:tav>
                                        <p:tav tm="100000">
                                          <p:val>
                                            <p:strVal val="#ppt_x"/>
                                          </p:val>
                                        </p:tav>
                                      </p:tavLst>
                                    </p:anim>
                                    <p:anim calcmode="lin" valueType="num">
                                      <p:cBhvr>
                                        <p:cTn id="192" dur="500" fill="hold"/>
                                        <p:tgtEl>
                                          <p:spTgt spid="2152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1512"/>
                                        </p:tgtEl>
                                        <p:attrNameLst>
                                          <p:attrName>style.visibility</p:attrName>
                                        </p:attrNameLst>
                                      </p:cBhvr>
                                      <p:to>
                                        <p:strVal val="visible"/>
                                      </p:to>
                                    </p:set>
                                    <p:anim calcmode="lin" valueType="num">
                                      <p:cBhvr>
                                        <p:cTn id="203" dur="500" fill="hold"/>
                                        <p:tgtEl>
                                          <p:spTgt spid="2151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151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1512"/>
                                        </p:tgtEl>
                                        <p:attrNameLst>
                                          <p:attrName>ppt_x</p:attrName>
                                        </p:attrNameLst>
                                      </p:cBhvr>
                                      <p:tavLst>
                                        <p:tav tm="0">
                                          <p:val>
                                            <p:fltVal val="0.5"/>
                                          </p:val>
                                        </p:tav>
                                        <p:tav tm="100000">
                                          <p:val>
                                            <p:strVal val="#ppt_x"/>
                                          </p:val>
                                        </p:tav>
                                      </p:tavLst>
                                    </p:anim>
                                    <p:anim calcmode="lin" valueType="num">
                                      <p:cBhvr>
                                        <p:cTn id="206" dur="500" fill="hold"/>
                                        <p:tgtEl>
                                          <p:spTgt spid="2151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1521"/>
                                        </p:tgtEl>
                                        <p:attrNameLst>
                                          <p:attrName>style.visibility</p:attrName>
                                        </p:attrNameLst>
                                      </p:cBhvr>
                                      <p:to>
                                        <p:strVal val="visible"/>
                                      </p:to>
                                    </p:set>
                                    <p:anim calcmode="lin" valueType="num">
                                      <p:cBhvr>
                                        <p:cTn id="210" dur="500" fill="hold"/>
                                        <p:tgtEl>
                                          <p:spTgt spid="2152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152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1521"/>
                                        </p:tgtEl>
                                        <p:attrNameLst>
                                          <p:attrName>ppt_x</p:attrName>
                                        </p:attrNameLst>
                                      </p:cBhvr>
                                      <p:tavLst>
                                        <p:tav tm="0">
                                          <p:val>
                                            <p:fltVal val="0.5"/>
                                          </p:val>
                                        </p:tav>
                                        <p:tav tm="100000">
                                          <p:val>
                                            <p:strVal val="#ppt_x"/>
                                          </p:val>
                                        </p:tav>
                                      </p:tavLst>
                                    </p:anim>
                                    <p:anim calcmode="lin" valueType="num">
                                      <p:cBhvr>
                                        <p:cTn id="213" dur="500" fill="hold"/>
                                        <p:tgtEl>
                                          <p:spTgt spid="2152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1513"/>
                                        </p:tgtEl>
                                        <p:attrNameLst>
                                          <p:attrName>style.visibility</p:attrName>
                                        </p:attrNameLst>
                                      </p:cBhvr>
                                      <p:to>
                                        <p:strVal val="visible"/>
                                      </p:to>
                                    </p:set>
                                    <p:anim calcmode="lin" valueType="num">
                                      <p:cBhvr>
                                        <p:cTn id="231" dur="500" fill="hold"/>
                                        <p:tgtEl>
                                          <p:spTgt spid="2151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151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1513"/>
                                        </p:tgtEl>
                                        <p:attrNameLst>
                                          <p:attrName>ppt_x</p:attrName>
                                        </p:attrNameLst>
                                      </p:cBhvr>
                                      <p:tavLst>
                                        <p:tav tm="0">
                                          <p:val>
                                            <p:fltVal val="0.5"/>
                                          </p:val>
                                        </p:tav>
                                        <p:tav tm="100000">
                                          <p:val>
                                            <p:strVal val="#ppt_x"/>
                                          </p:val>
                                        </p:tav>
                                      </p:tavLst>
                                    </p:anim>
                                    <p:anim calcmode="lin" valueType="num">
                                      <p:cBhvr>
                                        <p:cTn id="234" dur="500" fill="hold"/>
                                        <p:tgtEl>
                                          <p:spTgt spid="2151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1504"/>
                                        </p:tgtEl>
                                        <p:attrNameLst>
                                          <p:attrName>style.visibility</p:attrName>
                                        </p:attrNameLst>
                                      </p:cBhvr>
                                      <p:to>
                                        <p:strVal val="visible"/>
                                      </p:to>
                                    </p:set>
                                    <p:anim calcmode="lin" valueType="num">
                                      <p:cBhvr>
                                        <p:cTn id="259" dur="500" fill="hold"/>
                                        <p:tgtEl>
                                          <p:spTgt spid="2150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150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1504"/>
                                        </p:tgtEl>
                                        <p:attrNameLst>
                                          <p:attrName>ppt_x</p:attrName>
                                        </p:attrNameLst>
                                      </p:cBhvr>
                                      <p:tavLst>
                                        <p:tav tm="0">
                                          <p:val>
                                            <p:fltVal val="0.5"/>
                                          </p:val>
                                        </p:tav>
                                        <p:tav tm="100000">
                                          <p:val>
                                            <p:strVal val="#ppt_x"/>
                                          </p:val>
                                        </p:tav>
                                      </p:tavLst>
                                    </p:anim>
                                    <p:anim calcmode="lin" valueType="num">
                                      <p:cBhvr>
                                        <p:cTn id="262" dur="500" fill="hold"/>
                                        <p:tgtEl>
                                          <p:spTgt spid="2150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1522"/>
                                        </p:tgtEl>
                                        <p:attrNameLst>
                                          <p:attrName>style.visibility</p:attrName>
                                        </p:attrNameLst>
                                      </p:cBhvr>
                                      <p:to>
                                        <p:strVal val="visible"/>
                                      </p:to>
                                    </p:set>
                                    <p:anim calcmode="lin" valueType="num">
                                      <p:cBhvr>
                                        <p:cTn id="266" dur="500" fill="hold"/>
                                        <p:tgtEl>
                                          <p:spTgt spid="2152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152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1522"/>
                                        </p:tgtEl>
                                        <p:attrNameLst>
                                          <p:attrName>ppt_x</p:attrName>
                                        </p:attrNameLst>
                                      </p:cBhvr>
                                      <p:tavLst>
                                        <p:tav tm="0">
                                          <p:val>
                                            <p:fltVal val="0.5"/>
                                          </p:val>
                                        </p:tav>
                                        <p:tav tm="100000">
                                          <p:val>
                                            <p:strVal val="#ppt_x"/>
                                          </p:val>
                                        </p:tav>
                                      </p:tavLst>
                                    </p:anim>
                                    <p:anim calcmode="lin" valueType="num">
                                      <p:cBhvr>
                                        <p:cTn id="269" dur="500" fill="hold"/>
                                        <p:tgtEl>
                                          <p:spTgt spid="2152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1523"/>
                                        </p:tgtEl>
                                        <p:attrNameLst>
                                          <p:attrName>style.visibility</p:attrName>
                                        </p:attrNameLst>
                                      </p:cBhvr>
                                      <p:to>
                                        <p:strVal val="visible"/>
                                      </p:to>
                                    </p:set>
                                    <p:anim calcmode="lin" valueType="num">
                                      <p:cBhvr>
                                        <p:cTn id="301" dur="500" fill="hold"/>
                                        <p:tgtEl>
                                          <p:spTgt spid="2152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152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1523"/>
                                        </p:tgtEl>
                                        <p:attrNameLst>
                                          <p:attrName>ppt_x</p:attrName>
                                        </p:attrNameLst>
                                      </p:cBhvr>
                                      <p:tavLst>
                                        <p:tav tm="0">
                                          <p:val>
                                            <p:fltVal val="0.5"/>
                                          </p:val>
                                        </p:tav>
                                        <p:tav tm="100000">
                                          <p:val>
                                            <p:strVal val="#ppt_x"/>
                                          </p:val>
                                        </p:tav>
                                      </p:tavLst>
                                    </p:anim>
                                    <p:anim calcmode="lin" valueType="num">
                                      <p:cBhvr>
                                        <p:cTn id="304" dur="500" fill="hold"/>
                                        <p:tgtEl>
                                          <p:spTgt spid="2152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1506"/>
                                        </p:tgtEl>
                                        <p:attrNameLst>
                                          <p:attrName>style.visibility</p:attrName>
                                        </p:attrNameLst>
                                      </p:cBhvr>
                                      <p:to>
                                        <p:strVal val="visible"/>
                                      </p:to>
                                    </p:set>
                                    <p:anim calcmode="lin" valueType="num">
                                      <p:cBhvr>
                                        <p:cTn id="308" dur="500" fill="hold"/>
                                        <p:tgtEl>
                                          <p:spTgt spid="2150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150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1506"/>
                                        </p:tgtEl>
                                        <p:attrNameLst>
                                          <p:attrName>ppt_x</p:attrName>
                                        </p:attrNameLst>
                                      </p:cBhvr>
                                      <p:tavLst>
                                        <p:tav tm="0">
                                          <p:val>
                                            <p:fltVal val="0.5"/>
                                          </p:val>
                                        </p:tav>
                                        <p:tav tm="100000">
                                          <p:val>
                                            <p:strVal val="#ppt_x"/>
                                          </p:val>
                                        </p:tav>
                                      </p:tavLst>
                                    </p:anim>
                                    <p:anim calcmode="lin" valueType="num">
                                      <p:cBhvr>
                                        <p:cTn id="311" dur="500" fill="hold"/>
                                        <p:tgtEl>
                                          <p:spTgt spid="2150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1066800" y="2706688"/>
            <a:ext cx="6361113" cy="6461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a:solidFill>
                  <a:srgbClr val="FFFF00"/>
                </a:solidFill>
                <a:latin typeface="Radhika-PC" charset="0"/>
                <a:ea typeface="Calibri" charset="0"/>
                <a:cs typeface="Times New Roman" charset="0"/>
              </a:rPr>
              <a:t>එහි තේරුමේ අති සියුම් වෙනස්කම්,</a:t>
            </a:r>
          </a:p>
        </p:txBody>
      </p:sp>
      <p:sp>
        <p:nvSpPr>
          <p:cNvPr id="233671" name="Text Box 199"/>
          <p:cNvSpPr txBox="1">
            <a:spLocks noChangeArrowheads="1"/>
          </p:cNvSpPr>
          <p:nvPr/>
        </p:nvSpPr>
        <p:spPr bwMode="auto">
          <a:xfrm>
            <a:off x="846138" y="3798888"/>
            <a:ext cx="7488237" cy="1446212"/>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dirty="0" err="1">
                <a:solidFill>
                  <a:srgbClr val="FFFF00"/>
                </a:solidFill>
                <a:latin typeface="Radhika-PC" charset="0"/>
                <a:ea typeface="Calibri" charset="0"/>
                <a:cs typeface="Times New Roman" charset="0"/>
              </a:rPr>
              <a:t>ශූද්ධාත්මයාණන්වහන්සේගේ</a:t>
            </a:r>
            <a:r>
              <a:rPr lang="en-US" sz="4400" dirty="0">
                <a:solidFill>
                  <a:srgbClr val="FFFF00"/>
                </a:solidFill>
                <a:latin typeface="Radhika-PC" charset="0"/>
                <a:ea typeface="Calibri" charset="0"/>
                <a:cs typeface="Times New Roman" charset="0"/>
              </a:rPr>
              <a:t> </a:t>
            </a:r>
            <a:r>
              <a:rPr lang="en-US" sz="4400" dirty="0" err="1">
                <a:solidFill>
                  <a:srgbClr val="FFFF00"/>
                </a:solidFill>
                <a:latin typeface="Radhika-PC" charset="0"/>
                <a:ea typeface="Calibri" charset="0"/>
                <a:cs typeface="Times New Roman" charset="0"/>
              </a:rPr>
              <a:t>ගැඹුරු</a:t>
            </a:r>
            <a:r>
              <a:rPr lang="en-US" sz="4400" dirty="0">
                <a:solidFill>
                  <a:srgbClr val="FFFF00"/>
                </a:solidFill>
                <a:latin typeface="Radhika-PC" charset="0"/>
                <a:ea typeface="Calibri" charset="0"/>
                <a:cs typeface="Times New Roman" charset="0"/>
              </a:rPr>
              <a:t> </a:t>
            </a:r>
            <a:r>
              <a:rPr lang="en-US" sz="4400" dirty="0" err="1">
                <a:solidFill>
                  <a:srgbClr val="FFFF00"/>
                </a:solidFill>
                <a:latin typeface="Radhika-PC" charset="0"/>
                <a:ea typeface="Calibri" charset="0"/>
                <a:cs typeface="Times New Roman" charset="0"/>
              </a:rPr>
              <a:t>මඟ</a:t>
            </a:r>
            <a:r>
              <a:rPr lang="en-US" sz="4400" dirty="0">
                <a:solidFill>
                  <a:srgbClr val="FFFF00"/>
                </a:solidFill>
                <a:latin typeface="Radhika-PC" charset="0"/>
                <a:ea typeface="Calibri" charset="0"/>
                <a:cs typeface="Times New Roman" charset="0"/>
              </a:rPr>
              <a:t> </a:t>
            </a:r>
            <a:r>
              <a:rPr lang="en-US" sz="4400" dirty="0" err="1">
                <a:solidFill>
                  <a:srgbClr val="FFFF00"/>
                </a:solidFill>
                <a:latin typeface="Radhika-PC" charset="0"/>
                <a:ea typeface="Calibri" charset="0"/>
                <a:cs typeface="Times New Roman" charset="0"/>
              </a:rPr>
              <a:t>පෙන්වීම</a:t>
            </a:r>
            <a:endParaRPr lang="en-US" sz="4400" b="1" dirty="0">
              <a:solidFill>
                <a:srgbClr val="FFFF00"/>
              </a:solidFill>
              <a:latin typeface="Comic Sans MS" charset="0"/>
            </a:endParaRPr>
          </a:p>
        </p:txBody>
      </p:sp>
      <p:sp>
        <p:nvSpPr>
          <p:cNvPr id="233672" name="Text Box 200"/>
          <p:cNvSpPr txBox="1">
            <a:spLocks noChangeArrowheads="1"/>
          </p:cNvSpPr>
          <p:nvPr/>
        </p:nvSpPr>
        <p:spPr bwMode="auto">
          <a:xfrm>
            <a:off x="1354138" y="1385888"/>
            <a:ext cx="5884862" cy="83026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800">
                <a:solidFill>
                  <a:srgbClr val="FFFF00"/>
                </a:solidFill>
                <a:latin typeface="Radhika-PC" charset="0"/>
                <a:ea typeface="Calibri" charset="0"/>
                <a:cs typeface="Iskoola Pota" charset="0"/>
              </a:rPr>
              <a:t>දේව වචනයේ අති ගැඹුර</a:t>
            </a: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722313" y="1477963"/>
            <a:ext cx="7550150"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pPr>
            <a:r>
              <a:rPr lang="en-US" sz="4000" b="1">
                <a:solidFill>
                  <a:srgbClr val="FFFF00"/>
                </a:solidFill>
                <a:latin typeface="Radhika-PC" charset="0"/>
                <a:cs typeface="Calibri" charset="0"/>
              </a:rPr>
              <a:t>මිනිසාගේ ගැළවිමට දෙවියන්වහන්සේගේ සැළැස්ම</a:t>
            </a:r>
          </a:p>
          <a:p>
            <a:pPr>
              <a:lnSpc>
                <a:spcPct val="115000"/>
              </a:lnSpc>
              <a:spcAft>
                <a:spcPts val="1000"/>
              </a:spcAft>
            </a:pPr>
            <a:r>
              <a:rPr lang="en-US" sz="4000" b="1">
                <a:solidFill>
                  <a:srgbClr val="FFFF00"/>
                </a:solidFill>
                <a:latin typeface="Radhika-PC" charset="0"/>
                <a:cs typeface="Calibri" charset="0"/>
              </a:rPr>
              <a:t>ආබ්‍රහම් සහ පුරාණ ඉශ්‍රායෙලය</a:t>
            </a:r>
          </a:p>
          <a:p>
            <a:pPr>
              <a:lnSpc>
                <a:spcPct val="115000"/>
              </a:lnSpc>
              <a:spcAft>
                <a:spcPts val="1000"/>
              </a:spcAft>
            </a:pPr>
            <a:r>
              <a:rPr lang="en-US" sz="4000" b="1">
                <a:solidFill>
                  <a:srgbClr val="FFFF00"/>
                </a:solidFill>
                <a:latin typeface="Radhika-PC" charset="0"/>
                <a:cs typeface="Calibri" charset="0"/>
              </a:rPr>
              <a:t>ස්වමි වූ යේසුස් ක%sස්තුස්වහන්සේගේ පැමිණීම සහ සභාවේ ආරම්භය</a:t>
            </a: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814388" y="1036638"/>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FAF18"/>
                </a:solidFill>
                <a:latin typeface="Helvetica" charset="0"/>
              </a:rPr>
              <a:t>?</a:t>
            </a:r>
            <a:endParaRPr lang="en-US" sz="18900" b="1" dirty="0">
              <a:solidFill>
                <a:srgbClr val="CC1417"/>
              </a:solidFill>
              <a:latin typeface="Helvetica" charset="0"/>
            </a:endParaRPr>
          </a:p>
        </p:txBody>
      </p:sp>
      <p:sp>
        <p:nvSpPr>
          <p:cNvPr id="155844" name="Text Box 196"/>
          <p:cNvSpPr txBox="1">
            <a:spLocks noChangeArrowheads="1"/>
          </p:cNvSpPr>
          <p:nvPr/>
        </p:nvSpPr>
        <p:spPr bwMode="auto">
          <a:xfrm>
            <a:off x="4248150" y="509588"/>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1309688" y="3001963"/>
            <a:ext cx="269398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6C18B0"/>
                </a:solidFill>
                <a:latin typeface="Helvetica" charset="0"/>
              </a:rPr>
              <a:t>?</a:t>
            </a:r>
            <a:endParaRPr lang="en-US" sz="18900" b="1" dirty="0">
              <a:solidFill>
                <a:srgbClr val="CC1417"/>
              </a:solidFill>
              <a:latin typeface="Helvetica" charset="0"/>
            </a:endParaRPr>
          </a:p>
        </p:txBody>
      </p:sp>
      <p:sp>
        <p:nvSpPr>
          <p:cNvPr id="155846" name="Text Box 198"/>
          <p:cNvSpPr txBox="1">
            <a:spLocks noChangeArrowheads="1"/>
          </p:cNvSpPr>
          <p:nvPr/>
        </p:nvSpPr>
        <p:spPr bwMode="auto">
          <a:xfrm>
            <a:off x="4130675" y="2870200"/>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6383338" y="1966913"/>
            <a:ext cx="206533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2913063" y="3886200"/>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2592388" y="384175"/>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170613" y="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06157"/>
                </a:solidFill>
                <a:latin typeface="Helvetica" charset="0"/>
              </a:rPr>
              <a:t>?</a:t>
            </a:r>
            <a:endParaRPr lang="en-US" sz="18900" b="1" dirty="0">
              <a:solidFill>
                <a:srgbClr val="CC1417"/>
              </a:solidFill>
              <a:latin typeface="Helvetica" charset="0"/>
            </a:endParaRPr>
          </a:p>
        </p:txBody>
      </p:sp>
      <p:sp>
        <p:nvSpPr>
          <p:cNvPr id="155851" name="Text Box 203"/>
          <p:cNvSpPr txBox="1">
            <a:spLocks noChangeArrowheads="1"/>
          </p:cNvSpPr>
          <p:nvPr/>
        </p:nvSpPr>
        <p:spPr bwMode="auto">
          <a:xfrm>
            <a:off x="5454650" y="3886200"/>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FCC16"/>
                </a:solidFill>
                <a:latin typeface="Helvetica" pitchFamily="-107" charset="0"/>
                <a:ea typeface="+mn-ea"/>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43"/>
                                        </p:tgtEl>
                                        <p:attrNameLst>
                                          <p:attrName>style.visibility</p:attrName>
                                        </p:attrNameLst>
                                      </p:cBhvr>
                                      <p:to>
                                        <p:strVal val="visible"/>
                                      </p:to>
                                    </p:set>
                                    <p:animEffect transition="in" filter="fade">
                                      <p:cBhvr>
                                        <p:cTn id="22" dur="500"/>
                                        <p:tgtEl>
                                          <p:spTgt spid="155843"/>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5844"/>
                                        </p:tgtEl>
                                        <p:attrNameLst>
                                          <p:attrName>style.visibility</p:attrName>
                                        </p:attrNameLst>
                                      </p:cBhvr>
                                      <p:to>
                                        <p:strVal val="visible"/>
                                      </p:to>
                                    </p:set>
                                    <p:animEffect transition="in" filter="fade">
                                      <p:cBhvr>
                                        <p:cTn id="26" dur="500"/>
                                        <p:tgtEl>
                                          <p:spTgt spid="155844"/>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55845"/>
                                        </p:tgtEl>
                                        <p:attrNameLst>
                                          <p:attrName>style.visibility</p:attrName>
                                        </p:attrNameLst>
                                      </p:cBhvr>
                                      <p:to>
                                        <p:strVal val="visible"/>
                                      </p:to>
                                    </p:set>
                                    <p:animEffect transition="in" filter="fade">
                                      <p:cBhvr>
                                        <p:cTn id="30" dur="500"/>
                                        <p:tgtEl>
                                          <p:spTgt spid="155845"/>
                                        </p:tgtEl>
                                      </p:cBhvr>
                                    </p:animEffect>
                                  </p:childTnLst>
                                </p:cTn>
                              </p:par>
                            </p:childTnLst>
                          </p:cTn>
                        </p:par>
                        <p:par>
                          <p:cTn id="31" fill="hold" nodeType="afterGroup">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55846"/>
                                        </p:tgtEl>
                                        <p:attrNameLst>
                                          <p:attrName>style.visibility</p:attrName>
                                        </p:attrNameLst>
                                      </p:cBhvr>
                                      <p:to>
                                        <p:strVal val="visible"/>
                                      </p:to>
                                    </p:set>
                                    <p:animEffect transition="in" filter="fade">
                                      <p:cBhvr>
                                        <p:cTn id="34" dur="500"/>
                                        <p:tgtEl>
                                          <p:spTgt spid="155846"/>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55847"/>
                                        </p:tgtEl>
                                        <p:attrNameLst>
                                          <p:attrName>style.visibility</p:attrName>
                                        </p:attrNameLst>
                                      </p:cBhvr>
                                      <p:to>
                                        <p:strVal val="visible"/>
                                      </p:to>
                                    </p:set>
                                    <p:animEffect transition="in" filter="fade">
                                      <p:cBhvr>
                                        <p:cTn id="38" dur="500"/>
                                        <p:tgtEl>
                                          <p:spTgt spid="155847"/>
                                        </p:tgtEl>
                                      </p:cBhvr>
                                    </p:animEffect>
                                  </p:childTnLst>
                                </p:cTn>
                              </p:par>
                            </p:childTnLst>
                          </p:cTn>
                        </p:par>
                        <p:par>
                          <p:cTn id="39" fill="hold" nodeType="afterGroup">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55848"/>
                                        </p:tgtEl>
                                        <p:attrNameLst>
                                          <p:attrName>style.visibility</p:attrName>
                                        </p:attrNameLst>
                                      </p:cBhvr>
                                      <p:to>
                                        <p:strVal val="visible"/>
                                      </p:to>
                                    </p:set>
                                    <p:animEffect transition="in" filter="fade">
                                      <p:cBhvr>
                                        <p:cTn id="42" dur="500"/>
                                        <p:tgtEl>
                                          <p:spTgt spid="155848"/>
                                        </p:tgtEl>
                                      </p:cBhvr>
                                    </p:animEffect>
                                  </p:childTnLst>
                                </p:cTn>
                              </p:par>
                            </p:childTnLst>
                          </p:cTn>
                        </p:par>
                        <p:par>
                          <p:cTn id="43" fill="hold" nodeType="afterGroup">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55849"/>
                                        </p:tgtEl>
                                        <p:attrNameLst>
                                          <p:attrName>style.visibility</p:attrName>
                                        </p:attrNameLst>
                                      </p:cBhvr>
                                      <p:to>
                                        <p:strVal val="visible"/>
                                      </p:to>
                                    </p:set>
                                    <p:animEffect transition="in" filter="fade">
                                      <p:cBhvr>
                                        <p:cTn id="46" dur="500"/>
                                        <p:tgtEl>
                                          <p:spTgt spid="155849"/>
                                        </p:tgtEl>
                                      </p:cBhvr>
                                    </p:animEffect>
                                  </p:childTnLst>
                                </p:cTn>
                              </p:par>
                            </p:childTnLst>
                          </p:cTn>
                        </p:par>
                        <p:par>
                          <p:cTn id="47" fill="hold" nodeType="afterGroup">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55850"/>
                                        </p:tgtEl>
                                        <p:attrNameLst>
                                          <p:attrName>style.visibility</p:attrName>
                                        </p:attrNameLst>
                                      </p:cBhvr>
                                      <p:to>
                                        <p:strVal val="visible"/>
                                      </p:to>
                                    </p:set>
                                    <p:animEffect transition="in" filter="fade">
                                      <p:cBhvr>
                                        <p:cTn id="50" dur="500"/>
                                        <p:tgtEl>
                                          <p:spTgt spid="155850"/>
                                        </p:tgtEl>
                                      </p:cBhvr>
                                    </p:animEffect>
                                  </p:childTnLst>
                                </p:cTn>
                              </p:par>
                            </p:childTnLst>
                          </p:cTn>
                        </p:par>
                        <p:par>
                          <p:cTn id="51" fill="hold" nodeType="afterGroup">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55851"/>
                                        </p:tgtEl>
                                        <p:attrNameLst>
                                          <p:attrName>style.visibility</p:attrName>
                                        </p:attrNameLst>
                                      </p:cBhvr>
                                      <p:to>
                                        <p:strVal val="visible"/>
                                      </p:to>
                                    </p:set>
                                    <p:animEffect transition="in" filter="fade">
                                      <p:cBhvr>
                                        <p:cTn id="54"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666522" y="1453477"/>
            <a:ext cx="7432675" cy="3596369"/>
          </a:xfrm>
          <a:prstGeom prst="rect">
            <a:avLst/>
          </a:prstGeom>
          <a:noFill/>
          <a:ln w="12700">
            <a:noFill/>
            <a:miter lim="800000"/>
            <a:headEnd/>
            <a:tailEnd/>
          </a:ln>
          <a:effectLst/>
        </p:spPr>
        <p:txBody>
          <a:bodyPr anchor="ctr">
            <a:spAutoFit/>
          </a:bodyPr>
          <a:lstStyle/>
          <a:p>
            <a:pPr>
              <a:lnSpc>
                <a:spcPct val="115000"/>
              </a:lnSpc>
              <a:spcAft>
                <a:spcPts val="1000"/>
              </a:spcAft>
              <a:defRPr/>
            </a:pPr>
            <a:r>
              <a:rPr lang="si-LK" sz="6600" dirty="0">
                <a:solidFill>
                  <a:srgbClr val="FFFF00"/>
                </a:solidFill>
                <a:effectLst>
                  <a:glow rad="101600">
                    <a:schemeClr val="bg2">
                      <a:alpha val="60000"/>
                    </a:schemeClr>
                  </a:glow>
                </a:effectLst>
                <a:latin typeface="Radhika-PC"/>
                <a:ea typeface="Calibri"/>
                <a:cs typeface="Times New Roman"/>
              </a:rPr>
              <a:t>සෑම බයිබලයක් ගැනම මොහොතක් සිතන්න....</a:t>
            </a:r>
            <a:endParaRPr lang="en-AU" sz="6600" dirty="0">
              <a:solidFill>
                <a:srgbClr val="FFFF00"/>
              </a:solidFill>
              <a:effectLst>
                <a:glow rad="101600">
                  <a:schemeClr val="bg2">
                    <a:alpha val="60000"/>
                  </a:schemeClr>
                </a:glow>
              </a:effectLst>
              <a:latin typeface="Calibri"/>
              <a:ea typeface="Calibri"/>
              <a:cs typeface="Iskoola Pota"/>
            </a:endParaRP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8113" y="1581150"/>
            <a:ext cx="8240712"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තොරතුරු දහස් ගණනක්</a:t>
            </a:r>
          </a:p>
        </p:txBody>
      </p:sp>
      <p:sp>
        <p:nvSpPr>
          <p:cNvPr id="11267" name="Rectangle 3"/>
          <p:cNvSpPr>
            <a:spLocks noChangeArrowheads="1"/>
          </p:cNvSpPr>
          <p:nvPr/>
        </p:nvSpPr>
        <p:spPr bwMode="auto">
          <a:xfrm>
            <a:off x="685800" y="2276475"/>
            <a:ext cx="6318250" cy="92233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dirty="0">
                <a:solidFill>
                  <a:srgbClr val="63F90F"/>
                </a:solidFill>
                <a:latin typeface="Helvetica" charset="0"/>
              </a:rPr>
              <a:t>• </a:t>
            </a:r>
            <a:r>
              <a:rPr lang="en-US" sz="4800" dirty="0" err="1">
                <a:solidFill>
                  <a:srgbClr val="63F90F"/>
                </a:solidFill>
                <a:latin typeface="Helvetica" charset="0"/>
              </a:rPr>
              <a:t>චරිත</a:t>
            </a:r>
            <a:r>
              <a:rPr lang="en-US" sz="4800" dirty="0">
                <a:solidFill>
                  <a:srgbClr val="63F90F"/>
                </a:solidFill>
                <a:latin typeface="Helvetica" charset="0"/>
              </a:rPr>
              <a:t> </a:t>
            </a:r>
            <a:r>
              <a:rPr lang="en-US" sz="4800" dirty="0" err="1">
                <a:solidFill>
                  <a:srgbClr val="63F90F"/>
                </a:solidFill>
                <a:latin typeface="Helvetica" charset="0"/>
              </a:rPr>
              <a:t>සිය</a:t>
            </a:r>
            <a:r>
              <a:rPr lang="en-US" sz="4800" dirty="0">
                <a:solidFill>
                  <a:srgbClr val="63F90F"/>
                </a:solidFill>
                <a:latin typeface="Helvetica" charset="0"/>
              </a:rPr>
              <a:t> </a:t>
            </a:r>
            <a:r>
              <a:rPr lang="en-US" sz="4800" dirty="0" err="1">
                <a:solidFill>
                  <a:srgbClr val="63F90F"/>
                </a:solidFill>
                <a:latin typeface="Helvetica" charset="0"/>
              </a:rPr>
              <a:t>ගණනක්</a:t>
            </a:r>
            <a:endParaRPr lang="en-AU" sz="3600" dirty="0">
              <a:solidFill>
                <a:srgbClr val="63F90F"/>
              </a:solidFill>
              <a:latin typeface="Calibri" charset="0"/>
              <a:ea typeface="Calibri" charset="0"/>
              <a:cs typeface="Iskoola Pota" charset="0"/>
            </a:endParaRPr>
          </a:p>
        </p:txBody>
      </p:sp>
      <p:sp>
        <p:nvSpPr>
          <p:cNvPr id="11268" name="Rectangle 4"/>
          <p:cNvSpPr>
            <a:spLocks noChangeArrowheads="1"/>
          </p:cNvSpPr>
          <p:nvPr/>
        </p:nvSpPr>
        <p:spPr bwMode="auto">
          <a:xfrm>
            <a:off x="1489075" y="2973388"/>
            <a:ext cx="5311775"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වචන 750000 ක්</a:t>
            </a:r>
            <a:endParaRPr lang="en-AU" sz="3600">
              <a:solidFill>
                <a:srgbClr val="63F90F"/>
              </a:solidFill>
              <a:latin typeface="Calibri" charset="0"/>
              <a:ea typeface="Calibri" charset="0"/>
              <a:cs typeface="Iskoola Pota" charset="0"/>
            </a:endParaRPr>
          </a:p>
        </p:txBody>
      </p:sp>
      <p:sp>
        <p:nvSpPr>
          <p:cNvPr id="11269" name="Rectangle 5"/>
          <p:cNvSpPr>
            <a:spLocks noChangeArrowheads="1"/>
          </p:cNvSpPr>
          <p:nvPr/>
        </p:nvSpPr>
        <p:spPr bwMode="auto">
          <a:xfrm>
            <a:off x="1844675" y="3668713"/>
            <a:ext cx="5843588"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පරිචිඡෙද 1200 ක්</a:t>
            </a:r>
          </a:p>
        </p:txBody>
      </p:sp>
      <p:sp>
        <p:nvSpPr>
          <p:cNvPr id="11270" name="Rectangle 6"/>
          <p:cNvSpPr>
            <a:spLocks noChangeArrowheads="1"/>
          </p:cNvSpPr>
          <p:nvPr/>
        </p:nvSpPr>
        <p:spPr bwMode="auto">
          <a:xfrm>
            <a:off x="2492375" y="4365625"/>
            <a:ext cx="5815013"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වාක්‍යය 31000 ක්</a:t>
            </a:r>
            <a:endParaRPr lang="en-AU" sz="3600">
              <a:solidFill>
                <a:srgbClr val="63F90F"/>
              </a:solidFill>
              <a:latin typeface="Calibri" charset="0"/>
              <a:ea typeface="Calibri" charset="0"/>
              <a:cs typeface="Iskoola Pota" charset="0"/>
            </a:endParaRPr>
          </a:p>
        </p:txBody>
      </p:sp>
      <p:sp>
        <p:nvSpPr>
          <p:cNvPr id="11271" name="Rectangle 7"/>
          <p:cNvSpPr>
            <a:spLocks noChangeArrowheads="1"/>
          </p:cNvSpPr>
          <p:nvPr/>
        </p:nvSpPr>
        <p:spPr bwMode="auto">
          <a:xfrm>
            <a:off x="3071813" y="5060950"/>
            <a:ext cx="5795962" cy="175101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Aft>
                <a:spcPts val="1000"/>
              </a:spcAft>
              <a:defRPr/>
            </a:pPr>
            <a:r>
              <a:rPr lang="en-US" sz="3600" b="1" dirty="0">
                <a:solidFill>
                  <a:srgbClr val="63F90F"/>
                </a:solidFill>
                <a:latin typeface="Helvetica" charset="0"/>
              </a:rPr>
              <a:t>• </a:t>
            </a:r>
            <a:r>
              <a:rPr lang="en-US" sz="3600" b="1" dirty="0" err="1">
                <a:solidFill>
                  <a:srgbClr val="63F90F"/>
                </a:solidFill>
                <a:latin typeface="Helvetica" charset="0"/>
              </a:rPr>
              <a:t>අනුවාද</a:t>
            </a:r>
            <a:r>
              <a:rPr lang="en-US" sz="3600" b="1" dirty="0">
                <a:solidFill>
                  <a:srgbClr val="63F90F"/>
                </a:solidFill>
                <a:latin typeface="Helvetica" charset="0"/>
              </a:rPr>
              <a:t> </a:t>
            </a:r>
            <a:r>
              <a:rPr lang="en-US" sz="3600" b="1" dirty="0" err="1">
                <a:solidFill>
                  <a:srgbClr val="63F90F"/>
                </a:solidFill>
                <a:latin typeface="Helvetica" charset="0"/>
              </a:rPr>
              <a:t>සහ</a:t>
            </a:r>
            <a:r>
              <a:rPr lang="en-US" sz="3600" b="1" dirty="0">
                <a:solidFill>
                  <a:srgbClr val="63F90F"/>
                </a:solidFill>
                <a:latin typeface="Helvetica" charset="0"/>
              </a:rPr>
              <a:t> </a:t>
            </a:r>
            <a:r>
              <a:rPr lang="en-US" sz="3600" b="1" dirty="0" err="1">
                <a:solidFill>
                  <a:srgbClr val="63F90F"/>
                </a:solidFill>
                <a:latin typeface="Helvetica" charset="0"/>
              </a:rPr>
              <a:t>පරිවර්ථන</a:t>
            </a:r>
            <a:r>
              <a:rPr lang="en-US" sz="3600" b="1" dirty="0">
                <a:solidFill>
                  <a:srgbClr val="63F90F"/>
                </a:solidFill>
                <a:latin typeface="Helvetica" charset="0"/>
              </a:rPr>
              <a:t>  </a:t>
            </a:r>
            <a:r>
              <a:rPr lang="en-US" sz="3600" b="1" dirty="0" err="1">
                <a:solidFill>
                  <a:srgbClr val="63F90F"/>
                </a:solidFill>
                <a:latin typeface="Helvetica" charset="0"/>
              </a:rPr>
              <a:t>ගණන්</a:t>
            </a:r>
            <a:r>
              <a:rPr lang="en-US" sz="3600" b="1" dirty="0">
                <a:solidFill>
                  <a:srgbClr val="63F90F"/>
                </a:solidFill>
                <a:latin typeface="Helvetica" charset="0"/>
              </a:rPr>
              <a:t> </a:t>
            </a:r>
            <a:r>
              <a:rPr lang="en-US" sz="3600" b="1" dirty="0" err="1">
                <a:solidFill>
                  <a:srgbClr val="63F90F"/>
                </a:solidFill>
                <a:latin typeface="Helvetica" charset="0"/>
              </a:rPr>
              <a:t>කළ</a:t>
            </a:r>
            <a:r>
              <a:rPr lang="en-US" sz="3600" b="1" dirty="0">
                <a:solidFill>
                  <a:srgbClr val="63F90F"/>
                </a:solidFill>
                <a:latin typeface="Helvetica" charset="0"/>
              </a:rPr>
              <a:t> </a:t>
            </a:r>
            <a:r>
              <a:rPr lang="en-US" sz="3600" b="1" dirty="0" err="1">
                <a:solidFill>
                  <a:srgbClr val="63F90F"/>
                </a:solidFill>
                <a:latin typeface="Helvetica" charset="0"/>
              </a:rPr>
              <a:t>නොහැකි</a:t>
            </a:r>
            <a:r>
              <a:rPr lang="en-US" sz="3600" b="1" dirty="0">
                <a:solidFill>
                  <a:srgbClr val="63F90F"/>
                </a:solidFill>
                <a:latin typeface="Helvetica" charset="0"/>
              </a:rPr>
              <a:t> </a:t>
            </a:r>
            <a:r>
              <a:rPr lang="en-US" sz="3600" b="1" dirty="0" err="1">
                <a:solidFill>
                  <a:srgbClr val="63F90F"/>
                </a:solidFill>
                <a:latin typeface="Helvetica" charset="0"/>
              </a:rPr>
              <a:t>තරමක්</a:t>
            </a:r>
            <a:r>
              <a:rPr lang="en-US" sz="3600" b="1" dirty="0">
                <a:solidFill>
                  <a:srgbClr val="63F90F"/>
                </a:solidFill>
                <a:latin typeface="Helvetica" charset="0"/>
              </a:rPr>
              <a:t> </a:t>
            </a:r>
            <a:endParaRPr lang="en-AU" sz="2000" b="1" dirty="0">
              <a:solidFill>
                <a:srgbClr val="63F90F"/>
              </a:solidFill>
              <a:latin typeface="Calibri" charset="0"/>
              <a:ea typeface="Calibri" charset="0"/>
              <a:cs typeface="Iskoola Pota" charset="0"/>
            </a:endParaRPr>
          </a:p>
        </p:txBody>
      </p:sp>
      <p:sp>
        <p:nvSpPr>
          <p:cNvPr id="11272" name="Rectangle 8"/>
          <p:cNvSpPr>
            <a:spLocks noChangeArrowheads="1"/>
          </p:cNvSpPr>
          <p:nvPr/>
        </p:nvSpPr>
        <p:spPr bwMode="auto">
          <a:xfrm>
            <a:off x="0" y="508000"/>
            <a:ext cx="9144000" cy="712788"/>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nSpc>
                <a:spcPct val="115000"/>
              </a:lnSpc>
              <a:spcAft>
                <a:spcPts val="1000"/>
              </a:spcAft>
              <a:defRPr/>
            </a:pPr>
            <a:r>
              <a:rPr lang="en-US" sz="3600" dirty="0" err="1">
                <a:solidFill>
                  <a:srgbClr val="FFFF00"/>
                </a:solidFill>
                <a:latin typeface="Radhika-PC" charset="0"/>
                <a:ea typeface="Calibri" charset="0"/>
                <a:cs typeface="Times New Roman" charset="0"/>
              </a:rPr>
              <a:t>ප%ශ්නය</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ආරම්භ</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වන්නේ</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මෙහිදී</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ය</a:t>
            </a:r>
            <a:r>
              <a:rPr lang="en-US" sz="3600" dirty="0">
                <a:solidFill>
                  <a:srgbClr val="FFFF00"/>
                </a:solidFill>
                <a:latin typeface="Radhika-PC" charset="0"/>
                <a:ea typeface="Calibri" charset="0"/>
                <a:cs typeface="Times New Roman" charset="0"/>
              </a:rPr>
              <a:t>...</a:t>
            </a:r>
          </a:p>
        </p:txBody>
      </p:sp>
      <p:sp>
        <p:nvSpPr>
          <p:cNvPr id="11273" name="Text Box 9"/>
          <p:cNvSpPr txBox="1">
            <a:spLocks noChangeArrowheads="1"/>
          </p:cNvSpPr>
          <p:nvPr/>
        </p:nvSpPr>
        <p:spPr bwMode="auto">
          <a:xfrm>
            <a:off x="96838" y="1228725"/>
            <a:ext cx="8836025" cy="5778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800" b="1" i="1" dirty="0">
                <a:solidFill>
                  <a:srgbClr val="63F90F"/>
                </a:solidFill>
                <a:latin typeface="Helvetica" charset="0"/>
              </a:rPr>
              <a:t> </a:t>
            </a:r>
            <a:r>
              <a:rPr lang="en-US" sz="2800" b="1" i="1" dirty="0" err="1">
                <a:solidFill>
                  <a:srgbClr val="63F90F"/>
                </a:solidFill>
                <a:latin typeface="Helvetica" charset="0"/>
              </a:rPr>
              <a:t>එය</a:t>
            </a:r>
            <a:r>
              <a:rPr lang="en-US" sz="2800" b="1" i="1" dirty="0">
                <a:solidFill>
                  <a:srgbClr val="63F90F"/>
                </a:solidFill>
                <a:latin typeface="Helvetica" charset="0"/>
              </a:rPr>
              <a:t> </a:t>
            </a:r>
            <a:r>
              <a:rPr lang="en-US" sz="2800" b="1" i="1" dirty="0" err="1">
                <a:solidFill>
                  <a:srgbClr val="63F90F"/>
                </a:solidFill>
                <a:latin typeface="Helvetica" charset="0"/>
              </a:rPr>
              <a:t>නීති</a:t>
            </a:r>
            <a:r>
              <a:rPr lang="en-US" sz="2800" b="1" i="1" dirty="0">
                <a:solidFill>
                  <a:srgbClr val="63F90F"/>
                </a:solidFill>
                <a:latin typeface="Helvetica" charset="0"/>
              </a:rPr>
              <a:t>  </a:t>
            </a:r>
            <a:r>
              <a:rPr lang="en-US" sz="2800" b="1" i="1" dirty="0" err="1">
                <a:solidFill>
                  <a:srgbClr val="63F90F"/>
                </a:solidFill>
                <a:latin typeface="Helvetica" charset="0"/>
              </a:rPr>
              <a:t>රීති</a:t>
            </a:r>
            <a:r>
              <a:rPr lang="en-US" sz="2800" b="1" i="1" dirty="0">
                <a:solidFill>
                  <a:srgbClr val="63F90F"/>
                </a:solidFill>
                <a:latin typeface="Helvetica" charset="0"/>
              </a:rPr>
              <a:t> </a:t>
            </a:r>
            <a:r>
              <a:rPr lang="en-US" sz="2800" b="1" i="1" dirty="0" err="1">
                <a:solidFill>
                  <a:srgbClr val="63F90F"/>
                </a:solidFill>
                <a:latin typeface="Helvetica" charset="0"/>
              </a:rPr>
              <a:t>නොමැති</a:t>
            </a:r>
            <a:r>
              <a:rPr lang="en-US" sz="2800" b="1" i="1" dirty="0">
                <a:solidFill>
                  <a:srgbClr val="63F90F"/>
                </a:solidFill>
                <a:latin typeface="Helvetica" charset="0"/>
              </a:rPr>
              <a:t> </a:t>
            </a:r>
            <a:r>
              <a:rPr lang="en-US" sz="2800" b="1" i="1" dirty="0" err="1">
                <a:solidFill>
                  <a:srgbClr val="63F90F"/>
                </a:solidFill>
                <a:latin typeface="Helvetica" charset="0"/>
              </a:rPr>
              <a:t>දැවන්ත</a:t>
            </a:r>
            <a:r>
              <a:rPr lang="en-US" sz="2800" b="1" i="1" dirty="0">
                <a:solidFill>
                  <a:srgbClr val="63F90F"/>
                </a:solidFill>
                <a:latin typeface="Helvetica" charset="0"/>
              </a:rPr>
              <a:t> </a:t>
            </a:r>
            <a:r>
              <a:rPr lang="en-US" sz="2800" b="1" i="1" dirty="0" err="1">
                <a:solidFill>
                  <a:srgbClr val="63F90F"/>
                </a:solidFill>
                <a:latin typeface="Helvetica" charset="0"/>
              </a:rPr>
              <a:t>ප්‍රහේලිකාවකි</a:t>
            </a:r>
            <a:r>
              <a:rPr lang="en-US" sz="2800" b="1" i="1" dirty="0">
                <a:solidFill>
                  <a:srgbClr val="63F90F"/>
                </a:solidFill>
                <a:latin typeface="Helvetica" charset="0"/>
              </a:rPr>
              <a:t> .</a:t>
            </a:r>
            <a:endParaRPr lang="en-AU" sz="3600" b="1" dirty="0">
              <a:solidFill>
                <a:srgbClr val="63F90F"/>
              </a:solidFill>
              <a:latin typeface="Calibri" charset="0"/>
              <a:ea typeface="Calibri" charset="0"/>
              <a:cs typeface="Iskoola Pota" charset="0"/>
            </a:endParaRP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7335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7335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1023938" y="2854325"/>
            <a:ext cx="13525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පොත්</a:t>
            </a:r>
          </a:p>
        </p:txBody>
      </p:sp>
      <p:sp>
        <p:nvSpPr>
          <p:cNvPr id="62468" name="Rectangle 4"/>
          <p:cNvSpPr>
            <a:spLocks noChangeArrowheads="1"/>
          </p:cNvSpPr>
          <p:nvPr/>
        </p:nvSpPr>
        <p:spPr bwMode="auto">
          <a:xfrm rot="360000">
            <a:off x="947738" y="3733800"/>
            <a:ext cx="173672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ජනතාව</a:t>
            </a:r>
          </a:p>
        </p:txBody>
      </p:sp>
      <p:sp>
        <p:nvSpPr>
          <p:cNvPr id="62469" name="Rectangle 5"/>
          <p:cNvSpPr>
            <a:spLocks noChangeArrowheads="1"/>
          </p:cNvSpPr>
          <p:nvPr/>
        </p:nvSpPr>
        <p:spPr bwMode="auto">
          <a:xfrm rot="20700000">
            <a:off x="7310438" y="4338638"/>
            <a:ext cx="84613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දින</a:t>
            </a:r>
            <a:endParaRPr lang="en-US" sz="4000" b="1">
              <a:solidFill>
                <a:srgbClr val="1FCC16"/>
              </a:solidFill>
              <a:latin typeface="Times" charset="0"/>
            </a:endParaRPr>
          </a:p>
        </p:txBody>
      </p:sp>
      <p:sp>
        <p:nvSpPr>
          <p:cNvPr id="62470" name="Rectangle 6"/>
          <p:cNvSpPr>
            <a:spLocks noChangeArrowheads="1"/>
          </p:cNvSpPr>
          <p:nvPr/>
        </p:nvSpPr>
        <p:spPr bwMode="auto">
          <a:xfrm rot="21034509">
            <a:off x="-92075" y="1651000"/>
            <a:ext cx="6534150"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800" b="1" dirty="0" err="1">
                <a:solidFill>
                  <a:srgbClr val="FFFF00"/>
                </a:solidFill>
                <a:latin typeface="Radhika-PC" charset="0"/>
                <a:ea typeface="Calibri" charset="0"/>
                <a:cs typeface="Times New Roman" charset="0"/>
              </a:rPr>
              <a:t>කවුරුන්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විසින්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කුමක්</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පැවසුවේ</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ද</a:t>
            </a:r>
            <a:r>
              <a:rPr lang="en-US" sz="2800" b="1" dirty="0">
                <a:solidFill>
                  <a:srgbClr val="FFFF00"/>
                </a:solidFill>
                <a:latin typeface="Radhika-PC" charset="0"/>
                <a:ea typeface="Calibri" charset="0"/>
                <a:cs typeface="Times New Roman" charset="0"/>
              </a:rPr>
              <a:t>?</a:t>
            </a:r>
            <a:endParaRPr lang="en-US" sz="2800" b="1" dirty="0">
              <a:solidFill>
                <a:srgbClr val="1FCC16"/>
              </a:solidFill>
              <a:latin typeface="Times" charset="0"/>
            </a:endParaRPr>
          </a:p>
        </p:txBody>
      </p:sp>
      <p:sp>
        <p:nvSpPr>
          <p:cNvPr id="62471" name="Rectangle 7"/>
          <p:cNvSpPr>
            <a:spLocks noChangeArrowheads="1"/>
          </p:cNvSpPr>
          <p:nvPr/>
        </p:nvSpPr>
        <p:spPr bwMode="auto">
          <a:xfrm rot="1080000">
            <a:off x="6934200" y="2879725"/>
            <a:ext cx="12128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ඇයි?</a:t>
            </a:r>
            <a:endParaRPr lang="en-US" sz="4000" b="1">
              <a:solidFill>
                <a:srgbClr val="1FCC16"/>
              </a:solidFill>
              <a:latin typeface="Times" charset="0"/>
            </a:endParaRPr>
          </a:p>
        </p:txBody>
      </p:sp>
      <p:sp>
        <p:nvSpPr>
          <p:cNvPr id="62472" name="Rectangle 8"/>
          <p:cNvSpPr>
            <a:spLocks noChangeArrowheads="1"/>
          </p:cNvSpPr>
          <p:nvPr/>
        </p:nvSpPr>
        <p:spPr bwMode="auto">
          <a:xfrm rot="600740">
            <a:off x="2686050" y="557213"/>
            <a:ext cx="6461125"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err="1">
                <a:solidFill>
                  <a:srgbClr val="FFFF00"/>
                </a:solidFill>
                <a:latin typeface="Radhika-PC" charset="0"/>
                <a:ea typeface="Calibri" charset="0"/>
                <a:cs typeface="Times New Roman" charset="0"/>
              </a:rPr>
              <a:t>කවුරුන්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විසින්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කුමක්</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කළේද</a:t>
            </a:r>
            <a:r>
              <a:rPr lang="en-US" sz="2800" b="1" dirty="0">
                <a:solidFill>
                  <a:srgbClr val="FFFF00"/>
                </a:solidFill>
                <a:latin typeface="Radhika-PC" charset="0"/>
                <a:ea typeface="Calibri" charset="0"/>
                <a:cs typeface="Times New Roman" charset="0"/>
              </a:rPr>
              <a:t>?</a:t>
            </a:r>
            <a:endParaRPr lang="en-US" sz="2800" b="1" dirty="0">
              <a:solidFill>
                <a:srgbClr val="1FCC16"/>
              </a:solidFill>
              <a:latin typeface="Times" charset="0"/>
            </a:endParaRPr>
          </a:p>
        </p:txBody>
      </p:sp>
      <p:sp>
        <p:nvSpPr>
          <p:cNvPr id="62473" name="Rectangle 9"/>
          <p:cNvSpPr>
            <a:spLocks noChangeArrowheads="1"/>
          </p:cNvSpPr>
          <p:nvPr/>
        </p:nvSpPr>
        <p:spPr bwMode="auto">
          <a:xfrm rot="360000">
            <a:off x="338138" y="5521325"/>
            <a:ext cx="94234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b="1">
                <a:solidFill>
                  <a:srgbClr val="FFFF00"/>
                </a:solidFill>
                <a:latin typeface="Radhika-PC" charset="0"/>
                <a:ea typeface="Calibri" charset="0"/>
                <a:cs typeface="Times New Roman" charset="0"/>
              </a:rPr>
              <a:t>කුමක් කුමකට හෝ කාට සම්බන්ධ වන්නේ ද?</a:t>
            </a:r>
            <a:endParaRPr lang="en-US" sz="3600" b="1">
              <a:solidFill>
                <a:srgbClr val="1FCC16"/>
              </a:solidFill>
              <a:latin typeface="Times" charset="0"/>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5122" name="Group 3"/>
          <p:cNvGrpSpPr>
            <a:grpSpLocks/>
          </p:cNvGrpSpPr>
          <p:nvPr/>
        </p:nvGrpSpPr>
        <p:grpSpPr bwMode="auto">
          <a:xfrm>
            <a:off x="76200" y="5211763"/>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a:solidFill>
                    <a:srgbClr val="FAFD00"/>
                  </a:solidFill>
                  <a:latin typeface="Times New Roman" charset="0"/>
                </a:rPr>
                <a:t>A Presentation of The Bible…Basically Ministries International Inc.</a:t>
              </a:r>
            </a:p>
            <a:p>
              <a:pPr>
                <a:spcBef>
                  <a:spcPct val="50000"/>
                </a:spcBef>
                <a:defRPr/>
              </a:pPr>
              <a:r>
                <a:rPr lang="en-US" sz="2000" b="1" i="1">
                  <a:solidFill>
                    <a:srgbClr val="FAFD00"/>
                  </a:solidFill>
                  <a:latin typeface="Times New Roman" charset="0"/>
                </a:rPr>
                <a:t>Fort Worth, Texas</a:t>
              </a:r>
              <a:endParaRPr lang="en-US" sz="1800" b="1">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5123" name="Text Box 7"/>
          <p:cNvSpPr txBox="1">
            <a:spLocks noChangeArrowheads="1"/>
          </p:cNvSpPr>
          <p:nvPr/>
        </p:nvSpPr>
        <p:spPr bwMode="auto">
          <a:xfrm>
            <a:off x="8832850" y="59610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5124" name="Text Box 8"/>
          <p:cNvSpPr txBox="1">
            <a:spLocks noChangeArrowheads="1"/>
          </p:cNvSpPr>
          <p:nvPr/>
        </p:nvSpPr>
        <p:spPr bwMode="auto">
          <a:xfrm>
            <a:off x="481013" y="6321425"/>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25400"/>
            <a:ext cx="4718050" cy="366713"/>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1" name="Rectangle 30"/>
          <p:cNvSpPr>
            <a:spLocks noChangeArrowheads="1"/>
          </p:cNvSpPr>
          <p:nvPr/>
        </p:nvSpPr>
        <p:spPr bwMode="auto">
          <a:xfrm>
            <a:off x="7583488" y="6302375"/>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129588" y="6299200"/>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pic>
        <p:nvPicPr>
          <p:cNvPr id="5128" name="Picture 2"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9" name="Text Box 8"/>
          <p:cNvSpPr txBox="1">
            <a:spLocks noChangeArrowheads="1"/>
          </p:cNvSpPr>
          <p:nvPr/>
        </p:nvSpPr>
        <p:spPr bwMode="auto">
          <a:xfrm>
            <a:off x="0" y="64055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22" name="Text Box 11"/>
          <p:cNvSpPr txBox="1">
            <a:spLocks noChangeArrowheads="1"/>
          </p:cNvSpPr>
          <p:nvPr/>
        </p:nvSpPr>
        <p:spPr bwMode="auto">
          <a:xfrm>
            <a:off x="-6350" y="1712913"/>
            <a:ext cx="9144000" cy="2554287"/>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000" b="1" dirty="0">
                <a:solidFill>
                  <a:srgbClr val="FFFF00"/>
                </a:solidFill>
                <a:effectLst>
                  <a:outerShdw blurRad="38100" dist="38100" dir="2700000" algn="tl">
                    <a:srgbClr val="000000"/>
                  </a:outerShdw>
                </a:effectLst>
                <a:latin typeface="Radhika-PC" charset="0"/>
              </a:rPr>
              <a:t>මූලික ලෙසට </a:t>
            </a:r>
          </a:p>
          <a:p>
            <a:pPr>
              <a:defRPr/>
            </a:pPr>
            <a:r>
              <a:rPr lang="en-US" sz="8000" b="1" dirty="0">
                <a:solidFill>
                  <a:srgbClr val="FFFF00"/>
                </a:solidFill>
                <a:effectLst>
                  <a:outerShdw blurRad="38100" dist="38100" dir="2700000" algn="tl">
                    <a:srgbClr val="000000"/>
                  </a:outerShdw>
                </a:effectLst>
                <a:latin typeface="Radhika-PC" charset="0"/>
              </a:rPr>
              <a:t>බයිබලය</a:t>
            </a:r>
            <a:endParaRPr lang="en-US" sz="16600" b="1" dirty="0">
              <a:solidFill>
                <a:srgbClr val="FFFF00"/>
              </a:solidFill>
              <a:effectLst>
                <a:outerShdw blurRad="38100" dist="38100" dir="2700000" algn="tl">
                  <a:srgbClr val="000000"/>
                </a:outerShdw>
              </a:effectLst>
              <a:latin typeface="Kosher-Normal" charset="0"/>
            </a:endParaRPr>
          </a:p>
        </p:txBody>
      </p:sp>
      <p:sp>
        <p:nvSpPr>
          <p:cNvPr id="5131" name="Text Box 10"/>
          <p:cNvSpPr txBox="1">
            <a:spLocks noChangeArrowheads="1"/>
          </p:cNvSpPr>
          <p:nvPr/>
        </p:nvSpPr>
        <p:spPr bwMode="auto">
          <a:xfrm>
            <a:off x="17305338" y="6323013"/>
            <a:ext cx="328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1" name="Text Box 5"/>
          <p:cNvSpPr txBox="1">
            <a:spLocks noChangeArrowheads="1"/>
          </p:cNvSpPr>
          <p:nvPr/>
        </p:nvSpPr>
        <p:spPr bwMode="auto">
          <a:xfrm>
            <a:off x="649288" y="5211763"/>
            <a:ext cx="8023225" cy="7016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a:solidFill>
                  <a:srgbClr val="FAFD00"/>
                </a:solidFill>
                <a:latin typeface="Times New Roman" charset="0"/>
              </a:rPr>
              <a:t>A Presentation of The Bible…Basically Ministries International Inc.                Fort Worth, Texas</a:t>
            </a:r>
            <a:endParaRPr lang="en-US" sz="1800" b="1">
              <a:solidFill>
                <a:srgbClr val="FAFD00"/>
              </a:solidFill>
              <a:latin typeface="Times New Roman" charset="0"/>
            </a:endParaRPr>
          </a:p>
        </p:txBody>
      </p:sp>
      <p:sp>
        <p:nvSpPr>
          <p:cNvPr id="23" name="Text Box 6"/>
          <p:cNvSpPr txBox="1">
            <a:spLocks noChangeArrowheads="1"/>
          </p:cNvSpPr>
          <p:nvPr/>
        </p:nvSpPr>
        <p:spPr bwMode="auto">
          <a:xfrm>
            <a:off x="3259138" y="6065838"/>
            <a:ext cx="3081337"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www.biblebasically.com</a:t>
            </a:r>
          </a:p>
        </p:txBody>
      </p:sp>
      <p:sp>
        <p:nvSpPr>
          <p:cNvPr id="5134" name="Rectangle 9"/>
          <p:cNvSpPr>
            <a:spLocks noChangeArrowheads="1"/>
          </p:cNvSpPr>
          <p:nvPr/>
        </p:nvSpPr>
        <p:spPr bwMode="auto">
          <a:xfrm>
            <a:off x="8178800" y="6388100"/>
            <a:ext cx="6477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r">
              <a:spcBef>
                <a:spcPct val="50000"/>
              </a:spcBef>
            </a:pPr>
            <a:r>
              <a:rPr lang="en-US" altLang="ko-KR" sz="1000" b="1">
                <a:solidFill>
                  <a:srgbClr val="FFFFFF"/>
                </a:solidFill>
                <a:ea typeface="Gulim" charset="0"/>
                <a:cs typeface="Gulim" charset="0"/>
              </a:rPr>
              <a:t>9.65.01.</a:t>
            </a:r>
          </a:p>
        </p:txBody>
      </p:sp>
      <p:sp>
        <p:nvSpPr>
          <p:cNvPr id="5135" name="Rectangle 9"/>
          <p:cNvSpPr>
            <a:spLocks noChangeArrowheads="1"/>
          </p:cNvSpPr>
          <p:nvPr/>
        </p:nvSpPr>
        <p:spPr bwMode="auto">
          <a:xfrm>
            <a:off x="8637588" y="6388100"/>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l">
              <a:spcBef>
                <a:spcPct val="50000"/>
              </a:spcBef>
            </a:pPr>
            <a:r>
              <a:rPr lang="en-US" altLang="ko-KR" sz="1000" b="1">
                <a:solidFill>
                  <a:srgbClr val="FFFFFF"/>
                </a:solidFill>
                <a:ea typeface="Gulim" charset="0"/>
                <a:cs typeface="Gulim" charset="0"/>
              </a:rPr>
              <a:t>01</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938983">
            <a:off x="3679825" y="560388"/>
            <a:ext cx="4225925"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2800" dirty="0" err="1">
                <a:solidFill>
                  <a:srgbClr val="A0B9FD"/>
                </a:solidFill>
                <a:latin typeface="Radhika-PC" charset="0"/>
                <a:ea typeface="Calibri" charset="0"/>
                <a:cs typeface="Times New Roman" charset="0"/>
              </a:rPr>
              <a:t>කවුරුන්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විසින්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කුමක්</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කළේද</a:t>
            </a:r>
            <a:r>
              <a:rPr lang="en-US" sz="2800" dirty="0">
                <a:solidFill>
                  <a:srgbClr val="A0B9FD"/>
                </a:solidFill>
                <a:latin typeface="Radhika-PC" charset="0"/>
                <a:ea typeface="Calibri" charset="0"/>
                <a:cs typeface="Times New Roman" charset="0"/>
              </a:rPr>
              <a:t>?</a:t>
            </a:r>
          </a:p>
        </p:txBody>
      </p:sp>
      <p:graphicFrame>
        <p:nvGraphicFramePr>
          <p:cNvPr id="4198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1023938" y="2568575"/>
            <a:ext cx="13525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A0B9FD"/>
                </a:solidFill>
                <a:latin typeface="Radhika-PC" charset="0"/>
                <a:ea typeface="Calibri" charset="0"/>
                <a:cs typeface="Times New Roman" charset="0"/>
              </a:rPr>
              <a:t>පොත්</a:t>
            </a:r>
            <a:endParaRPr lang="en-US" sz="4000" b="1">
              <a:solidFill>
                <a:srgbClr val="A0B9FD"/>
              </a:solidFill>
              <a:latin typeface="Times" charset="0"/>
            </a:endParaRPr>
          </a:p>
        </p:txBody>
      </p:sp>
      <p:sp>
        <p:nvSpPr>
          <p:cNvPr id="123908" name="Rectangle 4"/>
          <p:cNvSpPr>
            <a:spLocks noChangeArrowheads="1"/>
          </p:cNvSpPr>
          <p:nvPr/>
        </p:nvSpPr>
        <p:spPr bwMode="auto">
          <a:xfrm rot="360000">
            <a:off x="947738" y="3733800"/>
            <a:ext cx="173672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A0B9FD"/>
                </a:solidFill>
                <a:latin typeface="Radhika-PC" charset="0"/>
                <a:ea typeface="Calibri" charset="0"/>
                <a:cs typeface="Times New Roman" charset="0"/>
              </a:rPr>
              <a:t>ජනතාව</a:t>
            </a:r>
            <a:endParaRPr lang="en-US" sz="4000" b="1">
              <a:solidFill>
                <a:srgbClr val="A0B9FD"/>
              </a:solidFill>
              <a:latin typeface="Times" charset="0"/>
            </a:endParaRPr>
          </a:p>
        </p:txBody>
      </p:sp>
      <p:sp>
        <p:nvSpPr>
          <p:cNvPr id="123909" name="Rectangle 5"/>
          <p:cNvSpPr>
            <a:spLocks noChangeArrowheads="1"/>
          </p:cNvSpPr>
          <p:nvPr/>
        </p:nvSpPr>
        <p:spPr bwMode="auto">
          <a:xfrm rot="20700000">
            <a:off x="7310438" y="4338638"/>
            <a:ext cx="84613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7095FD"/>
                </a:solidFill>
                <a:latin typeface="Radhika-PC" charset="0"/>
                <a:ea typeface="Calibri" charset="0"/>
                <a:cs typeface="Times New Roman" charset="0"/>
              </a:rPr>
              <a:t>දින</a:t>
            </a:r>
          </a:p>
        </p:txBody>
      </p:sp>
      <p:sp>
        <p:nvSpPr>
          <p:cNvPr id="123910" name="Rectangle 6"/>
          <p:cNvSpPr>
            <a:spLocks noChangeArrowheads="1"/>
          </p:cNvSpPr>
          <p:nvPr/>
        </p:nvSpPr>
        <p:spPr bwMode="auto">
          <a:xfrm rot="21173715">
            <a:off x="515938" y="1481138"/>
            <a:ext cx="4765675"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2800" dirty="0" err="1">
                <a:solidFill>
                  <a:srgbClr val="A0B9FD"/>
                </a:solidFill>
                <a:latin typeface="Radhika-PC" charset="0"/>
                <a:ea typeface="Calibri" charset="0"/>
                <a:cs typeface="Times New Roman" charset="0"/>
              </a:rPr>
              <a:t>කවුරුන්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විසින්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කුමක්</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පැවසුවේ</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ද</a:t>
            </a:r>
            <a:r>
              <a:rPr lang="en-US" sz="2800" dirty="0">
                <a:solidFill>
                  <a:srgbClr val="A0B9FD"/>
                </a:solidFill>
                <a:latin typeface="Radhika-PC" charset="0"/>
                <a:ea typeface="Calibri" charset="0"/>
                <a:cs typeface="Times New Roman" charset="0"/>
              </a:rPr>
              <a:t>?</a:t>
            </a:r>
            <a:endParaRPr lang="en-US" sz="2800" b="1" dirty="0">
              <a:solidFill>
                <a:srgbClr val="A0B9FD"/>
              </a:solidFill>
              <a:latin typeface="Times" charset="0"/>
            </a:endParaRPr>
          </a:p>
        </p:txBody>
      </p:sp>
      <p:sp>
        <p:nvSpPr>
          <p:cNvPr id="123911" name="Rectangle 7"/>
          <p:cNvSpPr>
            <a:spLocks noChangeArrowheads="1"/>
          </p:cNvSpPr>
          <p:nvPr/>
        </p:nvSpPr>
        <p:spPr bwMode="auto">
          <a:xfrm rot="1080000">
            <a:off x="6948488" y="2879725"/>
            <a:ext cx="11842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A0B9FD"/>
                </a:solidFill>
                <a:latin typeface="Radhika-PC" charset="0"/>
                <a:ea typeface="Calibri" charset="0"/>
                <a:cs typeface="Times New Roman" charset="0"/>
              </a:rPr>
              <a:t>ඇයි?</a:t>
            </a:r>
            <a:endParaRPr lang="en-US" sz="4000" b="1">
              <a:solidFill>
                <a:srgbClr val="A0B9FD"/>
              </a:solidFill>
              <a:latin typeface="Times" charset="0"/>
            </a:endParaRPr>
          </a:p>
        </p:txBody>
      </p:sp>
      <p:sp>
        <p:nvSpPr>
          <p:cNvPr id="123913" name="Rectangle 9"/>
          <p:cNvSpPr>
            <a:spLocks noChangeArrowheads="1"/>
          </p:cNvSpPr>
          <p:nvPr/>
        </p:nvSpPr>
        <p:spPr bwMode="auto">
          <a:xfrm rot="360000">
            <a:off x="338138" y="5521325"/>
            <a:ext cx="94234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a:solidFill>
                  <a:srgbClr val="7095FD"/>
                </a:solidFill>
                <a:latin typeface="Radhika-PC" charset="0"/>
                <a:ea typeface="Calibri" charset="0"/>
                <a:cs typeface="Times New Roman" charset="0"/>
              </a:rPr>
              <a:t>කුමක් කුමකට හෝ කාට සම්බන්ධ වන්නේ ද?</a:t>
            </a:r>
            <a:endParaRPr lang="en-US" sz="3600" b="1">
              <a:solidFill>
                <a:srgbClr val="7095FD"/>
              </a:solidFill>
              <a:latin typeface="Times" charset="0"/>
            </a:endParaRPr>
          </a:p>
        </p:txBody>
      </p:sp>
      <p:sp>
        <p:nvSpPr>
          <p:cNvPr id="123915" name="WordArt 11"/>
          <p:cNvSpPr>
            <a:spLocks noChangeArrowheads="1" noChangeShapeType="1" noTextEdit="1"/>
          </p:cNvSpPr>
          <p:nvPr/>
        </p:nvSpPr>
        <p:spPr bwMode="auto">
          <a:xfrm>
            <a:off x="858838" y="746125"/>
            <a:ext cx="7600950" cy="56308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b="1" kern="10">
                <a:ln w="9525">
                  <a:round/>
                  <a:headEnd/>
                  <a:tailEnd/>
                </a:ln>
                <a:gradFill rotWithShape="1">
                  <a:gsLst>
                    <a:gs pos="0">
                      <a:srgbClr val="FFE701"/>
                    </a:gs>
                    <a:gs pos="100000">
                      <a:srgbClr val="FE3E02"/>
                    </a:gs>
                  </a:gsLst>
                  <a:lin ang="5400000" scaled="1"/>
                </a:gradFill>
                <a:latin typeface="Raavi"/>
                <a:ea typeface="Raavi"/>
                <a:cs typeface="Raavi"/>
              </a:rPr>
              <a:t>උදවුකරන්න !</a:t>
            </a:r>
          </a:p>
        </p:txBody>
      </p:sp>
      <p:sp>
        <p:nvSpPr>
          <p:cNvPr id="4199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95"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9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7"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330200"/>
            <a:ext cx="4470400" cy="25781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3763963" y="698500"/>
            <a:ext cx="3602037" cy="2058988"/>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200" b="1" i="1" dirty="0" err="1">
                <a:solidFill>
                  <a:srgbClr val="FFFF00"/>
                </a:solidFill>
                <a:latin typeface="Radhika-PC" charset="0"/>
              </a:rPr>
              <a:t>උදවුකරන්න</a:t>
            </a:r>
            <a:r>
              <a:rPr lang="en-US" sz="3200" b="1" i="1" dirty="0">
                <a:solidFill>
                  <a:srgbClr val="FFFF00"/>
                </a:solidFill>
                <a:latin typeface="Radhika-PC" charset="0"/>
              </a:rPr>
              <a:t>...</a:t>
            </a:r>
          </a:p>
          <a:p>
            <a:pPr>
              <a:defRPr/>
            </a:pPr>
            <a:r>
              <a:rPr lang="en-US" sz="3200" b="1" i="1" dirty="0" err="1">
                <a:solidFill>
                  <a:srgbClr val="FFFF00"/>
                </a:solidFill>
                <a:latin typeface="Radhika-PC" charset="0"/>
              </a:rPr>
              <a:t>මට</a:t>
            </a:r>
            <a:r>
              <a:rPr lang="en-US" sz="3200" b="1" i="1" dirty="0">
                <a:solidFill>
                  <a:srgbClr val="FFFF00"/>
                </a:solidFill>
                <a:latin typeface="Radhika-PC" charset="0"/>
              </a:rPr>
              <a:t> </a:t>
            </a:r>
            <a:r>
              <a:rPr lang="en-US" sz="3200" b="1" i="1" dirty="0" err="1">
                <a:solidFill>
                  <a:srgbClr val="FFFF00"/>
                </a:solidFill>
                <a:latin typeface="Radhika-PC" charset="0"/>
              </a:rPr>
              <a:t>තේරුමීගන්න</a:t>
            </a:r>
            <a:r>
              <a:rPr lang="en-US" sz="3200" b="1" i="1" dirty="0">
                <a:solidFill>
                  <a:srgbClr val="FFFF00"/>
                </a:solidFill>
                <a:latin typeface="Radhika-PC" charset="0"/>
              </a:rPr>
              <a:t> </a:t>
            </a:r>
            <a:r>
              <a:rPr lang="en-US" sz="3200" b="1" i="1" dirty="0" err="1">
                <a:solidFill>
                  <a:srgbClr val="FFFF00"/>
                </a:solidFill>
                <a:latin typeface="Radhika-PC" charset="0"/>
              </a:rPr>
              <a:t>බැහැනේ</a:t>
            </a:r>
            <a:endParaRPr lang="en-US" sz="3200" b="1" i="1" dirty="0">
              <a:solidFill>
                <a:srgbClr val="FFFF00"/>
              </a:solidFill>
              <a:latin typeface="Radhika-PC" charset="0"/>
            </a:endParaRP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9718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577" y="2031"/>
              <a:ext cx="2314" cy="987"/>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200" b="1" i="1">
                  <a:solidFill>
                    <a:srgbClr val="FFFF00"/>
                  </a:solidFill>
                  <a:latin typeface="Radhika-PC" charset="0"/>
                </a:rPr>
                <a:t>ඉතින්, මම එය පාළකතුමාටම භාරදෙනවා </a:t>
              </a: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177356" name="Rectangle 204"/>
          <p:cNvSpPr>
            <a:spLocks noChangeArrowheads="1"/>
          </p:cNvSpPr>
          <p:nvPr/>
        </p:nvSpPr>
        <p:spPr bwMode="auto">
          <a:xfrm>
            <a:off x="1244600" y="2019300"/>
            <a:ext cx="6929438" cy="27987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8800" b="1" i="1">
                <a:solidFill>
                  <a:srgbClr val="E8EC39"/>
                </a:solidFill>
                <a:latin typeface="Radhika-PC" charset="0"/>
              </a:rPr>
              <a:t>කවුද වගකියන්නේ?</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01738" y="2062163"/>
            <a:ext cx="7016750" cy="3629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11500" b="1" i="1">
                <a:solidFill>
                  <a:srgbClr val="E8EC39"/>
                </a:solidFill>
                <a:latin typeface="Radhika-PC" charset="0"/>
              </a:rPr>
              <a:t>ඉතින් මොකද ?</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71563" y="282575"/>
            <a:ext cx="7559675" cy="49990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400" b="1" dirty="0" err="1">
                <a:solidFill>
                  <a:srgbClr val="FAFD00"/>
                </a:solidFill>
                <a:latin typeface="Radhika-PC" charset="0"/>
              </a:rPr>
              <a:t>කාරණාවන්</a:t>
            </a:r>
            <a:r>
              <a:rPr lang="en-US" sz="4400" b="1" dirty="0">
                <a:solidFill>
                  <a:srgbClr val="FAFD00"/>
                </a:solidFill>
                <a:latin typeface="Radhika-PC" charset="0"/>
              </a:rPr>
              <a:t> </a:t>
            </a:r>
            <a:r>
              <a:rPr lang="en-US" sz="4400" b="1" dirty="0" err="1">
                <a:solidFill>
                  <a:srgbClr val="FAFD00"/>
                </a:solidFill>
                <a:latin typeface="Radhika-PC" charset="0"/>
              </a:rPr>
              <a:t>මත</a:t>
            </a:r>
            <a:r>
              <a:rPr lang="en-US" sz="4400" b="1" dirty="0">
                <a:solidFill>
                  <a:srgbClr val="FAFD00"/>
                </a:solidFill>
                <a:latin typeface="Radhika-PC" charset="0"/>
              </a:rPr>
              <a:t> </a:t>
            </a:r>
            <a:r>
              <a:rPr lang="en-US" sz="4400" b="1" dirty="0" err="1">
                <a:solidFill>
                  <a:srgbClr val="FAFD00"/>
                </a:solidFill>
                <a:latin typeface="Radhika-PC" charset="0"/>
              </a:rPr>
              <a:t>අපගේ</a:t>
            </a:r>
            <a:r>
              <a:rPr lang="en-US" sz="4400" b="1" dirty="0">
                <a:solidFill>
                  <a:srgbClr val="FAFD00"/>
                </a:solidFill>
                <a:latin typeface="Radhika-PC" charset="0"/>
              </a:rPr>
              <a:t> </a:t>
            </a:r>
            <a:r>
              <a:rPr lang="en-US" sz="4400" b="1" dirty="0" err="1">
                <a:solidFill>
                  <a:srgbClr val="FAFD00"/>
                </a:solidFill>
                <a:latin typeface="Radhika-PC" charset="0"/>
              </a:rPr>
              <a:t>ඇදහිල්ල</a:t>
            </a:r>
            <a:r>
              <a:rPr lang="en-US" sz="4400" b="1" dirty="0">
                <a:solidFill>
                  <a:srgbClr val="FAFD00"/>
                </a:solidFill>
                <a:latin typeface="Radhika-PC" charset="0"/>
              </a:rPr>
              <a:t> </a:t>
            </a:r>
            <a:r>
              <a:rPr lang="en-US" sz="4400" b="1" dirty="0" err="1">
                <a:solidFill>
                  <a:srgbClr val="FAFD00"/>
                </a:solidFill>
                <a:latin typeface="Radhika-PC" charset="0"/>
              </a:rPr>
              <a:t>ස්ථාපිත</a:t>
            </a:r>
            <a:r>
              <a:rPr lang="en-US" sz="4400" b="1" dirty="0">
                <a:solidFill>
                  <a:srgbClr val="FAFD00"/>
                </a:solidFill>
                <a:latin typeface="Radhika-PC" charset="0"/>
              </a:rPr>
              <a:t> </a:t>
            </a:r>
            <a:r>
              <a:rPr lang="en-US" sz="4400" b="1" dirty="0" err="1">
                <a:solidFill>
                  <a:srgbClr val="FAFD00"/>
                </a:solidFill>
                <a:latin typeface="Radhika-PC" charset="0"/>
              </a:rPr>
              <a:t>නොවන්නේ</a:t>
            </a:r>
            <a:r>
              <a:rPr lang="en-US" sz="4400" b="1" dirty="0">
                <a:solidFill>
                  <a:srgbClr val="FAFD00"/>
                </a:solidFill>
                <a:latin typeface="Radhika-PC" charset="0"/>
              </a:rPr>
              <a:t> </a:t>
            </a:r>
            <a:r>
              <a:rPr lang="en-US" sz="4400" b="1" dirty="0" err="1">
                <a:solidFill>
                  <a:srgbClr val="FAFD00"/>
                </a:solidFill>
                <a:latin typeface="Radhika-PC" charset="0"/>
              </a:rPr>
              <a:t>නම්</a:t>
            </a:r>
            <a:r>
              <a:rPr lang="en-US" sz="4400" b="1" dirty="0">
                <a:solidFill>
                  <a:srgbClr val="FAFD00"/>
                </a:solidFill>
                <a:latin typeface="Radhika-PC" charset="0"/>
              </a:rPr>
              <a:t>, </a:t>
            </a:r>
            <a:r>
              <a:rPr lang="en-US" sz="4400" b="1" dirty="0" err="1">
                <a:solidFill>
                  <a:srgbClr val="FAFD00"/>
                </a:solidFill>
                <a:latin typeface="Radhika-PC" charset="0"/>
              </a:rPr>
              <a:t>එය</a:t>
            </a:r>
            <a:r>
              <a:rPr lang="en-US" sz="4400" b="1" dirty="0">
                <a:solidFill>
                  <a:srgbClr val="FAFD00"/>
                </a:solidFill>
                <a:latin typeface="Radhika-PC" charset="0"/>
              </a:rPr>
              <a:t> </a:t>
            </a:r>
            <a:r>
              <a:rPr lang="en-US" sz="4400" b="1" dirty="0" err="1">
                <a:solidFill>
                  <a:srgbClr val="FAFD00"/>
                </a:solidFill>
                <a:latin typeface="Radhika-PC" charset="0"/>
              </a:rPr>
              <a:t>අනුමානයකට</a:t>
            </a:r>
            <a:r>
              <a:rPr lang="en-US" sz="4400" b="1" dirty="0">
                <a:solidFill>
                  <a:srgbClr val="FAFD00"/>
                </a:solidFill>
                <a:latin typeface="Radhika-PC" charset="0"/>
              </a:rPr>
              <a:t>, </a:t>
            </a:r>
            <a:r>
              <a:rPr lang="en-US" sz="4000" dirty="0" err="1">
                <a:solidFill>
                  <a:srgbClr val="FFFF00"/>
                </a:solidFill>
                <a:latin typeface="Radhika-PC" charset="0"/>
              </a:rPr>
              <a:t>මිථ්‍යා</a:t>
            </a:r>
            <a:r>
              <a:rPr lang="en-US" sz="4000" dirty="0">
                <a:solidFill>
                  <a:srgbClr val="FFFF00"/>
                </a:solidFill>
                <a:latin typeface="Radhika-PC" charset="0"/>
              </a:rPr>
              <a:t> </a:t>
            </a:r>
            <a:r>
              <a:rPr lang="en-US" sz="4400" b="1" dirty="0" err="1">
                <a:solidFill>
                  <a:srgbClr val="FAFD00"/>
                </a:solidFill>
                <a:latin typeface="Radhika-PC" charset="0"/>
              </a:rPr>
              <a:t>විශ්වාසයකට</a:t>
            </a:r>
            <a:r>
              <a:rPr lang="en-US" sz="4400" b="1" dirty="0">
                <a:solidFill>
                  <a:srgbClr val="FAFD00"/>
                </a:solidFill>
                <a:latin typeface="Radhika-PC" charset="0"/>
              </a:rPr>
              <a:t>, </a:t>
            </a:r>
            <a:r>
              <a:rPr lang="en-US" sz="4400" b="1" dirty="0" err="1">
                <a:solidFill>
                  <a:srgbClr val="FAFD00"/>
                </a:solidFill>
                <a:latin typeface="Radhika-PC" charset="0"/>
              </a:rPr>
              <a:t>හෝ</a:t>
            </a:r>
            <a:r>
              <a:rPr lang="en-US" sz="4400" b="1" dirty="0">
                <a:solidFill>
                  <a:srgbClr val="FAFD00"/>
                </a:solidFill>
                <a:latin typeface="Radhika-PC" charset="0"/>
              </a:rPr>
              <a:t> </a:t>
            </a:r>
            <a:r>
              <a:rPr lang="en-US" sz="4400" b="1" dirty="0" err="1">
                <a:solidFill>
                  <a:srgbClr val="FAFD00"/>
                </a:solidFill>
                <a:latin typeface="Radhika-PC" charset="0"/>
              </a:rPr>
              <a:t>පූර්ව</a:t>
            </a:r>
            <a:r>
              <a:rPr lang="en-US" sz="4400" b="1" dirty="0">
                <a:solidFill>
                  <a:srgbClr val="FAFD00"/>
                </a:solidFill>
                <a:latin typeface="Radhika-PC" charset="0"/>
              </a:rPr>
              <a:t> </a:t>
            </a:r>
            <a:r>
              <a:rPr lang="en-US" sz="4400" b="1" dirty="0" err="1">
                <a:solidFill>
                  <a:srgbClr val="FAFD00"/>
                </a:solidFill>
                <a:latin typeface="Radhika-PC" charset="0"/>
              </a:rPr>
              <a:t>නිගමනයකට</a:t>
            </a:r>
            <a:r>
              <a:rPr lang="en-US" sz="4400" b="1" dirty="0">
                <a:solidFill>
                  <a:srgbClr val="FAFD00"/>
                </a:solidFill>
                <a:latin typeface="Radhika-PC" charset="0"/>
              </a:rPr>
              <a:t> </a:t>
            </a:r>
            <a:r>
              <a:rPr lang="en-US" sz="4400" b="1" dirty="0" err="1">
                <a:solidFill>
                  <a:srgbClr val="FAFD00"/>
                </a:solidFill>
                <a:latin typeface="Radhika-PC" charset="0"/>
              </a:rPr>
              <a:t>වඩා</a:t>
            </a:r>
            <a:r>
              <a:rPr lang="en-US" sz="4400" b="1" dirty="0">
                <a:solidFill>
                  <a:srgbClr val="FAFD00"/>
                </a:solidFill>
                <a:latin typeface="Radhika-PC" charset="0"/>
              </a:rPr>
              <a:t> </a:t>
            </a:r>
            <a:r>
              <a:rPr lang="en-US" sz="4400" b="1" dirty="0" err="1">
                <a:solidFill>
                  <a:srgbClr val="FAFD00"/>
                </a:solidFill>
                <a:latin typeface="Radhika-PC" charset="0"/>
              </a:rPr>
              <a:t>වැඩි</a:t>
            </a:r>
            <a:r>
              <a:rPr lang="en-US" sz="4400" b="1" dirty="0">
                <a:solidFill>
                  <a:srgbClr val="FAFD00"/>
                </a:solidFill>
                <a:latin typeface="Radhika-PC" charset="0"/>
              </a:rPr>
              <a:t> </a:t>
            </a:r>
            <a:r>
              <a:rPr lang="en-US" sz="4400" b="1" dirty="0" err="1">
                <a:solidFill>
                  <a:srgbClr val="FAFD00"/>
                </a:solidFill>
                <a:latin typeface="Radhika-PC" charset="0"/>
              </a:rPr>
              <a:t>යමක්</a:t>
            </a:r>
            <a:r>
              <a:rPr lang="en-US" sz="4400" b="1" dirty="0">
                <a:solidFill>
                  <a:srgbClr val="FAFD00"/>
                </a:solidFill>
                <a:latin typeface="Radhika-PC" charset="0"/>
              </a:rPr>
              <a:t> </a:t>
            </a:r>
            <a:r>
              <a:rPr lang="en-US" sz="4400" b="1" dirty="0" err="1">
                <a:solidFill>
                  <a:srgbClr val="FAFD00"/>
                </a:solidFill>
                <a:latin typeface="Radhika-PC" charset="0"/>
              </a:rPr>
              <a:t>නොවන්නේය</a:t>
            </a:r>
            <a:r>
              <a:rPr lang="en-US" sz="4400" b="1" dirty="0">
                <a:solidFill>
                  <a:srgbClr val="FAFD00"/>
                </a:solidFill>
                <a:latin typeface="Radhika-PC" charset="0"/>
              </a:rPr>
              <a:t>             				</a:t>
            </a:r>
          </a:p>
          <a:p>
            <a:pPr algn="l">
              <a:defRPr/>
            </a:pPr>
            <a:r>
              <a:rPr lang="en-US" sz="4400" b="1" dirty="0">
                <a:solidFill>
                  <a:srgbClr val="FAFD00"/>
                </a:solidFill>
                <a:latin typeface="Radhika-PC" charset="0"/>
              </a:rPr>
              <a:t>    </a:t>
            </a:r>
            <a:r>
              <a:rPr lang="en-US" sz="4400" b="1" dirty="0" err="1">
                <a:solidFill>
                  <a:srgbClr val="FAFD00"/>
                </a:solidFill>
                <a:latin typeface="Radhika-PC" charset="0"/>
              </a:rPr>
              <a:t>මිල්ස්</a:t>
            </a:r>
            <a:r>
              <a:rPr lang="en-US" sz="4400" b="1" dirty="0">
                <a:solidFill>
                  <a:srgbClr val="FAFD00"/>
                </a:solidFill>
                <a:latin typeface="Radhika-PC" charset="0"/>
              </a:rPr>
              <a:t> </a:t>
            </a:r>
            <a:r>
              <a:rPr lang="en-US" sz="4400" b="1" dirty="0" err="1">
                <a:solidFill>
                  <a:srgbClr val="FAFD00"/>
                </a:solidFill>
                <a:latin typeface="Radhika-PC" charset="0"/>
              </a:rPr>
              <a:t>ස්ටැන්ෆර්ඩ්</a:t>
            </a:r>
            <a:endParaRPr lang="en-US" sz="4400" b="1" dirty="0">
              <a:solidFill>
                <a:srgbClr val="FAFD00"/>
              </a:solidFill>
              <a:latin typeface="Radhika-PC" charset="0"/>
            </a:endParaRPr>
          </a:p>
          <a:p>
            <a:pPr algn="l">
              <a:defRPr/>
            </a:pPr>
            <a:endParaRPr lang="en-US" sz="1100" b="1" dirty="0">
              <a:solidFill>
                <a:srgbClr val="FAFD00"/>
              </a:solidFill>
              <a:latin typeface="Radhika-PC" charset="0"/>
            </a:endParaRPr>
          </a:p>
        </p:txBody>
      </p:sp>
      <p:sp>
        <p:nvSpPr>
          <p:cNvPr id="17413" name="Text Box 5"/>
          <p:cNvSpPr txBox="1">
            <a:spLocks noChangeArrowheads="1"/>
          </p:cNvSpPr>
          <p:nvPr/>
        </p:nvSpPr>
        <p:spPr bwMode="auto">
          <a:xfrm>
            <a:off x="1065213" y="269875"/>
            <a:ext cx="4065587"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කාරණාවන්</a:t>
            </a:r>
          </a:p>
        </p:txBody>
      </p:sp>
      <p:sp>
        <p:nvSpPr>
          <p:cNvPr id="17414" name="Text Box 6"/>
          <p:cNvSpPr txBox="1">
            <a:spLocks noChangeArrowheads="1"/>
          </p:cNvSpPr>
          <p:nvPr/>
        </p:nvSpPr>
        <p:spPr bwMode="auto">
          <a:xfrm>
            <a:off x="1069975" y="2265363"/>
            <a:ext cx="5116513"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අනුමානයකට</a:t>
            </a:r>
          </a:p>
        </p:txBody>
      </p:sp>
      <p:sp>
        <p:nvSpPr>
          <p:cNvPr id="17415" name="Text Box 7"/>
          <p:cNvSpPr txBox="1">
            <a:spLocks noChangeArrowheads="1"/>
          </p:cNvSpPr>
          <p:nvPr/>
        </p:nvSpPr>
        <p:spPr bwMode="auto">
          <a:xfrm>
            <a:off x="1068388" y="2970213"/>
            <a:ext cx="4967287"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විශ්වාසයකට</a:t>
            </a:r>
          </a:p>
        </p:txBody>
      </p:sp>
      <p:sp>
        <p:nvSpPr>
          <p:cNvPr id="17416" name="Text Box 8"/>
          <p:cNvSpPr txBox="1">
            <a:spLocks noChangeArrowheads="1"/>
          </p:cNvSpPr>
          <p:nvPr/>
        </p:nvSpPr>
        <p:spPr bwMode="auto">
          <a:xfrm>
            <a:off x="1052513" y="3625850"/>
            <a:ext cx="7659687"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නිගමනයකට</a:t>
            </a:r>
          </a:p>
        </p:txBody>
      </p:sp>
      <p:sp>
        <p:nvSpPr>
          <p:cNvPr id="50182"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0183"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0184"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0185"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50186"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3" name="Text Box 7"/>
          <p:cNvSpPr txBox="1">
            <a:spLocks noChangeArrowheads="1"/>
          </p:cNvSpPr>
          <p:nvPr/>
        </p:nvSpPr>
        <p:spPr bwMode="auto">
          <a:xfrm>
            <a:off x="5219700" y="2330450"/>
            <a:ext cx="20716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000" b="1">
                <a:solidFill>
                  <a:schemeClr val="tx1"/>
                </a:solidFill>
                <a:latin typeface="Radhika-PC" charset="0"/>
              </a:rPr>
              <a:t>මිථ්‍යා</a:t>
            </a:r>
          </a:p>
        </p:txBody>
      </p:sp>
      <p:sp>
        <p:nvSpPr>
          <p:cNvPr id="14" name="Text Box 8"/>
          <p:cNvSpPr txBox="1">
            <a:spLocks noChangeArrowheads="1"/>
          </p:cNvSpPr>
          <p:nvPr/>
        </p:nvSpPr>
        <p:spPr bwMode="auto">
          <a:xfrm>
            <a:off x="6540500" y="2955925"/>
            <a:ext cx="2757488"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පූර්ව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p:cTn id="37" dur="500" fill="hold"/>
                                        <p:tgtEl>
                                          <p:spTgt spid="17416"/>
                                        </p:tgtEl>
                                        <p:attrNameLst>
                                          <p:attrName>ppt_w</p:attrName>
                                        </p:attrNameLst>
                                      </p:cBhvr>
                                      <p:tavLst>
                                        <p:tav tm="0">
                                          <p:val>
                                            <p:fltVal val="0"/>
                                          </p:val>
                                        </p:tav>
                                        <p:tav tm="100000">
                                          <p:val>
                                            <p:strVal val="#ppt_w"/>
                                          </p:val>
                                        </p:tav>
                                      </p:tavLst>
                                    </p:anim>
                                    <p:anim calcmode="lin" valueType="num">
                                      <p:cBhvr>
                                        <p:cTn id="38" dur="500" fill="hold"/>
                                        <p:tgtEl>
                                          <p:spTgt spid="17416"/>
                                        </p:tgtEl>
                                        <p:attrNameLst>
                                          <p:attrName>ppt_h</p:attrName>
                                        </p:attrNameLst>
                                      </p:cBhvr>
                                      <p:tavLst>
                                        <p:tav tm="0">
                                          <p:val>
                                            <p:fltVal val="0"/>
                                          </p:val>
                                        </p:tav>
                                        <p:tav tm="100000">
                                          <p:val>
                                            <p:strVal val="#ppt_h"/>
                                          </p:val>
                                        </p:tav>
                                      </p:tavLst>
                                    </p:anim>
                                    <p:anim calcmode="lin" valueType="num">
                                      <p:cBhvr>
                                        <p:cTn id="39" dur="500" fill="hold"/>
                                        <p:tgtEl>
                                          <p:spTgt spid="17416"/>
                                        </p:tgtEl>
                                        <p:attrNameLst>
                                          <p:attrName>ppt_x</p:attrName>
                                        </p:attrNameLst>
                                      </p:cBhvr>
                                      <p:tavLst>
                                        <p:tav tm="0">
                                          <p:val>
                                            <p:fltVal val="0.5"/>
                                          </p:val>
                                        </p:tav>
                                        <p:tav tm="100000">
                                          <p:val>
                                            <p:strVal val="#ppt_x"/>
                                          </p:val>
                                        </p:tav>
                                      </p:tavLst>
                                    </p:anim>
                                    <p:anim calcmode="lin" valueType="num">
                                      <p:cBhvr>
                                        <p:cTn id="40" dur="500" fill="hold"/>
                                        <p:tgtEl>
                                          <p:spTgt spid="1741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P spid="13" grpId="0" autoUpdateAnimBg="0"/>
      <p:bldP spid="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950912"/>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en-US" sz="2800" b="1" dirty="0" err="1">
                <a:solidFill>
                  <a:srgbClr val="FFFF00"/>
                </a:solidFill>
                <a:latin typeface="Radhika-PC" charset="0"/>
              </a:rPr>
              <a:t>ඉගෙන</a:t>
            </a:r>
            <a:r>
              <a:rPr lang="en-US" sz="2800" b="1" dirty="0">
                <a:solidFill>
                  <a:srgbClr val="FFFF00"/>
                </a:solidFill>
                <a:latin typeface="Radhika-PC" charset="0"/>
              </a:rPr>
              <a:t> </a:t>
            </a:r>
            <a:r>
              <a:rPr lang="en-US" sz="2800" b="1" dirty="0" err="1">
                <a:solidFill>
                  <a:srgbClr val="FFFF00"/>
                </a:solidFill>
                <a:latin typeface="Radhika-PC" charset="0"/>
              </a:rPr>
              <a:t>ගැනීම</a:t>
            </a:r>
            <a:r>
              <a:rPr lang="en-US" sz="2800" b="1" dirty="0">
                <a:solidFill>
                  <a:srgbClr val="FFFF00"/>
                </a:solidFill>
                <a:latin typeface="Radhika-PC" charset="0"/>
              </a:rPr>
              <a:t> </a:t>
            </a:r>
            <a:r>
              <a:rPr lang="en-US" sz="2800" b="1" dirty="0" err="1">
                <a:solidFill>
                  <a:srgbClr val="FFFF00"/>
                </a:solidFill>
                <a:latin typeface="Radhika-PC" charset="0"/>
              </a:rPr>
              <a:t>පිළිබඳ</a:t>
            </a:r>
            <a:r>
              <a:rPr lang="en-US" sz="2800" b="1" dirty="0">
                <a:solidFill>
                  <a:srgbClr val="FFFF00"/>
                </a:solidFill>
                <a:latin typeface="Radhika-PC" charset="0"/>
              </a:rPr>
              <a:t> </a:t>
            </a:r>
            <a:r>
              <a:rPr lang="en-US" sz="2800" b="1" dirty="0" err="1">
                <a:solidFill>
                  <a:srgbClr val="FFFF00"/>
                </a:solidFill>
                <a:latin typeface="Radhika-PC" charset="0"/>
              </a:rPr>
              <a:t>රන්</a:t>
            </a:r>
            <a:r>
              <a:rPr lang="en-US" sz="2800" b="1" dirty="0">
                <a:solidFill>
                  <a:srgbClr val="FFFF00"/>
                </a:solidFill>
                <a:latin typeface="Radhika-PC" charset="0"/>
              </a:rPr>
              <a:t> </a:t>
            </a:r>
            <a:r>
              <a:rPr lang="en-US" sz="2800" b="1" dirty="0" err="1">
                <a:solidFill>
                  <a:srgbClr val="FFFF00"/>
                </a:solidFill>
                <a:latin typeface="Radhika-PC" charset="0"/>
              </a:rPr>
              <a:t>කියමනක්</a:t>
            </a:r>
            <a:r>
              <a:rPr lang="en-US" sz="2800" b="1" dirty="0">
                <a:solidFill>
                  <a:srgbClr val="FFFF00"/>
                </a:solidFill>
                <a:latin typeface="Radhika-PC" charset="0"/>
              </a:rPr>
              <a:t>....</a:t>
            </a: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31788" name="Rectangle 12"/>
          <p:cNvSpPr>
            <a:spLocks noChangeArrowheads="1"/>
          </p:cNvSpPr>
          <p:nvPr/>
        </p:nvSpPr>
        <p:spPr bwMode="auto">
          <a:xfrm>
            <a:off x="222250" y="1685925"/>
            <a:ext cx="8674100" cy="1566863"/>
          </a:xfrm>
          <a:prstGeom prst="rect">
            <a:avLst/>
          </a:prstGeom>
          <a:noFill/>
          <a:ln>
            <a:noFill/>
          </a:ln>
          <a:effectLst>
            <a:outerShdw blurRad="63500" dist="57501" dir="3723739"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defRPr/>
            </a:pPr>
            <a:r>
              <a:rPr lang="en-US" altLang="ja-JP" sz="4800" b="1">
                <a:solidFill>
                  <a:schemeClr val="tx1"/>
                </a:solidFill>
                <a:latin typeface="Radhika-PC" charset="0"/>
              </a:rPr>
              <a:t>දන්නා දෙයට වඩා යමක් අප විශ්වාස කරන්නේ නැත..</a:t>
            </a:r>
            <a:endParaRPr lang="en-US" sz="3600" b="1">
              <a:solidFill>
                <a:schemeClr val="tx1"/>
              </a:solidFill>
              <a:latin typeface="Radhika-PC" charset="0"/>
            </a:endParaRPr>
          </a:p>
        </p:txBody>
      </p:sp>
      <p:sp>
        <p:nvSpPr>
          <p:cNvPr id="331789" name="Rectangle 13"/>
          <p:cNvSpPr>
            <a:spLocks noChangeArrowheads="1"/>
          </p:cNvSpPr>
          <p:nvPr/>
        </p:nvSpPr>
        <p:spPr bwMode="auto">
          <a:xfrm>
            <a:off x="4406900" y="5268913"/>
            <a:ext cx="3721100" cy="396875"/>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r">
              <a:defRPr/>
            </a:pPr>
            <a:r>
              <a:rPr lang="en-US" sz="2000" i="1">
                <a:solidFill>
                  <a:schemeClr val="tx1"/>
                </a:solidFill>
                <a:latin typeface="Radhika-PC" charset="0"/>
              </a:rPr>
              <a:t>ඇල්බට් මොහොලර්</a:t>
            </a:r>
          </a:p>
        </p:txBody>
      </p:sp>
      <p:sp>
        <p:nvSpPr>
          <p:cNvPr id="331790" name="Text Box 14"/>
          <p:cNvSpPr txBox="1">
            <a:spLocks noChangeArrowheads="1"/>
          </p:cNvSpPr>
          <p:nvPr/>
        </p:nvSpPr>
        <p:spPr bwMode="auto">
          <a:xfrm>
            <a:off x="298450" y="3362325"/>
            <a:ext cx="8628063" cy="1446213"/>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b="1">
                <a:solidFill>
                  <a:schemeClr val="tx1"/>
                </a:solidFill>
                <a:latin typeface="Radhika-PC" charset="0"/>
              </a:rPr>
              <a:t>අප විශ්වාස කරන දෙයට වඩා උසස් ලෙස ජීවත්වන්නේද නැත.</a:t>
            </a: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Text Box 3"/>
          <p:cNvSpPr txBox="1">
            <a:spLocks noChangeArrowheads="1"/>
          </p:cNvSpPr>
          <p:nvPr/>
        </p:nvSpPr>
        <p:spPr bwMode="auto">
          <a:xfrm>
            <a:off x="422275" y="1628775"/>
            <a:ext cx="8283575" cy="4770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b="1" dirty="0" err="1">
                <a:solidFill>
                  <a:srgbClr val="FFFF00"/>
                </a:solidFill>
                <a:latin typeface="Radhika-PC" charset="0"/>
              </a:rPr>
              <a:t>මෙන්න</a:t>
            </a:r>
            <a:r>
              <a:rPr lang="en-US" sz="4800" b="1" dirty="0">
                <a:solidFill>
                  <a:srgbClr val="FFFF00"/>
                </a:solidFill>
                <a:latin typeface="Radhika-PC" charset="0"/>
              </a:rPr>
              <a:t> . . .  </a:t>
            </a:r>
            <a:br>
              <a:rPr lang="en-US" sz="4800" b="1" dirty="0">
                <a:solidFill>
                  <a:srgbClr val="FFFF00"/>
                </a:solidFill>
                <a:latin typeface="Radhika-PC" charset="0"/>
              </a:rPr>
            </a:br>
            <a:r>
              <a:rPr lang="en-US" sz="4800" b="1" dirty="0" err="1">
                <a:solidFill>
                  <a:srgbClr val="FFFF00"/>
                </a:solidFill>
                <a:latin typeface="Radhika-PC" charset="0"/>
              </a:rPr>
              <a:t>අප</a:t>
            </a:r>
            <a:r>
              <a:rPr lang="en-US" sz="4800" b="1" dirty="0">
                <a:solidFill>
                  <a:srgbClr val="FFFF00"/>
                </a:solidFill>
                <a:latin typeface="Radhika-PC" charset="0"/>
              </a:rPr>
              <a:t> </a:t>
            </a:r>
            <a:r>
              <a:rPr lang="en-US" sz="4800" b="1" dirty="0" err="1">
                <a:solidFill>
                  <a:srgbClr val="FFFF00"/>
                </a:solidFill>
                <a:latin typeface="Radhika-PC" charset="0"/>
              </a:rPr>
              <a:t>දැන්</a:t>
            </a:r>
            <a:r>
              <a:rPr lang="en-US" sz="4800" b="1" dirty="0">
                <a:solidFill>
                  <a:srgbClr val="FFFF00"/>
                </a:solidFill>
                <a:latin typeface="Radhika-PC" charset="0"/>
              </a:rPr>
              <a:t> </a:t>
            </a:r>
            <a:r>
              <a:rPr lang="en-US" sz="4800" b="1" dirty="0" err="1">
                <a:solidFill>
                  <a:srgbClr val="FFFF00"/>
                </a:solidFill>
                <a:latin typeface="Radhika-PC" charset="0"/>
              </a:rPr>
              <a:t>ගමන්</a:t>
            </a:r>
            <a:r>
              <a:rPr lang="en-US" sz="4800" b="1" dirty="0">
                <a:solidFill>
                  <a:srgbClr val="FFFF00"/>
                </a:solidFill>
                <a:latin typeface="Radhika-PC" charset="0"/>
              </a:rPr>
              <a:t> </a:t>
            </a:r>
            <a:r>
              <a:rPr lang="en-US" sz="4800" b="1" dirty="0" err="1">
                <a:solidFill>
                  <a:srgbClr val="FFFF00"/>
                </a:solidFill>
                <a:latin typeface="Radhika-PC" charset="0"/>
              </a:rPr>
              <a:t>අරඹමු</a:t>
            </a:r>
            <a:r>
              <a:rPr lang="en-US" sz="4800" b="1" dirty="0">
                <a:solidFill>
                  <a:srgbClr val="FFFF00"/>
                </a:solidFill>
                <a:latin typeface="Radhika-PC" charset="0"/>
              </a:rPr>
              <a:t>. . .</a:t>
            </a:r>
          </a:p>
          <a:p>
            <a:pPr>
              <a:defRPr/>
            </a:pPr>
            <a:r>
              <a:rPr lang="en-US" sz="2400" b="1" dirty="0">
                <a:solidFill>
                  <a:srgbClr val="FFFF00"/>
                </a:solidFill>
                <a:latin typeface="Radhika-PC" charset="0"/>
              </a:rPr>
              <a:t> </a:t>
            </a:r>
          </a:p>
          <a:p>
            <a:pPr>
              <a:defRPr/>
            </a:pPr>
            <a:r>
              <a:rPr lang="en-US" sz="4400" dirty="0">
                <a:solidFill>
                  <a:schemeClr val="tx1"/>
                </a:solidFill>
                <a:latin typeface="Radhika-PC" charset="0"/>
              </a:rPr>
              <a:t>(</a:t>
            </a:r>
            <a:r>
              <a:rPr lang="en-US" sz="4400" dirty="0" err="1">
                <a:solidFill>
                  <a:schemeClr val="tx1"/>
                </a:solidFill>
                <a:latin typeface="Radhika-PC" charset="0"/>
              </a:rPr>
              <a:t>සෑම</a:t>
            </a:r>
            <a:r>
              <a:rPr lang="en-US" sz="4400" dirty="0">
                <a:solidFill>
                  <a:schemeClr val="tx1"/>
                </a:solidFill>
                <a:latin typeface="Radhika-PC" charset="0"/>
              </a:rPr>
              <a:t> </a:t>
            </a:r>
            <a:r>
              <a:rPr lang="en-US" sz="4400" dirty="0" err="1">
                <a:solidFill>
                  <a:schemeClr val="tx1"/>
                </a:solidFill>
                <a:latin typeface="Radhika-PC" charset="0"/>
              </a:rPr>
              <a:t>සැසියක්ම</a:t>
            </a:r>
            <a:r>
              <a:rPr lang="en-US" sz="4400" dirty="0">
                <a:solidFill>
                  <a:schemeClr val="tx1"/>
                </a:solidFill>
                <a:latin typeface="Radhika-PC" charset="0"/>
              </a:rPr>
              <a:t> </a:t>
            </a:r>
            <a:r>
              <a:rPr lang="en-US" sz="4400" dirty="0" err="1">
                <a:solidFill>
                  <a:schemeClr val="tx1"/>
                </a:solidFill>
                <a:latin typeface="Radhika-PC" charset="0"/>
              </a:rPr>
              <a:t>ඔබව</a:t>
            </a:r>
            <a:r>
              <a:rPr lang="en-US" sz="4400" dirty="0">
                <a:solidFill>
                  <a:schemeClr val="tx1"/>
                </a:solidFill>
                <a:latin typeface="Radhika-PC" charset="0"/>
              </a:rPr>
              <a:t> </a:t>
            </a:r>
            <a:r>
              <a:rPr lang="en-US" sz="4400" dirty="0" err="1">
                <a:solidFill>
                  <a:schemeClr val="tx1"/>
                </a:solidFill>
                <a:latin typeface="Radhika-PC" charset="0"/>
              </a:rPr>
              <a:t>ඊළඟ</a:t>
            </a:r>
            <a:r>
              <a:rPr lang="en-US" sz="4400" dirty="0">
                <a:solidFill>
                  <a:schemeClr val="tx1"/>
                </a:solidFill>
                <a:latin typeface="Radhika-PC" charset="0"/>
              </a:rPr>
              <a:t> </a:t>
            </a:r>
            <a:r>
              <a:rPr lang="en-US" sz="4400" dirty="0" err="1">
                <a:solidFill>
                  <a:schemeClr val="tx1"/>
                </a:solidFill>
                <a:latin typeface="Radhika-PC" charset="0"/>
              </a:rPr>
              <a:t>එකට</a:t>
            </a:r>
            <a:r>
              <a:rPr lang="en-US" sz="4400" dirty="0">
                <a:solidFill>
                  <a:schemeClr val="tx1"/>
                </a:solidFill>
                <a:latin typeface="Radhika-PC" charset="0"/>
              </a:rPr>
              <a:t> </a:t>
            </a:r>
            <a:r>
              <a:rPr lang="en-US" sz="4400" dirty="0" err="1">
                <a:solidFill>
                  <a:schemeClr val="tx1"/>
                </a:solidFill>
                <a:latin typeface="Radhika-PC" charset="0"/>
              </a:rPr>
              <a:t>සූදානම්</a:t>
            </a:r>
            <a:r>
              <a:rPr lang="en-US" sz="4400" dirty="0">
                <a:solidFill>
                  <a:schemeClr val="tx1"/>
                </a:solidFill>
                <a:latin typeface="Radhika-PC" charset="0"/>
              </a:rPr>
              <a:t> </a:t>
            </a:r>
            <a:r>
              <a:rPr lang="en-US" sz="4400" dirty="0" err="1">
                <a:solidFill>
                  <a:schemeClr val="tx1"/>
                </a:solidFill>
                <a:latin typeface="Radhika-PC" charset="0"/>
              </a:rPr>
              <a:t>කරන</a:t>
            </a:r>
            <a:r>
              <a:rPr lang="en-US" sz="4400" dirty="0">
                <a:solidFill>
                  <a:schemeClr val="tx1"/>
                </a:solidFill>
                <a:latin typeface="Radhika-PC" charset="0"/>
              </a:rPr>
              <a:t> </a:t>
            </a:r>
            <a:r>
              <a:rPr lang="en-US" sz="4400" dirty="0" err="1">
                <a:solidFill>
                  <a:schemeClr val="tx1"/>
                </a:solidFill>
                <a:latin typeface="Radhika-PC" charset="0"/>
              </a:rPr>
              <a:t>බැවින්</a:t>
            </a:r>
            <a:r>
              <a:rPr lang="en-US" sz="4400" dirty="0">
                <a:solidFill>
                  <a:schemeClr val="tx1"/>
                </a:solidFill>
                <a:latin typeface="Radhika-PC" charset="0"/>
              </a:rPr>
              <a:t> </a:t>
            </a:r>
            <a:r>
              <a:rPr lang="en-US" sz="4400" dirty="0" err="1">
                <a:solidFill>
                  <a:schemeClr val="tx1"/>
                </a:solidFill>
                <a:latin typeface="Radhika-PC" charset="0"/>
              </a:rPr>
              <a:t>කිසිම</a:t>
            </a:r>
            <a:r>
              <a:rPr lang="en-US" sz="4400" dirty="0">
                <a:solidFill>
                  <a:schemeClr val="tx1"/>
                </a:solidFill>
                <a:latin typeface="Radhika-PC" charset="0"/>
              </a:rPr>
              <a:t> </a:t>
            </a:r>
            <a:r>
              <a:rPr lang="en-US" sz="4400" dirty="0" err="1">
                <a:solidFill>
                  <a:schemeClr val="tx1"/>
                </a:solidFill>
                <a:latin typeface="Radhika-PC" charset="0"/>
              </a:rPr>
              <a:t>සැසිවාරයක්</a:t>
            </a:r>
            <a:r>
              <a:rPr lang="en-US" sz="4400" dirty="0">
                <a:solidFill>
                  <a:schemeClr val="tx1"/>
                </a:solidFill>
                <a:latin typeface="Radhika-PC" charset="0"/>
              </a:rPr>
              <a:t> </a:t>
            </a:r>
            <a:r>
              <a:rPr lang="en-US" sz="4400" dirty="0" err="1">
                <a:solidFill>
                  <a:schemeClr val="tx1"/>
                </a:solidFill>
                <a:latin typeface="Radhika-PC" charset="0"/>
              </a:rPr>
              <a:t>මග</a:t>
            </a:r>
            <a:r>
              <a:rPr lang="en-US" sz="4400" dirty="0">
                <a:solidFill>
                  <a:schemeClr val="tx1"/>
                </a:solidFill>
                <a:latin typeface="Radhika-PC" charset="0"/>
              </a:rPr>
              <a:t> </a:t>
            </a:r>
            <a:r>
              <a:rPr lang="en-US" sz="4400" dirty="0" err="1">
                <a:solidFill>
                  <a:schemeClr val="tx1"/>
                </a:solidFill>
                <a:latin typeface="Radhika-PC" charset="0"/>
              </a:rPr>
              <a:t>නොහරින්න</a:t>
            </a:r>
            <a:r>
              <a:rPr lang="en-US" sz="4400" dirty="0">
                <a:solidFill>
                  <a:schemeClr val="tx1"/>
                </a:solidFill>
                <a:latin typeface="Radhika-PC" charset="0"/>
              </a:rPr>
              <a:t>)</a:t>
            </a: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5632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600" b="1" i="1" dirty="0">
                  <a:solidFill>
                    <a:srgbClr val="F6FE0A"/>
                  </a:solidFill>
                  <a:latin typeface="Radhika-PC" charset="0"/>
                </a:rPr>
                <a:t>මූලික ලෙසට බයිබලය</a:t>
              </a:r>
            </a:p>
          </p:txBody>
        </p:sp>
        <p:sp>
          <p:nvSpPr>
            <p:cNvPr id="222213" name="Rectangle 5"/>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
        <p:nvSpPr>
          <p:cNvPr id="222214" name="Text Box 6"/>
          <p:cNvSpPr txBox="1">
            <a:spLocks noChangeArrowheads="1"/>
          </p:cNvSpPr>
          <p:nvPr/>
        </p:nvSpPr>
        <p:spPr bwMode="auto">
          <a:xfrm>
            <a:off x="793750" y="3740150"/>
            <a:ext cx="7600950" cy="212248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400" b="1" dirty="0" err="1">
                <a:solidFill>
                  <a:schemeClr val="tx1"/>
                </a:solidFill>
                <a:latin typeface="Radhika-PC" charset="0"/>
              </a:rPr>
              <a:t>මෙය</a:t>
            </a:r>
            <a:r>
              <a:rPr lang="en-US" sz="4400" b="1" dirty="0">
                <a:solidFill>
                  <a:schemeClr val="tx1"/>
                </a:solidFill>
                <a:latin typeface="Radhika-PC" charset="0"/>
              </a:rPr>
              <a:t> </a:t>
            </a:r>
            <a:r>
              <a:rPr lang="en-US" sz="4400" b="1" dirty="0" err="1">
                <a:solidFill>
                  <a:schemeClr val="tx1"/>
                </a:solidFill>
                <a:latin typeface="Radhika-PC" charset="0"/>
              </a:rPr>
              <a:t>වෙනස්</a:t>
            </a:r>
            <a:r>
              <a:rPr lang="en-US" sz="4400" b="1" dirty="0">
                <a:solidFill>
                  <a:schemeClr val="tx1"/>
                </a:solidFill>
                <a:latin typeface="Radhika-PC" charset="0"/>
              </a:rPr>
              <a:t> </a:t>
            </a:r>
            <a:r>
              <a:rPr lang="en-US" sz="4400" b="1" dirty="0" err="1">
                <a:solidFill>
                  <a:schemeClr val="tx1"/>
                </a:solidFill>
                <a:latin typeface="Radhika-PC" charset="0"/>
              </a:rPr>
              <a:t>ආකරයකින්</a:t>
            </a:r>
            <a:r>
              <a:rPr lang="en-US" sz="4400" b="1" dirty="0">
                <a:solidFill>
                  <a:schemeClr val="tx1"/>
                </a:solidFill>
                <a:latin typeface="Radhika-PC" charset="0"/>
              </a:rPr>
              <a:t> </a:t>
            </a:r>
            <a:r>
              <a:rPr lang="en-US" sz="4400" b="1" dirty="0" err="1">
                <a:solidFill>
                  <a:schemeClr val="tx1"/>
                </a:solidFill>
                <a:latin typeface="Radhika-PC" charset="0"/>
              </a:rPr>
              <a:t>සිතන්නා</a:t>
            </a:r>
            <a:r>
              <a:rPr lang="en-US" sz="4400" b="1" dirty="0">
                <a:solidFill>
                  <a:schemeClr val="tx1"/>
                </a:solidFill>
                <a:latin typeface="Radhika-PC" charset="0"/>
              </a:rPr>
              <a:t> </a:t>
            </a:r>
            <a:r>
              <a:rPr lang="en-US" sz="4400" b="1" dirty="0" err="1">
                <a:solidFill>
                  <a:schemeClr val="tx1"/>
                </a:solidFill>
                <a:latin typeface="Radhika-PC" charset="0"/>
              </a:rPr>
              <a:t>වූ</a:t>
            </a:r>
            <a:r>
              <a:rPr lang="en-US" sz="4400" b="1" dirty="0">
                <a:solidFill>
                  <a:schemeClr val="tx1"/>
                </a:solidFill>
                <a:latin typeface="Radhika-PC" charset="0"/>
              </a:rPr>
              <a:t> </a:t>
            </a:r>
            <a:r>
              <a:rPr lang="en-US" sz="4400" b="1" dirty="0" err="1">
                <a:solidFill>
                  <a:schemeClr val="tx1"/>
                </a:solidFill>
                <a:latin typeface="Radhika-PC" charset="0"/>
              </a:rPr>
              <a:t>ක%රමවේදයකි</a:t>
            </a:r>
            <a:endParaRPr lang="en-US" sz="4400" b="1" dirty="0">
              <a:solidFill>
                <a:schemeClr val="tx1"/>
              </a:solidFill>
              <a:latin typeface="Radhika-PC"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185863" y="3724275"/>
            <a:ext cx="6827837" cy="1889125"/>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3600" b="1" dirty="0" err="1">
                <a:latin typeface="Radhika-PC" charset="0"/>
                <a:ea typeface="ＭＳ Ｐゴシック" charset="0"/>
                <a:cs typeface="ＭＳ Ｐゴシック" charset="0"/>
              </a:rPr>
              <a:t>මෙහිදි</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සම්පූර්ණ</a:t>
            </a:r>
            <a:r>
              <a:rPr lang="en-US" sz="3600" b="1" dirty="0">
                <a:latin typeface="Radhika-PC" charset="0"/>
                <a:ea typeface="ＭＳ Ｐゴシック" charset="0"/>
                <a:cs typeface="ＭＳ Ｐゴシック" charset="0"/>
              </a:rPr>
              <a:t> බයිබලය </a:t>
            </a:r>
            <a:r>
              <a:rPr lang="en-US" sz="3600" b="1" dirty="0" err="1">
                <a:solidFill>
                  <a:srgbClr val="1FCC16"/>
                </a:solidFill>
                <a:latin typeface="Radhika-PC" charset="0"/>
                <a:ea typeface="ＭＳ Ｐゴシック" charset="0"/>
                <a:cs typeface="ＭＳ Ｐゴシック" charset="0"/>
              </a:rPr>
              <a:t>මනසින්</a:t>
            </a:r>
            <a:r>
              <a:rPr lang="en-US" sz="3600" b="1" dirty="0">
                <a:solidFill>
                  <a:srgbClr val="1FCC16"/>
                </a:solidFill>
                <a:latin typeface="Radhika-PC" charset="0"/>
                <a:ea typeface="ＭＳ Ｐゴシック" charset="0"/>
                <a:cs typeface="ＭＳ Ｐゴシック" charset="0"/>
              </a:rPr>
              <a:t> </a:t>
            </a:r>
            <a:r>
              <a:rPr lang="en-US" sz="3600" b="1" dirty="0" err="1">
                <a:solidFill>
                  <a:srgbClr val="1FCC16"/>
                </a:solidFill>
                <a:latin typeface="Radhika-PC" charset="0"/>
                <a:ea typeface="ＭＳ Ｐゴシック" charset="0"/>
                <a:cs typeface="ＭＳ Ｐゴシック" charset="0"/>
              </a:rPr>
              <a:t>කළමනාකරණය</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කරගැනීමට</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ඔබට</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හැකිවෙනු</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ඇත</a:t>
            </a:r>
            <a:r>
              <a:rPr lang="en-US" sz="3600" b="1" dirty="0">
                <a:latin typeface="Radhika-PC" charset="0"/>
                <a:ea typeface="ＭＳ Ｐゴシック" charset="0"/>
                <a:cs typeface="ＭＳ Ｐゴシック" charset="0"/>
              </a:rPr>
              <a:t>.</a:t>
            </a: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grpSp>
        <p:nvGrpSpPr>
          <p:cNvPr id="58375" name="Group 31"/>
          <p:cNvGrpSpPr>
            <a:grpSpLocks/>
          </p:cNvGrpSpPr>
          <p:nvPr/>
        </p:nvGrpSpPr>
        <p:grpSpPr bwMode="auto">
          <a:xfrm>
            <a:off x="723900" y="18605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600" b="1" i="1" dirty="0">
                  <a:solidFill>
                    <a:srgbClr val="F6FE0A"/>
                  </a:solidFill>
                  <a:latin typeface="Radhika-PC" charset="0"/>
                </a:rPr>
                <a:t>මූලික ලෙසට </a:t>
              </a:r>
              <a:r>
                <a:rPr lang="en-US" sz="6600" b="1" i="1" dirty="0" err="1">
                  <a:solidFill>
                    <a:srgbClr val="F6FE0A"/>
                  </a:solidFill>
                  <a:latin typeface="Radhika-PC" charset="0"/>
                </a:rPr>
                <a:t>බයිබය</a:t>
              </a:r>
              <a:endParaRPr lang="en-US" sz="6600" i="1" dirty="0">
                <a:solidFill>
                  <a:srgbClr val="F6FE0A"/>
                </a:solidFill>
                <a:latin typeface="Radhika-PC" charset="0"/>
              </a:endParaRPr>
            </a:p>
          </p:txBody>
        </p:sp>
        <p:sp>
          <p:nvSpPr>
            <p:cNvPr id="9249" name="Rectangle 33"/>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879475" y="3273425"/>
            <a:ext cx="7900988" cy="1752600"/>
          </a:xfrm>
          <a:ln w="12700">
            <a:miter lim="800000"/>
            <a:headEnd/>
            <a:tailEnd/>
          </a:ln>
        </p:spPr>
        <p:txBody>
          <a:bodyPr wrap="square" lIns="90487" tIns="44450" rIns="90487" bIns="44450" numCol="1" anchor="t" anchorCtr="0" compatLnSpc="1">
            <a:prstTxWarp prst="textNoShape">
              <a:avLst/>
            </a:prstTxWarp>
          </a:bodyPr>
          <a:lstStyle/>
          <a:p>
            <a:pPr marL="0" indent="0" algn="ctr">
              <a:buFont typeface="Monotype Sorts" charset="0"/>
              <a:buNone/>
              <a:defRPr/>
            </a:pPr>
            <a:r>
              <a:rPr lang="en-US" sz="3600" b="1" dirty="0" err="1">
                <a:latin typeface="Radhika-PC" charset="0"/>
                <a:ea typeface="ＭＳ Ｐゴシック" charset="0"/>
                <a:cs typeface="ＭＳ Ｐゴシック" charset="0"/>
              </a:rPr>
              <a:t>වැදගත්</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සටහනක්ඃ</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ඔබ</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විසින්</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අන්</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අයටද</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ඉගැන්විය</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හැකි</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යමක්</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මෙහි</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ඇත</a:t>
            </a:r>
            <a:r>
              <a:rPr lang="en-US" sz="3600" b="1" dirty="0">
                <a:latin typeface="Radhika-PC" charset="0"/>
                <a:ea typeface="ＭＳ Ｐゴシック" charset="0"/>
                <a:cs typeface="ＭＳ Ｐゴシック" charset="0"/>
              </a:rPr>
              <a:t>...</a:t>
            </a: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71" y="2894"/>
              <a:ext cx="1011"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a:solidFill>
                    <a:srgbClr val="ED181E"/>
                  </a:solidFill>
                  <a:latin typeface="Lucida Handwriting" charset="0"/>
                </a:rPr>
                <a:t>C 7 S J</a:t>
              </a:r>
              <a:endParaRPr lang="en-US" sz="320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0" y="5545138"/>
            <a:ext cx="86502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defRPr/>
            </a:pPr>
            <a:r>
              <a:rPr lang="en-US" sz="4000" b="1">
                <a:solidFill>
                  <a:srgbClr val="FFEA18"/>
                </a:solidFill>
                <a:effectLst>
                  <a:outerShdw blurRad="38100" dist="38100" dir="2700000" algn="tl">
                    <a:srgbClr val="000000"/>
                  </a:outerShdw>
                </a:effectLst>
                <a:latin typeface="Radhika-PC" charset="0"/>
              </a:rPr>
              <a:t>සාක්ෂි දැරීමට අනගි ඉඩ ප්‍රස්ථාවක් . . . .</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0427" name="Group 19"/>
          <p:cNvGrpSpPr>
            <a:grpSpLocks/>
          </p:cNvGrpSpPr>
          <p:nvPr/>
        </p:nvGrpSpPr>
        <p:grpSpPr bwMode="auto">
          <a:xfrm>
            <a:off x="723900" y="1857375"/>
            <a:ext cx="7772400" cy="1143000"/>
            <a:chOff x="456" y="1170"/>
            <a:chExt cx="4896" cy="720"/>
          </a:xfrm>
        </p:grpSpPr>
        <p:sp>
          <p:nvSpPr>
            <p:cNvPr id="235540" name="Rectangle 20"/>
            <p:cNvSpPr>
              <a:spLocks noChangeArrowheads="1"/>
            </p:cNvSpPr>
            <p:nvPr/>
          </p:nvSpPr>
          <p:spPr bwMode="auto">
            <a:xfrm>
              <a:off x="456" y="117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600" b="1" i="1" dirty="0">
                  <a:solidFill>
                    <a:srgbClr val="F6FE0A"/>
                  </a:solidFill>
                  <a:latin typeface="Radhika-PC" charset="0"/>
                </a:rPr>
                <a:t>මූලික ලෙසට </a:t>
              </a:r>
              <a:r>
                <a:rPr lang="en-US" sz="6600" b="1" i="1" dirty="0" err="1">
                  <a:solidFill>
                    <a:srgbClr val="F6FE0A"/>
                  </a:solidFill>
                  <a:latin typeface="Radhika-PC" charset="0"/>
                </a:rPr>
                <a:t>බයිබය</a:t>
              </a:r>
              <a:endParaRPr lang="en-US" sz="6600" b="1" i="1" dirty="0">
                <a:solidFill>
                  <a:srgbClr val="F6FE0A"/>
                </a:solidFill>
                <a:latin typeface="Radhika-PC" charset="0"/>
              </a:endParaRPr>
            </a:p>
          </p:txBody>
        </p:sp>
        <p:sp>
          <p:nvSpPr>
            <p:cNvPr id="235541" name="Rectangle 21"/>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151188" y="1628775"/>
            <a:ext cx="5681662"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a:solidFill>
                  <a:srgbClr val="FFEA18"/>
                </a:solidFill>
                <a:latin typeface="Radhika-PC" charset="0"/>
              </a:rPr>
              <a:t>ඔබගේ අවධානය යොමුකරන්න</a:t>
            </a:r>
          </a:p>
          <a:p>
            <a:pPr>
              <a:spcBef>
                <a:spcPct val="50000"/>
              </a:spcBef>
            </a:pPr>
            <a:r>
              <a:rPr lang="en-US" sz="2800">
                <a:solidFill>
                  <a:srgbClr val="FFEA18"/>
                </a:solidFill>
                <a:latin typeface="Radhika-PC" charset="0"/>
              </a:rPr>
              <a:t>කරුණාකර ජංගම දුරකථන සහ සෑම සන්නිවේදන උපකරණයක්ම ඉගැන්වීම සැසිවාරයන්හීදී ක්‍රියාවිරහිත කර තබන්න එවිට පන්තිය තුල සිටින මිතුරන් ඔබට ස්තුතිවන්ත වනු ඇත</a:t>
            </a: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80255"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54050" y="6365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3" name="Rectangle 9"/>
          <p:cNvSpPr>
            <a:spLocks noChangeArrowheads="1"/>
          </p:cNvSpPr>
          <p:nvPr/>
        </p:nvSpPr>
        <p:spPr bwMode="auto">
          <a:xfrm>
            <a:off x="0" y="3536950"/>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800">
                <a:solidFill>
                  <a:schemeClr val="tx1"/>
                </a:solidFill>
                <a:latin typeface="Radhika-PC" charset="0"/>
              </a:rPr>
              <a:t>ඔබගේ</a:t>
            </a:r>
          </a:p>
          <a:p>
            <a:pPr>
              <a:defRPr/>
            </a:pPr>
            <a:r>
              <a:rPr lang="en-US" sz="4800">
                <a:solidFill>
                  <a:schemeClr val="tx1"/>
                </a:solidFill>
                <a:latin typeface="Radhika-PC" charset="0"/>
              </a:rPr>
              <a:t>¶බයිබල් ලිපි ගොනුව¶ </a:t>
            </a:r>
          </a:p>
          <a:p>
            <a:pPr>
              <a:defRPr/>
            </a:pPr>
            <a:r>
              <a:rPr lang="en-US" sz="4800">
                <a:solidFill>
                  <a:schemeClr val="tx1"/>
                </a:solidFill>
                <a:latin typeface="Radhika-PC" charset="0"/>
              </a:rPr>
              <a:t>විවර කිරීම</a:t>
            </a: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6000" i="1">
              <a:solidFill>
                <a:srgbClr val="F6FE0A"/>
              </a:solidFill>
              <a:latin typeface="Times"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grpSp>
        <p:nvGrpSpPr>
          <p:cNvPr id="62473"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i="1" dirty="0">
                  <a:solidFill>
                    <a:srgbClr val="F6FE0A"/>
                  </a:solidFill>
                  <a:latin typeface="Radhika-PC" charset="0"/>
                </a:rPr>
                <a:t>මූලික ලෙසට බයිබලය</a:t>
              </a:r>
            </a:p>
          </p:txBody>
        </p:sp>
        <p:sp>
          <p:nvSpPr>
            <p:cNvPr id="21530" name="Rectangle 26"/>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
        <p:nvSpPr>
          <p:cNvPr id="64519" name="Rectangle 8"/>
          <p:cNvSpPr>
            <a:spLocks noChangeArrowheads="1"/>
          </p:cNvSpPr>
          <p:nvPr/>
        </p:nvSpPr>
        <p:spPr bwMode="auto">
          <a:xfrm>
            <a:off x="4264025" y="2462213"/>
            <a:ext cx="728663" cy="7175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sz="1200">
                <a:solidFill>
                  <a:schemeClr val="bg1"/>
                </a:solidFill>
                <a:latin typeface="Radhika-PC" charset="0"/>
              </a:rPr>
              <a:t>බයිබල් </a:t>
            </a:r>
          </a:p>
          <a:p>
            <a:r>
              <a:rPr lang="en-US" sz="1200">
                <a:solidFill>
                  <a:schemeClr val="bg1"/>
                </a:solidFill>
                <a:latin typeface="Radhika-PC" charset="0"/>
              </a:rPr>
              <a:t>ලිපි ගොනුව</a:t>
            </a:r>
            <a:endParaRPr lang="zh-CN" altLang="en-US" sz="1200" b="1">
              <a:solidFill>
                <a:schemeClr val="bg1"/>
              </a:solidFill>
              <a:ea typeface="SimSun" charset="0"/>
              <a:cs typeface="SimSun" charset="0"/>
            </a:endParaRP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8" name="Rectangle 8"/>
          <p:cNvSpPr>
            <a:spLocks noChangeArrowheads="1"/>
          </p:cNvSpPr>
          <p:nvPr/>
        </p:nvSpPr>
        <p:spPr bwMode="auto">
          <a:xfrm>
            <a:off x="4249961" y="1333499"/>
            <a:ext cx="724544" cy="1120275"/>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si-LK" sz="1600" dirty="0">
                <a:solidFill>
                  <a:schemeClr val="bg1"/>
                </a:solidFill>
                <a:latin typeface="Radhika-PC" pitchFamily="2" charset="0"/>
                <a:ea typeface="ＭＳ Ｐゴシック" pitchFamily="34" charset="-128"/>
                <a:cs typeface="+mn-cs"/>
              </a:rPr>
              <a:t>බයිබල්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ලිපි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ගොනුව</a:t>
            </a:r>
            <a:endParaRPr lang="zh-CN" altLang="en-US" sz="1600" b="1" dirty="0">
              <a:solidFill>
                <a:schemeClr val="bg1"/>
              </a:solidFill>
              <a:latin typeface="Arial" pitchFamily="34" charset="0"/>
              <a:ea typeface="SimSun" pitchFamily="2" charset="-122"/>
              <a:cs typeface="+mn-cs"/>
            </a:endParaRP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ea typeface="SimSun" charset="0"/>
                <a:cs typeface="SimSun" charset="0"/>
              </a:rPr>
              <a:t>BIBLE</a:t>
            </a:r>
            <a:br>
              <a:rPr lang="en-US" altLang="zh-CN" sz="2800" b="1">
                <a:solidFill>
                  <a:schemeClr val="bg2"/>
                </a:solidFill>
                <a:ea typeface="SimSun" charset="0"/>
                <a:cs typeface="SimSun" charset="0"/>
              </a:rPr>
            </a:br>
            <a:r>
              <a:rPr lang="en-US" altLang="zh-CN" sz="2800" b="1">
                <a:solidFill>
                  <a:schemeClr val="bg2"/>
                </a:solidFill>
                <a:ea typeface="SimSun" charset="0"/>
                <a:cs typeface="SimSun" charset="0"/>
              </a:rPr>
              <a:t>FILE</a:t>
            </a:r>
            <a:endParaRPr lang="zh-CN" altLang="en-US" sz="2800" b="1">
              <a:solidFill>
                <a:schemeClr val="bg2"/>
              </a:solidFill>
              <a:ea typeface="SimSun" charset="0"/>
              <a:cs typeface="SimSun" charset="0"/>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8618" name="Text Box 8"/>
          <p:cNvSpPr txBox="1">
            <a:spLocks noChangeArrowheads="1"/>
          </p:cNvSpPr>
          <p:nvPr/>
        </p:nvSpPr>
        <p:spPr bwMode="auto">
          <a:xfrm>
            <a:off x="4648200" y="1885950"/>
            <a:ext cx="1190625" cy="914400"/>
          </a:xfrm>
          <a:prstGeom prst="rect">
            <a:avLst/>
          </a:prstGeom>
          <a:solidFill>
            <a:srgbClr val="FFFFFF"/>
          </a:solidFill>
          <a:ln w="57150">
            <a:solidFill>
              <a:srgbClr val="000000"/>
            </a:solidFill>
            <a:miter lim="800000"/>
            <a:headEnd/>
            <a:tailEnd/>
          </a:ln>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2000" b="1">
                <a:solidFill>
                  <a:schemeClr val="bg1"/>
                </a:solidFill>
                <a:latin typeface="Radhika-PC" charset="0"/>
              </a:rPr>
              <a:t>බයිබල් </a:t>
            </a:r>
          </a:p>
          <a:p>
            <a:r>
              <a:rPr lang="en-US" sz="2000" b="1">
                <a:solidFill>
                  <a:schemeClr val="bg1"/>
                </a:solidFill>
                <a:latin typeface="Radhika-PC" charset="0"/>
              </a:rPr>
              <a:t>ලිපි ගොනුව</a:t>
            </a:r>
            <a:endParaRPr lang="zh-CN" altLang="en-US" sz="2000" b="1">
              <a:solidFill>
                <a:schemeClr val="bg1"/>
              </a:solidFill>
              <a:ea typeface="SimSun" charset="0"/>
              <a:cs typeface="SimSun" charset="0"/>
            </a:endParaRP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 name="Rectangle 8"/>
          <p:cNvSpPr>
            <a:spLocks noChangeArrowheads="1"/>
          </p:cNvSpPr>
          <p:nvPr/>
        </p:nvSpPr>
        <p:spPr bwMode="auto">
          <a:xfrm>
            <a:off x="5371457" y="1333499"/>
            <a:ext cx="724544" cy="1120275"/>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si-LK" sz="1600" dirty="0">
                <a:solidFill>
                  <a:schemeClr val="bg1"/>
                </a:solidFill>
                <a:latin typeface="Radhika-PC" pitchFamily="2" charset="0"/>
                <a:ea typeface="ＭＳ Ｐゴシック" pitchFamily="34" charset="-128"/>
                <a:cs typeface="+mn-cs"/>
              </a:rPr>
              <a:t>බයිබල්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ලිපි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ගොනුව</a:t>
            </a:r>
            <a:endParaRPr lang="zh-CN" altLang="en-US" sz="1600" b="1" dirty="0">
              <a:solidFill>
                <a:schemeClr val="bg1"/>
              </a:solidFill>
              <a:latin typeface="Arial" pitchFamily="34" charset="0"/>
              <a:ea typeface="SimSun" pitchFamily="2" charset="-122"/>
              <a:cs typeface="+mn-cs"/>
            </a:endParaRP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grpSp>
        <p:nvGrpSpPr>
          <p:cNvPr id="2"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20836941">
              <a:off x="1230" y="1147"/>
              <a:ext cx="3647" cy="161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000" b="1">
                  <a:solidFill>
                    <a:srgbClr val="EEFF4B"/>
                  </a:solidFill>
                  <a:latin typeface="Radhika-PC" charset="0"/>
                </a:rPr>
                <a:t>ඉතින්....නිවරදි තොරතුරු සහ වැරදි තොරතුරු තෝරා ගැනීම අරඹන්නේ කොතනින්ද ?</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266700"/>
            <a:ext cx="5499100" cy="5822950"/>
            <a:chOff x="2200" y="168"/>
            <a:chExt cx="3464" cy="3668"/>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64" name="Rectangle 8"/>
          <p:cNvSpPr>
            <a:spLocks noChangeArrowheads="1"/>
          </p:cNvSpPr>
          <p:nvPr/>
        </p:nvSpPr>
        <p:spPr bwMode="auto">
          <a:xfrm>
            <a:off x="5792788" y="515938"/>
            <a:ext cx="2944812" cy="1566862"/>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en-US" sz="3200" b="1" dirty="0" err="1">
                <a:solidFill>
                  <a:srgbClr val="FFFF00"/>
                </a:solidFill>
                <a:latin typeface="Radhika-PC" charset="0"/>
              </a:rPr>
              <a:t>සත්‍යවශයෙන්ම</a:t>
            </a:r>
            <a:r>
              <a:rPr lang="en-US" sz="3200" b="1" dirty="0">
                <a:solidFill>
                  <a:srgbClr val="FFFF00"/>
                </a:solidFill>
                <a:latin typeface="Radhika-PC" charset="0"/>
              </a:rPr>
              <a:t> </a:t>
            </a:r>
            <a:r>
              <a:rPr lang="en-US" sz="3200" b="1" dirty="0" err="1">
                <a:solidFill>
                  <a:srgbClr val="FFFF00"/>
                </a:solidFill>
                <a:latin typeface="Radhika-PC" charset="0"/>
              </a:rPr>
              <a:t>මම</a:t>
            </a:r>
            <a:r>
              <a:rPr lang="en-US" sz="3200" b="1" dirty="0">
                <a:solidFill>
                  <a:srgbClr val="FFFF00"/>
                </a:solidFill>
                <a:latin typeface="Radhika-PC" charset="0"/>
              </a:rPr>
              <a:t> </a:t>
            </a:r>
            <a:r>
              <a:rPr lang="en-US" sz="3200" b="1" dirty="0" err="1">
                <a:solidFill>
                  <a:srgbClr val="FFFF00"/>
                </a:solidFill>
                <a:latin typeface="Radhika-PC" charset="0"/>
              </a:rPr>
              <a:t>දන්නෙ</a:t>
            </a:r>
            <a:r>
              <a:rPr lang="en-US" sz="3200" b="1" dirty="0">
                <a:solidFill>
                  <a:srgbClr val="FFFF00"/>
                </a:solidFill>
                <a:latin typeface="Radhika-PC" charset="0"/>
              </a:rPr>
              <a:t> </a:t>
            </a:r>
            <a:r>
              <a:rPr lang="en-US" sz="3200" b="1" dirty="0" err="1">
                <a:solidFill>
                  <a:srgbClr val="FFFF00"/>
                </a:solidFill>
                <a:latin typeface="Radhika-PC" charset="0"/>
              </a:rPr>
              <a:t>නැහනේ</a:t>
            </a:r>
            <a:endParaRPr lang="en-US" sz="3200" b="1" dirty="0">
              <a:solidFill>
                <a:srgbClr val="FFFF00"/>
              </a:solidFill>
              <a:latin typeface="Radhika-PC" charset="0"/>
            </a:endParaRPr>
          </a:p>
        </p:txBody>
      </p:sp>
      <p:grpSp>
        <p:nvGrpSpPr>
          <p:cNvPr id="3" name="Group 21"/>
          <p:cNvGrpSpPr>
            <a:grpSpLocks/>
          </p:cNvGrpSpPr>
          <p:nvPr/>
        </p:nvGrpSpPr>
        <p:grpSpPr bwMode="auto">
          <a:xfrm>
            <a:off x="5046663" y="2540000"/>
            <a:ext cx="3625850"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1" name="Rectangle 5"/>
            <p:cNvSpPr>
              <a:spLocks noChangeArrowheads="1"/>
            </p:cNvSpPr>
            <p:nvPr/>
          </p:nvSpPr>
          <p:spPr bwMode="auto">
            <a:xfrm>
              <a:off x="3430" y="1904"/>
              <a:ext cx="1752" cy="677"/>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en-US" sz="3200" b="1" i="1" dirty="0" err="1">
                  <a:solidFill>
                    <a:srgbClr val="FFFF00"/>
                  </a:solidFill>
                  <a:latin typeface="Radhika-PC" charset="0"/>
                </a:rPr>
                <a:t>කොතනින්ද</a:t>
              </a:r>
              <a:r>
                <a:rPr lang="en-US" sz="3200" b="1" i="1" dirty="0">
                  <a:solidFill>
                    <a:srgbClr val="FFFF00"/>
                  </a:solidFill>
                  <a:latin typeface="Radhika-PC" charset="0"/>
                </a:rPr>
                <a:t> </a:t>
              </a:r>
              <a:r>
                <a:rPr lang="en-US" sz="3200" b="1" i="1" dirty="0" err="1">
                  <a:solidFill>
                    <a:srgbClr val="FFFF00"/>
                  </a:solidFill>
                  <a:latin typeface="Radhika-PC" charset="0"/>
                </a:rPr>
                <a:t>මම</a:t>
              </a:r>
              <a:r>
                <a:rPr lang="en-US" sz="3200" b="1" i="1" dirty="0">
                  <a:solidFill>
                    <a:srgbClr val="FFFF00"/>
                  </a:solidFill>
                  <a:latin typeface="Radhika-PC" charset="0"/>
                </a:rPr>
                <a:t> </a:t>
              </a:r>
              <a:r>
                <a:rPr lang="en-US" sz="3200" b="1" i="1" dirty="0" err="1">
                  <a:solidFill>
                    <a:srgbClr val="FFFF00"/>
                  </a:solidFill>
                  <a:latin typeface="Radhika-PC" charset="0"/>
                </a:rPr>
                <a:t>පටන්ගන්නේ</a:t>
              </a:r>
              <a:r>
                <a:rPr lang="en-US" sz="3200" b="1" i="1" dirty="0">
                  <a:solidFill>
                    <a:srgbClr val="FFFF00"/>
                  </a:solidFill>
                  <a:latin typeface="Radhika-PC" charset="0"/>
                </a:rPr>
                <a:t> ? </a:t>
              </a: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78864" name="Text Box 1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396716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38</a:t>
            </a:r>
          </a:p>
        </p:txBody>
      </p:sp>
      <p:sp>
        <p:nvSpPr>
          <p:cNvPr id="80905"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9218"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9219"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9220"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9221"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9222" name="Text Box 6"/>
          <p:cNvSpPr txBox="1">
            <a:spLocks noChangeArrowheads="1"/>
          </p:cNvSpPr>
          <p:nvPr/>
        </p:nvSpPr>
        <p:spPr bwMode="auto">
          <a:xfrm>
            <a:off x="1284288" y="17463"/>
            <a:ext cx="65611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400" b="1" i="1">
                <a:solidFill>
                  <a:srgbClr val="FFFFFF"/>
                </a:solidFill>
                <a:latin typeface="Times" charset="0"/>
              </a:rPr>
              <a:t>The Bible…Basically Ministries Int</a:t>
            </a:r>
            <a:r>
              <a:rPr lang="fr-FR" altLang="ja-JP" sz="2400" b="1" i="1">
                <a:solidFill>
                  <a:srgbClr val="FFFFFF"/>
                </a:solidFill>
                <a:latin typeface="Times" charset="0"/>
              </a:rPr>
              <a:t>'</a:t>
            </a:r>
            <a:r>
              <a:rPr lang="en-US" altLang="ja-JP" sz="2400" b="1" i="1">
                <a:solidFill>
                  <a:srgbClr val="FFFFFF"/>
                </a:solidFill>
                <a:latin typeface="Times" charset="0"/>
              </a:rPr>
              <a:t>l</a:t>
            </a:r>
            <a:endParaRPr lang="en-US" sz="2400" b="1" i="1">
              <a:solidFill>
                <a:srgbClr val="FFFFFF"/>
              </a:solidFill>
              <a:latin typeface="Times" charset="0"/>
            </a:endParaRPr>
          </a:p>
        </p:txBody>
      </p:sp>
      <p:sp>
        <p:nvSpPr>
          <p:cNvPr id="9223"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9224"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9225" name="Text Box 9"/>
          <p:cNvSpPr txBox="1">
            <a:spLocks noChangeArrowheads="1"/>
          </p:cNvSpPr>
          <p:nvPr/>
        </p:nvSpPr>
        <p:spPr bwMode="auto">
          <a:xfrm>
            <a:off x="296863" y="835025"/>
            <a:ext cx="400208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John Hannah</a:t>
            </a:r>
            <a:endParaRPr lang="en-US" sz="1600" b="1">
              <a:solidFill>
                <a:srgbClr val="FFFB0C"/>
              </a:solidFill>
              <a:latin typeface="Times" charset="0"/>
            </a:endParaRPr>
          </a:p>
          <a:p>
            <a:pPr>
              <a:lnSpc>
                <a:spcPct val="55000"/>
              </a:lnSpc>
              <a:spcBef>
                <a:spcPct val="50000"/>
              </a:spcBef>
            </a:pPr>
            <a:r>
              <a:rPr lang="en-US" sz="1400" b="1" i="1">
                <a:solidFill>
                  <a:srgbClr val="FFFB0C"/>
                </a:solidFill>
                <a:latin typeface="Times" charset="0"/>
              </a:rPr>
              <a:t>Distinguished Professor of Historical Theology</a:t>
            </a:r>
          </a:p>
          <a:p>
            <a:pPr>
              <a:lnSpc>
                <a:spcPct val="55000"/>
              </a:lnSpc>
              <a:spcBef>
                <a:spcPct val="50000"/>
              </a:spcBef>
            </a:pPr>
            <a:r>
              <a:rPr lang="en-US" sz="1400" b="1" i="1">
                <a:solidFill>
                  <a:srgbClr val="FFFB0C"/>
                </a:solidFill>
                <a:latin typeface="Times" charset="0"/>
              </a:rPr>
              <a:t>Research Professor, Historical Theology</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9226"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Late Founder</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9227"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President</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8"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Kenneth Horton</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29" name="Text Box 15"/>
          <p:cNvSpPr txBox="1">
            <a:spLocks noChangeArrowheads="1"/>
          </p:cNvSpPr>
          <p:nvPr/>
        </p:nvSpPr>
        <p:spPr bwMode="auto">
          <a:xfrm>
            <a:off x="4614863" y="2116138"/>
            <a:ext cx="3810000" cy="124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Kurt Nelson</a:t>
            </a:r>
          </a:p>
          <a:p>
            <a:pPr>
              <a:lnSpc>
                <a:spcPct val="55000"/>
              </a:lnSpc>
              <a:spcBef>
                <a:spcPct val="50000"/>
              </a:spcBef>
            </a:pPr>
            <a:r>
              <a:rPr lang="en-US" sz="1400" b="1" i="1">
                <a:solidFill>
                  <a:srgbClr val="FFFB0C"/>
                </a:solidFill>
                <a:latin typeface="Times" charset="0"/>
              </a:rPr>
              <a:t>        President          Exec. Vice President</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30"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9231"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of Bible Studies</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9232"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for Russia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9233" name="Text Box 19"/>
          <p:cNvSpPr txBox="1">
            <a:spLocks noChangeArrowheads="1"/>
          </p:cNvSpPr>
          <p:nvPr/>
        </p:nvSpPr>
        <p:spPr bwMode="auto">
          <a:xfrm>
            <a:off x="3471863" y="517525"/>
            <a:ext cx="2814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i="1">
                <a:solidFill>
                  <a:srgbClr val="FFFFFF"/>
                </a:solidFill>
                <a:latin typeface="Times" charset="0"/>
              </a:rPr>
              <a:t>Committee of Reference</a:t>
            </a:r>
          </a:p>
        </p:txBody>
      </p:sp>
      <p:sp>
        <p:nvSpPr>
          <p:cNvPr id="9234"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583488" y="65389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37597" name="Text Box 29"/>
          <p:cNvSpPr txBox="1">
            <a:spLocks noChangeArrowheads="1"/>
          </p:cNvSpPr>
          <p:nvPr/>
        </p:nvSpPr>
        <p:spPr bwMode="auto">
          <a:xfrm>
            <a:off x="8131175" y="6537325"/>
            <a:ext cx="339725" cy="247650"/>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a:solidFill>
                  <a:schemeClr val="tx1"/>
                </a:solidFill>
                <a:effectLst>
                  <a:outerShdw blurRad="38100" dist="38100" dir="2700000" algn="tl">
                    <a:srgbClr val="000000"/>
                  </a:outerShdw>
                </a:effectLst>
                <a:latin typeface="Comic Sans MS" charset="0"/>
              </a:rPr>
              <a:t>03</a:t>
            </a:r>
          </a:p>
        </p:txBody>
      </p:sp>
      <p:sp>
        <p:nvSpPr>
          <p:cNvPr id="9237"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Ted Kitchens</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38" name="Text Box 32"/>
          <p:cNvSpPr txBox="1">
            <a:spLocks noChangeArrowheads="1"/>
          </p:cNvSpPr>
          <p:nvPr/>
        </p:nvSpPr>
        <p:spPr bwMode="auto">
          <a:xfrm>
            <a:off x="4999038" y="874713"/>
            <a:ext cx="3116262"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Doctor of Ministry Director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Assoc. Professor in Biblical Studies</a:t>
            </a: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Republic of Singapore</a:t>
            </a:r>
            <a:endParaRPr lang="en-US" sz="1200" b="1" i="1">
              <a:solidFill>
                <a:srgbClr val="FFFB0C"/>
              </a:solidFill>
              <a:latin typeface="Times"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82953"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C</a:t>
            </a:r>
            <a:endParaRPr lang="zh-CN" altLang="en-US" sz="2000" b="1">
              <a:solidFill>
                <a:schemeClr val="bg2"/>
              </a:solidFill>
              <a:ea typeface="SimSun" charset="0"/>
              <a:cs typeface="SimSun" charset="0"/>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7</a:t>
            </a:r>
            <a:endParaRPr lang="zh-CN" altLang="en-US" sz="2000" b="1">
              <a:solidFill>
                <a:schemeClr val="bg2"/>
              </a:solidFill>
              <a:ea typeface="SimSun" charset="0"/>
              <a:cs typeface="SimSun" charset="0"/>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S</a:t>
            </a:r>
            <a:endParaRPr lang="zh-CN" altLang="en-US" sz="2000" b="1">
              <a:solidFill>
                <a:schemeClr val="bg2"/>
              </a:solidFill>
              <a:ea typeface="SimSun" charset="0"/>
              <a:cs typeface="SimSun" charset="0"/>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J</a:t>
            </a:r>
            <a:endParaRPr lang="zh-CN" altLang="en-US" sz="2000" b="1">
              <a:solidFill>
                <a:schemeClr val="bg2"/>
              </a:solidFill>
              <a:ea typeface="SimSun" charset="0"/>
              <a:cs typeface="SimSun" charset="0"/>
            </a:endParaRPr>
          </a:p>
        </p:txBody>
      </p:sp>
      <p:sp>
        <p:nvSpPr>
          <p:cNvPr id="2" name="Title 1"/>
          <p:cNvSpPr>
            <a:spLocks noGrp="1"/>
          </p:cNvSpPr>
          <p:nvPr>
            <p:ph type="title" idx="4294967295"/>
          </p:nvPr>
        </p:nvSpPr>
        <p:spPr>
          <a:xfrm>
            <a:off x="1776413" y="2255838"/>
            <a:ext cx="6992937" cy="1751012"/>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a:latin typeface="Radhika-PC" charset="0"/>
                <a:ea typeface="ＭＳ Ｐゴシック" charset="0"/>
                <a:cs typeface="ＭＳ Ｐゴシック" charset="0"/>
              </a:rPr>
              <a:t>ඔබගේ </a:t>
            </a:r>
            <a:br>
              <a:rPr lang="en-US" sz="5400" b="1">
                <a:latin typeface="Radhika-PC" charset="0"/>
                <a:ea typeface="ＭＳ Ｐゴシック" charset="0"/>
                <a:cs typeface="ＭＳ Ｐゴシック" charset="0"/>
              </a:rPr>
            </a:br>
            <a:r>
              <a:rPr lang="en-US" sz="5400" b="1">
                <a:latin typeface="Radhika-PC" charset="0"/>
                <a:ea typeface="ＭＳ Ｐゴシック" charset="0"/>
                <a:cs typeface="ＭＳ Ｐゴシック" charset="0"/>
              </a:rPr>
              <a:t>බයිබල් ලිපිගොනුව</a:t>
            </a:r>
            <a:endParaRPr lang="en-AU" sz="5400" b="1">
              <a:latin typeface="Radhika-PC" charset="0"/>
              <a:ea typeface="ＭＳ Ｐゴシック" charset="0"/>
              <a:cs typeface="ＭＳ Ｐゴシック" charset="0"/>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85001" name="Text Box 1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500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C</a:t>
            </a:r>
            <a:endParaRPr lang="zh-CN" altLang="en-US" sz="2000" b="1">
              <a:solidFill>
                <a:schemeClr val="bg2"/>
              </a:solidFill>
              <a:ea typeface="SimSun" charset="0"/>
              <a:cs typeface="SimSun" charset="0"/>
            </a:endParaRP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7</a:t>
            </a:r>
            <a:endParaRPr lang="zh-CN" altLang="en-US" sz="2000" b="1">
              <a:solidFill>
                <a:schemeClr val="bg2"/>
              </a:solidFill>
              <a:ea typeface="SimSun" charset="0"/>
              <a:cs typeface="SimSun" charset="0"/>
            </a:endParaRPr>
          </a:p>
        </p:txBody>
      </p:sp>
      <p:sp>
        <p:nvSpPr>
          <p:cNvPr id="8500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S</a:t>
            </a:r>
            <a:endParaRPr lang="zh-CN" altLang="en-US" sz="2000" b="1">
              <a:solidFill>
                <a:schemeClr val="bg2"/>
              </a:solidFill>
              <a:ea typeface="SimSun" charset="0"/>
              <a:cs typeface="SimSun" charset="0"/>
            </a:endParaRPr>
          </a:p>
        </p:txBody>
      </p:sp>
      <p:sp>
        <p:nvSpPr>
          <p:cNvPr id="8500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J</a:t>
            </a:r>
            <a:endParaRPr lang="zh-CN" altLang="en-US" sz="2000" b="1">
              <a:solidFill>
                <a:schemeClr val="bg2"/>
              </a:solidFill>
              <a:ea typeface="SimSun" charset="0"/>
              <a:cs typeface="SimSun" charset="0"/>
            </a:endParaRPr>
          </a:p>
        </p:txBody>
      </p:sp>
      <p:sp>
        <p:nvSpPr>
          <p:cNvPr id="2" name="Title 1"/>
          <p:cNvSpPr>
            <a:spLocks noGrp="1"/>
          </p:cNvSpPr>
          <p:nvPr>
            <p:ph type="title" idx="4294967295"/>
          </p:nvPr>
        </p:nvSpPr>
        <p:spPr>
          <a:xfrm>
            <a:off x="377825" y="2300288"/>
            <a:ext cx="8369300" cy="1752600"/>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a:latin typeface="Radhika-PC" charset="0"/>
                <a:ea typeface="ＭＳ Ｐゴシック" charset="0"/>
                <a:cs typeface="ＭＳ Ｐゴシック" charset="0"/>
              </a:rPr>
              <a:t>ඔබගේ </a:t>
            </a:r>
            <a:br>
              <a:rPr lang="en-US" sz="5400" b="1">
                <a:latin typeface="Radhika-PC" charset="0"/>
                <a:ea typeface="ＭＳ Ｐゴシック" charset="0"/>
                <a:cs typeface="ＭＳ Ｐゴシック" charset="0"/>
              </a:rPr>
            </a:br>
            <a:r>
              <a:rPr lang="en-US" sz="5400" b="1">
                <a:latin typeface="Radhika-PC" charset="0"/>
                <a:ea typeface="ＭＳ Ｐゴシック" charset="0"/>
                <a:cs typeface="ＭＳ Ｐゴシック" charset="0"/>
              </a:rPr>
              <a:t>බයිබල් ලිපිගොනුව</a:t>
            </a:r>
            <a:endParaRPr lang="en-US" sz="5400" b="1" i="1">
              <a:solidFill>
                <a:srgbClr val="E8EC39"/>
              </a:solidFill>
              <a:latin typeface="Comic Sans MS" charset="0"/>
              <a:ea typeface="ＭＳ Ｐゴシック" charset="0"/>
              <a:cs typeface="ＭＳ Ｐゴシック" charset="0"/>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704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C</a:t>
            </a:r>
            <a:endParaRPr lang="zh-CN" altLang="en-US" sz="2000" b="1">
              <a:solidFill>
                <a:schemeClr val="bg2"/>
              </a:solidFill>
              <a:ea typeface="SimSun" charset="0"/>
              <a:cs typeface="SimSun" charset="0"/>
            </a:endParaRPr>
          </a:p>
        </p:txBody>
      </p:sp>
      <p:sp>
        <p:nvSpPr>
          <p:cNvPr id="8704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7</a:t>
            </a:r>
            <a:endParaRPr lang="zh-CN" altLang="en-US" sz="2000" b="1">
              <a:solidFill>
                <a:schemeClr val="bg2"/>
              </a:solidFill>
              <a:ea typeface="SimSun" charset="0"/>
              <a:cs typeface="SimSun" charset="0"/>
            </a:endParaRPr>
          </a:p>
        </p:txBody>
      </p:sp>
      <p:sp>
        <p:nvSpPr>
          <p:cNvPr id="8704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S</a:t>
            </a:r>
            <a:endParaRPr lang="zh-CN" altLang="en-US" sz="2000" b="1">
              <a:solidFill>
                <a:schemeClr val="bg2"/>
              </a:solidFill>
              <a:ea typeface="SimSun" charset="0"/>
              <a:cs typeface="SimSun" charset="0"/>
            </a:endParaRPr>
          </a:p>
        </p:txBody>
      </p:sp>
      <p:sp>
        <p:nvSpPr>
          <p:cNvPr id="8704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J</a:t>
            </a:r>
            <a:endParaRPr lang="zh-CN" altLang="en-US" sz="2000" b="1">
              <a:solidFill>
                <a:schemeClr val="bg2"/>
              </a:solidFill>
              <a:ea typeface="SimSun" charset="0"/>
              <a:cs typeface="SimSun" charset="0"/>
            </a:endParaRPr>
          </a:p>
        </p:txBody>
      </p:sp>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405063" y="803275"/>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5" name="Group 483"/>
          <p:cNvGrpSpPr>
            <a:grpSpLocks/>
          </p:cNvGrpSpPr>
          <p:nvPr/>
        </p:nvGrpSpPr>
        <p:grpSpPr bwMode="auto">
          <a:xfrm>
            <a:off x="2684463" y="1184275"/>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7" name="Group 484"/>
          <p:cNvGrpSpPr>
            <a:grpSpLocks/>
          </p:cNvGrpSpPr>
          <p:nvPr/>
        </p:nvGrpSpPr>
        <p:grpSpPr bwMode="auto">
          <a:xfrm>
            <a:off x="3021013" y="1590675"/>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9" name="Group 485"/>
          <p:cNvGrpSpPr>
            <a:grpSpLocks/>
          </p:cNvGrpSpPr>
          <p:nvPr/>
        </p:nvGrpSpPr>
        <p:grpSpPr bwMode="auto">
          <a:xfrm>
            <a:off x="3275013" y="1971675"/>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1" name="Group 486"/>
          <p:cNvGrpSpPr>
            <a:grpSpLocks/>
          </p:cNvGrpSpPr>
          <p:nvPr/>
        </p:nvGrpSpPr>
        <p:grpSpPr bwMode="auto">
          <a:xfrm>
            <a:off x="3560763" y="2352675"/>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3" name="Group 487"/>
          <p:cNvGrpSpPr>
            <a:grpSpLocks/>
          </p:cNvGrpSpPr>
          <p:nvPr/>
        </p:nvGrpSpPr>
        <p:grpSpPr bwMode="auto">
          <a:xfrm>
            <a:off x="3865563" y="2720975"/>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5" name="Group 489"/>
          <p:cNvGrpSpPr>
            <a:grpSpLocks/>
          </p:cNvGrpSpPr>
          <p:nvPr/>
        </p:nvGrpSpPr>
        <p:grpSpPr bwMode="auto">
          <a:xfrm>
            <a:off x="4132263" y="3114675"/>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7" name="Group 490"/>
          <p:cNvGrpSpPr>
            <a:grpSpLocks/>
          </p:cNvGrpSpPr>
          <p:nvPr/>
        </p:nvGrpSpPr>
        <p:grpSpPr bwMode="auto">
          <a:xfrm>
            <a:off x="4386263" y="3495675"/>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9" name="Group 491"/>
          <p:cNvGrpSpPr>
            <a:grpSpLocks/>
          </p:cNvGrpSpPr>
          <p:nvPr/>
        </p:nvGrpSpPr>
        <p:grpSpPr bwMode="auto">
          <a:xfrm>
            <a:off x="4703763" y="3863975"/>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1" name="Group 492"/>
          <p:cNvGrpSpPr>
            <a:grpSpLocks/>
          </p:cNvGrpSpPr>
          <p:nvPr/>
        </p:nvGrpSpPr>
        <p:grpSpPr bwMode="auto">
          <a:xfrm>
            <a:off x="4995863" y="4257675"/>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87063" name="Text Box 50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 name="Title 2"/>
          <p:cNvSpPr>
            <a:spLocks noGrp="1"/>
          </p:cNvSpPr>
          <p:nvPr>
            <p:ph type="title" idx="4294967295"/>
          </p:nvPr>
        </p:nvSpPr>
        <p:spPr>
          <a:xfrm>
            <a:off x="2071688" y="-12700"/>
            <a:ext cx="5343525" cy="949325"/>
          </a:xfrm>
          <a:prstGeom prst="rect">
            <a:avLst/>
          </a:prstGeom>
        </p:spPr>
        <p:txBody>
          <a:bodyPr/>
          <a:lstStyle/>
          <a:p>
            <a:pPr>
              <a:defRPr/>
            </a:pPr>
            <a:r>
              <a:rPr lang="en-US" sz="4000" b="1">
                <a:latin typeface="Radhika-PC" charset="0"/>
                <a:ea typeface="ＭＳ Ｐゴシック" charset="0"/>
                <a:cs typeface="ＭＳ Ｐゴシック" charset="0"/>
              </a:rPr>
              <a:t>ලිපිගොනු 10ක්</a:t>
            </a:r>
            <a:endParaRPr lang="en-AU" sz="4000" b="1">
              <a:latin typeface="Radhika-PC" charset="0"/>
              <a:ea typeface="ＭＳ Ｐゴシック" charset="0"/>
              <a:cs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bwMode="auto">
          <a:xfrm>
            <a:off x="500063" y="1439863"/>
            <a:ext cx="8385175" cy="1493837"/>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b="1">
                <a:solidFill>
                  <a:srgbClr val="FFFF00"/>
                </a:solidFill>
                <a:latin typeface="Radhika-PC" charset="0"/>
                <a:ea typeface="ＭＳ Ｐゴシック" charset="0"/>
                <a:cs typeface="ＭＳ Ｐゴシック" charset="0"/>
              </a:rPr>
              <a:t>¶ඔබගේ බයිබල් ලිපි ගොනුව¶ විවර කිරීම</a:t>
            </a:r>
            <a:endParaRPr lang="en-AU" sz="4800" b="1">
              <a:solidFill>
                <a:srgbClr val="FFFF00"/>
              </a:solidFill>
              <a:latin typeface="Radhika-PC" charset="0"/>
              <a:ea typeface="ＭＳ Ｐゴシック" charset="0"/>
              <a:cs typeface="ＭＳ Ｐゴシック" charset="0"/>
            </a:endParaRPr>
          </a:p>
        </p:txBody>
      </p:sp>
      <p:sp>
        <p:nvSpPr>
          <p:cNvPr id="34304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dirty="0">
                <a:solidFill>
                  <a:srgbClr val="FFD34A"/>
                </a:solidFill>
                <a:latin typeface="Times" pitchFamily="-107"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itchFamily="-107" charset="0"/>
            </a:endParaRPr>
          </a:p>
        </p:txBody>
      </p:sp>
      <p:sp>
        <p:nvSpPr>
          <p:cNvPr id="343044" name="Text Box 4"/>
          <p:cNvSpPr txBox="1">
            <a:spLocks noChangeArrowheads="1"/>
          </p:cNvSpPr>
          <p:nvPr/>
        </p:nvSpPr>
        <p:spPr bwMode="auto">
          <a:xfrm>
            <a:off x="3003550" y="3094038"/>
            <a:ext cx="1652588"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2" name="Group 25"/>
          <p:cNvGrpSpPr>
            <a:grpSpLocks/>
          </p:cNvGrpSpPr>
          <p:nvPr/>
        </p:nvGrpSpPr>
        <p:grpSpPr bwMode="auto">
          <a:xfrm>
            <a:off x="566738" y="3090863"/>
            <a:ext cx="8167687" cy="3262312"/>
            <a:chOff x="340" y="380"/>
            <a:chExt cx="5145" cy="2055"/>
          </a:xfrm>
        </p:grpSpPr>
        <p:grpSp>
          <p:nvGrpSpPr>
            <p:cNvPr id="89132"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62" name="Text Box 22"/>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114FFB"/>
                  </a:solidFill>
                  <a:effectLst>
                    <a:outerShdw blurRad="38100" dist="38100" dir="2700000" algn="tl">
                      <a:srgbClr val="000000"/>
                    </a:outerShdw>
                  </a:effectLst>
                </a:rPr>
                <a:t>S</a:t>
              </a:r>
            </a:p>
          </p:txBody>
        </p:sp>
        <p:sp>
          <p:nvSpPr>
            <p:cNvPr id="343064" name="Text Box 24"/>
            <p:cNvSpPr txBox="1">
              <a:spLocks noChangeArrowheads="1"/>
            </p:cNvSpPr>
            <p:nvPr/>
          </p:nvSpPr>
          <p:spPr bwMode="auto">
            <a:xfrm>
              <a:off x="340"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rPr>
                <a:t>C</a:t>
              </a:r>
            </a:p>
          </p:txBody>
        </p:sp>
      </p:grpSp>
      <p:grpSp>
        <p:nvGrpSpPr>
          <p:cNvPr id="5" name="Group 57"/>
          <p:cNvGrpSpPr>
            <a:grpSpLocks/>
          </p:cNvGrpSpPr>
          <p:nvPr/>
        </p:nvGrpSpPr>
        <p:grpSpPr bwMode="auto">
          <a:xfrm>
            <a:off x="547688" y="3070225"/>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25" name="Group 50"/>
            <p:cNvGrpSpPr>
              <a:grpSpLocks/>
            </p:cNvGrpSpPr>
            <p:nvPr/>
          </p:nvGrpSpPr>
          <p:grpSpPr bwMode="auto">
            <a:xfrm>
              <a:off x="453" y="2043"/>
              <a:ext cx="5145" cy="2055"/>
              <a:chOff x="340" y="380"/>
              <a:chExt cx="5145" cy="2055"/>
            </a:xfrm>
          </p:grpSpPr>
          <p:grpSp>
            <p:nvGrpSpPr>
              <p:cNvPr id="89126"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114FFB"/>
                    </a:solidFill>
                    <a:effectLst>
                      <a:outerShdw blurRad="38100" dist="38100" dir="2700000" algn="tl">
                        <a:srgbClr val="000000"/>
                      </a:outerShdw>
                    </a:effectLst>
                  </a:rPr>
                  <a:t>S</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rPr>
                  <a:t>C</a:t>
                </a:r>
              </a:p>
            </p:txBody>
          </p:sp>
        </p:grpSp>
      </p:grpSp>
      <p:grpSp>
        <p:nvGrpSpPr>
          <p:cNvPr id="8" name="Group 81"/>
          <p:cNvGrpSpPr>
            <a:grpSpLocks/>
          </p:cNvGrpSpPr>
          <p:nvPr/>
        </p:nvGrpSpPr>
        <p:grpSpPr bwMode="auto">
          <a:xfrm>
            <a:off x="542925" y="3065463"/>
            <a:ext cx="8167688"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15" name="Group 85"/>
            <p:cNvGrpSpPr>
              <a:grpSpLocks/>
            </p:cNvGrpSpPr>
            <p:nvPr/>
          </p:nvGrpSpPr>
          <p:grpSpPr bwMode="auto">
            <a:xfrm>
              <a:off x="453" y="2043"/>
              <a:ext cx="5145" cy="2055"/>
              <a:chOff x="340" y="380"/>
              <a:chExt cx="5145" cy="2055"/>
            </a:xfrm>
          </p:grpSpPr>
          <p:grpSp>
            <p:nvGrpSpPr>
              <p:cNvPr id="8911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FF"/>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114FFB"/>
                    </a:solidFill>
                    <a:effectLst>
                      <a:outerShdw blurRad="38100" dist="38100" dir="2700000" algn="tl">
                        <a:srgbClr val="000000"/>
                      </a:outerShdw>
                    </a:effectLst>
                  </a:rPr>
                  <a:t>S</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rPr>
                  <a:t>C</a:t>
                </a:r>
              </a:p>
            </p:txBody>
          </p:sp>
        </p:grpSp>
      </p:grpSp>
      <p:grpSp>
        <p:nvGrpSpPr>
          <p:cNvPr id="11" name="Group 92"/>
          <p:cNvGrpSpPr>
            <a:grpSpLocks/>
          </p:cNvGrpSpPr>
          <p:nvPr/>
        </p:nvGrpSpPr>
        <p:grpSpPr bwMode="auto">
          <a:xfrm>
            <a:off x="566738" y="3074988"/>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05" name="Group 96"/>
            <p:cNvGrpSpPr>
              <a:grpSpLocks/>
            </p:cNvGrpSpPr>
            <p:nvPr/>
          </p:nvGrpSpPr>
          <p:grpSpPr bwMode="auto">
            <a:xfrm>
              <a:off x="453" y="2043"/>
              <a:ext cx="5145" cy="2055"/>
              <a:chOff x="340" y="380"/>
              <a:chExt cx="5145" cy="2055"/>
            </a:xfrm>
          </p:grpSpPr>
          <p:grpSp>
            <p:nvGrpSpPr>
              <p:cNvPr id="89106"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FFFFFF"/>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114FFB"/>
                    </a:solidFill>
                    <a:effectLst>
                      <a:outerShdw blurRad="38100" dist="38100" dir="2700000" algn="tl">
                        <a:srgbClr val="000000"/>
                      </a:outerShdw>
                    </a:effectLst>
                  </a:rPr>
                  <a:t>S</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a:solidFill>
                      <a:srgbClr val="FFFF00"/>
                    </a:solidFill>
                    <a:effectLst>
                      <a:outerShdw blurRad="38100" dist="38100" dir="2700000" algn="tl">
                        <a:srgbClr val="000000"/>
                      </a:outerShdw>
                    </a:effectLst>
                  </a:rPr>
                  <a:t>C</a:t>
                </a:r>
              </a:p>
            </p:txBody>
          </p:sp>
        </p:grpSp>
      </p:grpSp>
      <p:sp>
        <p:nvSpPr>
          <p:cNvPr id="89099"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89100"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89101" name="Text Box 10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ppt_x</p:attrName>
                                        </p:attrNameLst>
                                      </p:cBhvr>
                                      <p:tavLst>
                                        <p:tav tm="0">
                                          <p:val>
                                            <p:fltVal val="0.5"/>
                                          </p:val>
                                        </p:tav>
                                        <p:tav tm="100000">
                                          <p:val>
                                            <p:strVal val="#ppt_x"/>
                                          </p:val>
                                        </p:tav>
                                      </p:tavLst>
                                    </p:anim>
                                    <p:anim calcmode="lin" valueType="num">
                                      <p:cBhvr>
                                        <p:cTn id="44"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081338"/>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a:solidFill>
                  <a:srgbClr val="FFD34A"/>
                </a:solidFill>
                <a:latin typeface="Times" pitchFamily="-107" charset="0"/>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28676" name="Rectangle 4"/>
          <p:cNvSpPr>
            <a:spLocks noGrp="1" noChangeArrowheads="1"/>
          </p:cNvSpPr>
          <p:nvPr>
            <p:ph type="ctrTitle"/>
          </p:nvPr>
        </p:nvSpPr>
        <p:spPr bwMode="auto">
          <a:xfrm>
            <a:off x="569913" y="1666875"/>
            <a:ext cx="8004175" cy="1128713"/>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b="1">
                <a:solidFill>
                  <a:srgbClr val="FFFF00"/>
                </a:solidFill>
                <a:latin typeface="Radhika-PC" charset="0"/>
                <a:ea typeface="ＭＳ Ｐゴシック" charset="0"/>
                <a:cs typeface="ＭＳ Ｐゴシック" charset="0"/>
              </a:rPr>
              <a:t>¶ඔබගේ බයිබල් ලිපි ගොනුව¶ විවර කිරීම</a:t>
            </a:r>
            <a:endParaRPr lang="en-US" sz="4800" b="1" i="1">
              <a:solidFill>
                <a:srgbClr val="FAFD00"/>
              </a:solidFill>
              <a:latin typeface="Times" charset="0"/>
              <a:ea typeface="ＭＳ Ｐゴシック" charset="0"/>
              <a:cs typeface="ＭＳ Ｐゴシック"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buClr>
                <a:srgbClr val="790015"/>
              </a:buClr>
              <a:buSzPct val="75000"/>
              <a:buFont typeface="Monotype Sorts" charset="0"/>
              <a:buNone/>
              <a:defRPr/>
            </a:pPr>
            <a:r>
              <a:rPr lang="en-US" sz="17200">
                <a:solidFill>
                  <a:srgbClr val="FFFFFF"/>
                </a:solidFill>
                <a:effectLst>
                  <a:outerShdw blurRad="38100" dist="38100" dir="2700000" algn="tl">
                    <a:srgbClr val="000000"/>
                  </a:outerShdw>
                </a:effectLst>
              </a:rPr>
              <a:t>= </a:t>
            </a:r>
            <a:r>
              <a:rPr lang="en-US" sz="17200">
                <a:solidFill>
                  <a:srgbClr val="FF6600"/>
                </a:solidFill>
                <a:effectLst>
                  <a:outerShdw blurRad="38100" dist="38100" dir="2700000" algn="tl">
                    <a:srgbClr val="000000"/>
                  </a:outerShdw>
                </a:effectLst>
              </a:rPr>
              <a:t>4</a:t>
            </a:r>
            <a:r>
              <a:rPr lang="en-US" sz="15600">
                <a:solidFill>
                  <a:srgbClr val="FFFFFF"/>
                </a:solidFill>
                <a:effectLst>
                  <a:outerShdw blurRad="38100" dist="38100" dir="2700000" algn="tl">
                    <a:srgbClr val="000000"/>
                  </a:outerShdw>
                </a:effectLst>
              </a:rPr>
              <a:t>+</a:t>
            </a:r>
            <a:r>
              <a:rPr lang="en-US" sz="17200">
                <a:solidFill>
                  <a:srgbClr val="33CC33"/>
                </a:solidFill>
                <a:effectLst>
                  <a:outerShdw blurRad="38100" dist="38100" dir="2700000" algn="tl">
                    <a:srgbClr val="000000"/>
                  </a:outerShdw>
                </a:effectLst>
              </a:rPr>
              <a:t>3</a:t>
            </a:r>
            <a:endParaRPr lang="en-US" sz="17200">
              <a:solidFill>
                <a:srgbClr val="FFFFFF"/>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55612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91147"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3187"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600" b="1"/>
          </a:p>
        </p:txBody>
      </p:sp>
      <p:sp>
        <p:nvSpPr>
          <p:cNvPr id="30726" name="Rectangle 6"/>
          <p:cNvSpPr>
            <a:spLocks noChangeArrowheads="1"/>
          </p:cNvSpPr>
          <p:nvPr/>
        </p:nvSpPr>
        <p:spPr bwMode="auto">
          <a:xfrm>
            <a:off x="17463"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C</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rgbClr val="114FFB"/>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FFFF"/>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6350" y="3227388"/>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C</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rgbClr val="114FFB"/>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FFFF"/>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93190"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91"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3192"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3"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44</a:t>
            </a:r>
          </a:p>
        </p:txBody>
      </p:sp>
      <p:sp>
        <p:nvSpPr>
          <p:cNvPr id="93194"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93195" name="Text Box 17"/>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
        <p:nvSpPr>
          <p:cNvPr id="15" name="Rectangle 4"/>
          <p:cNvSpPr txBox="1">
            <a:spLocks noChangeArrowheads="1"/>
          </p:cNvSpPr>
          <p:nvPr/>
        </p:nvSpPr>
        <p:spPr bwMode="auto">
          <a:xfrm>
            <a:off x="569913" y="1563688"/>
            <a:ext cx="8004175" cy="1127125"/>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b="1">
                <a:solidFill>
                  <a:srgbClr val="FFFF00"/>
                </a:solidFill>
                <a:latin typeface="Radhika-PC" charset="0"/>
              </a:rPr>
              <a:t>¶ඔබගේ බයිබල් ලිපි ගොනුව¶ විවර කිරීම</a:t>
            </a:r>
            <a:endParaRPr lang="en-US" sz="4800" b="1" i="1">
              <a:solidFill>
                <a:srgbClr val="FAFD00"/>
              </a:solidFill>
              <a:effectLst>
                <a:outerShdw blurRad="38100" dist="38100" dir="2700000" algn="tl">
                  <a:srgbClr val="000000"/>
                </a:outerShdw>
              </a:effectLst>
              <a:latin typeface="Time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3600" b="1">
                <a:solidFill>
                  <a:srgbClr val="FAFD00"/>
                </a:solidFill>
                <a:latin typeface="Radhika-PC" charset="0"/>
                <a:ea typeface="ＭＳ Ｐゴシック" charset="0"/>
                <a:cs typeface="ＭＳ Ｐゴシック" charset="0"/>
              </a:rPr>
              <a:t>යතුරු පද 5ක්..</a:t>
            </a:r>
            <a:endParaRPr lang="en-US" b="1">
              <a:solidFill>
                <a:srgbClr val="FAFD00"/>
              </a:solidFill>
              <a:latin typeface="Times" charset="0"/>
              <a:ea typeface="ＭＳ Ｐゴシック" charset="0"/>
              <a:cs typeface="ＭＳ Ｐゴシック" charset="0"/>
            </a:endParaRP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59"/>
          <p:cNvGrpSpPr>
            <a:grpSpLocks/>
          </p:cNvGrpSpPr>
          <p:nvPr/>
        </p:nvGrpSpPr>
        <p:grpSpPr bwMode="auto">
          <a:xfrm>
            <a:off x="2171700" y="5046663"/>
            <a:ext cx="6972300" cy="2124075"/>
            <a:chOff x="1368" y="3179"/>
            <a:chExt cx="4392" cy="1338"/>
          </a:xfrm>
        </p:grpSpPr>
        <p:sp>
          <p:nvSpPr>
            <p:cNvPr id="31760" name="Text Box 16"/>
            <p:cNvSpPr txBox="1">
              <a:spLocks noChangeArrowheads="1"/>
            </p:cNvSpPr>
            <p:nvPr/>
          </p:nvSpPr>
          <p:spPr bwMode="auto">
            <a:xfrm>
              <a:off x="1808" y="3179"/>
              <a:ext cx="3952" cy="1338"/>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tx1"/>
                  </a:solidFill>
                  <a:effectLst>
                    <a:outerShdw blurRad="38100" dist="38100" dir="2700000" algn="tl">
                      <a:srgbClr val="000000"/>
                    </a:outerShdw>
                  </a:effectLst>
                </a:rPr>
                <a:t>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000" b="1">
                  <a:solidFill>
                    <a:srgbClr val="EDF636"/>
                  </a:solidFill>
                  <a:effectLst>
                    <a:outerShdw blurRad="38100" dist="38100" dir="2700000" algn="tl">
                      <a:srgbClr val="000000"/>
                    </a:outerShdw>
                  </a:effectLst>
                </a:rPr>
                <a:t>JESUS (</a:t>
              </a:r>
              <a:r>
                <a:rPr lang="en-US" sz="3000">
                  <a:solidFill>
                    <a:srgbClr val="EDF636"/>
                  </a:solidFill>
                  <a:effectLst>
                    <a:outerShdw blurRad="38100" dist="38100" dir="2700000" algn="tl">
                      <a:srgbClr val="000000"/>
                    </a:outerShdw>
                  </a:effectLst>
                  <a:latin typeface="Radhika-PC" charset="0"/>
                </a:rPr>
                <a:t>යේසුස්වහන්සේ</a:t>
              </a:r>
              <a:r>
                <a:rPr lang="en-US" sz="3000" b="1">
                  <a:solidFill>
                    <a:srgbClr val="EDF636"/>
                  </a:solidFill>
                  <a:effectLst>
                    <a:outerShdw blurRad="38100" dist="38100" dir="2700000" algn="tl">
                      <a:srgbClr val="000000"/>
                    </a:outerShdw>
                  </a:effectLst>
                </a:rPr>
                <a:t>)</a:t>
              </a:r>
              <a:endParaRPr lang="en-AU" sz="3000"/>
            </a:p>
            <a:p>
              <a:pPr algn="l">
                <a:spcBef>
                  <a:spcPct val="50000"/>
                </a:spcBef>
                <a:defRPr/>
              </a:pPr>
              <a:endParaRPr lang="en-US" sz="48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2147888" y="4081463"/>
            <a:ext cx="6996112" cy="1016000"/>
            <a:chOff x="1353" y="2571"/>
            <a:chExt cx="4407" cy="640"/>
          </a:xfrm>
        </p:grpSpPr>
        <p:sp>
          <p:nvSpPr>
            <p:cNvPr id="31759" name="Text Box 15"/>
            <p:cNvSpPr txBox="1">
              <a:spLocks noChangeArrowheads="1"/>
            </p:cNvSpPr>
            <p:nvPr/>
          </p:nvSpPr>
          <p:spPr bwMode="auto">
            <a:xfrm>
              <a:off x="1765" y="2571"/>
              <a:ext cx="3995"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000" b="1">
                  <a:solidFill>
                    <a:srgbClr val="EDF636"/>
                  </a:solidFill>
                  <a:effectLst>
                    <a:outerShdw blurRad="38100" dist="38100" dir="2700000" algn="tl">
                      <a:srgbClr val="000000"/>
                    </a:outerShdw>
                  </a:effectLst>
                </a:rPr>
                <a:t>SILENCE (</a:t>
              </a:r>
              <a:r>
                <a:rPr lang="en-US" sz="3000">
                  <a:solidFill>
                    <a:srgbClr val="EDF636"/>
                  </a:solidFill>
                  <a:effectLst>
                    <a:outerShdw blurRad="38100" dist="38100" dir="2700000" algn="tl">
                      <a:srgbClr val="000000"/>
                    </a:outerShdw>
                  </a:effectLst>
                  <a:latin typeface="Radhika-PC" charset="0"/>
                </a:rPr>
                <a:t>නිහඩකාලය</a:t>
              </a:r>
              <a:r>
                <a:rPr lang="en-US" sz="3000" b="1">
                  <a:solidFill>
                    <a:srgbClr val="EDF636"/>
                  </a:solidFill>
                  <a:effectLst>
                    <a:outerShdw blurRad="38100" dist="38100" dir="2700000" algn="tl">
                      <a:srgbClr val="000000"/>
                    </a:outerShdw>
                  </a:effectLst>
                </a:rPr>
                <a:t>)</a:t>
              </a:r>
              <a:endParaRPr lang="en-US" sz="30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7183438" cy="1016000"/>
            <a:chOff x="1376" y="2010"/>
            <a:chExt cx="4525" cy="640"/>
          </a:xfrm>
        </p:grpSpPr>
        <p:sp>
          <p:nvSpPr>
            <p:cNvPr id="31758" name="Text Box 14"/>
            <p:cNvSpPr txBox="1">
              <a:spLocks noChangeArrowheads="1"/>
            </p:cNvSpPr>
            <p:nvPr/>
          </p:nvSpPr>
          <p:spPr bwMode="auto">
            <a:xfrm>
              <a:off x="1813" y="2010"/>
              <a:ext cx="40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rPr>
                <a:t>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2800" b="1">
                  <a:solidFill>
                    <a:srgbClr val="EDF636"/>
                  </a:solidFill>
                  <a:effectLst>
                    <a:outerShdw blurRad="38100" dist="38100" dir="2700000" algn="tl">
                      <a:srgbClr val="000000"/>
                    </a:outerShdw>
                  </a:effectLst>
                </a:rPr>
                <a:t>SOCIETIES (</a:t>
              </a:r>
              <a:r>
                <a:rPr lang="en-US" sz="2800">
                  <a:solidFill>
                    <a:srgbClr val="EDF636"/>
                  </a:solidFill>
                  <a:effectLst>
                    <a:outerShdw blurRad="38100" dist="38100" dir="2700000" algn="tl">
                      <a:srgbClr val="000000"/>
                    </a:outerShdw>
                  </a:effectLst>
                  <a:latin typeface="Radhika-PC" charset="0"/>
                </a:rPr>
                <a:t>සමාජ ක%මයන්</a:t>
              </a:r>
              <a:r>
                <a:rPr lang="en-US" sz="2800" b="1">
                  <a:solidFill>
                    <a:srgbClr val="EDF636"/>
                  </a:solidFill>
                  <a:effectLst>
                    <a:outerShdw blurRad="38100" dist="38100" dir="2700000" algn="tl">
                      <a:srgbClr val="000000"/>
                    </a:outerShdw>
                  </a:effectLst>
                </a:rPr>
                <a:t>)</a:t>
              </a:r>
              <a:endParaRPr lang="en-US" sz="3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959600" cy="1016000"/>
            <a:chOff x="1376" y="1469"/>
            <a:chExt cx="4384" cy="640"/>
          </a:xfrm>
        </p:grpSpPr>
        <p:sp>
          <p:nvSpPr>
            <p:cNvPr id="31757" name="Text Box 13"/>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000" b="1">
                  <a:solidFill>
                    <a:srgbClr val="EDF636"/>
                  </a:solidFill>
                  <a:effectLst>
                    <a:outerShdw blurRad="38100" dist="38100" dir="2700000" algn="tl">
                      <a:srgbClr val="000000"/>
                    </a:outerShdw>
                  </a:effectLst>
                </a:rPr>
                <a:t>PEOPLE (</a:t>
              </a:r>
              <a:r>
                <a:rPr lang="en-US" sz="3000">
                  <a:solidFill>
                    <a:srgbClr val="EDF636"/>
                  </a:solidFill>
                  <a:effectLst>
                    <a:outerShdw blurRad="38100" dist="38100" dir="2700000" algn="tl">
                      <a:srgbClr val="000000"/>
                    </a:outerShdw>
                  </a:effectLst>
                </a:rPr>
                <a:t>මිනිසුන්</a:t>
              </a:r>
              <a:r>
                <a:rPr lang="en-US" sz="3000" b="1">
                  <a:solidFill>
                    <a:srgbClr val="EDF636"/>
                  </a:solidFill>
                  <a:effectLst>
                    <a:outerShdw blurRad="38100" dist="38100" dir="2700000" algn="tl">
                      <a:srgbClr val="000000"/>
                    </a:outerShdw>
                  </a:effectLst>
                </a:rPr>
                <a:t>)</a:t>
              </a:r>
              <a:endParaRPr lang="en-US" sz="3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59000" y="1484313"/>
            <a:ext cx="6985000" cy="923925"/>
            <a:chOff x="1360" y="935"/>
            <a:chExt cx="4400" cy="582"/>
          </a:xfrm>
        </p:grpSpPr>
        <p:sp>
          <p:nvSpPr>
            <p:cNvPr id="31787"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a:solidFill>
                    <a:srgbClr val="EDF636"/>
                  </a:solidFill>
                  <a:effectLst>
                    <a:outerShdw blurRad="38100" dist="38100" dir="2700000" algn="tl">
                      <a:srgbClr val="000000"/>
                    </a:outerShdw>
                  </a:effectLst>
                </a:rPr>
                <a:t>C</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000" b="1">
                  <a:solidFill>
                    <a:srgbClr val="EDF636"/>
                  </a:solidFill>
                  <a:effectLst>
                    <a:outerShdw blurRad="38100" dist="38100" dir="2700000" algn="tl">
                      <a:srgbClr val="000000"/>
                    </a:outerShdw>
                  </a:effectLst>
                </a:rPr>
                <a:t>CREATION (</a:t>
              </a:r>
              <a:r>
                <a:rPr lang="en-US" sz="3000">
                  <a:solidFill>
                    <a:srgbClr val="EDF636"/>
                  </a:solidFill>
                  <a:effectLst>
                    <a:outerShdw blurRad="38100" dist="38100" dir="2700000" algn="tl">
                      <a:srgbClr val="000000"/>
                    </a:outerShdw>
                  </a:effectLst>
                  <a:latin typeface="Radhika-PC" charset="0"/>
                </a:rPr>
                <a:t>මැවීම</a:t>
              </a:r>
              <a:r>
                <a:rPr lang="en-US" sz="3000" b="1">
                  <a:solidFill>
                    <a:srgbClr val="EDF636"/>
                  </a:solidFill>
                  <a:effectLst>
                    <a:outerShdw blurRad="38100" dist="38100" dir="2700000" algn="tl">
                      <a:srgbClr val="000000"/>
                    </a:outerShdw>
                  </a:effectLst>
                </a:rPr>
                <a:t>)</a:t>
              </a: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5245"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b="1">
                <a:solidFill>
                  <a:srgbClr val="FAFD00"/>
                </a:solidFill>
                <a:latin typeface="Radhika-PC" charset="0"/>
                <a:ea typeface="ＭＳ Ｐゴシック" charset="0"/>
                <a:cs typeface="ＭＳ Ｐゴシック" charset="0"/>
              </a:rPr>
              <a:t>යතුරු පද 5ක්..</a:t>
            </a:r>
            <a:endParaRPr lang="en-US">
              <a:solidFill>
                <a:srgbClr val="FAFD00"/>
              </a:solidFill>
              <a:latin typeface="Times" charset="0"/>
              <a:ea typeface="ＭＳ Ｐゴシック" charset="0"/>
              <a:cs typeface="ＭＳ Ｐゴシック" charset="0"/>
            </a:endParaRPr>
          </a:p>
        </p:txBody>
      </p:sp>
      <p:sp>
        <p:nvSpPr>
          <p:cNvPr id="12800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800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7284"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85"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7286" name="Text Box 2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87" name="Text Box 25"/>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97288" name="Text Box 26"/>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97289"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2" name="Group 29"/>
          <p:cNvGrpSpPr>
            <a:grpSpLocks/>
          </p:cNvGrpSpPr>
          <p:nvPr/>
        </p:nvGrpSpPr>
        <p:grpSpPr bwMode="auto">
          <a:xfrm>
            <a:off x="2171700" y="5046663"/>
            <a:ext cx="6459538" cy="1016000"/>
            <a:chOff x="1368" y="3179"/>
            <a:chExt cx="4069" cy="640"/>
          </a:xfrm>
        </p:grpSpPr>
        <p:sp>
          <p:nvSpPr>
            <p:cNvPr id="128030" name="Text Box 30"/>
            <p:cNvSpPr txBox="1">
              <a:spLocks noChangeArrowheads="1"/>
            </p:cNvSpPr>
            <p:nvPr/>
          </p:nvSpPr>
          <p:spPr bwMode="auto">
            <a:xfrm>
              <a:off x="1808" y="3179"/>
              <a:ext cx="3629"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tx1"/>
                  </a:solidFill>
                  <a:effectLst>
                    <a:outerShdw blurRad="38100" dist="38100" dir="2700000" algn="tl">
                      <a:srgbClr val="000000"/>
                    </a:outerShdw>
                  </a:effectLst>
                </a:rPr>
                <a:t>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2800" b="1">
                  <a:solidFill>
                    <a:srgbClr val="EDF636"/>
                  </a:solidFill>
                  <a:effectLst>
                    <a:outerShdw blurRad="38100" dist="38100" dir="2700000" algn="tl">
                      <a:srgbClr val="000000"/>
                    </a:outerShdw>
                  </a:effectLst>
                </a:rPr>
                <a:t>JESUS (</a:t>
              </a:r>
              <a:r>
                <a:rPr lang="en-US" sz="2800">
                  <a:solidFill>
                    <a:srgbClr val="EDF636"/>
                  </a:solidFill>
                  <a:effectLst>
                    <a:outerShdw blurRad="38100" dist="38100" dir="2700000" algn="tl">
                      <a:srgbClr val="000000"/>
                    </a:outerShdw>
                  </a:effectLst>
                  <a:latin typeface="Radhika-PC" charset="0"/>
                </a:rPr>
                <a:t>යේසුස්වහන්සේ</a:t>
              </a:r>
              <a:r>
                <a:rPr lang="en-US" sz="2800" b="1">
                  <a:solidFill>
                    <a:srgbClr val="EDF636"/>
                  </a:solidFill>
                  <a:effectLst>
                    <a:outerShdw blurRad="38100" dist="38100" dir="2700000" algn="tl">
                      <a:srgbClr val="000000"/>
                    </a:outerShdw>
                  </a:effectLst>
                </a:rPr>
                <a:t>)</a:t>
              </a:r>
              <a:endParaRPr lang="en-US" sz="2800" b="1">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2"/>
          <p:cNvGrpSpPr>
            <a:grpSpLocks/>
          </p:cNvGrpSpPr>
          <p:nvPr/>
        </p:nvGrpSpPr>
        <p:grpSpPr bwMode="auto">
          <a:xfrm>
            <a:off x="2147888" y="4081463"/>
            <a:ext cx="6532562" cy="2124075"/>
            <a:chOff x="1353" y="2571"/>
            <a:chExt cx="4115" cy="1338"/>
          </a:xfrm>
        </p:grpSpPr>
        <p:sp>
          <p:nvSpPr>
            <p:cNvPr id="128033" name="Text Box 33"/>
            <p:cNvSpPr txBox="1">
              <a:spLocks noChangeArrowheads="1"/>
            </p:cNvSpPr>
            <p:nvPr/>
          </p:nvSpPr>
          <p:spPr bwMode="auto">
            <a:xfrm>
              <a:off x="1765" y="2571"/>
              <a:ext cx="3703" cy="1338"/>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2800" b="1">
                  <a:solidFill>
                    <a:srgbClr val="EDF636"/>
                  </a:solidFill>
                  <a:effectLst>
                    <a:outerShdw blurRad="38100" dist="38100" dir="2700000" algn="tl">
                      <a:srgbClr val="000000"/>
                    </a:outerShdw>
                  </a:effectLst>
                </a:rPr>
                <a:t>SILENCE (</a:t>
              </a:r>
              <a:r>
                <a:rPr lang="en-US" sz="2800">
                  <a:solidFill>
                    <a:srgbClr val="EDF636"/>
                  </a:solidFill>
                  <a:effectLst>
                    <a:outerShdw blurRad="38100" dist="38100" dir="2700000" algn="tl">
                      <a:srgbClr val="000000"/>
                    </a:outerShdw>
                  </a:effectLst>
                  <a:latin typeface="Radhika-PC" charset="0"/>
                </a:rPr>
                <a:t>නිහඩකාලය</a:t>
              </a:r>
              <a:r>
                <a:rPr lang="en-US" sz="2800" b="1">
                  <a:solidFill>
                    <a:srgbClr val="EDF636"/>
                  </a:solidFill>
                  <a:effectLst>
                    <a:outerShdw blurRad="38100" dist="38100" dir="2700000" algn="tl">
                      <a:srgbClr val="000000"/>
                    </a:outerShdw>
                  </a:effectLst>
                </a:rPr>
                <a:t>)</a:t>
              </a:r>
              <a:endParaRPr lang="en-US" sz="2800" b="1">
                <a:effectLst>
                  <a:outerShdw blurRad="38100" dist="38100" dir="2700000" algn="tl">
                    <a:srgbClr val="000000"/>
                  </a:outerShdw>
                </a:effectLst>
              </a:endParaRPr>
            </a:p>
            <a:p>
              <a:pPr algn="l">
                <a:spcBef>
                  <a:spcPct val="50000"/>
                </a:spcBef>
                <a:defRPr/>
              </a:pPr>
              <a:endParaRPr lang="en-US" sz="4800" b="1">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5"/>
          <p:cNvGrpSpPr>
            <a:grpSpLocks/>
          </p:cNvGrpSpPr>
          <p:nvPr/>
        </p:nvGrpSpPr>
        <p:grpSpPr bwMode="auto">
          <a:xfrm>
            <a:off x="2184400" y="3190875"/>
            <a:ext cx="6865938" cy="1016000"/>
            <a:chOff x="1376" y="2010"/>
            <a:chExt cx="4325" cy="640"/>
          </a:xfrm>
        </p:grpSpPr>
        <p:sp>
          <p:nvSpPr>
            <p:cNvPr id="128036" name="Text Box 36"/>
            <p:cNvSpPr txBox="1">
              <a:spLocks noChangeArrowheads="1"/>
            </p:cNvSpPr>
            <p:nvPr/>
          </p:nvSpPr>
          <p:spPr bwMode="auto">
            <a:xfrm>
              <a:off x="1813" y="2010"/>
              <a:ext cx="38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rPr>
                <a:t>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2800" b="1">
                  <a:solidFill>
                    <a:srgbClr val="EDF636"/>
                  </a:solidFill>
                  <a:effectLst>
                    <a:outerShdw blurRad="38100" dist="38100" dir="2700000" algn="tl">
                      <a:srgbClr val="000000"/>
                    </a:outerShdw>
                  </a:effectLst>
                </a:rPr>
                <a:t>SOCIETIES (</a:t>
              </a:r>
              <a:r>
                <a:rPr lang="en-US" sz="2800">
                  <a:solidFill>
                    <a:srgbClr val="EDF636"/>
                  </a:solidFill>
                  <a:effectLst>
                    <a:outerShdw blurRad="38100" dist="38100" dir="2700000" algn="tl">
                      <a:srgbClr val="000000"/>
                    </a:outerShdw>
                  </a:effectLst>
                  <a:latin typeface="Radhika-PC" charset="0"/>
                </a:rPr>
                <a:t>සමාජ ක%මයන්</a:t>
              </a:r>
              <a:r>
                <a:rPr lang="en-US" sz="2800" b="1">
                  <a:solidFill>
                    <a:srgbClr val="EDF636"/>
                  </a:solidFill>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38"/>
          <p:cNvGrpSpPr>
            <a:grpSpLocks/>
          </p:cNvGrpSpPr>
          <p:nvPr/>
        </p:nvGrpSpPr>
        <p:grpSpPr bwMode="auto">
          <a:xfrm>
            <a:off x="2184400" y="2332038"/>
            <a:ext cx="6959600" cy="2124075"/>
            <a:chOff x="1376" y="1469"/>
            <a:chExt cx="4384" cy="1338"/>
          </a:xfrm>
        </p:grpSpPr>
        <p:sp>
          <p:nvSpPr>
            <p:cNvPr id="128039" name="Text Box 39"/>
            <p:cNvSpPr txBox="1">
              <a:spLocks noChangeArrowheads="1"/>
            </p:cNvSpPr>
            <p:nvPr/>
          </p:nvSpPr>
          <p:spPr bwMode="auto">
            <a:xfrm>
              <a:off x="1818" y="1469"/>
              <a:ext cx="3942" cy="1338"/>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400" b="1">
                  <a:solidFill>
                    <a:srgbClr val="EDF636"/>
                  </a:solidFill>
                  <a:effectLst>
                    <a:outerShdw blurRad="38100" dist="38100" dir="2700000" algn="tl">
                      <a:srgbClr val="000000"/>
                    </a:outerShdw>
                  </a:effectLst>
                </a:rPr>
                <a:t>=  </a:t>
              </a:r>
              <a:r>
                <a:rPr lang="en-US" sz="3200" b="1">
                  <a:solidFill>
                    <a:srgbClr val="EDF636"/>
                  </a:solidFill>
                  <a:effectLst>
                    <a:outerShdw blurRad="38100" dist="38100" dir="2700000" algn="tl">
                      <a:srgbClr val="000000"/>
                    </a:outerShdw>
                  </a:effectLst>
                </a:rPr>
                <a:t>PEOPLE (</a:t>
              </a:r>
              <a:r>
                <a:rPr lang="en-US" sz="3200">
                  <a:solidFill>
                    <a:srgbClr val="EDF636"/>
                  </a:solidFill>
                  <a:effectLst>
                    <a:outerShdw blurRad="38100" dist="38100" dir="2700000" algn="tl">
                      <a:srgbClr val="000000"/>
                    </a:outerShdw>
                  </a:effectLst>
                </a:rPr>
                <a:t>මිනිසුන්</a:t>
              </a:r>
              <a:r>
                <a:rPr lang="en-US" sz="3200" b="1">
                  <a:solidFill>
                    <a:srgbClr val="EDF636"/>
                  </a:solidFill>
                  <a:effectLst>
                    <a:outerShdw blurRad="38100" dist="38100" dir="2700000" algn="tl">
                      <a:srgbClr val="000000"/>
                    </a:outerShdw>
                  </a:effectLst>
                </a:rPr>
                <a:t>)</a:t>
              </a:r>
              <a:endParaRPr lang="en-US" sz="4800" b="1">
                <a:effectLst>
                  <a:outerShdw blurRad="38100" dist="38100" dir="2700000" algn="tl">
                    <a:srgbClr val="000000"/>
                  </a:outerShdw>
                </a:effectLst>
              </a:endParaRPr>
            </a:p>
            <a:p>
              <a:pPr algn="l">
                <a:spcBef>
                  <a:spcPct val="50000"/>
                </a:spcBef>
                <a:defRPr/>
              </a:pPr>
              <a:endParaRPr lang="en-US" sz="4800" b="1">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41"/>
          <p:cNvGrpSpPr>
            <a:grpSpLocks/>
          </p:cNvGrpSpPr>
          <p:nvPr/>
        </p:nvGrpSpPr>
        <p:grpSpPr bwMode="auto">
          <a:xfrm>
            <a:off x="2159000" y="1484313"/>
            <a:ext cx="6985000" cy="923925"/>
            <a:chOff x="1360" y="935"/>
            <a:chExt cx="4400" cy="582"/>
          </a:xfrm>
        </p:grpSpPr>
        <p:sp>
          <p:nvSpPr>
            <p:cNvPr id="128042" name="Text Box 42"/>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a:solidFill>
                    <a:srgbClr val="EDF636"/>
                  </a:solidFill>
                  <a:effectLst>
                    <a:outerShdw blurRad="38100" dist="38100" dir="2700000" algn="tl">
                      <a:srgbClr val="000000"/>
                    </a:outerShdw>
                  </a:effectLst>
                </a:rPr>
                <a:t>C</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200" b="1">
                  <a:solidFill>
                    <a:srgbClr val="EDF636"/>
                  </a:solidFill>
                  <a:effectLst>
                    <a:outerShdw blurRad="38100" dist="38100" dir="2700000" algn="tl">
                      <a:srgbClr val="000000"/>
                    </a:outerShdw>
                  </a:effectLst>
                </a:rPr>
                <a:t>CREATION (</a:t>
              </a:r>
              <a:r>
                <a:rPr lang="en-US" sz="3200">
                  <a:solidFill>
                    <a:srgbClr val="EDF636"/>
                  </a:solidFill>
                  <a:effectLst>
                    <a:outerShdw blurRad="38100" dist="38100" dir="2700000" algn="tl">
                      <a:srgbClr val="000000"/>
                    </a:outerShdw>
                  </a:effectLst>
                  <a:latin typeface="Radhika-PC" charset="0"/>
                </a:rPr>
                <a:t>මැවීම</a:t>
              </a:r>
              <a:r>
                <a:rPr lang="en-US" sz="3200" b="1">
                  <a:solidFill>
                    <a:srgbClr val="EDF636"/>
                  </a:solidFill>
                  <a:effectLst>
                    <a:outerShdw blurRad="38100" dist="38100" dir="2700000" algn="tl">
                      <a:srgbClr val="000000"/>
                    </a:outerShdw>
                  </a:effectLst>
                </a:rPr>
                <a:t>)</a:t>
              </a: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28044" name="Oval 44"/>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b="1">
                <a:solidFill>
                  <a:srgbClr val="FAFD00"/>
                </a:solidFill>
                <a:latin typeface="Radhika-PC" charset="0"/>
                <a:ea typeface="ＭＳ Ｐゴシック" charset="0"/>
                <a:cs typeface="ＭＳ Ｐゴシック" charset="0"/>
              </a:rPr>
              <a:t>යතුරු පද 5ක්..</a:t>
            </a:r>
            <a:endParaRPr lang="en-US">
              <a:solidFill>
                <a:srgbClr val="FAFD00"/>
              </a:solidFill>
              <a:latin typeface="Times" charset="0"/>
              <a:ea typeface="ＭＳ Ｐゴシック" charset="0"/>
              <a:cs typeface="ＭＳ Ｐゴシック" charset="0"/>
            </a:endParaRPr>
          </a:p>
        </p:txBody>
      </p:sp>
      <p:sp>
        <p:nvSpPr>
          <p:cNvPr id="13005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0052"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69" name="Oval 21"/>
          <p:cNvSpPr>
            <a:spLocks noChangeArrowheads="1"/>
          </p:cNvSpPr>
          <p:nvPr/>
        </p:nvSpPr>
        <p:spPr bwMode="auto">
          <a:xfrm>
            <a:off x="1582738" y="2381250"/>
            <a:ext cx="7267575" cy="106997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9333"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4"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9335" name="Text Box 2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9336"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99337"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99338" name="Group 29"/>
          <p:cNvGrpSpPr>
            <a:grpSpLocks/>
          </p:cNvGrpSpPr>
          <p:nvPr/>
        </p:nvGrpSpPr>
        <p:grpSpPr bwMode="auto">
          <a:xfrm>
            <a:off x="2171700" y="5046663"/>
            <a:ext cx="6972300" cy="1016000"/>
            <a:chOff x="1368" y="3179"/>
            <a:chExt cx="4392" cy="640"/>
          </a:xfrm>
        </p:grpSpPr>
        <p:sp>
          <p:nvSpPr>
            <p:cNvPr id="130078" name="Text Box 30"/>
            <p:cNvSpPr txBox="1">
              <a:spLocks noChangeArrowheads="1"/>
            </p:cNvSpPr>
            <p:nvPr/>
          </p:nvSpPr>
          <p:spPr bwMode="auto">
            <a:xfrm>
              <a:off x="1808" y="3179"/>
              <a:ext cx="395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tx1"/>
                  </a:solidFill>
                  <a:effectLst>
                    <a:outerShdw blurRad="38100" dist="38100" dir="2700000" algn="tl">
                      <a:srgbClr val="000000"/>
                    </a:outerShdw>
                  </a:effectLst>
                </a:rPr>
                <a:t>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200" b="1">
                  <a:solidFill>
                    <a:srgbClr val="EDF636"/>
                  </a:solidFill>
                  <a:effectLst>
                    <a:outerShdw blurRad="38100" dist="38100" dir="2700000" algn="tl">
                      <a:srgbClr val="000000"/>
                    </a:outerShdw>
                  </a:effectLst>
                </a:rPr>
                <a:t>JESUS (</a:t>
              </a:r>
              <a:r>
                <a:rPr lang="en-US" sz="3200">
                  <a:solidFill>
                    <a:srgbClr val="EDF636"/>
                  </a:solidFill>
                  <a:effectLst>
                    <a:outerShdw blurRad="38100" dist="38100" dir="2700000" algn="tl">
                      <a:srgbClr val="000000"/>
                    </a:outerShdw>
                  </a:effectLst>
                  <a:latin typeface="Radhika-PC" charset="0"/>
                </a:rPr>
                <a:t>යේසුස්වහන්සේ </a:t>
              </a:r>
              <a:r>
                <a:rPr lang="en-US" sz="3200" b="1">
                  <a:solidFill>
                    <a:srgbClr val="EDF636"/>
                  </a:solidFill>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39" name="Group 32"/>
          <p:cNvGrpSpPr>
            <a:grpSpLocks/>
          </p:cNvGrpSpPr>
          <p:nvPr/>
        </p:nvGrpSpPr>
        <p:grpSpPr bwMode="auto">
          <a:xfrm>
            <a:off x="2147888" y="4081463"/>
            <a:ext cx="6816725" cy="1016000"/>
            <a:chOff x="1353" y="2571"/>
            <a:chExt cx="4294" cy="640"/>
          </a:xfrm>
        </p:grpSpPr>
        <p:sp>
          <p:nvSpPr>
            <p:cNvPr id="130081" name="Text Box 33"/>
            <p:cNvSpPr txBox="1">
              <a:spLocks noChangeArrowheads="1"/>
            </p:cNvSpPr>
            <p:nvPr/>
          </p:nvSpPr>
          <p:spPr bwMode="auto">
            <a:xfrm>
              <a:off x="1765" y="2571"/>
              <a:ext cx="388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200" b="1">
                  <a:solidFill>
                    <a:srgbClr val="EDF636"/>
                  </a:solidFill>
                  <a:effectLst>
                    <a:outerShdw blurRad="38100" dist="38100" dir="2700000" algn="tl">
                      <a:srgbClr val="000000"/>
                    </a:outerShdw>
                  </a:effectLst>
                </a:rPr>
                <a:t>SILENCE (</a:t>
              </a:r>
              <a:r>
                <a:rPr lang="en-US" sz="3200">
                  <a:solidFill>
                    <a:srgbClr val="EDF636"/>
                  </a:solidFill>
                  <a:effectLst>
                    <a:outerShdw blurRad="38100" dist="38100" dir="2700000" algn="tl">
                      <a:srgbClr val="000000"/>
                    </a:outerShdw>
                  </a:effectLst>
                  <a:latin typeface="Radhika-PC" charset="0"/>
                </a:rPr>
                <a:t>නිහඩකාලය</a:t>
              </a:r>
              <a:r>
                <a:rPr lang="en-US" sz="3200" b="1">
                  <a:solidFill>
                    <a:srgbClr val="EDF636"/>
                  </a:solidFill>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0" name="Group 35"/>
          <p:cNvGrpSpPr>
            <a:grpSpLocks/>
          </p:cNvGrpSpPr>
          <p:nvPr/>
        </p:nvGrpSpPr>
        <p:grpSpPr bwMode="auto">
          <a:xfrm>
            <a:off x="2184400" y="3190875"/>
            <a:ext cx="6959600" cy="2124075"/>
            <a:chOff x="1376" y="2010"/>
            <a:chExt cx="4384" cy="1338"/>
          </a:xfrm>
        </p:grpSpPr>
        <p:sp>
          <p:nvSpPr>
            <p:cNvPr id="130084" name="Text Box 36"/>
            <p:cNvSpPr txBox="1">
              <a:spLocks noChangeArrowheads="1"/>
            </p:cNvSpPr>
            <p:nvPr/>
          </p:nvSpPr>
          <p:spPr bwMode="auto">
            <a:xfrm>
              <a:off x="1813" y="2010"/>
              <a:ext cx="3947" cy="1338"/>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rPr>
                <a:t>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2800" b="1">
                  <a:solidFill>
                    <a:srgbClr val="EDF636"/>
                  </a:solidFill>
                  <a:effectLst>
                    <a:outerShdw blurRad="38100" dist="38100" dir="2700000" algn="tl">
                      <a:srgbClr val="000000"/>
                    </a:outerShdw>
                  </a:effectLst>
                </a:rPr>
                <a:t>SOCIETIES (</a:t>
              </a:r>
              <a:r>
                <a:rPr lang="en-US" sz="2800">
                  <a:solidFill>
                    <a:srgbClr val="EDF636"/>
                  </a:solidFill>
                  <a:effectLst>
                    <a:outerShdw blurRad="38100" dist="38100" dir="2700000" algn="tl">
                      <a:srgbClr val="000000"/>
                    </a:outerShdw>
                  </a:effectLst>
                  <a:latin typeface="Radhika-PC" charset="0"/>
                </a:rPr>
                <a:t>සමාජ ක%මයන්</a:t>
              </a:r>
              <a:r>
                <a:rPr lang="en-US" sz="2800" b="1">
                  <a:solidFill>
                    <a:srgbClr val="EDF636"/>
                  </a:solidFill>
                  <a:effectLst>
                    <a:outerShdw blurRad="38100" dist="38100" dir="2700000" algn="tl">
                      <a:srgbClr val="000000"/>
                    </a:outerShdw>
                  </a:effectLst>
                </a:rPr>
                <a:t>)</a:t>
              </a:r>
              <a:endParaRPr lang="en-US" sz="4800" b="1">
                <a:effectLst>
                  <a:outerShdw blurRad="38100" dist="38100" dir="2700000" algn="tl">
                    <a:srgbClr val="000000"/>
                  </a:outerShdw>
                </a:effectLst>
              </a:endParaRPr>
            </a:p>
            <a:p>
              <a:pPr algn="l">
                <a:spcBef>
                  <a:spcPct val="50000"/>
                </a:spcBef>
                <a:defRPr/>
              </a:pPr>
              <a:endParaRPr lang="en-US" sz="4800" b="1">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1" name="Group 38"/>
          <p:cNvGrpSpPr>
            <a:grpSpLocks/>
          </p:cNvGrpSpPr>
          <p:nvPr/>
        </p:nvGrpSpPr>
        <p:grpSpPr bwMode="auto">
          <a:xfrm>
            <a:off x="2184400" y="2332038"/>
            <a:ext cx="7442200" cy="1016000"/>
            <a:chOff x="1376" y="1469"/>
            <a:chExt cx="4688" cy="640"/>
          </a:xfrm>
        </p:grpSpPr>
        <p:sp>
          <p:nvSpPr>
            <p:cNvPr id="130087" name="Text Box 39"/>
            <p:cNvSpPr txBox="1">
              <a:spLocks noChangeArrowheads="1"/>
            </p:cNvSpPr>
            <p:nvPr/>
          </p:nvSpPr>
          <p:spPr bwMode="auto">
            <a:xfrm>
              <a:off x="1818" y="1469"/>
              <a:ext cx="4246"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600" b="1">
                  <a:solidFill>
                    <a:srgbClr val="EDF636"/>
                  </a:solidFill>
                  <a:effectLst>
                    <a:outerShdw blurRad="38100" dist="38100" dir="2700000" algn="tl">
                      <a:srgbClr val="000000"/>
                    </a:outerShdw>
                  </a:effectLst>
                </a:rPr>
                <a:t>PEOPLE (</a:t>
              </a:r>
              <a:r>
                <a:rPr lang="en-US" sz="3600">
                  <a:solidFill>
                    <a:srgbClr val="EDF636"/>
                  </a:solidFill>
                  <a:effectLst>
                    <a:outerShdw blurRad="38100" dist="38100" dir="2700000" algn="tl">
                      <a:srgbClr val="000000"/>
                    </a:outerShdw>
                  </a:effectLst>
                </a:rPr>
                <a:t>මිනිසුන්</a:t>
              </a:r>
              <a:r>
                <a:rPr lang="en-US" sz="3600" b="1">
                  <a:solidFill>
                    <a:srgbClr val="EDF636"/>
                  </a:solidFill>
                  <a:effectLst>
                    <a:outerShdw blurRad="38100" dist="38100" dir="2700000" algn="tl">
                      <a:srgbClr val="000000"/>
                    </a:outerShdw>
                  </a:effectLst>
                </a:rPr>
                <a:t>)</a:t>
              </a:r>
              <a:endParaRPr lang="en-US" sz="3600" b="1">
                <a:effectLst>
                  <a:outerShdw blurRad="38100" dist="38100" dir="2700000" algn="tl">
                    <a:srgbClr val="000000"/>
                  </a:outerShdw>
                </a:effectLst>
              </a:endParaRP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2" name="Group 41"/>
          <p:cNvGrpSpPr>
            <a:grpSpLocks/>
          </p:cNvGrpSpPr>
          <p:nvPr/>
        </p:nvGrpSpPr>
        <p:grpSpPr bwMode="auto">
          <a:xfrm>
            <a:off x="2159000" y="1484313"/>
            <a:ext cx="6221413" cy="923925"/>
            <a:chOff x="1360" y="935"/>
            <a:chExt cx="3919" cy="582"/>
          </a:xfrm>
        </p:grpSpPr>
        <p:sp>
          <p:nvSpPr>
            <p:cNvPr id="130090" name="Text Box 42"/>
            <p:cNvSpPr txBox="1">
              <a:spLocks noChangeArrowheads="1"/>
            </p:cNvSpPr>
            <p:nvPr/>
          </p:nvSpPr>
          <p:spPr bwMode="auto">
            <a:xfrm>
              <a:off x="1772" y="935"/>
              <a:ext cx="3507"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a:solidFill>
                    <a:srgbClr val="EDF636"/>
                  </a:solidFill>
                  <a:effectLst>
                    <a:outerShdw blurRad="38100" dist="38100" dir="2700000" algn="tl">
                      <a:srgbClr val="000000"/>
                    </a:outerShdw>
                  </a:effectLst>
                </a:rPr>
                <a:t>C</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600" b="1">
                  <a:solidFill>
                    <a:srgbClr val="EDF636"/>
                  </a:solidFill>
                  <a:effectLst>
                    <a:outerShdw blurRad="38100" dist="38100" dir="2700000" algn="tl">
                      <a:srgbClr val="000000"/>
                    </a:outerShdw>
                  </a:effectLst>
                </a:rPr>
                <a:t>CREATION (</a:t>
              </a:r>
              <a:r>
                <a:rPr lang="en-US" sz="3600">
                  <a:solidFill>
                    <a:srgbClr val="EDF636"/>
                  </a:solidFill>
                  <a:effectLst>
                    <a:outerShdw blurRad="38100" dist="38100" dir="2700000" algn="tl">
                      <a:srgbClr val="000000"/>
                    </a:outerShdw>
                  </a:effectLst>
                  <a:latin typeface="Radhika-PC" charset="0"/>
                </a:rPr>
                <a:t>මැවීම</a:t>
              </a:r>
              <a:r>
                <a:rPr lang="en-US" sz="3600" b="1">
                  <a:solidFill>
                    <a:srgbClr val="EDF636"/>
                  </a:solidFill>
                  <a:effectLst>
                    <a:outerShdw blurRad="38100" dist="38100" dir="2700000" algn="tl">
                      <a:srgbClr val="000000"/>
                    </a:outerShdw>
                  </a:effectLst>
                </a:rPr>
                <a:t>)</a:t>
              </a:r>
              <a:endParaRPr lang="en-US" sz="4800" b="1">
                <a:solidFill>
                  <a:srgbClr val="EDF636"/>
                </a:solidFill>
                <a:effectLst>
                  <a:outerShdw blurRad="38100" dist="38100" dir="2700000" algn="tl">
                    <a:srgbClr val="000000"/>
                  </a:outerShdw>
                </a:effectLst>
              </a:endParaRP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9343"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2327275" y="1981200"/>
            <a:ext cx="6816725" cy="4114800"/>
          </a:xfrm>
          <a:prstGeom prst="rect">
            <a:avLst/>
          </a:prstGeom>
          <a:ln w="12700">
            <a:miter lim="800000"/>
            <a:headEnd/>
            <a:tailEnd/>
          </a:ln>
          <a:effectLst/>
        </p:spPr>
        <p:txBody>
          <a:bodyPr lIns="90487" tIns="44450" rIns="90487" bIns="44450"/>
          <a:lstStyle>
            <a:lvl1pPr marL="677863" indent="-677863" defTabSz="1033463">
              <a:defRPr sz="900">
                <a:solidFill>
                  <a:srgbClr val="FFA27C"/>
                </a:solidFill>
                <a:latin typeface="Arial" charset="0"/>
                <a:ea typeface="ＭＳ Ｐゴシック" charset="0"/>
                <a:cs typeface="ＭＳ Ｐゴシック" charset="0"/>
              </a:defRPr>
            </a:lvl1pPr>
            <a:lvl2pPr marL="742950" indent="-285750" defTabSz="1033463">
              <a:defRPr sz="900">
                <a:solidFill>
                  <a:srgbClr val="FFA27C"/>
                </a:solidFill>
                <a:latin typeface="Arial" charset="0"/>
                <a:ea typeface="ＭＳ Ｐゴシック" charset="0"/>
              </a:defRPr>
            </a:lvl2pPr>
            <a:lvl3pPr marL="1143000" indent="-228600" defTabSz="1033463">
              <a:defRPr sz="900">
                <a:solidFill>
                  <a:srgbClr val="FFA27C"/>
                </a:solidFill>
                <a:latin typeface="Arial" charset="0"/>
                <a:ea typeface="ＭＳ Ｐゴシック" charset="0"/>
              </a:defRPr>
            </a:lvl3pPr>
            <a:lvl4pPr marL="1600200" indent="-228600" defTabSz="1033463">
              <a:defRPr sz="900">
                <a:solidFill>
                  <a:srgbClr val="FFA27C"/>
                </a:solidFill>
                <a:latin typeface="Arial" charset="0"/>
                <a:ea typeface="ＭＳ Ｐゴシック" charset="0"/>
              </a:defRPr>
            </a:lvl4pPr>
            <a:lvl5pPr marL="2057400" indent="-228600" defTabSz="1033463">
              <a:defRPr sz="900">
                <a:solidFill>
                  <a:srgbClr val="FFA27C"/>
                </a:solidFill>
                <a:latin typeface="Arial" charset="0"/>
                <a:ea typeface="ＭＳ Ｐゴシック" charset="0"/>
              </a:defRPr>
            </a:lvl5pPr>
            <a:lvl6pPr marL="2514600" indent="-228600" algn="ctr"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defTabSz="1033463"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A</a:t>
            </a:r>
            <a:r>
              <a:rPr lang="en-US" sz="3600" b="1" dirty="0">
                <a:solidFill>
                  <a:srgbClr val="FF5511"/>
                </a:solidFill>
                <a:effectLst>
                  <a:outerShdw blurRad="38100" dist="38100" dir="2700000" algn="tl">
                    <a:srgbClr val="000000"/>
                  </a:outerShdw>
                </a:effectLst>
              </a:rPr>
              <a:t>BRAHAM (</a:t>
            </a:r>
            <a:r>
              <a:rPr lang="en-US" sz="3600" dirty="0" err="1">
                <a:solidFill>
                  <a:srgbClr val="FF5511"/>
                </a:solidFill>
                <a:latin typeface="Radhika-PC" charset="0"/>
              </a:rPr>
              <a:t>ආබ්‍රහම්</a:t>
            </a:r>
            <a:r>
              <a:rPr lang="en-US" sz="3600" b="1" dirty="0">
                <a:solidFill>
                  <a:srgbClr val="FF5511"/>
                </a:solidFill>
                <a:effectLst>
                  <a:outerShdw blurRad="38100" dist="38100" dir="2700000" algn="tl">
                    <a:srgbClr val="000000"/>
                  </a:outerShdw>
                </a:effectLst>
              </a:rPr>
              <a:t>)</a:t>
            </a:r>
            <a:endParaRPr lang="en-US" sz="5400" b="1" dirty="0">
              <a:solidFill>
                <a:srgbClr val="FF5511"/>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J</a:t>
            </a:r>
            <a:r>
              <a:rPr lang="en-US" sz="3600" b="1" dirty="0">
                <a:solidFill>
                  <a:srgbClr val="FF5511"/>
                </a:solidFill>
                <a:effectLst>
                  <a:outerShdw blurRad="38100" dist="38100" dir="2700000" algn="tl">
                    <a:srgbClr val="000000"/>
                  </a:outerShdw>
                </a:effectLst>
              </a:rPr>
              <a:t>OSEPH (</a:t>
            </a:r>
            <a:r>
              <a:rPr lang="en-US" sz="3600" dirty="0" err="1">
                <a:solidFill>
                  <a:srgbClr val="FF5511"/>
                </a:solidFill>
                <a:latin typeface="Radhika-PC" charset="0"/>
              </a:rPr>
              <a:t>යෝසෙප්</a:t>
            </a:r>
            <a:r>
              <a:rPr lang="en-US" sz="3600" b="1" dirty="0">
                <a:solidFill>
                  <a:srgbClr val="FF5511"/>
                </a:solidFill>
                <a:effectLst>
                  <a:outerShdw blurRad="38100" dist="38100" dir="2700000" algn="tl">
                    <a:srgbClr val="000000"/>
                  </a:outerShdw>
                </a:effectLst>
              </a:rPr>
              <a:t>)</a:t>
            </a:r>
            <a:endParaRPr lang="en-US" sz="5400" b="1" dirty="0">
              <a:solidFill>
                <a:srgbClr val="FF5511"/>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M</a:t>
            </a:r>
            <a:r>
              <a:rPr lang="en-US" sz="3600" b="1" dirty="0">
                <a:solidFill>
                  <a:srgbClr val="FF5511"/>
                </a:solidFill>
                <a:effectLst>
                  <a:outerShdw blurRad="38100" dist="38100" dir="2700000" algn="tl">
                    <a:srgbClr val="000000"/>
                  </a:outerShdw>
                </a:effectLst>
              </a:rPr>
              <a:t>OSES (</a:t>
            </a:r>
            <a:r>
              <a:rPr lang="en-US" sz="3600" dirty="0" err="1">
                <a:solidFill>
                  <a:srgbClr val="FF5511"/>
                </a:solidFill>
                <a:latin typeface="Radhika-PC" charset="0"/>
              </a:rPr>
              <a:t>මෝසෙස්</a:t>
            </a:r>
            <a:r>
              <a:rPr lang="en-US" sz="3600" b="1" dirty="0">
                <a:solidFill>
                  <a:srgbClr val="FF5511"/>
                </a:solidFill>
                <a:effectLst>
                  <a:outerShdw blurRad="38100" dist="38100" dir="2700000" algn="tl">
                    <a:srgbClr val="000000"/>
                  </a:outerShdw>
                </a:effectLst>
              </a:rPr>
              <a:t>)</a:t>
            </a:r>
            <a:endParaRPr lang="en-US" sz="5400" b="1" dirty="0">
              <a:solidFill>
                <a:srgbClr val="FF5511"/>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J</a:t>
            </a:r>
            <a:r>
              <a:rPr lang="en-US" sz="3600" b="1" dirty="0">
                <a:solidFill>
                  <a:srgbClr val="FF5511"/>
                </a:solidFill>
                <a:effectLst>
                  <a:outerShdw blurRad="38100" dist="38100" dir="2700000" algn="tl">
                    <a:srgbClr val="000000"/>
                  </a:outerShdw>
                </a:effectLst>
              </a:rPr>
              <a:t>OSHUA (</a:t>
            </a:r>
            <a:r>
              <a:rPr lang="en-US" sz="3600" dirty="0" err="1">
                <a:solidFill>
                  <a:srgbClr val="FF5511"/>
                </a:solidFill>
                <a:latin typeface="Radhika-PC" charset="0"/>
              </a:rPr>
              <a:t>යොෂුවා</a:t>
            </a:r>
            <a:r>
              <a:rPr lang="en-US" sz="3600" b="1" dirty="0">
                <a:solidFill>
                  <a:srgbClr val="FF5511"/>
                </a:solidFill>
                <a:effectLst>
                  <a:outerShdw blurRad="38100" dist="38100" dir="2700000" algn="tl">
                    <a:srgbClr val="000000"/>
                  </a:outerShdw>
                </a:effectLst>
              </a:rPr>
              <a:t>)</a:t>
            </a:r>
            <a:endParaRPr lang="en-US" sz="5400" b="1" dirty="0">
              <a:solidFill>
                <a:srgbClr val="FF5511"/>
              </a:solidFill>
              <a:effectLst>
                <a:outerShdw blurRad="38100" dist="38100" dir="2700000" algn="tl">
                  <a:srgbClr val="000000"/>
                </a:outerShdw>
              </a:effectLst>
            </a:endParaRP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EE3510"/>
                </a:solidFill>
                <a:latin typeface="Radhika-PC" charset="0"/>
                <a:ea typeface="ＭＳ Ｐゴシック" charset="0"/>
                <a:cs typeface="ＭＳ Ｐゴシック" charset="0"/>
              </a:rPr>
              <a:t>මිනිසුන්  4 දෙනාඃ</a:t>
            </a:r>
            <a:endParaRPr lang="en-US" sz="4800">
              <a:solidFill>
                <a:srgbClr val="FAFD00"/>
              </a:solidFill>
              <a:latin typeface="Radhika-PC" charset="0"/>
              <a:ea typeface="ＭＳ Ｐゴシック" charset="0"/>
              <a:cs typeface="ＭＳ Ｐゴシック" charset="0"/>
            </a:endParaRP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1390" name="Text Box 20"/>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500"/>
                                        <p:tgtEl>
                                          <p:spTgt spid="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wipe(left)">
                                      <p:cBhvr>
                                        <p:cTn id="26" dur="500"/>
                                        <p:tgtEl>
                                          <p:spTgt spid="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p:cTn id="36" dur="500" fill="hold"/>
                                        <p:tgtEl>
                                          <p:spTgt spid="33800"/>
                                        </p:tgtEl>
                                        <p:attrNameLst>
                                          <p:attrName>ppt_x</p:attrName>
                                        </p:attrNameLst>
                                      </p:cBhvr>
                                      <p:tavLst>
                                        <p:tav tm="0">
                                          <p:val>
                                            <p:strVal val="#ppt_x-#ppt_w/2"/>
                                          </p:val>
                                        </p:tav>
                                        <p:tav tm="100000">
                                          <p:val>
                                            <p:strVal val="#ppt_x"/>
                                          </p:val>
                                        </p:tav>
                                      </p:tavLst>
                                    </p:anim>
                                    <p:anim calcmode="lin" valueType="num">
                                      <p:cBhvr>
                                        <p:cTn id="37" dur="500" fill="hold"/>
                                        <p:tgtEl>
                                          <p:spTgt spid="33800"/>
                                        </p:tgtEl>
                                        <p:attrNameLst>
                                          <p:attrName>ppt_y</p:attrName>
                                        </p:attrNameLst>
                                      </p:cBhvr>
                                      <p:tavLst>
                                        <p:tav tm="0">
                                          <p:val>
                                            <p:strVal val="#ppt_y"/>
                                          </p:val>
                                        </p:tav>
                                        <p:tav tm="100000">
                                          <p:val>
                                            <p:strVal val="#ppt_y"/>
                                          </p:val>
                                        </p:tav>
                                      </p:tavLst>
                                    </p:anim>
                                    <p:anim calcmode="lin" valueType="num">
                                      <p:cBhvr>
                                        <p:cTn id="38" dur="500" fill="hold"/>
                                        <p:tgtEl>
                                          <p:spTgt spid="33800"/>
                                        </p:tgtEl>
                                        <p:attrNameLst>
                                          <p:attrName>ppt_w</p:attrName>
                                        </p:attrNameLst>
                                      </p:cBhvr>
                                      <p:tavLst>
                                        <p:tav tm="0">
                                          <p:val>
                                            <p:fltVal val="0"/>
                                          </p:val>
                                        </p:tav>
                                        <p:tav tm="100000">
                                          <p:val>
                                            <p:strVal val="#ppt_w"/>
                                          </p:val>
                                        </p:tav>
                                      </p:tavLst>
                                    </p:anim>
                                    <p:anim calcmode="lin" valueType="num">
                                      <p:cBhvr>
                                        <p:cTn id="39" dur="500" fill="hold"/>
                                        <p:tgtEl>
                                          <p:spTgt spid="3380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p:cTn id="43" dur="500" fill="hold"/>
                                        <p:tgtEl>
                                          <p:spTgt spid="33801"/>
                                        </p:tgtEl>
                                        <p:attrNameLst>
                                          <p:attrName>ppt_x</p:attrName>
                                        </p:attrNameLst>
                                      </p:cBhvr>
                                      <p:tavLst>
                                        <p:tav tm="0">
                                          <p:val>
                                            <p:strVal val="#ppt_x-#ppt_w/2"/>
                                          </p:val>
                                        </p:tav>
                                        <p:tav tm="100000">
                                          <p:val>
                                            <p:strVal val="#ppt_x"/>
                                          </p:val>
                                        </p:tav>
                                      </p:tavLst>
                                    </p:anim>
                                    <p:anim calcmode="lin" valueType="num">
                                      <p:cBhvr>
                                        <p:cTn id="44" dur="500" fill="hold"/>
                                        <p:tgtEl>
                                          <p:spTgt spid="33801"/>
                                        </p:tgtEl>
                                        <p:attrNameLst>
                                          <p:attrName>ppt_y</p:attrName>
                                        </p:attrNameLst>
                                      </p:cBhvr>
                                      <p:tavLst>
                                        <p:tav tm="0">
                                          <p:val>
                                            <p:strVal val="#ppt_y"/>
                                          </p:val>
                                        </p:tav>
                                        <p:tav tm="100000">
                                          <p:val>
                                            <p:strVal val="#ppt_y"/>
                                          </p:val>
                                        </p:tav>
                                      </p:tavLst>
                                    </p:anim>
                                    <p:anim calcmode="lin" valueType="num">
                                      <p:cBhvr>
                                        <p:cTn id="45" dur="500" fill="hold"/>
                                        <p:tgtEl>
                                          <p:spTgt spid="33801"/>
                                        </p:tgtEl>
                                        <p:attrNameLst>
                                          <p:attrName>ppt_w</p:attrName>
                                        </p:attrNameLst>
                                      </p:cBhvr>
                                      <p:tavLst>
                                        <p:tav tm="0">
                                          <p:val>
                                            <p:fltVal val="0"/>
                                          </p:val>
                                        </p:tav>
                                        <p:tav tm="100000">
                                          <p:val>
                                            <p:strVal val="#ppt_w"/>
                                          </p:val>
                                        </p:tav>
                                      </p:tavLst>
                                    </p:anim>
                                    <p:anim calcmode="lin" valueType="num">
                                      <p:cBhvr>
                                        <p:cTn id="46" dur="500" fill="hold"/>
                                        <p:tgtEl>
                                          <p:spTgt spid="3380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p:cTn id="50" dur="500" fill="hold"/>
                                        <p:tgtEl>
                                          <p:spTgt spid="33802"/>
                                        </p:tgtEl>
                                        <p:attrNameLst>
                                          <p:attrName>ppt_x</p:attrName>
                                        </p:attrNameLst>
                                      </p:cBhvr>
                                      <p:tavLst>
                                        <p:tav tm="0">
                                          <p:val>
                                            <p:strVal val="#ppt_x-#ppt_w/2"/>
                                          </p:val>
                                        </p:tav>
                                        <p:tav tm="100000">
                                          <p:val>
                                            <p:strVal val="#ppt_x"/>
                                          </p:val>
                                        </p:tav>
                                      </p:tavLst>
                                    </p:anim>
                                    <p:anim calcmode="lin" valueType="num">
                                      <p:cBhvr>
                                        <p:cTn id="51" dur="500" fill="hold"/>
                                        <p:tgtEl>
                                          <p:spTgt spid="33802"/>
                                        </p:tgtEl>
                                        <p:attrNameLst>
                                          <p:attrName>ppt_y</p:attrName>
                                        </p:attrNameLst>
                                      </p:cBhvr>
                                      <p:tavLst>
                                        <p:tav tm="0">
                                          <p:val>
                                            <p:strVal val="#ppt_y"/>
                                          </p:val>
                                        </p:tav>
                                        <p:tav tm="100000">
                                          <p:val>
                                            <p:strVal val="#ppt_y"/>
                                          </p:val>
                                        </p:tav>
                                      </p:tavLst>
                                    </p:anim>
                                    <p:anim calcmode="lin" valueType="num">
                                      <p:cBhvr>
                                        <p:cTn id="52" dur="500" fill="hold"/>
                                        <p:tgtEl>
                                          <p:spTgt spid="33802"/>
                                        </p:tgtEl>
                                        <p:attrNameLst>
                                          <p:attrName>ppt_w</p:attrName>
                                        </p:attrNameLst>
                                      </p:cBhvr>
                                      <p:tavLst>
                                        <p:tav tm="0">
                                          <p:val>
                                            <p:fltVal val="0"/>
                                          </p:val>
                                        </p:tav>
                                        <p:tav tm="100000">
                                          <p:val>
                                            <p:strVal val="#ppt_w"/>
                                          </p:val>
                                        </p:tav>
                                      </p:tavLst>
                                    </p:anim>
                                    <p:anim calcmode="lin" valueType="num">
                                      <p:cBhvr>
                                        <p:cTn id="53" dur="500" fill="hold"/>
                                        <p:tgtEl>
                                          <p:spTgt spid="3380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17" presetClass="entr" presetSubtype="8" fill="hold" grpId="0" nodeType="afterEffect">
                                  <p:stCondLst>
                                    <p:cond delay="0"/>
                                  </p:stCondLst>
                                  <p:childTnLst>
                                    <p:set>
                                      <p:cBhvr>
                                        <p:cTn id="56" dur="1" fill="hold">
                                          <p:stCondLst>
                                            <p:cond delay="0"/>
                                          </p:stCondLst>
                                        </p:cTn>
                                        <p:tgtEl>
                                          <p:spTgt spid="33803"/>
                                        </p:tgtEl>
                                        <p:attrNameLst>
                                          <p:attrName>style.visibility</p:attrName>
                                        </p:attrNameLst>
                                      </p:cBhvr>
                                      <p:to>
                                        <p:strVal val="visible"/>
                                      </p:to>
                                    </p:set>
                                    <p:anim calcmode="lin" valueType="num">
                                      <p:cBhvr>
                                        <p:cTn id="57" dur="500" fill="hold"/>
                                        <p:tgtEl>
                                          <p:spTgt spid="33803"/>
                                        </p:tgtEl>
                                        <p:attrNameLst>
                                          <p:attrName>ppt_x</p:attrName>
                                        </p:attrNameLst>
                                      </p:cBhvr>
                                      <p:tavLst>
                                        <p:tav tm="0">
                                          <p:val>
                                            <p:strVal val="#ppt_x-#ppt_w/2"/>
                                          </p:val>
                                        </p:tav>
                                        <p:tav tm="100000">
                                          <p:val>
                                            <p:strVal val="#ppt_x"/>
                                          </p:val>
                                        </p:tav>
                                      </p:tavLst>
                                    </p:anim>
                                    <p:anim calcmode="lin" valueType="num">
                                      <p:cBhvr>
                                        <p:cTn id="58" dur="500" fill="hold"/>
                                        <p:tgtEl>
                                          <p:spTgt spid="33803"/>
                                        </p:tgtEl>
                                        <p:attrNameLst>
                                          <p:attrName>ppt_y</p:attrName>
                                        </p:attrNameLst>
                                      </p:cBhvr>
                                      <p:tavLst>
                                        <p:tav tm="0">
                                          <p:val>
                                            <p:strVal val="#ppt_y"/>
                                          </p:val>
                                        </p:tav>
                                        <p:tav tm="100000">
                                          <p:val>
                                            <p:strVal val="#ppt_y"/>
                                          </p:val>
                                        </p:tav>
                                      </p:tavLst>
                                    </p:anim>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P spid="33800" grpId="0" animBg="1"/>
      <p:bldP spid="33801" grpId="0" animBg="1"/>
      <p:bldP spid="33802" grpId="0" animBg="1"/>
      <p:bldP spid="338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1267"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xmlns=""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3600450"/>
          </a:xfrm>
          <a:prstGeom prst="rect">
            <a:avLst/>
          </a:prstGeom>
          <a:noFill/>
          <a:ln w="9525">
            <a:noFill/>
            <a:miter lim="800000"/>
            <a:headEnd/>
            <a:tailEnd/>
          </a:ln>
          <a:effectLst/>
        </p:spPr>
        <p:txBody>
          <a:bodyPr>
            <a:spAutoFit/>
          </a:bodyPr>
          <a:lstStyle/>
          <a:p>
            <a:pPr eaLnBrk="1" hangingPunct="1">
              <a:spcBef>
                <a:spcPct val="50000"/>
              </a:spcBef>
              <a:defRPr/>
            </a:pPr>
            <a:r>
              <a:rPr lang="en-US" sz="2300" b="1" dirty="0">
                <a:solidFill>
                  <a:srgbClr val="FFFF00"/>
                </a:solidFill>
                <a:effectLst>
                  <a:glow rad="165100">
                    <a:schemeClr val="bg2">
                      <a:alpha val="99000"/>
                    </a:schemeClr>
                  </a:glow>
                </a:effectLst>
                <a:latin typeface="Papyrus" pitchFamily="-107" charset="0"/>
                <a:ea typeface="+mn-ea"/>
                <a:cs typeface="+mn-cs"/>
              </a:rPr>
              <a:t>Our ministry is deeply indebted to Todd Bolen, creator of the </a:t>
            </a:r>
            <a:r>
              <a:rPr lang="en-US" sz="2300" b="1" i="1" dirty="0">
                <a:solidFill>
                  <a:srgbClr val="FFFF00"/>
                </a:solidFill>
                <a:effectLst>
                  <a:glow rad="165100">
                    <a:schemeClr val="bg2">
                      <a:alpha val="99000"/>
                    </a:schemeClr>
                  </a:glow>
                </a:effectLst>
                <a:latin typeface="Papyrus" pitchFamily="-107" charset="0"/>
                <a:ea typeface="+mn-ea"/>
                <a:cs typeface="+mn-cs"/>
              </a:rPr>
              <a:t>Pictorial Library of Bible Lands</a:t>
            </a:r>
            <a:r>
              <a:rPr lang="en-US" sz="2300" b="1" dirty="0">
                <a:solidFill>
                  <a:srgbClr val="FFFF00"/>
                </a:solidFill>
                <a:effectLst>
                  <a:glow rad="165100">
                    <a:schemeClr val="bg2">
                      <a:alpha val="99000"/>
                    </a:schemeClr>
                  </a:glow>
                </a:effectLst>
                <a:latin typeface="Papyrus" pitchFamily="-107" charset="0"/>
                <a:ea typeface="+mn-ea"/>
                <a:cs typeface="+mn-cs"/>
              </a:rPr>
              <a:t>, for his generous permission to use photo resources throughout THE BIBLE…BASICALLY®.  TBB users are urged to visit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and explore the thousands of photo resources available:  from the Holy Land, throughout the Aegean and Mediterranean Basin to Southern Europe where the Christian faith took root.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offers teachers and visual producers an incomparable array of high-resolution digital photographic resources.  Please visit!                         Thanks, Todd!</a:t>
            </a: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000" b="1">
                <a:solidFill>
                  <a:srgbClr val="00CC00"/>
                </a:solidFill>
                <a:latin typeface="Ligurino" pitchFamily="2" charset="0"/>
                <a:ea typeface="+mn-ea"/>
                <a:cs typeface="+mn-cs"/>
              </a:rPr>
              <a:t>The Pictorial Library of Bible Lands</a:t>
            </a: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68463" y="463550"/>
            <a:ext cx="6819900" cy="5943600"/>
          </a:xfrm>
          <a:prstGeom prst="rect">
            <a:avLst/>
          </a:prstGeom>
          <a:noFill/>
          <a:ln w="12700">
            <a:noFill/>
            <a:miter lim="800000"/>
            <a:headEnd/>
            <a:tailEnd/>
          </a:ln>
          <a:effectLst/>
        </p:spPr>
        <p:txBody>
          <a:bodyPr wrap="none" lIns="90487" tIns="44450" rIns="90487" bIns="44450">
            <a:spAutoFit/>
          </a:bodyPr>
          <a:lstStyle/>
          <a:p>
            <a:pPr algn="l">
              <a:defRPr/>
            </a:pPr>
            <a:r>
              <a:rPr lang="en-US" sz="9600" b="1" dirty="0">
                <a:solidFill>
                  <a:srgbClr val="00FF00"/>
                </a:solidFill>
                <a:effectLst>
                  <a:glow rad="101600">
                    <a:schemeClr val="bg2">
                      <a:alpha val="75000"/>
                    </a:schemeClr>
                  </a:glow>
                </a:effectLst>
                <a:latin typeface="Arial" pitchFamily="-107" charset="0"/>
                <a:ea typeface="+mn-ea"/>
                <a:cs typeface="+mn-cs"/>
              </a:rPr>
              <a:t>A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J</a:t>
            </a:r>
            <a:r>
              <a:rPr lang="en-US" sz="9600" b="1" dirty="0">
                <a:solidFill>
                  <a:srgbClr val="FAFD00"/>
                </a:solidFill>
                <a:effectLst>
                  <a:glow rad="101600">
                    <a:schemeClr val="bg2">
                      <a:alpha val="75000"/>
                    </a:schemeClr>
                  </a:glow>
                </a:effectLst>
                <a:latin typeface="Arial" pitchFamily="-107" charset="0"/>
                <a:ea typeface="+mn-ea"/>
                <a:cs typeface="+mn-cs"/>
              </a:rPr>
              <a:t>UDGE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M</a:t>
            </a:r>
            <a:r>
              <a:rPr lang="en-US" sz="9600" b="1" dirty="0">
                <a:solidFill>
                  <a:srgbClr val="FAFD00"/>
                </a:solidFill>
                <a:effectLst>
                  <a:glow rad="101600">
                    <a:schemeClr val="bg2">
                      <a:alpha val="75000"/>
                    </a:schemeClr>
                  </a:glow>
                </a:effectLst>
                <a:latin typeface="Arial" pitchFamily="-107" charset="0"/>
                <a:ea typeface="+mn-ea"/>
                <a:cs typeface="+mn-cs"/>
              </a:rPr>
              <a:t>UST </a:t>
            </a:r>
            <a:r>
              <a:rPr lang="en-US" sz="9600" b="1" dirty="0">
                <a:solidFill>
                  <a:srgbClr val="00FF00"/>
                </a:solidFill>
                <a:effectLst>
                  <a:glow rad="101600">
                    <a:schemeClr val="bg2">
                      <a:alpha val="75000"/>
                    </a:schemeClr>
                  </a:glow>
                </a:effectLst>
                <a:latin typeface="Arial" pitchFamily="-107" charset="0"/>
                <a:ea typeface="+mn-ea"/>
                <a:cs typeface="+mn-cs"/>
              </a:rPr>
              <a:t>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J</a:t>
            </a:r>
            <a:r>
              <a:rPr lang="en-US" sz="9600" b="1" dirty="0">
                <a:solidFill>
                  <a:srgbClr val="FAFD00"/>
                </a:solidFill>
                <a:effectLst>
                  <a:glow rad="101600">
                    <a:schemeClr val="bg2">
                      <a:alpha val="75000"/>
                    </a:schemeClr>
                  </a:glow>
                </a:effectLst>
                <a:latin typeface="Arial" pitchFamily="-107" charset="0"/>
                <a:ea typeface="+mn-ea"/>
                <a:cs typeface="+mn-cs"/>
              </a:rPr>
              <a:t>UDGE!</a:t>
            </a:r>
          </a:p>
        </p:txBody>
      </p:sp>
      <p:sp>
        <p:nvSpPr>
          <p:cNvPr id="3584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03431"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5859" name="AutoShape 19"/>
          <p:cNvSpPr>
            <a:spLocks noChangeArrowheads="1"/>
          </p:cNvSpPr>
          <p:nvPr/>
        </p:nvSpPr>
        <p:spPr bwMode="auto">
          <a:xfrm rot="20111265">
            <a:off x="25193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20111265">
            <a:off x="23399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 name="Title 1"/>
          <p:cNvSpPr>
            <a:spLocks noGrp="1"/>
          </p:cNvSpPr>
          <p:nvPr>
            <p:ph type="ctrTitle"/>
          </p:nvPr>
        </p:nvSpPr>
        <p:spPr>
          <a:xfrm>
            <a:off x="5494338" y="612775"/>
            <a:ext cx="3122612" cy="3478213"/>
          </a:xfrm>
        </p:spPr>
        <p:txBody>
          <a:bodyPr wrap="square" lIns="91440" tIns="45720" rIns="91440" bIns="45720" numCol="1" anchor="t" anchorCtr="0" compatLnSpc="1">
            <a:prstTxWarp prst="textNoShape">
              <a:avLst/>
            </a:prstTxWarp>
          </a:bodyPr>
          <a:lstStyle/>
          <a:p>
            <a:pPr algn="r">
              <a:defRPr/>
            </a:pPr>
            <a:r>
              <a:rPr lang="en-US" sz="3200" b="1">
                <a:latin typeface="Radhika-PC" charset="0"/>
                <a:ea typeface="ＭＳ Ｐゴシック" charset="0"/>
                <a:cs typeface="ＭＳ Ｐゴシック" charset="0"/>
              </a:rPr>
              <a:t>විනිශ්චයකරුවෙක් විනිශ්චය කල යුතුමය</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5860"/>
                                        </p:tgtEl>
                                        <p:attrNameLst>
                                          <p:attrName>style.visibility</p:attrName>
                                        </p:attrNameLst>
                                      </p:cBhvr>
                                      <p:to>
                                        <p:strVal val="visible"/>
                                      </p:to>
                                    </p:set>
                                    <p:animEffect transition="in" filter="wipe(up)">
                                      <p:cBhvr>
                                        <p:cTn id="11"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P spid="358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615950" y="4629150"/>
            <a:ext cx="7778750" cy="949325"/>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latin typeface="Times" charset="0"/>
              </a:rPr>
              <a:t> </a:t>
            </a:r>
            <a:r>
              <a:rPr lang="en-US" sz="5400" b="1">
                <a:solidFill>
                  <a:schemeClr val="tx1"/>
                </a:solidFill>
                <a:effectLst>
                  <a:outerShdw blurRad="38100" dist="38100" dir="2700000" algn="tl">
                    <a:srgbClr val="000000"/>
                  </a:outerShdw>
                </a:effectLst>
              </a:rPr>
              <a:t>J</a:t>
            </a:r>
            <a:r>
              <a:rPr lang="en-US" sz="5400" b="1">
                <a:solidFill>
                  <a:srgbClr val="00FF00"/>
                </a:solidFill>
                <a:effectLst>
                  <a:outerShdw blurRad="38100" dist="38100" dir="2700000" algn="tl">
                    <a:srgbClr val="000000"/>
                  </a:outerShdw>
                </a:effectLst>
              </a:rPr>
              <a:t> </a:t>
            </a:r>
            <a:r>
              <a:rPr lang="en-US" sz="4400" b="1">
                <a:solidFill>
                  <a:srgbClr val="FF5511"/>
                </a:solidFill>
                <a:effectLst>
                  <a:outerShdw blurRad="38100" dist="38100" dir="2700000" algn="tl">
                    <a:srgbClr val="000000"/>
                  </a:outerShdw>
                </a:effectLst>
              </a:rPr>
              <a:t>OSHUA (</a:t>
            </a:r>
            <a:r>
              <a:rPr lang="en-US" sz="4400">
                <a:solidFill>
                  <a:srgbClr val="FF5511"/>
                </a:solidFill>
                <a:latin typeface="Radhika-PC" charset="0"/>
              </a:rPr>
              <a:t>යොෂුවා</a:t>
            </a:r>
            <a:r>
              <a:rPr lang="en-US" sz="4400" b="1">
                <a:solidFill>
                  <a:srgbClr val="FF5511"/>
                </a:solidFill>
                <a:effectLst>
                  <a:outerShdw blurRad="38100" dist="38100" dir="2700000" algn="tl">
                    <a:srgbClr val="000000"/>
                  </a:outerShdw>
                </a:effectLst>
              </a:rPr>
              <a:t>)</a:t>
            </a:r>
            <a:endParaRPr lang="en-US" sz="4400">
              <a:solidFill>
                <a:srgbClr val="FF5008"/>
              </a:solidFill>
              <a:effectLst>
                <a:outerShdw blurRad="38100" dist="38100" dir="2700000" algn="tl">
                  <a:srgbClr val="000000"/>
                </a:outerShdw>
              </a:effectLst>
              <a:latin typeface="Times" charset="0"/>
            </a:endParaRPr>
          </a:p>
        </p:txBody>
      </p:sp>
      <p:sp>
        <p:nvSpPr>
          <p:cNvPr id="106509" name="Rectangle 13"/>
          <p:cNvSpPr>
            <a:spLocks noChangeArrowheads="1"/>
          </p:cNvSpPr>
          <p:nvPr/>
        </p:nvSpPr>
        <p:spPr bwMode="auto">
          <a:xfrm>
            <a:off x="615950" y="3762375"/>
            <a:ext cx="7778750" cy="83185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rPr>
              <a:t>M</a:t>
            </a:r>
            <a:r>
              <a:rPr lang="en-US" sz="5400" b="1">
                <a:solidFill>
                  <a:srgbClr val="00FF00"/>
                </a:solidFill>
                <a:effectLst>
                  <a:outerShdw blurRad="38100" dist="38100" dir="2700000" algn="tl">
                    <a:srgbClr val="000000"/>
                  </a:outerShdw>
                </a:effectLst>
              </a:rPr>
              <a:t> </a:t>
            </a:r>
            <a:r>
              <a:rPr lang="en-US" sz="4400" b="1">
                <a:solidFill>
                  <a:srgbClr val="FF5511"/>
                </a:solidFill>
                <a:effectLst>
                  <a:outerShdw blurRad="38100" dist="38100" dir="2700000" algn="tl">
                    <a:srgbClr val="000000"/>
                  </a:outerShdw>
                </a:effectLst>
              </a:rPr>
              <a:t>OSES (</a:t>
            </a:r>
            <a:r>
              <a:rPr lang="en-US" sz="4400">
                <a:solidFill>
                  <a:srgbClr val="FF5511"/>
                </a:solidFill>
                <a:latin typeface="Radhika-PC" charset="0"/>
              </a:rPr>
              <a:t>මෝසෙස්</a:t>
            </a:r>
            <a:r>
              <a:rPr lang="en-US" sz="4400" b="1">
                <a:solidFill>
                  <a:srgbClr val="FF5511"/>
                </a:solidFill>
                <a:effectLst>
                  <a:outerShdw blurRad="38100" dist="38100" dir="2700000" algn="tl">
                    <a:srgbClr val="000000"/>
                  </a:outerShdw>
                </a:effectLst>
              </a:rPr>
              <a:t>)</a:t>
            </a:r>
            <a:endParaRPr lang="en-US" sz="4400" b="1">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615950" y="2792413"/>
            <a:ext cx="8027988" cy="1017587"/>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 J</a:t>
            </a:r>
            <a:r>
              <a:rPr lang="en-US" sz="5400" b="1" dirty="0">
                <a:solidFill>
                  <a:srgbClr val="00FF00"/>
                </a:solidFill>
                <a:effectLst>
                  <a:outerShdw blurRad="38100" dist="38100" dir="2700000" algn="tl">
                    <a:srgbClr val="000000"/>
                  </a:outerShdw>
                </a:effectLst>
              </a:rPr>
              <a:t> </a:t>
            </a:r>
            <a:r>
              <a:rPr lang="en-US" sz="4400" b="1" dirty="0">
                <a:solidFill>
                  <a:srgbClr val="FF5511"/>
                </a:solidFill>
                <a:effectLst>
                  <a:outerShdw blurRad="38100" dist="38100" dir="2700000" algn="tl">
                    <a:srgbClr val="000000"/>
                  </a:outerShdw>
                </a:effectLst>
              </a:rPr>
              <a:t>OSEPH (</a:t>
            </a:r>
            <a:r>
              <a:rPr lang="en-US" sz="4400" dirty="0" err="1">
                <a:solidFill>
                  <a:srgbClr val="FF5511"/>
                </a:solidFill>
                <a:latin typeface="Radhika-PC" charset="0"/>
              </a:rPr>
              <a:t>යෝසෙප්</a:t>
            </a:r>
            <a:r>
              <a:rPr lang="en-US" sz="4400" b="1" dirty="0">
                <a:solidFill>
                  <a:srgbClr val="FF5511"/>
                </a:solidFill>
                <a:effectLst>
                  <a:outerShdw blurRad="38100" dist="38100" dir="2700000" algn="tl">
                    <a:srgbClr val="000000"/>
                  </a:outerShdw>
                </a:effectLst>
              </a:rPr>
              <a:t>)</a:t>
            </a:r>
            <a:endParaRPr lang="en-US" sz="4400" b="1" dirty="0">
              <a:solidFill>
                <a:srgbClr val="FF5008"/>
              </a:solidFill>
              <a:effectLst>
                <a:outerShdw blurRad="38100" dist="38100" dir="2700000" algn="tl">
                  <a:srgbClr val="000000"/>
                </a:outerShdw>
              </a:effectLst>
            </a:endParaRPr>
          </a:p>
        </p:txBody>
      </p:sp>
      <p:sp>
        <p:nvSpPr>
          <p:cNvPr id="106511" name="Rectangle 15"/>
          <p:cNvSpPr>
            <a:spLocks noChangeArrowheads="1"/>
          </p:cNvSpPr>
          <p:nvPr/>
        </p:nvSpPr>
        <p:spPr bwMode="auto">
          <a:xfrm>
            <a:off x="615950" y="1925638"/>
            <a:ext cx="8896350" cy="8763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A</a:t>
            </a:r>
            <a:r>
              <a:rPr lang="en-US" sz="5400" b="1" dirty="0">
                <a:solidFill>
                  <a:srgbClr val="00FF00"/>
                </a:solidFill>
                <a:effectLst>
                  <a:outerShdw blurRad="38100" dist="38100" dir="2700000" algn="tl">
                    <a:srgbClr val="000000"/>
                  </a:outerShdw>
                </a:effectLst>
              </a:rPr>
              <a:t> </a:t>
            </a:r>
            <a:r>
              <a:rPr lang="en-US" sz="4400" b="1" dirty="0">
                <a:solidFill>
                  <a:srgbClr val="FF5511"/>
                </a:solidFill>
                <a:effectLst>
                  <a:outerShdw blurRad="38100" dist="38100" dir="2700000" algn="tl">
                    <a:srgbClr val="000000"/>
                  </a:outerShdw>
                </a:effectLst>
              </a:rPr>
              <a:t>BRAHAM (</a:t>
            </a:r>
            <a:r>
              <a:rPr lang="en-US" sz="4400" dirty="0" err="1">
                <a:solidFill>
                  <a:srgbClr val="FF5511"/>
                </a:solidFill>
                <a:latin typeface="Radhika-PC" charset="0"/>
              </a:rPr>
              <a:t>ආබ්‍රහම්</a:t>
            </a:r>
            <a:r>
              <a:rPr lang="en-US" sz="4400" b="1" dirty="0">
                <a:solidFill>
                  <a:srgbClr val="FF5511"/>
                </a:solidFill>
                <a:effectLst>
                  <a:outerShdw blurRad="38100" dist="38100" dir="2700000" algn="tl">
                    <a:srgbClr val="000000"/>
                  </a:outerShdw>
                </a:effectLst>
              </a:rPr>
              <a:t>)</a:t>
            </a:r>
            <a:endParaRPr lang="en-US" sz="4400" b="1" dirty="0">
              <a:solidFill>
                <a:srgbClr val="FF5008"/>
              </a:solidFill>
              <a:effectLst>
                <a:outerShdw blurRad="38100" dist="38100" dir="2700000" algn="tl">
                  <a:srgbClr val="000000"/>
                </a:outerShdw>
              </a:effectLst>
            </a:endParaRP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err="1">
                <a:solidFill>
                  <a:srgbClr val="FFFF00"/>
                </a:solidFill>
                <a:latin typeface="Radhika-PC" charset="0"/>
                <a:ea typeface="ＭＳ Ｐゴシック" charset="0"/>
                <a:cs typeface="ＭＳ Ｐゴシック" charset="0"/>
              </a:rPr>
              <a:t>මිනිසුන්</a:t>
            </a:r>
            <a:r>
              <a:rPr lang="en-US" sz="4800" dirty="0">
                <a:solidFill>
                  <a:srgbClr val="FFFF00"/>
                </a:solidFill>
                <a:latin typeface="Radhika-PC" charset="0"/>
                <a:ea typeface="ＭＳ Ｐゴシック" charset="0"/>
                <a:cs typeface="ＭＳ Ｐゴシック" charset="0"/>
              </a:rPr>
              <a:t> 4 </a:t>
            </a:r>
            <a:r>
              <a:rPr lang="en-US" sz="4800" dirty="0" err="1">
                <a:solidFill>
                  <a:srgbClr val="FFFF00"/>
                </a:solidFill>
                <a:latin typeface="Radhika-PC" charset="0"/>
                <a:ea typeface="ＭＳ Ｐゴシック" charset="0"/>
                <a:cs typeface="ＭＳ Ｐゴシック" charset="0"/>
              </a:rPr>
              <a:t>දෙනාඃ</a:t>
            </a:r>
            <a:endParaRPr lang="en-US" sz="4800" dirty="0">
              <a:solidFill>
                <a:srgbClr val="FFFF00"/>
              </a:solidFill>
              <a:latin typeface="Times" charset="0"/>
              <a:ea typeface="ＭＳ Ｐゴシック" charset="0"/>
              <a:cs typeface="ＭＳ Ｐゴシック" charset="0"/>
            </a:endParaRPr>
          </a:p>
        </p:txBody>
      </p:sp>
      <p:sp>
        <p:nvSpPr>
          <p:cNvPr id="1065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4" name="Oval 8"/>
          <p:cNvSpPr>
            <a:spLocks noChangeArrowheads="1"/>
          </p:cNvSpPr>
          <p:nvPr/>
        </p:nvSpPr>
        <p:spPr bwMode="auto">
          <a:xfrm>
            <a:off x="2393950" y="196056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2393950" y="286226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2393950" y="377031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2368550" y="467836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656597">
            <a:off x="68263" y="5386388"/>
            <a:ext cx="1925637"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J</a:t>
            </a:r>
            <a:r>
              <a:rPr lang="en-US" sz="4000" b="1">
                <a:solidFill>
                  <a:srgbClr val="00CC00"/>
                </a:solidFill>
                <a:latin typeface="Comic Sans MS" pitchFamily="-107" charset="0"/>
                <a:ea typeface="+mn-ea"/>
                <a:cs typeface="+mn-cs"/>
              </a:rPr>
              <a:t>UDGE</a:t>
            </a:r>
          </a:p>
        </p:txBody>
      </p:sp>
      <p:sp>
        <p:nvSpPr>
          <p:cNvPr id="106519" name="Text Box 23"/>
          <p:cNvSpPr txBox="1">
            <a:spLocks noChangeArrowheads="1"/>
          </p:cNvSpPr>
          <p:nvPr/>
        </p:nvSpPr>
        <p:spPr bwMode="auto">
          <a:xfrm rot="19656597">
            <a:off x="152400" y="4467225"/>
            <a:ext cx="193357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00CC00"/>
                </a:solidFill>
                <a:latin typeface="Comic Sans MS" pitchFamily="-107" charset="0"/>
                <a:ea typeface="+mn-ea"/>
                <a:cs typeface="+mn-cs"/>
              </a:rPr>
              <a:t> </a:t>
            </a:r>
            <a:r>
              <a:rPr lang="en-US" sz="4000" b="1">
                <a:solidFill>
                  <a:srgbClr val="FFFF00"/>
                </a:solidFill>
                <a:latin typeface="Comic Sans MS" pitchFamily="-107" charset="0"/>
                <a:ea typeface="+mn-ea"/>
                <a:cs typeface="+mn-cs"/>
              </a:rPr>
              <a:t>M</a:t>
            </a:r>
            <a:r>
              <a:rPr lang="en-US" sz="4000" b="1">
                <a:solidFill>
                  <a:srgbClr val="00CC00"/>
                </a:solidFill>
                <a:latin typeface="Comic Sans MS" pitchFamily="-107" charset="0"/>
                <a:ea typeface="+mn-ea"/>
                <a:cs typeface="+mn-cs"/>
              </a:rPr>
              <a:t>UST</a:t>
            </a:r>
          </a:p>
        </p:txBody>
      </p:sp>
      <p:sp>
        <p:nvSpPr>
          <p:cNvPr id="106520" name="Text Box 24"/>
          <p:cNvSpPr txBox="1">
            <a:spLocks noChangeArrowheads="1"/>
          </p:cNvSpPr>
          <p:nvPr/>
        </p:nvSpPr>
        <p:spPr bwMode="auto">
          <a:xfrm rot="19656597">
            <a:off x="58738" y="3624263"/>
            <a:ext cx="1925637"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J</a:t>
            </a:r>
            <a:r>
              <a:rPr lang="en-US" sz="4000" b="1">
                <a:solidFill>
                  <a:srgbClr val="00CC00"/>
                </a:solidFill>
                <a:latin typeface="Comic Sans MS" pitchFamily="-107" charset="0"/>
                <a:ea typeface="+mn-ea"/>
                <a:cs typeface="+mn-cs"/>
              </a:rPr>
              <a:t>UDGE</a:t>
            </a:r>
          </a:p>
        </p:txBody>
      </p:sp>
      <p:sp>
        <p:nvSpPr>
          <p:cNvPr id="106521" name="Text Box 25"/>
          <p:cNvSpPr txBox="1">
            <a:spLocks noChangeArrowheads="1"/>
          </p:cNvSpPr>
          <p:nvPr/>
        </p:nvSpPr>
        <p:spPr bwMode="auto">
          <a:xfrm rot="19656597">
            <a:off x="1376363" y="2330450"/>
            <a:ext cx="55562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A</a:t>
            </a: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05492"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1695450" y="958850"/>
            <a:ext cx="6127750" cy="4983163"/>
          </a:xfrm>
          <a:prstGeom prst="rect">
            <a:avLst/>
          </a:prstGeom>
          <a:noFill/>
          <a:ln w="12700">
            <a:noFill/>
            <a:miter lim="800000"/>
            <a:headEnd/>
            <a:tailEnd/>
          </a:ln>
          <a:effectLst/>
        </p:spPr>
        <p:txBody>
          <a:bodyPr wrap="none" lIns="90487" tIns="44450" rIns="90487" bIns="44450">
            <a:spAutoFit/>
          </a:bodyPr>
          <a:lstStyle/>
          <a:p>
            <a:pPr algn="l">
              <a:defRPr/>
            </a:pPr>
            <a:r>
              <a:rPr lang="en-US" sz="5400" b="1">
                <a:solidFill>
                  <a:srgbClr val="F6FE0A"/>
                </a:solidFill>
                <a:effectLst>
                  <a:outerShdw blurRad="38100" dist="38100" dir="2700000" algn="tl">
                    <a:srgbClr val="000000"/>
                  </a:outerShdw>
                </a:effectLst>
              </a:rPr>
              <a:t>CREATION (</a:t>
            </a:r>
            <a:r>
              <a:rPr lang="en-US" sz="5400" b="1">
                <a:solidFill>
                  <a:srgbClr val="F6FE0A"/>
                </a:solidFill>
                <a:effectLst>
                  <a:outerShdw blurRad="38100" dist="38100" dir="2700000" algn="tl">
                    <a:srgbClr val="000000"/>
                  </a:outerShdw>
                </a:effectLst>
                <a:latin typeface="Radhika-PC" charset="0"/>
              </a:rPr>
              <a:t>මැවීම</a:t>
            </a:r>
            <a:r>
              <a:rPr lang="en-US" sz="5400" b="1">
                <a:solidFill>
                  <a:srgbClr val="F6FE0A"/>
                </a:solidFill>
                <a:effectLst>
                  <a:outerShdw blurRad="38100" dist="38100" dir="2700000" algn="tl">
                    <a:srgbClr val="000000"/>
                  </a:outerShdw>
                </a:effectLst>
              </a:rPr>
              <a:t>) </a:t>
            </a:r>
          </a:p>
          <a:p>
            <a:pPr algn="l">
              <a:defRPr/>
            </a:pPr>
            <a:r>
              <a:rPr lang="en-US" sz="6600" b="1">
                <a:solidFill>
                  <a:schemeClr val="tx1"/>
                </a:solidFill>
                <a:effectLst>
                  <a:outerShdw blurRad="38100" dist="38100" dir="2700000" algn="tl">
                    <a:srgbClr val="000000"/>
                  </a:outerShdw>
                </a:effectLst>
              </a:rPr>
              <a:t>A</a:t>
            </a:r>
            <a:r>
              <a:rPr lang="en-US" sz="4800" b="1">
                <a:solidFill>
                  <a:srgbClr val="FF5511"/>
                </a:solidFill>
                <a:effectLst>
                  <a:outerShdw blurRad="38100" dist="38100" dir="2700000" algn="tl">
                    <a:srgbClr val="000000"/>
                  </a:outerShdw>
                </a:effectLst>
              </a:rPr>
              <a:t>BRAHAM (</a:t>
            </a:r>
            <a:r>
              <a:rPr lang="en-US" sz="4800">
                <a:solidFill>
                  <a:srgbClr val="FF5511"/>
                </a:solidFill>
                <a:latin typeface="Radhika-PC" charset="0"/>
              </a:rPr>
              <a:t>ආබ්‍රහම්</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a:p>
            <a:pPr algn="l">
              <a:defRPr/>
            </a:pPr>
            <a:r>
              <a:rPr lang="en-US" sz="6600" b="1">
                <a:solidFill>
                  <a:schemeClr val="tx1"/>
                </a:solidFill>
                <a:effectLst>
                  <a:outerShdw blurRad="38100" dist="38100" dir="2700000" algn="tl">
                    <a:srgbClr val="000000"/>
                  </a:outerShdw>
                </a:effectLst>
              </a:rPr>
              <a:t>J</a:t>
            </a:r>
            <a:r>
              <a:rPr lang="en-US" sz="4800" b="1">
                <a:solidFill>
                  <a:srgbClr val="FF5511"/>
                </a:solidFill>
                <a:effectLst>
                  <a:outerShdw blurRad="38100" dist="38100" dir="2700000" algn="tl">
                    <a:srgbClr val="000000"/>
                  </a:outerShdw>
                </a:effectLst>
              </a:rPr>
              <a:t>OSEPH (</a:t>
            </a:r>
            <a:r>
              <a:rPr lang="en-US" sz="4800">
                <a:solidFill>
                  <a:srgbClr val="FF5511"/>
                </a:solidFill>
                <a:latin typeface="Radhika-PC" charset="0"/>
              </a:rPr>
              <a:t>යෝසෙප්</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a:p>
            <a:pPr algn="l">
              <a:defRPr/>
            </a:pPr>
            <a:r>
              <a:rPr lang="en-US" sz="6600" b="1">
                <a:solidFill>
                  <a:schemeClr val="tx1"/>
                </a:solidFill>
                <a:effectLst>
                  <a:outerShdw blurRad="38100" dist="38100" dir="2700000" algn="tl">
                    <a:srgbClr val="000000"/>
                  </a:outerShdw>
                </a:effectLst>
              </a:rPr>
              <a:t>M</a:t>
            </a:r>
            <a:r>
              <a:rPr lang="en-US" sz="4800" b="1">
                <a:solidFill>
                  <a:srgbClr val="FF5511"/>
                </a:solidFill>
                <a:effectLst>
                  <a:outerShdw blurRad="38100" dist="38100" dir="2700000" algn="tl">
                    <a:srgbClr val="000000"/>
                  </a:outerShdw>
                </a:effectLst>
              </a:rPr>
              <a:t>OSES (</a:t>
            </a:r>
            <a:r>
              <a:rPr lang="en-US" sz="4800">
                <a:solidFill>
                  <a:srgbClr val="FF5511"/>
                </a:solidFill>
                <a:latin typeface="Radhika-PC" charset="0"/>
              </a:rPr>
              <a:t>මෝසෙස්</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a:p>
            <a:pPr algn="l">
              <a:defRPr/>
            </a:pPr>
            <a:r>
              <a:rPr lang="en-US" sz="6600" b="1">
                <a:solidFill>
                  <a:schemeClr val="tx1"/>
                </a:solidFill>
                <a:effectLst>
                  <a:outerShdw blurRad="38100" dist="38100" dir="2700000" algn="tl">
                    <a:srgbClr val="000000"/>
                  </a:outerShdw>
                </a:effectLst>
              </a:rPr>
              <a:t>J</a:t>
            </a:r>
            <a:r>
              <a:rPr lang="en-US" sz="4800" b="1">
                <a:solidFill>
                  <a:srgbClr val="FF5511"/>
                </a:solidFill>
                <a:effectLst>
                  <a:outerShdw blurRad="38100" dist="38100" dir="2700000" algn="tl">
                    <a:srgbClr val="000000"/>
                  </a:outerShdw>
                </a:effectLst>
              </a:rPr>
              <a:t>OSHUA (</a:t>
            </a:r>
            <a:r>
              <a:rPr lang="en-US" sz="4800">
                <a:solidFill>
                  <a:srgbClr val="FF5511"/>
                </a:solidFill>
                <a:latin typeface="Radhika-PC" charset="0"/>
              </a:rPr>
              <a:t>යොෂුවා</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29"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 name="Title 1"/>
          <p:cNvSpPr>
            <a:spLocks noGrp="1"/>
          </p:cNvSpPr>
          <p:nvPr>
            <p:ph type="title" idx="4294967295"/>
          </p:nvPr>
        </p:nvSpPr>
        <p:spPr>
          <a:xfrm>
            <a:off x="9144000" y="1184275"/>
            <a:ext cx="2239963" cy="3346450"/>
          </a:xfrm>
          <a:prstGeom prst="rect">
            <a:avLst/>
          </a:prstGeom>
        </p:spPr>
        <p:txBody>
          <a:bodyPr/>
          <a:lstStyle/>
          <a:p>
            <a:pPr>
              <a:defRPr/>
            </a:pPr>
            <a:r>
              <a:rPr lang="en-US" sz="4000" b="1">
                <a:latin typeface="Radhika-PC" charset="0"/>
                <a:ea typeface="ＭＳ Ｐゴシック" charset="0"/>
                <a:cs typeface="ＭＳ Ｐゴシック" charset="0"/>
              </a:rPr>
              <a:t>මැවිල්ලේ සිට යොෂුවා දක්වා</a:t>
            </a:r>
            <a:endParaRPr lang="en-AU" sz="4000" b="1">
              <a:latin typeface="Radhika-PC" charset="0"/>
              <a:ea typeface="ＭＳ Ｐゴシック" charset="0"/>
              <a:cs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solidFill>
                  <a:srgbClr val="FAFD00"/>
                </a:solidFill>
                <a:latin typeface="Radhika-PC" charset="0"/>
                <a:ea typeface="ＭＳ Ｐゴシック" charset="0"/>
                <a:cs typeface="ＭＳ Ｐゴシック" charset="0"/>
              </a:rPr>
              <a:t>යතුරු පද 5ක්..</a:t>
            </a:r>
            <a:endParaRPr lang="en-US">
              <a:solidFill>
                <a:srgbClr val="FAFD00"/>
              </a:solidFill>
              <a:latin typeface="Times" charset="0"/>
              <a:ea typeface="ＭＳ Ｐゴシック" charset="0"/>
              <a:cs typeface="ＭＳ Ｐゴシック" charset="0"/>
            </a:endParaRPr>
          </a:p>
        </p:txBody>
      </p:sp>
      <p:sp>
        <p:nvSpPr>
          <p:cNvPr id="13209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2100" name="Line 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9572"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3"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9574"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9575"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09576"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09577" name="Group 30"/>
          <p:cNvGrpSpPr>
            <a:grpSpLocks/>
          </p:cNvGrpSpPr>
          <p:nvPr/>
        </p:nvGrpSpPr>
        <p:grpSpPr bwMode="auto">
          <a:xfrm>
            <a:off x="2171700" y="5046663"/>
            <a:ext cx="6972300" cy="1016000"/>
            <a:chOff x="1368" y="3179"/>
            <a:chExt cx="4392" cy="640"/>
          </a:xfrm>
        </p:grpSpPr>
        <p:sp>
          <p:nvSpPr>
            <p:cNvPr id="132127" name="Text Box 31"/>
            <p:cNvSpPr txBox="1">
              <a:spLocks noChangeArrowheads="1"/>
            </p:cNvSpPr>
            <p:nvPr/>
          </p:nvSpPr>
          <p:spPr bwMode="auto">
            <a:xfrm>
              <a:off x="1808" y="3179"/>
              <a:ext cx="395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tx1"/>
                  </a:solidFill>
                  <a:effectLst>
                    <a:outerShdw blurRad="38100" dist="38100" dir="2700000" algn="tl">
                      <a:srgbClr val="000000"/>
                    </a:outerShdw>
                  </a:effectLst>
                </a:rPr>
                <a:t>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200" b="1">
                  <a:solidFill>
                    <a:srgbClr val="EDF636"/>
                  </a:solidFill>
                  <a:effectLst>
                    <a:outerShdw blurRad="38100" dist="38100" dir="2700000" algn="tl">
                      <a:srgbClr val="000000"/>
                    </a:outerShdw>
                  </a:effectLst>
                </a:rPr>
                <a:t>JESUS (</a:t>
              </a:r>
              <a:r>
                <a:rPr lang="en-US" sz="3200">
                  <a:solidFill>
                    <a:srgbClr val="EDF636"/>
                  </a:solidFill>
                  <a:effectLst>
                    <a:outerShdw blurRad="38100" dist="38100" dir="2700000" algn="tl">
                      <a:srgbClr val="000000"/>
                    </a:outerShdw>
                  </a:effectLst>
                  <a:latin typeface="Radhika-PC" charset="0"/>
                </a:rPr>
                <a:t>යේසුස්වහන්සේ</a:t>
              </a:r>
              <a:r>
                <a:rPr lang="en-US" sz="3200" b="1">
                  <a:solidFill>
                    <a:srgbClr val="EDF636"/>
                  </a:solidFill>
                  <a:effectLst>
                    <a:outerShdw blurRad="38100" dist="38100" dir="2700000" algn="tl">
                      <a:srgbClr val="000000"/>
                    </a:outerShdw>
                  </a:effectLst>
                </a:rPr>
                <a:t>)</a:t>
              </a:r>
              <a:endParaRPr lang="en-US" sz="3200" b="1">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8" name="Group 33"/>
          <p:cNvGrpSpPr>
            <a:grpSpLocks/>
          </p:cNvGrpSpPr>
          <p:nvPr/>
        </p:nvGrpSpPr>
        <p:grpSpPr bwMode="auto">
          <a:xfrm>
            <a:off x="2147888" y="4081463"/>
            <a:ext cx="6996112" cy="1016000"/>
            <a:chOff x="1353" y="2571"/>
            <a:chExt cx="4407" cy="640"/>
          </a:xfrm>
        </p:grpSpPr>
        <p:sp>
          <p:nvSpPr>
            <p:cNvPr id="132130" name="Text Box 34"/>
            <p:cNvSpPr txBox="1">
              <a:spLocks noChangeArrowheads="1"/>
            </p:cNvSpPr>
            <p:nvPr/>
          </p:nvSpPr>
          <p:spPr bwMode="auto">
            <a:xfrm>
              <a:off x="1765" y="2571"/>
              <a:ext cx="3995"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600" b="1">
                  <a:solidFill>
                    <a:srgbClr val="EDF636"/>
                  </a:solidFill>
                  <a:effectLst>
                    <a:outerShdw blurRad="38100" dist="38100" dir="2700000" algn="tl">
                      <a:srgbClr val="000000"/>
                    </a:outerShdw>
                  </a:effectLst>
                </a:rPr>
                <a:t>SILENCE (</a:t>
              </a:r>
              <a:r>
                <a:rPr lang="en-US" sz="3600">
                  <a:solidFill>
                    <a:srgbClr val="EDF636"/>
                  </a:solidFill>
                  <a:effectLst>
                    <a:outerShdw blurRad="38100" dist="38100" dir="2700000" algn="tl">
                      <a:srgbClr val="000000"/>
                    </a:outerShdw>
                  </a:effectLst>
                  <a:latin typeface="Radhika-PC" charset="0"/>
                </a:rPr>
                <a:t>නිහඩකාලය</a:t>
              </a:r>
              <a:r>
                <a:rPr lang="en-US" sz="3600" b="1">
                  <a:solidFill>
                    <a:srgbClr val="EDF636"/>
                  </a:solidFill>
                  <a:effectLst>
                    <a:outerShdw blurRad="38100" dist="38100" dir="2700000" algn="tl">
                      <a:srgbClr val="000000"/>
                    </a:outerShdw>
                  </a:effectLst>
                </a:rPr>
                <a:t>)</a:t>
              </a:r>
              <a:endParaRPr lang="en-US" sz="3600" b="1">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9" name="Group 36"/>
          <p:cNvGrpSpPr>
            <a:grpSpLocks/>
          </p:cNvGrpSpPr>
          <p:nvPr/>
        </p:nvGrpSpPr>
        <p:grpSpPr bwMode="auto">
          <a:xfrm>
            <a:off x="2184400" y="3190875"/>
            <a:ext cx="6959600" cy="1016000"/>
            <a:chOff x="1376" y="2010"/>
            <a:chExt cx="4384" cy="640"/>
          </a:xfrm>
        </p:grpSpPr>
        <p:sp>
          <p:nvSpPr>
            <p:cNvPr id="132133" name="Text Box 37"/>
            <p:cNvSpPr txBox="1">
              <a:spLocks noChangeArrowheads="1"/>
            </p:cNvSpPr>
            <p:nvPr/>
          </p:nvSpPr>
          <p:spPr bwMode="auto">
            <a:xfrm>
              <a:off x="1813" y="2010"/>
              <a:ext cx="3947"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07DD3A"/>
                  </a:solidFill>
                  <a:effectLst>
                    <a:outerShdw blurRad="38100" dist="38100" dir="2700000" algn="tl">
                      <a:srgbClr val="000000"/>
                    </a:outerShdw>
                  </a:effectLst>
                </a:rPr>
                <a:t>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2800" b="1">
                  <a:solidFill>
                    <a:srgbClr val="EDF636"/>
                  </a:solidFill>
                  <a:effectLst>
                    <a:outerShdw blurRad="38100" dist="38100" dir="2700000" algn="tl">
                      <a:srgbClr val="000000"/>
                    </a:outerShdw>
                  </a:effectLst>
                </a:rPr>
                <a:t>SOCIETIES (</a:t>
              </a:r>
              <a:r>
                <a:rPr lang="en-US" sz="2800">
                  <a:solidFill>
                    <a:srgbClr val="EDF636"/>
                  </a:solidFill>
                  <a:effectLst>
                    <a:outerShdw blurRad="38100" dist="38100" dir="2700000" algn="tl">
                      <a:srgbClr val="000000"/>
                    </a:outerShdw>
                  </a:effectLst>
                  <a:latin typeface="Radhika-PC" charset="0"/>
                </a:rPr>
                <a:t>සමාජ ක%මයන්</a:t>
              </a:r>
              <a:r>
                <a:rPr lang="en-US" sz="2800" b="1">
                  <a:solidFill>
                    <a:srgbClr val="EDF636"/>
                  </a:solidFill>
                  <a:effectLst>
                    <a:outerShdw blurRad="38100" dist="38100" dir="2700000" algn="tl">
                      <a:srgbClr val="000000"/>
                    </a:outerShdw>
                  </a:effectLst>
                </a:rPr>
                <a:t>)</a:t>
              </a:r>
              <a:endParaRPr lang="en-US" sz="2800" b="1">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0" name="Group 39"/>
          <p:cNvGrpSpPr>
            <a:grpSpLocks/>
          </p:cNvGrpSpPr>
          <p:nvPr/>
        </p:nvGrpSpPr>
        <p:grpSpPr bwMode="auto">
          <a:xfrm>
            <a:off x="2184400" y="2332038"/>
            <a:ext cx="6959600" cy="1016000"/>
            <a:chOff x="1376" y="1469"/>
            <a:chExt cx="4384" cy="640"/>
          </a:xfrm>
        </p:grpSpPr>
        <p:sp>
          <p:nvSpPr>
            <p:cNvPr id="132136" name="Text Box 40"/>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3600" b="1">
                  <a:solidFill>
                    <a:srgbClr val="EDF636"/>
                  </a:solidFill>
                  <a:effectLst>
                    <a:outerShdw blurRad="38100" dist="38100" dir="2700000" algn="tl">
                      <a:srgbClr val="000000"/>
                    </a:outerShdw>
                  </a:effectLst>
                </a:rPr>
                <a:t>PEOPLE (</a:t>
              </a:r>
              <a:r>
                <a:rPr lang="en-US" sz="3600">
                  <a:solidFill>
                    <a:srgbClr val="EDF636"/>
                  </a:solidFill>
                  <a:effectLst>
                    <a:outerShdw blurRad="38100" dist="38100" dir="2700000" algn="tl">
                      <a:srgbClr val="000000"/>
                    </a:outerShdw>
                  </a:effectLst>
                  <a:latin typeface="Radhika-PC" charset="0"/>
                </a:rPr>
                <a:t>මිනිසුන්</a:t>
              </a:r>
              <a:r>
                <a:rPr lang="en-US" sz="3600" b="1">
                  <a:solidFill>
                    <a:srgbClr val="EDF636"/>
                  </a:solidFill>
                  <a:effectLst>
                    <a:outerShdw blurRad="38100" dist="38100" dir="2700000" algn="tl">
                      <a:srgbClr val="000000"/>
                    </a:outerShdw>
                  </a:effectLst>
                </a:rPr>
                <a:t>)</a:t>
              </a:r>
              <a:endParaRPr lang="en-US" sz="3600" b="1">
                <a:effectLst>
                  <a:outerShdw blurRad="38100" dist="38100" dir="2700000" algn="tl">
                    <a:srgbClr val="000000"/>
                  </a:outerShdw>
                </a:effectLst>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1" name="Group 42"/>
          <p:cNvGrpSpPr>
            <a:grpSpLocks/>
          </p:cNvGrpSpPr>
          <p:nvPr/>
        </p:nvGrpSpPr>
        <p:grpSpPr bwMode="auto">
          <a:xfrm>
            <a:off x="2159000" y="1484313"/>
            <a:ext cx="6891338" cy="923925"/>
            <a:chOff x="1360" y="935"/>
            <a:chExt cx="4341" cy="582"/>
          </a:xfrm>
        </p:grpSpPr>
        <p:sp>
          <p:nvSpPr>
            <p:cNvPr id="132139" name="Text Box 43"/>
            <p:cNvSpPr txBox="1">
              <a:spLocks noChangeArrowheads="1"/>
            </p:cNvSpPr>
            <p:nvPr/>
          </p:nvSpPr>
          <p:spPr bwMode="auto">
            <a:xfrm>
              <a:off x="1772" y="935"/>
              <a:ext cx="3929"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a:solidFill>
                    <a:srgbClr val="EDF636"/>
                  </a:solidFill>
                  <a:effectLst>
                    <a:outerShdw blurRad="38100" dist="38100" dir="2700000" algn="tl">
                      <a:srgbClr val="000000"/>
                    </a:outerShdw>
                  </a:effectLst>
                </a:rPr>
                <a:t>C</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a:t>
              </a:r>
              <a:r>
                <a:rPr lang="en-US" sz="4000" b="1">
                  <a:solidFill>
                    <a:srgbClr val="EDF636"/>
                  </a:solidFill>
                  <a:effectLst>
                    <a:outerShdw blurRad="38100" dist="38100" dir="2700000" algn="tl">
                      <a:srgbClr val="000000"/>
                    </a:outerShdw>
                  </a:effectLst>
                </a:rPr>
                <a:t>CREATION (</a:t>
              </a:r>
              <a:r>
                <a:rPr lang="en-US" sz="4000">
                  <a:solidFill>
                    <a:srgbClr val="EDF636"/>
                  </a:solidFill>
                  <a:effectLst>
                    <a:outerShdw blurRad="38100" dist="38100" dir="2700000" algn="tl">
                      <a:srgbClr val="000000"/>
                    </a:outerShdw>
                  </a:effectLst>
                  <a:latin typeface="Radhika-PC" charset="0"/>
                </a:rPr>
                <a:t>මැවීම</a:t>
              </a:r>
              <a:r>
                <a:rPr lang="en-US" sz="4000" b="1">
                  <a:solidFill>
                    <a:srgbClr val="EDF636"/>
                  </a:solidFill>
                  <a:effectLst>
                    <a:outerShdw blurRad="38100" dist="38100" dir="2700000" algn="tl">
                      <a:srgbClr val="000000"/>
                    </a:outerShdw>
                  </a:effectLst>
                </a:rPr>
                <a:t>)</a:t>
              </a:r>
              <a:endParaRPr lang="en-US" sz="4000" b="1">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32125" name="Oval 29"/>
          <p:cNvSpPr>
            <a:spLocks noChangeArrowheads="1"/>
          </p:cNvSpPr>
          <p:nvPr/>
        </p:nvSpPr>
        <p:spPr bwMode="auto">
          <a:xfrm>
            <a:off x="1760538" y="3155950"/>
            <a:ext cx="7089775" cy="12255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18"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19"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0970" name="Line 10"/>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22"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2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162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11625"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1626" name="Text Box 30"/>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11162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11628"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2" name="Title 1"/>
          <p:cNvSpPr>
            <a:spLocks noGrp="1"/>
          </p:cNvSpPr>
          <p:nvPr>
            <p:ph type="ctrTitle"/>
          </p:nvPr>
        </p:nvSpPr>
        <p:spPr>
          <a:xfrm>
            <a:off x="3068638" y="1300163"/>
            <a:ext cx="5434012" cy="2489200"/>
          </a:xfrm>
          <a:ln w="12700">
            <a:miter lim="800000"/>
            <a:headEnd/>
            <a:tailEnd/>
          </a:ln>
          <a:effectLst>
            <a:outerShdw blurRad="63500" dist="107763" dir="2700000" algn="ctr" rotWithShape="0">
              <a:schemeClr val="bg2">
                <a:alpha val="74998"/>
              </a:schemeClr>
            </a:outerShdw>
          </a:effectLst>
        </p:spPr>
        <p:txBody>
          <a:bodyPr wrap="none" lIns="90487" tIns="44450" rIns="90487" bIns="44450" numCol="1" anchor="t" anchorCtr="0" compatLnSpc="1">
            <a:prstTxWarp prst="textNoShape">
              <a:avLst/>
            </a:prstTxWarp>
            <a:spAutoFit/>
          </a:bodyPr>
          <a:lstStyle/>
          <a:p>
            <a:pPr>
              <a:defRPr/>
            </a:pPr>
            <a:r>
              <a:rPr lang="en-US" sz="15600">
                <a:solidFill>
                  <a:srgbClr val="51DC00"/>
                </a:solidFill>
                <a:latin typeface="Arial" charset="0"/>
                <a:ea typeface="ＭＳ Ｐゴシック" charset="0"/>
                <a:cs typeface="ＭＳ Ｐゴシック" charset="0"/>
              </a:rPr>
              <a:t>A R 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66992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 name="Rectangle 3"/>
          <p:cNvSpPr txBox="1">
            <a:spLocks noChangeArrowheads="1"/>
          </p:cNvSpPr>
          <p:nvPr/>
        </p:nvSpPr>
        <p:spPr bwMode="auto">
          <a:xfrm>
            <a:off x="219075" y="2451100"/>
            <a:ext cx="8820150" cy="4114800"/>
          </a:xfrm>
          <a:prstGeom prst="rect">
            <a:avLst/>
          </a:prstGeom>
          <a:ln w="12700">
            <a:miter lim="800000"/>
            <a:headEnd/>
            <a:tailEnd/>
          </a:ln>
        </p:spPr>
        <p:txBody>
          <a:bodyPr lIns="90487" tIns="44450" rIns="90487" bIns="44450"/>
          <a:lstStyle>
            <a:lvl1pPr marL="2179638" indent="-866775" defTabSz="1033463">
              <a:defRPr sz="900">
                <a:solidFill>
                  <a:srgbClr val="FFA27C"/>
                </a:solidFill>
                <a:latin typeface="Arial" charset="0"/>
                <a:ea typeface="ＭＳ Ｐゴシック" charset="0"/>
                <a:cs typeface="ＭＳ Ｐゴシック" charset="0"/>
              </a:defRPr>
            </a:lvl1pPr>
            <a:lvl2pPr marL="742950" indent="-285750" defTabSz="1033463">
              <a:defRPr sz="900">
                <a:solidFill>
                  <a:srgbClr val="FFA27C"/>
                </a:solidFill>
                <a:latin typeface="Arial" charset="0"/>
                <a:ea typeface="ＭＳ Ｐゴシック" charset="0"/>
              </a:defRPr>
            </a:lvl2pPr>
            <a:lvl3pPr marL="1143000" indent="-228600" defTabSz="1033463">
              <a:defRPr sz="900">
                <a:solidFill>
                  <a:srgbClr val="FFA27C"/>
                </a:solidFill>
                <a:latin typeface="Arial" charset="0"/>
                <a:ea typeface="ＭＳ Ｐゴシック" charset="0"/>
              </a:defRPr>
            </a:lvl3pPr>
            <a:lvl4pPr marL="1600200" indent="-228600" defTabSz="1033463">
              <a:defRPr sz="900">
                <a:solidFill>
                  <a:srgbClr val="FFA27C"/>
                </a:solidFill>
                <a:latin typeface="Arial" charset="0"/>
                <a:ea typeface="ＭＳ Ｐゴシック" charset="0"/>
              </a:defRPr>
            </a:lvl4pPr>
            <a:lvl5pPr marL="2057400" indent="-228600" defTabSz="1033463">
              <a:defRPr sz="900">
                <a:solidFill>
                  <a:srgbClr val="FFA27C"/>
                </a:solidFill>
                <a:latin typeface="Arial" charset="0"/>
                <a:ea typeface="ＭＳ Ｐゴシック" charset="0"/>
              </a:defRPr>
            </a:lvl5pPr>
            <a:lvl6pPr marL="2514600" indent="-228600" algn="ctr"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defTabSz="1033463"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20000"/>
              </a:spcBef>
              <a:buClr>
                <a:schemeClr val="accent2"/>
              </a:buClr>
              <a:buSzPct val="75000"/>
              <a:buFont typeface="Monotype Sorts" charset="0"/>
              <a:buChar char=""/>
              <a:defRPr/>
            </a:pPr>
            <a:r>
              <a:rPr lang="en-US" sz="7200" b="1" dirty="0">
                <a:solidFill>
                  <a:srgbClr val="F6FE0A"/>
                </a:solidFill>
                <a:effectLst>
                  <a:outerShdw blurRad="38100" dist="38100" dir="2700000" algn="tl">
                    <a:srgbClr val="000000"/>
                  </a:outerShdw>
                </a:effectLst>
              </a:rPr>
              <a:t>A</a:t>
            </a:r>
            <a:r>
              <a:rPr lang="en-US" sz="4400" b="1" dirty="0">
                <a:solidFill>
                  <a:srgbClr val="63F90F"/>
                </a:solidFill>
                <a:effectLst>
                  <a:outerShdw blurRad="38100" dist="38100" dir="2700000" algn="tl">
                    <a:srgbClr val="000000"/>
                  </a:outerShdw>
                </a:effectLst>
              </a:rPr>
              <a:t>NARCHY (</a:t>
            </a:r>
            <a:r>
              <a:rPr lang="en-US" sz="4400" dirty="0" err="1">
                <a:solidFill>
                  <a:srgbClr val="63F90F"/>
                </a:solidFill>
                <a:latin typeface="Radhika-PC" charset="0"/>
              </a:rPr>
              <a:t>අරාජික</a:t>
            </a:r>
            <a:r>
              <a:rPr lang="en-US" sz="4400" b="1" dirty="0">
                <a:solidFill>
                  <a:srgbClr val="63F90F"/>
                </a:solidFill>
                <a:effectLst>
                  <a:outerShdw blurRad="38100" dist="38100" dir="2700000" algn="tl">
                    <a:srgbClr val="000000"/>
                  </a:outerShdw>
                </a:effectLst>
              </a:rPr>
              <a:t>)</a:t>
            </a:r>
            <a:endParaRPr lang="en-US" sz="7200" b="1" dirty="0">
              <a:solidFill>
                <a:srgbClr val="63F90F"/>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7200" b="1" dirty="0">
                <a:solidFill>
                  <a:srgbClr val="F6FE0A"/>
                </a:solidFill>
                <a:effectLst>
                  <a:outerShdw blurRad="38100" dist="38100" dir="2700000" algn="tl">
                    <a:srgbClr val="000000"/>
                  </a:outerShdw>
                </a:effectLst>
              </a:rPr>
              <a:t>R</a:t>
            </a:r>
            <a:r>
              <a:rPr lang="en-US" sz="4400" b="1" dirty="0">
                <a:solidFill>
                  <a:srgbClr val="63F90F"/>
                </a:solidFill>
                <a:effectLst>
                  <a:outerShdw blurRad="38100" dist="38100" dir="2700000" algn="tl">
                    <a:srgbClr val="000000"/>
                  </a:outerShdw>
                </a:effectLst>
              </a:rPr>
              <a:t>OYALTY (</a:t>
            </a:r>
            <a:r>
              <a:rPr lang="en-US" sz="4400" dirty="0" err="1">
                <a:solidFill>
                  <a:srgbClr val="63F90F"/>
                </a:solidFill>
                <a:latin typeface="Radhika-PC" charset="0"/>
              </a:rPr>
              <a:t>රාජකීය</a:t>
            </a:r>
            <a:r>
              <a:rPr lang="en-US" sz="4400" b="1" dirty="0">
                <a:solidFill>
                  <a:srgbClr val="63F90F"/>
                </a:solidFill>
                <a:effectLst>
                  <a:outerShdw blurRad="38100" dist="38100" dir="2700000" algn="tl">
                    <a:srgbClr val="000000"/>
                  </a:outerShdw>
                </a:effectLst>
              </a:rPr>
              <a:t>)</a:t>
            </a:r>
            <a:endParaRPr lang="en-US" sz="7200" b="1" dirty="0">
              <a:solidFill>
                <a:srgbClr val="63F90F"/>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7200" b="1" dirty="0">
                <a:solidFill>
                  <a:srgbClr val="F6FE0A"/>
                </a:solidFill>
                <a:effectLst>
                  <a:outerShdw blurRad="38100" dist="38100" dir="2700000" algn="tl">
                    <a:srgbClr val="000000"/>
                  </a:outerShdw>
                </a:effectLst>
              </a:rPr>
              <a:t>C</a:t>
            </a:r>
            <a:r>
              <a:rPr lang="en-US" sz="4400" b="1" dirty="0">
                <a:solidFill>
                  <a:srgbClr val="63F90F"/>
                </a:solidFill>
                <a:effectLst>
                  <a:outerShdw blurRad="38100" dist="38100" dir="2700000" algn="tl">
                    <a:srgbClr val="000000"/>
                  </a:outerShdw>
                </a:effectLst>
              </a:rPr>
              <a:t>APTIVITY (</a:t>
            </a:r>
            <a:r>
              <a:rPr lang="en-US" sz="4400" dirty="0" err="1">
                <a:solidFill>
                  <a:srgbClr val="63F90F"/>
                </a:solidFill>
                <a:latin typeface="Radhika-PC" charset="0"/>
              </a:rPr>
              <a:t>විප්‍රවාස</a:t>
            </a:r>
            <a:r>
              <a:rPr lang="en-US" sz="4400" b="1" dirty="0">
                <a:solidFill>
                  <a:srgbClr val="63F90F"/>
                </a:solidFill>
                <a:effectLst>
                  <a:outerShdw blurRad="38100" dist="38100" dir="2700000" algn="tl">
                    <a:srgbClr val="000000"/>
                  </a:outerShdw>
                </a:effectLst>
              </a:rPr>
              <a:t>)</a:t>
            </a:r>
            <a:endParaRPr lang="en-US" sz="7200" b="1" dirty="0">
              <a:solidFill>
                <a:srgbClr val="63F90F"/>
              </a:solidFill>
              <a:effectLst>
                <a:outerShdw blurRad="38100" dist="38100" dir="2700000" algn="tl">
                  <a:srgbClr val="000000"/>
                </a:outerShdw>
              </a:effectLst>
            </a:endParaRPr>
          </a:p>
        </p:txBody>
      </p:sp>
      <p:sp>
        <p:nvSpPr>
          <p:cNvPr id="38914" name="Rectangle 2"/>
          <p:cNvSpPr>
            <a:spLocks noGrp="1" noChangeArrowheads="1"/>
          </p:cNvSpPr>
          <p:nvPr>
            <p:ph type="ctrTitle"/>
          </p:nvPr>
        </p:nvSpPr>
        <p:spPr bwMode="auto">
          <a:xfrm>
            <a:off x="679450" y="12954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EDF636"/>
                </a:solidFill>
                <a:latin typeface="Radhika-PC" charset="0"/>
                <a:ea typeface="ＭＳ Ｐゴシック" charset="0"/>
                <a:cs typeface="ＭＳ Ｐゴシック" charset="0"/>
              </a:rPr>
              <a:t>සමාජ ක%මයන් </a:t>
            </a:r>
            <a:r>
              <a:rPr lang="en-US" sz="4800">
                <a:solidFill>
                  <a:srgbClr val="FAFD00"/>
                </a:solidFill>
                <a:latin typeface="Times" charset="0"/>
                <a:ea typeface="ＭＳ Ｐゴシック" charset="0"/>
                <a:cs typeface="ＭＳ Ｐゴシック" charset="0"/>
              </a:rPr>
              <a:t>3 නම්ඃ</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13676" name="Text Box 2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8925" name="Oval 13"/>
          <p:cNvSpPr>
            <a:spLocks noChangeArrowheads="1"/>
          </p:cNvSpPr>
          <p:nvPr/>
        </p:nvSpPr>
        <p:spPr bwMode="auto">
          <a:xfrm>
            <a:off x="21732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1764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1701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P spid="38925" grpId="0" animBg="1"/>
      <p:bldP spid="38926" grpId="0" animBg="1"/>
      <p:bldP spid="3892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15718" name="Text Box 1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 name="Rectangle 2"/>
          <p:cNvSpPr txBox="1">
            <a:spLocks noChangeArrowheads="1"/>
          </p:cNvSpPr>
          <p:nvPr/>
        </p:nvSpPr>
        <p:spPr bwMode="auto">
          <a:xfrm>
            <a:off x="560388" y="250825"/>
            <a:ext cx="7772400" cy="62198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45000"/>
              </a:lnSpc>
              <a:defRPr/>
            </a:pPr>
            <a:br>
              <a:rPr lang="en-US" sz="4400" b="1" dirty="0">
                <a:solidFill>
                  <a:schemeClr val="tx2"/>
                </a:solidFill>
                <a:effectLst>
                  <a:outerShdw blurRad="38100" dist="38100" dir="2700000" algn="tl">
                    <a:srgbClr val="000000"/>
                  </a:outerShdw>
                </a:effectLst>
                <a:latin typeface="Times" charset="0"/>
              </a:rPr>
            </a:br>
            <a:br>
              <a:rPr lang="en-US" sz="4400" b="1" dirty="0">
                <a:solidFill>
                  <a:schemeClr val="tx2"/>
                </a:solidFill>
                <a:effectLst>
                  <a:outerShdw blurRad="38100" dist="38100" dir="2700000" algn="tl">
                    <a:srgbClr val="000000"/>
                  </a:outerShdw>
                </a:effectLst>
                <a:latin typeface="Times" charset="0"/>
              </a:rPr>
            </a:br>
            <a:r>
              <a:rPr lang="en-US" sz="4800" b="1" dirty="0">
                <a:solidFill>
                  <a:srgbClr val="FAFD00"/>
                </a:solidFill>
                <a:effectLst>
                  <a:outerShdw blurRad="38100" dist="38100" dir="2700000" algn="tl">
                    <a:srgbClr val="000000"/>
                  </a:outerShdw>
                </a:effectLst>
              </a:rPr>
              <a:t>CREATION </a:t>
            </a:r>
            <a:r>
              <a:rPr lang="en-US" sz="4800" b="1" dirty="0">
                <a:solidFill>
                  <a:srgbClr val="EDF636"/>
                </a:solidFill>
                <a:effectLst>
                  <a:outerShdw blurRad="38100" dist="38100" dir="2700000" algn="tl">
                    <a:srgbClr val="000000"/>
                  </a:outerShdw>
                </a:effectLst>
              </a:rPr>
              <a:t>(</a:t>
            </a:r>
            <a:r>
              <a:rPr lang="en-US" sz="4800" dirty="0" err="1">
                <a:solidFill>
                  <a:srgbClr val="EDF636"/>
                </a:solidFill>
                <a:effectLst>
                  <a:outerShdw blurRad="38100" dist="38100" dir="2700000" algn="tl">
                    <a:srgbClr val="000000"/>
                  </a:outerShdw>
                </a:effectLst>
                <a:latin typeface="Radhika-PC" charset="0"/>
              </a:rPr>
              <a:t>මැවීම</a:t>
            </a:r>
            <a:r>
              <a:rPr lang="en-US" sz="4800" b="1" dirty="0">
                <a:solidFill>
                  <a:srgbClr val="EDF636"/>
                </a:solidFill>
                <a:effectLst>
                  <a:outerShdw blurRad="38100" dist="38100" dir="2700000" algn="tl">
                    <a:srgbClr val="000000"/>
                  </a:outerShdw>
                </a:effectLst>
              </a:rPr>
              <a:t>) </a:t>
            </a:r>
            <a:br>
              <a:rPr lang="en-US" sz="4800" b="1" dirty="0">
                <a:solidFill>
                  <a:srgbClr val="FFFFFF"/>
                </a:solidFill>
                <a:effectLst>
                  <a:outerShdw blurRad="38100" dist="38100" dir="2700000" algn="tl">
                    <a:srgbClr val="000000"/>
                  </a:outerShdw>
                </a:effectLst>
              </a:rPr>
            </a:br>
            <a:br>
              <a:rPr lang="en-US" sz="4800" b="1" dirty="0">
                <a:solidFill>
                  <a:srgbClr val="FFFFFF"/>
                </a:solidFill>
                <a:effectLst>
                  <a:outerShdw blurRad="38100" dist="38100" dir="2700000" algn="tl">
                    <a:srgbClr val="000000"/>
                  </a:outerShdw>
                </a:effectLst>
              </a:rPr>
            </a:br>
            <a:r>
              <a:rPr lang="en-US" sz="4800" b="1" dirty="0">
                <a:solidFill>
                  <a:srgbClr val="FFFF00"/>
                </a:solidFill>
                <a:effectLst>
                  <a:outerShdw blurRad="38100" dist="38100" dir="2700000" algn="tl">
                    <a:srgbClr val="000000"/>
                  </a:outerShdw>
                </a:effectLst>
              </a:rPr>
              <a:t>A</a:t>
            </a:r>
            <a:r>
              <a:rPr lang="en-US" sz="4800" b="1" dirty="0">
                <a:solidFill>
                  <a:srgbClr val="FFFFFF"/>
                </a:solidFill>
                <a:effectLst>
                  <a:outerShdw blurRad="38100" dist="38100" dir="2700000" algn="tl">
                    <a:srgbClr val="000000"/>
                  </a:outerShdw>
                </a:effectLst>
              </a:rPr>
              <a:t>BRAHAM (</a:t>
            </a:r>
            <a:r>
              <a:rPr lang="en-US" sz="4800" dirty="0" err="1">
                <a:solidFill>
                  <a:srgbClr val="FFFFFF"/>
                </a:solidFill>
                <a:latin typeface="Radhika-PC" charset="0"/>
              </a:rPr>
              <a:t>ආබ්‍රහම්</a:t>
            </a:r>
            <a:r>
              <a:rPr lang="en-US" sz="4800" b="1" dirty="0">
                <a:solidFill>
                  <a:srgbClr val="FFFFFF"/>
                </a:solidFill>
                <a:effectLst>
                  <a:outerShdw blurRad="38100" dist="38100" dir="2700000" algn="tl">
                    <a:srgbClr val="000000"/>
                  </a:outerShdw>
                </a:effectLst>
              </a:rPr>
              <a:t>) </a:t>
            </a:r>
            <a:br>
              <a:rPr lang="en-US" sz="4800" b="1" dirty="0">
                <a:solidFill>
                  <a:srgbClr val="FFFFFF"/>
                </a:solidFill>
                <a:effectLst>
                  <a:outerShdw blurRad="38100" dist="38100" dir="2700000" algn="tl">
                    <a:srgbClr val="000000"/>
                  </a:outerShdw>
                </a:effectLst>
              </a:rPr>
            </a:br>
            <a:br>
              <a:rPr lang="en-US" sz="4800" b="1" dirty="0">
                <a:solidFill>
                  <a:srgbClr val="FFFFFF"/>
                </a:solidFill>
                <a:effectLst>
                  <a:outerShdw blurRad="38100" dist="38100" dir="2700000" algn="tl">
                    <a:srgbClr val="000000"/>
                  </a:outerShdw>
                </a:effectLst>
              </a:rPr>
            </a:br>
            <a:r>
              <a:rPr lang="en-US" sz="4800" b="1" dirty="0">
                <a:solidFill>
                  <a:srgbClr val="FFFF00"/>
                </a:solidFill>
                <a:effectLst>
                  <a:outerShdw blurRad="38100" dist="38100" dir="2700000" algn="tl">
                    <a:srgbClr val="000000"/>
                  </a:outerShdw>
                </a:effectLst>
              </a:rPr>
              <a:t>J</a:t>
            </a:r>
            <a:r>
              <a:rPr lang="en-US" sz="4800" b="1" dirty="0">
                <a:solidFill>
                  <a:srgbClr val="FFFFFF"/>
                </a:solidFill>
                <a:effectLst>
                  <a:outerShdw blurRad="38100" dist="38100" dir="2700000" algn="tl">
                    <a:srgbClr val="000000"/>
                  </a:outerShdw>
                </a:effectLst>
              </a:rPr>
              <a:t>OSEPH (</a:t>
            </a:r>
            <a:r>
              <a:rPr lang="en-US" sz="4800" dirty="0" err="1">
                <a:solidFill>
                  <a:srgbClr val="FFFFFF"/>
                </a:solidFill>
                <a:latin typeface="Radhika-PC" charset="0"/>
              </a:rPr>
              <a:t>යෝසෙප්</a:t>
            </a:r>
            <a:r>
              <a:rPr lang="en-US" sz="4800" b="1" dirty="0">
                <a:solidFill>
                  <a:srgbClr val="FFFFFF"/>
                </a:solidFill>
                <a:effectLst>
                  <a:outerShdw blurRad="38100" dist="38100" dir="2700000" algn="tl">
                    <a:srgbClr val="000000"/>
                  </a:outerShdw>
                </a:effectLst>
              </a:rPr>
              <a:t>) </a:t>
            </a:r>
            <a:br>
              <a:rPr lang="en-US" sz="4800" b="1" dirty="0">
                <a:solidFill>
                  <a:srgbClr val="FFFFFF"/>
                </a:solidFill>
                <a:effectLst>
                  <a:outerShdw blurRad="38100" dist="38100" dir="2700000" algn="tl">
                    <a:srgbClr val="000000"/>
                  </a:outerShdw>
                </a:effectLst>
              </a:rPr>
            </a:br>
            <a:br>
              <a:rPr lang="en-US" sz="4800" b="1" dirty="0">
                <a:solidFill>
                  <a:srgbClr val="FFFFFF"/>
                </a:solidFill>
                <a:effectLst>
                  <a:outerShdw blurRad="38100" dist="38100" dir="2700000" algn="tl">
                    <a:srgbClr val="000000"/>
                  </a:outerShdw>
                </a:effectLst>
              </a:rPr>
            </a:br>
            <a:r>
              <a:rPr lang="en-US" sz="4800" b="1" dirty="0">
                <a:solidFill>
                  <a:srgbClr val="FFFF00"/>
                </a:solidFill>
                <a:effectLst>
                  <a:outerShdw blurRad="38100" dist="38100" dir="2700000" algn="tl">
                    <a:srgbClr val="000000"/>
                  </a:outerShdw>
                </a:effectLst>
              </a:rPr>
              <a:t>M</a:t>
            </a:r>
            <a:r>
              <a:rPr lang="en-US" sz="4800" b="1" dirty="0">
                <a:solidFill>
                  <a:srgbClr val="FFFFFF"/>
                </a:solidFill>
                <a:effectLst>
                  <a:outerShdw blurRad="38100" dist="38100" dir="2700000" algn="tl">
                    <a:srgbClr val="000000"/>
                  </a:outerShdw>
                </a:effectLst>
              </a:rPr>
              <a:t>OSES (</a:t>
            </a:r>
            <a:r>
              <a:rPr lang="en-US" sz="4800" dirty="0" err="1">
                <a:solidFill>
                  <a:srgbClr val="FFFFFF"/>
                </a:solidFill>
                <a:latin typeface="Radhika-PC" charset="0"/>
              </a:rPr>
              <a:t>මෝසෙස්</a:t>
            </a:r>
            <a:r>
              <a:rPr lang="en-US" sz="4800" b="1" dirty="0">
                <a:solidFill>
                  <a:srgbClr val="FFFFFF"/>
                </a:solidFill>
                <a:effectLst>
                  <a:outerShdw blurRad="38100" dist="38100" dir="2700000" algn="tl">
                    <a:srgbClr val="000000"/>
                  </a:outerShdw>
                </a:effectLst>
              </a:rPr>
              <a:t>) </a:t>
            </a:r>
            <a:br>
              <a:rPr lang="en-US" sz="4800" b="1" dirty="0">
                <a:solidFill>
                  <a:srgbClr val="FFFFFF"/>
                </a:solidFill>
                <a:effectLst>
                  <a:outerShdw blurRad="38100" dist="38100" dir="2700000" algn="tl">
                    <a:srgbClr val="000000"/>
                  </a:outerShdw>
                </a:effectLst>
              </a:rPr>
            </a:br>
            <a:br>
              <a:rPr lang="en-US" sz="4800" b="1" dirty="0">
                <a:solidFill>
                  <a:srgbClr val="FFFFFF"/>
                </a:solidFill>
                <a:effectLst>
                  <a:outerShdw blurRad="38100" dist="38100" dir="2700000" algn="tl">
                    <a:srgbClr val="000000"/>
                  </a:outerShdw>
                </a:effectLst>
              </a:rPr>
            </a:br>
            <a:r>
              <a:rPr lang="en-US" sz="4800" b="1" dirty="0">
                <a:solidFill>
                  <a:srgbClr val="FFFF00"/>
                </a:solidFill>
                <a:effectLst>
                  <a:outerShdw blurRad="38100" dist="38100" dir="2700000" algn="tl">
                    <a:srgbClr val="000000"/>
                  </a:outerShdw>
                </a:effectLst>
              </a:rPr>
              <a:t>J</a:t>
            </a:r>
            <a:r>
              <a:rPr lang="en-US" sz="4800" b="1" dirty="0">
                <a:solidFill>
                  <a:srgbClr val="FFFFFF"/>
                </a:solidFill>
                <a:effectLst>
                  <a:outerShdw blurRad="38100" dist="38100" dir="2700000" algn="tl">
                    <a:srgbClr val="000000"/>
                  </a:outerShdw>
                </a:effectLst>
              </a:rPr>
              <a:t>OSHUA (</a:t>
            </a:r>
            <a:r>
              <a:rPr lang="en-US" sz="4800" dirty="0" err="1">
                <a:solidFill>
                  <a:srgbClr val="FFFFFF"/>
                </a:solidFill>
                <a:latin typeface="Radhika-PC" charset="0"/>
              </a:rPr>
              <a:t>යොෂුවා</a:t>
            </a:r>
            <a:r>
              <a:rPr lang="en-US" sz="4800" b="1" dirty="0">
                <a:solidFill>
                  <a:srgbClr val="FFFFFF"/>
                </a:solidFill>
                <a:effectLst>
                  <a:outerShdw blurRad="38100" dist="38100" dir="2700000" algn="tl">
                    <a:srgbClr val="000000"/>
                  </a:outerShdw>
                </a:effectLst>
              </a:rPr>
              <a:t>) </a:t>
            </a:r>
            <a:br>
              <a:rPr lang="en-US" sz="4800" b="1" dirty="0">
                <a:solidFill>
                  <a:srgbClr val="FFFFFF"/>
                </a:solidFill>
                <a:effectLst>
                  <a:outerShdw blurRad="38100" dist="38100" dir="2700000" algn="tl">
                    <a:srgbClr val="000000"/>
                  </a:outerShdw>
                </a:effectLst>
              </a:rPr>
            </a:br>
            <a:br>
              <a:rPr lang="en-US" sz="4800" b="1" dirty="0">
                <a:solidFill>
                  <a:srgbClr val="FFFFFF"/>
                </a:solidFill>
                <a:effectLst>
                  <a:outerShdw blurRad="38100" dist="38100" dir="2700000" algn="tl">
                    <a:srgbClr val="000000"/>
                  </a:outerShdw>
                </a:effectLst>
              </a:rPr>
            </a:br>
            <a:r>
              <a:rPr lang="en-US" sz="4800" b="1" dirty="0">
                <a:solidFill>
                  <a:srgbClr val="FAFD00"/>
                </a:solidFill>
                <a:effectLst>
                  <a:outerShdw blurRad="38100" dist="38100" dir="2700000" algn="tl">
                    <a:srgbClr val="000000"/>
                  </a:outerShdw>
                </a:effectLst>
              </a:rPr>
              <a:t>A</a:t>
            </a:r>
            <a:r>
              <a:rPr lang="en-US" sz="4800" b="1" dirty="0">
                <a:solidFill>
                  <a:srgbClr val="00FF00"/>
                </a:solidFill>
                <a:effectLst>
                  <a:outerShdw blurRad="38100" dist="38100" dir="2700000" algn="tl">
                    <a:srgbClr val="000000"/>
                  </a:outerShdw>
                </a:effectLst>
              </a:rPr>
              <a:t>NARCHY </a:t>
            </a:r>
            <a:r>
              <a:rPr lang="en-US" sz="4800" b="1" dirty="0">
                <a:solidFill>
                  <a:srgbClr val="63F90F"/>
                </a:solidFill>
                <a:effectLst>
                  <a:outerShdw blurRad="38100" dist="38100" dir="2700000" algn="tl">
                    <a:srgbClr val="000000"/>
                  </a:outerShdw>
                </a:effectLst>
              </a:rPr>
              <a:t>(</a:t>
            </a:r>
            <a:r>
              <a:rPr lang="en-US" sz="4800" dirty="0" err="1">
                <a:solidFill>
                  <a:srgbClr val="63F90F"/>
                </a:solidFill>
                <a:latin typeface="Radhika-PC" charset="0"/>
              </a:rPr>
              <a:t>අරාජික</a:t>
            </a:r>
            <a:r>
              <a:rPr lang="en-US" sz="4800" b="1" dirty="0">
                <a:solidFill>
                  <a:srgbClr val="63F90F"/>
                </a:solidFill>
                <a:effectLst>
                  <a:outerShdw blurRad="38100" dist="38100" dir="2700000" algn="tl">
                    <a:srgbClr val="000000"/>
                  </a:outerShdw>
                </a:effectLst>
              </a:rPr>
              <a:t>) </a:t>
            </a:r>
            <a:br>
              <a:rPr lang="en-US" sz="4800" b="1" dirty="0">
                <a:solidFill>
                  <a:srgbClr val="00FF00"/>
                </a:solidFill>
                <a:effectLst>
                  <a:outerShdw blurRad="38100" dist="38100" dir="2700000" algn="tl">
                    <a:srgbClr val="000000"/>
                  </a:outerShdw>
                </a:effectLst>
              </a:rPr>
            </a:br>
            <a:br>
              <a:rPr lang="en-US" sz="4800" b="1" dirty="0">
                <a:solidFill>
                  <a:srgbClr val="00FF00"/>
                </a:solidFill>
                <a:effectLst>
                  <a:outerShdw blurRad="38100" dist="38100" dir="2700000" algn="tl">
                    <a:srgbClr val="000000"/>
                  </a:outerShdw>
                </a:effectLst>
              </a:rPr>
            </a:br>
            <a:r>
              <a:rPr lang="en-US" sz="4800" b="1" dirty="0">
                <a:solidFill>
                  <a:srgbClr val="FAFD00"/>
                </a:solidFill>
                <a:effectLst>
                  <a:outerShdw blurRad="38100" dist="38100" dir="2700000" algn="tl">
                    <a:srgbClr val="000000"/>
                  </a:outerShdw>
                </a:effectLst>
              </a:rPr>
              <a:t>R</a:t>
            </a:r>
            <a:r>
              <a:rPr lang="en-US" sz="4800" b="1" dirty="0">
                <a:solidFill>
                  <a:srgbClr val="00FF00"/>
                </a:solidFill>
                <a:effectLst>
                  <a:outerShdw blurRad="38100" dist="38100" dir="2700000" algn="tl">
                    <a:srgbClr val="000000"/>
                  </a:outerShdw>
                </a:effectLst>
              </a:rPr>
              <a:t>OYALTY </a:t>
            </a:r>
            <a:r>
              <a:rPr lang="en-US" sz="4800" b="1" dirty="0">
                <a:solidFill>
                  <a:srgbClr val="63F90F"/>
                </a:solidFill>
                <a:effectLst>
                  <a:outerShdw blurRad="38100" dist="38100" dir="2700000" algn="tl">
                    <a:srgbClr val="000000"/>
                  </a:outerShdw>
                </a:effectLst>
              </a:rPr>
              <a:t>(</a:t>
            </a:r>
            <a:r>
              <a:rPr lang="en-US" sz="4800" dirty="0" err="1">
                <a:solidFill>
                  <a:srgbClr val="63F90F"/>
                </a:solidFill>
                <a:latin typeface="Radhika-PC" charset="0"/>
              </a:rPr>
              <a:t>රාජකීය</a:t>
            </a:r>
            <a:r>
              <a:rPr lang="en-US" sz="4800" b="1" dirty="0">
                <a:solidFill>
                  <a:srgbClr val="63F90F"/>
                </a:solidFill>
                <a:effectLst>
                  <a:outerShdw blurRad="38100" dist="38100" dir="2700000" algn="tl">
                    <a:srgbClr val="000000"/>
                  </a:outerShdw>
                </a:effectLst>
              </a:rPr>
              <a:t>) </a:t>
            </a:r>
            <a:br>
              <a:rPr lang="en-US" sz="4800" b="1" dirty="0">
                <a:solidFill>
                  <a:srgbClr val="00FF00"/>
                </a:solidFill>
                <a:effectLst>
                  <a:outerShdw blurRad="38100" dist="38100" dir="2700000" algn="tl">
                    <a:srgbClr val="000000"/>
                  </a:outerShdw>
                </a:effectLst>
              </a:rPr>
            </a:br>
            <a:br>
              <a:rPr lang="en-US" sz="4800" b="1" dirty="0">
                <a:solidFill>
                  <a:srgbClr val="00FF00"/>
                </a:solidFill>
                <a:effectLst>
                  <a:outerShdw blurRad="38100" dist="38100" dir="2700000" algn="tl">
                    <a:srgbClr val="000000"/>
                  </a:outerShdw>
                </a:effectLst>
              </a:rPr>
            </a:br>
            <a:r>
              <a:rPr lang="en-US" sz="4800" b="1" dirty="0">
                <a:solidFill>
                  <a:srgbClr val="FAFD00"/>
                </a:solidFill>
                <a:effectLst>
                  <a:outerShdw blurRad="38100" dist="38100" dir="2700000" algn="tl">
                    <a:srgbClr val="000000"/>
                  </a:outerShdw>
                </a:effectLst>
              </a:rPr>
              <a:t>C</a:t>
            </a:r>
            <a:r>
              <a:rPr lang="en-US" sz="4800" b="1" dirty="0">
                <a:solidFill>
                  <a:srgbClr val="00FF00"/>
                </a:solidFill>
                <a:effectLst>
                  <a:outerShdw blurRad="38100" dist="38100" dir="2700000" algn="tl">
                    <a:srgbClr val="000000"/>
                  </a:outerShdw>
                </a:effectLst>
              </a:rPr>
              <a:t>APTIVITY </a:t>
            </a:r>
            <a:r>
              <a:rPr lang="en-US" sz="4800" b="1" dirty="0">
                <a:solidFill>
                  <a:srgbClr val="63F90F"/>
                </a:solidFill>
                <a:effectLst>
                  <a:outerShdw blurRad="38100" dist="38100" dir="2700000" algn="tl">
                    <a:srgbClr val="000000"/>
                  </a:outerShdw>
                </a:effectLst>
              </a:rPr>
              <a:t>(</a:t>
            </a:r>
            <a:r>
              <a:rPr lang="en-US" sz="4800" dirty="0" err="1">
                <a:solidFill>
                  <a:srgbClr val="63F90F"/>
                </a:solidFill>
                <a:latin typeface="Radhika-PC" charset="0"/>
              </a:rPr>
              <a:t>විප්‍රවාස</a:t>
            </a:r>
            <a:r>
              <a:rPr lang="en-US" sz="4800" b="1" dirty="0">
                <a:solidFill>
                  <a:srgbClr val="63F90F"/>
                </a:solidFill>
                <a:effectLst>
                  <a:outerShdw blurRad="38100" dist="38100" dir="2700000" algn="tl">
                    <a:srgbClr val="000000"/>
                  </a:outerShdw>
                </a:effectLst>
              </a:rPr>
              <a:t>)</a:t>
            </a:r>
            <a:r>
              <a:rPr lang="en-US" sz="4800" b="1" dirty="0">
                <a:solidFill>
                  <a:srgbClr val="00FF00"/>
                </a:solidFill>
                <a:effectLst>
                  <a:outerShdw blurRad="38100" dist="38100" dir="2700000" algn="tl">
                    <a:srgbClr val="000000"/>
                  </a:outerShdw>
                </a:effectLst>
                <a:latin typeface="Times" charset="0"/>
              </a:rPr>
              <a:t> </a:t>
            </a:r>
          </a:p>
        </p:txBody>
      </p:sp>
      <p:sp>
        <p:nvSpPr>
          <p:cNvPr id="2" name="Title 1"/>
          <p:cNvSpPr>
            <a:spLocks noGrp="1"/>
          </p:cNvSpPr>
          <p:nvPr>
            <p:ph type="ctrTitle"/>
          </p:nvPr>
        </p:nvSpPr>
        <p:spPr>
          <a:xfrm>
            <a:off x="9144000" y="2882900"/>
            <a:ext cx="2087563" cy="2541588"/>
          </a:xfrm>
        </p:spPr>
        <p:txBody>
          <a:bodyPr wrap="square" lIns="91440" tIns="45720" rIns="91440" bIns="45720" numCol="1" anchor="t" anchorCtr="0" compatLnSpc="1">
            <a:prstTxWarp prst="textNoShape">
              <a:avLst/>
            </a:prstTxWarp>
          </a:bodyPr>
          <a:lstStyle/>
          <a:p>
            <a:pPr>
              <a:defRPr/>
            </a:pPr>
            <a:r>
              <a:rPr lang="en-US" sz="2400" b="1">
                <a:latin typeface="Radhika-PC" charset="0"/>
                <a:ea typeface="ＭＳ Ｐゴシック" charset="0"/>
                <a:cs typeface="ＭＳ Ｐゴシック" charset="0"/>
              </a:rPr>
              <a:t>පරණ ගිවිසුම් සමාලෝචනය</a:t>
            </a:r>
            <a:endParaRPr lang="en-AU" sz="2400" b="1">
              <a:latin typeface="Radhika-PC" charset="0"/>
              <a:ea typeface="ＭＳ Ｐゴシック" charset="0"/>
              <a:cs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63" name="Rectangle 7"/>
          <p:cNvSpPr>
            <a:spLocks noChangeArrowheads="1"/>
          </p:cNvSpPr>
          <p:nvPr/>
        </p:nvSpPr>
        <p:spPr bwMode="auto">
          <a:xfrm>
            <a:off x="2673350" y="593725"/>
            <a:ext cx="418782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chemeClr val="tx1"/>
                </a:solidFill>
                <a:effectLst>
                  <a:outerShdw blurRad="38100" dist="38100" dir="2700000" algn="tl">
                    <a:srgbClr val="000000"/>
                  </a:outerShdw>
                </a:effectLst>
                <a:latin typeface="Radhika-PC" charset="0"/>
              </a:rPr>
              <a:t>මතකය ආවර්ජනයට</a:t>
            </a: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452438" y="3578225"/>
            <a:ext cx="8329612" cy="3073400"/>
            <a:chOff x="203" y="1990"/>
            <a:chExt cx="5251" cy="1936"/>
          </a:xfrm>
        </p:grpSpPr>
        <p:sp>
          <p:nvSpPr>
            <p:cNvPr id="45067" name="Rectangle 11"/>
            <p:cNvSpPr>
              <a:spLocks noChangeArrowheads="1"/>
            </p:cNvSpPr>
            <p:nvPr/>
          </p:nvSpPr>
          <p:spPr bwMode="auto">
            <a:xfrm>
              <a:off x="203" y="2372"/>
              <a:ext cx="5251"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6FE0A"/>
                  </a:solidFill>
                  <a:effectLst>
                    <a:outerShdw blurRad="38100" dist="38100" dir="2700000" algn="tl">
                      <a:srgbClr val="000000"/>
                    </a:outerShdw>
                  </a:effectLst>
                </a:rPr>
                <a:t>C</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S</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17771"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3" name="Group 37"/>
          <p:cNvGrpSpPr>
            <a:grpSpLocks/>
          </p:cNvGrpSpPr>
          <p:nvPr/>
        </p:nvGrpSpPr>
        <p:grpSpPr bwMode="auto">
          <a:xfrm>
            <a:off x="1370013" y="1254125"/>
            <a:ext cx="6677025" cy="2466975"/>
            <a:chOff x="863" y="790"/>
            <a:chExt cx="4206" cy="1554"/>
          </a:xfrm>
        </p:grpSpPr>
        <p:sp>
          <p:nvSpPr>
            <p:cNvPr id="45094" name="Rectangle 38"/>
            <p:cNvSpPr>
              <a:spLocks noChangeArrowheads="1"/>
            </p:cNvSpPr>
            <p:nvPr/>
          </p:nvSpPr>
          <p:spPr bwMode="auto">
            <a:xfrm>
              <a:off x="863" y="790"/>
              <a:ext cx="4206"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AFD00"/>
                  </a:solidFill>
                  <a:effectLst>
                    <a:outerShdw blurRad="38100" dist="38100" dir="2700000" algn="tl">
                      <a:srgbClr val="000000"/>
                    </a:outerShdw>
                  </a:effectLst>
                </a:rPr>
                <a:t>C 7 S J</a:t>
              </a:r>
              <a:endParaRPr lang="en-US" sz="1560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901950" y="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5" name="Title 4"/>
          <p:cNvSpPr>
            <a:spLocks noGrp="1"/>
          </p:cNvSpPr>
          <p:nvPr>
            <p:ph type="ctrTitle"/>
          </p:nvPr>
        </p:nvSpPr>
        <p:spPr>
          <a:xfrm>
            <a:off x="9151938" y="2647950"/>
            <a:ext cx="2622550" cy="2855913"/>
          </a:xfrm>
        </p:spPr>
        <p:txBody>
          <a:bodyPr wrap="square" lIns="91440" tIns="45720" rIns="91440" bIns="45720" numCol="1" anchor="t" anchorCtr="0" compatLnSpc="1">
            <a:prstTxWarp prst="textNoShape">
              <a:avLst/>
            </a:prstTxWarp>
          </a:bodyPr>
          <a:lstStyle/>
          <a:p>
            <a:pPr>
              <a:defRPr/>
            </a:pPr>
            <a:r>
              <a:rPr lang="en-US" sz="3200" b="1" i="1">
                <a:solidFill>
                  <a:schemeClr val="tx1"/>
                </a:solidFill>
                <a:latin typeface="Radhika-PC" charset="0"/>
                <a:ea typeface="ＭＳ Ｐゴシック" charset="0"/>
                <a:cs typeface="ＭＳ Ｐゴシック" charset="0"/>
              </a:rPr>
              <a:t>මතකය ආවර්ජනයට</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19814"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 name="Rectangle 2"/>
          <p:cNvSpPr txBox="1">
            <a:spLocks noChangeArrowheads="1"/>
          </p:cNvSpPr>
          <p:nvPr/>
        </p:nvSpPr>
        <p:spPr bwMode="auto">
          <a:xfrm>
            <a:off x="1598613" y="234950"/>
            <a:ext cx="7196137" cy="6288088"/>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b="1" dirty="0">
                <a:solidFill>
                  <a:srgbClr val="FAFD00"/>
                </a:solidFill>
                <a:effectLst>
                  <a:outerShdw blurRad="38100" dist="38100" dir="2700000" algn="tl">
                    <a:srgbClr val="000000"/>
                  </a:outerShdw>
                </a:effectLst>
              </a:rPr>
              <a:t>CREATION </a:t>
            </a:r>
            <a:r>
              <a:rPr lang="en-US" sz="4800" b="1" dirty="0">
                <a:solidFill>
                  <a:srgbClr val="F6FE0A"/>
                </a:solidFill>
                <a:effectLst>
                  <a:outerShdw blurRad="38100" dist="38100" dir="2700000" algn="tl">
                    <a:srgbClr val="000000"/>
                  </a:outerShdw>
                </a:effectLst>
                <a:latin typeface="Times" charset="0"/>
              </a:rPr>
              <a:t>(</a:t>
            </a:r>
            <a:r>
              <a:rPr lang="en-US" sz="4800" b="1" dirty="0" err="1">
                <a:solidFill>
                  <a:srgbClr val="F6FE0A"/>
                </a:solidFill>
                <a:effectLst>
                  <a:outerShdw blurRad="38100" dist="38100" dir="2700000" algn="tl">
                    <a:srgbClr val="000000"/>
                  </a:outerShdw>
                </a:effectLst>
                <a:latin typeface="Radhika-PC" charset="0"/>
              </a:rPr>
              <a:t>මැවීම</a:t>
            </a:r>
            <a:r>
              <a:rPr lang="en-US" sz="4800" b="1" dirty="0">
                <a:solidFill>
                  <a:srgbClr val="F6FE0A"/>
                </a:solidFill>
                <a:effectLst>
                  <a:outerShdw blurRad="38100" dist="38100" dir="2700000" algn="tl">
                    <a:srgbClr val="000000"/>
                  </a:outerShdw>
                </a:effectLst>
                <a:latin typeface="Times" charset="0"/>
              </a:rPr>
              <a:t>) </a:t>
            </a:r>
            <a:br>
              <a:rPr lang="en-US" sz="5400" b="1" dirty="0">
                <a:solidFill>
                  <a:srgbClr val="FAFD00"/>
                </a:solidFill>
                <a:effectLst>
                  <a:outerShdw blurRad="38100" dist="38100" dir="2700000" algn="tl">
                    <a:srgbClr val="000000"/>
                  </a:outerShdw>
                </a:effectLst>
              </a:rPr>
            </a:br>
            <a:r>
              <a:rPr lang="en-US" sz="4800" b="1" dirty="0">
                <a:solidFill>
                  <a:schemeClr val="tx1">
                    <a:lumMod val="85000"/>
                  </a:schemeClr>
                </a:solidFill>
                <a:effectLst>
                  <a:outerShdw blurRad="38100" dist="38100" dir="2700000" algn="tl">
                    <a:srgbClr val="000000"/>
                  </a:outerShdw>
                </a:effectLst>
              </a:rPr>
              <a:t>4  PEOPLE </a:t>
            </a:r>
            <a:r>
              <a:rPr lang="en-US" sz="4800" b="1" dirty="0">
                <a:solidFill>
                  <a:schemeClr val="tx1">
                    <a:lumMod val="85000"/>
                  </a:schemeClr>
                </a:solidFill>
                <a:effectLst>
                  <a:outerShdw blurRad="38100" dist="38100" dir="2700000" algn="tl">
                    <a:srgbClr val="000000"/>
                  </a:outerShdw>
                </a:effectLst>
                <a:latin typeface="Times" charset="0"/>
              </a:rPr>
              <a:t>(</a:t>
            </a:r>
            <a:r>
              <a:rPr lang="en-US" sz="4800" dirty="0" err="1">
                <a:solidFill>
                  <a:schemeClr val="tx1">
                    <a:lumMod val="85000"/>
                  </a:schemeClr>
                </a:solidFill>
                <a:effectLst>
                  <a:outerShdw blurRad="38100" dist="38100" dir="2700000" algn="tl">
                    <a:srgbClr val="000000"/>
                  </a:outerShdw>
                </a:effectLst>
                <a:latin typeface="Radhika-PC" charset="0"/>
              </a:rPr>
              <a:t>මිනිසුන්</a:t>
            </a:r>
            <a:r>
              <a:rPr lang="en-US" sz="4800" b="1" dirty="0">
                <a:solidFill>
                  <a:schemeClr val="tx1">
                    <a:lumMod val="85000"/>
                  </a:schemeClr>
                </a:solidFill>
                <a:effectLst>
                  <a:outerShdw blurRad="38100" dist="38100" dir="2700000" algn="tl">
                    <a:srgbClr val="000000"/>
                  </a:outerShdw>
                </a:effectLst>
                <a:latin typeface="Times" charset="0"/>
              </a:rPr>
              <a:t>) </a:t>
            </a:r>
            <a:br>
              <a:rPr lang="en-US" sz="6000" b="1" dirty="0">
                <a:solidFill>
                  <a:schemeClr val="tx1">
                    <a:lumMod val="85000"/>
                  </a:schemeClr>
                </a:solidFill>
                <a:effectLst>
                  <a:outerShdw blurRad="38100" dist="38100" dir="2700000" algn="tl">
                    <a:srgbClr val="000000"/>
                  </a:outerShdw>
                </a:effectLst>
              </a:rPr>
            </a:br>
            <a:r>
              <a:rPr lang="en-US" sz="4000" b="1" dirty="0">
                <a:solidFill>
                  <a:srgbClr val="63F90F"/>
                </a:solidFill>
                <a:effectLst>
                  <a:outerShdw blurRad="38100" dist="38100" dir="2700000" algn="tl">
                    <a:srgbClr val="000000"/>
                  </a:outerShdw>
                </a:effectLst>
              </a:rPr>
              <a:t>3  SOCIETIES </a:t>
            </a:r>
            <a:r>
              <a:rPr lang="en-US" sz="4000" b="1" dirty="0">
                <a:solidFill>
                  <a:srgbClr val="63F90F"/>
                </a:solidFill>
                <a:effectLst>
                  <a:outerShdw blurRad="38100" dist="38100" dir="2700000" algn="tl">
                    <a:srgbClr val="000000"/>
                  </a:outerShdw>
                </a:effectLst>
                <a:latin typeface="Times" charset="0"/>
              </a:rPr>
              <a:t>(</a:t>
            </a:r>
            <a:r>
              <a:rPr lang="en-US" sz="4000" dirty="0" err="1">
                <a:solidFill>
                  <a:srgbClr val="63F90F"/>
                </a:solidFill>
                <a:effectLst>
                  <a:outerShdw blurRad="38100" dist="38100" dir="2700000" algn="tl">
                    <a:srgbClr val="000000"/>
                  </a:outerShdw>
                </a:effectLst>
                <a:latin typeface="Radhika-PC" charset="0"/>
              </a:rPr>
              <a:t>සමාජ</a:t>
            </a:r>
            <a:r>
              <a:rPr lang="en-US" sz="4000" dirty="0">
                <a:solidFill>
                  <a:srgbClr val="63F90F"/>
                </a:solidFill>
                <a:effectLst>
                  <a:outerShdw blurRad="38100" dist="38100" dir="2700000" algn="tl">
                    <a:srgbClr val="000000"/>
                  </a:outerShdw>
                </a:effectLst>
                <a:latin typeface="Radhika-PC" charset="0"/>
              </a:rPr>
              <a:t> </a:t>
            </a:r>
            <a:r>
              <a:rPr lang="en-US" sz="4000" dirty="0" err="1">
                <a:solidFill>
                  <a:srgbClr val="63F90F"/>
                </a:solidFill>
                <a:effectLst>
                  <a:outerShdw blurRad="38100" dist="38100" dir="2700000" algn="tl">
                    <a:srgbClr val="000000"/>
                  </a:outerShdw>
                </a:effectLst>
                <a:latin typeface="Radhika-PC" charset="0"/>
              </a:rPr>
              <a:t>ක%මයන්</a:t>
            </a:r>
            <a:r>
              <a:rPr lang="en-US" sz="4000" b="1" dirty="0">
                <a:solidFill>
                  <a:srgbClr val="63F90F"/>
                </a:solidFill>
                <a:effectLst>
                  <a:outerShdw blurRad="38100" dist="38100" dir="2700000" algn="tl">
                    <a:srgbClr val="000000"/>
                  </a:outerShdw>
                </a:effectLst>
                <a:latin typeface="Times" charset="0"/>
              </a:rPr>
              <a:t>)</a:t>
            </a:r>
            <a:br>
              <a:rPr lang="en-US" sz="6000" b="1" dirty="0">
                <a:solidFill>
                  <a:schemeClr val="tx2"/>
                </a:solidFill>
                <a:effectLst>
                  <a:outerShdw blurRad="38100" dist="38100" dir="2700000" algn="tl">
                    <a:srgbClr val="000000"/>
                  </a:outerShdw>
                </a:effectLst>
              </a:rPr>
            </a:br>
            <a:r>
              <a:rPr lang="en-US" sz="4800" b="1" dirty="0">
                <a:solidFill>
                  <a:srgbClr val="E8EC39"/>
                </a:solidFill>
                <a:effectLst>
                  <a:outerShdw blurRad="38100" dist="38100" dir="2700000" algn="tl">
                    <a:srgbClr val="000000"/>
                  </a:outerShdw>
                </a:effectLst>
              </a:rPr>
              <a:t>SILENCE </a:t>
            </a:r>
            <a:r>
              <a:rPr lang="en-US" sz="4800" b="1" dirty="0">
                <a:solidFill>
                  <a:srgbClr val="EDF636"/>
                </a:solidFill>
                <a:effectLst>
                  <a:outerShdw blurRad="38100" dist="38100" dir="2700000" algn="tl">
                    <a:srgbClr val="000000"/>
                  </a:outerShdw>
                </a:effectLst>
                <a:latin typeface="Times" charset="0"/>
              </a:rPr>
              <a:t>(</a:t>
            </a:r>
            <a:r>
              <a:rPr lang="en-US" sz="4800" dirty="0" err="1">
                <a:solidFill>
                  <a:srgbClr val="EDF636"/>
                </a:solidFill>
                <a:effectLst>
                  <a:outerShdw blurRad="38100" dist="38100" dir="2700000" algn="tl">
                    <a:srgbClr val="000000"/>
                  </a:outerShdw>
                </a:effectLst>
                <a:latin typeface="Radhika-PC" charset="0"/>
              </a:rPr>
              <a:t>නිහඩකාලය</a:t>
            </a:r>
            <a:r>
              <a:rPr lang="en-US" sz="4800" b="1" dirty="0">
                <a:solidFill>
                  <a:srgbClr val="EDF636"/>
                </a:solidFill>
                <a:effectLst>
                  <a:outerShdw blurRad="38100" dist="38100" dir="2700000" algn="tl">
                    <a:srgbClr val="000000"/>
                  </a:outerShdw>
                </a:effectLst>
                <a:latin typeface="Times" charset="0"/>
              </a:rPr>
              <a:t>) </a:t>
            </a:r>
            <a:br>
              <a:rPr lang="en-US" sz="6000" b="1" dirty="0">
                <a:solidFill>
                  <a:schemeClr val="accent1"/>
                </a:solidFill>
                <a:effectLst>
                  <a:outerShdw blurRad="38100" dist="38100" dir="2700000" algn="tl">
                    <a:srgbClr val="000000"/>
                  </a:outerShdw>
                </a:effectLst>
              </a:rPr>
            </a:br>
            <a:r>
              <a:rPr lang="en-US" sz="4800" b="1" i="1" dirty="0">
                <a:solidFill>
                  <a:schemeClr val="hlink"/>
                </a:solidFill>
                <a:effectLst>
                  <a:outerShdw blurRad="38100" dist="38100" dir="2700000" algn="tl">
                    <a:srgbClr val="000000"/>
                  </a:outerShdw>
                </a:effectLst>
              </a:rPr>
              <a:t>JESUS </a:t>
            </a:r>
            <a:r>
              <a:rPr lang="en-US" sz="4800" b="1" dirty="0">
                <a:solidFill>
                  <a:schemeClr val="tx1"/>
                </a:solidFill>
                <a:effectLst>
                  <a:outerShdw blurRad="38100" dist="38100" dir="2700000" algn="tl">
                    <a:srgbClr val="000000"/>
                  </a:outerShdw>
                </a:effectLst>
                <a:latin typeface="Times" charset="0"/>
              </a:rPr>
              <a:t>(</a:t>
            </a:r>
            <a:r>
              <a:rPr lang="en-US" sz="4800" dirty="0" err="1">
                <a:solidFill>
                  <a:schemeClr val="tx1"/>
                </a:solidFill>
                <a:effectLst>
                  <a:outerShdw blurRad="38100" dist="38100" dir="2700000" algn="tl">
                    <a:srgbClr val="000000"/>
                  </a:outerShdw>
                </a:effectLst>
                <a:latin typeface="Radhika-PC" charset="0"/>
              </a:rPr>
              <a:t>යේසුස්වහන්සේ</a:t>
            </a:r>
            <a:r>
              <a:rPr lang="en-US" sz="4800" b="1" dirty="0">
                <a:solidFill>
                  <a:schemeClr val="tx1"/>
                </a:solidFill>
                <a:effectLst>
                  <a:outerShdw blurRad="38100" dist="38100" dir="2700000" algn="tl">
                    <a:srgbClr val="000000"/>
                  </a:outerShdw>
                </a:effectLst>
                <a:latin typeface="Times" charset="0"/>
              </a:rPr>
              <a:t>)</a:t>
            </a:r>
            <a:endParaRPr lang="en-US" sz="8000" b="1" dirty="0">
              <a:solidFill>
                <a:schemeClr val="tx1"/>
              </a:solidFill>
              <a:effectLst>
                <a:outerShdw blurRad="38100" dist="38100" dir="2700000" algn="tl">
                  <a:srgbClr val="000000"/>
                </a:outerShdw>
              </a:effectLst>
              <a:latin typeface="Times" charset="0"/>
            </a:endParaRPr>
          </a:p>
          <a:p>
            <a:pPr>
              <a:defRPr/>
            </a:pPr>
            <a:endParaRPr lang="en-US" sz="8000" i="1" dirty="0">
              <a:solidFill>
                <a:schemeClr val="hlink"/>
              </a:solidFill>
              <a:effectLst>
                <a:outerShdw blurRad="38100" dist="38100" dir="2700000" algn="tl">
                  <a:srgbClr val="000000"/>
                </a:outerShdw>
              </a:effectLst>
              <a:latin typeface="Times" charset="0"/>
            </a:endParaRPr>
          </a:p>
        </p:txBody>
      </p:sp>
      <p:sp>
        <p:nvSpPr>
          <p:cNvPr id="2" name="Title 1"/>
          <p:cNvSpPr>
            <a:spLocks noGrp="1"/>
          </p:cNvSpPr>
          <p:nvPr>
            <p:ph type="ctrTitle"/>
          </p:nvPr>
        </p:nvSpPr>
        <p:spPr>
          <a:xfrm>
            <a:off x="9088438" y="2506663"/>
            <a:ext cx="2339975" cy="2762250"/>
          </a:xfrm>
        </p:spPr>
        <p:txBody>
          <a:bodyPr wrap="square" lIns="91440" tIns="45720" rIns="91440" bIns="45720" numCol="1" anchor="t" anchorCtr="0" compatLnSpc="1">
            <a:prstTxWarp prst="textNoShape">
              <a:avLst/>
            </a:prstTxWarp>
          </a:bodyPr>
          <a:lstStyle/>
          <a:p>
            <a:pPr>
              <a:defRPr/>
            </a:pPr>
            <a:r>
              <a:rPr lang="en-US">
                <a:latin typeface="Radhika-PC" charset="0"/>
                <a:ea typeface="ＭＳ Ｐゴシック" charset="0"/>
                <a:cs typeface="ＭＳ Ｐゴシック" charset="0"/>
              </a:rPr>
              <a:t>මූලිකාංග</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1717675" y="533400"/>
            <a:ext cx="42830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sz="3600" b="1" i="1">
                <a:solidFill>
                  <a:srgbClr val="F6FE0A"/>
                </a:solidFill>
              </a:rPr>
              <a:t>CREATION </a:t>
            </a:r>
            <a:r>
              <a:rPr lang="en-US" sz="3600" b="1">
                <a:solidFill>
                  <a:srgbClr val="F6FE0A"/>
                </a:solidFill>
              </a:rPr>
              <a:t>(</a:t>
            </a:r>
            <a:r>
              <a:rPr lang="en-US" sz="3600" b="1">
                <a:solidFill>
                  <a:srgbClr val="F6FE0A"/>
                </a:solidFill>
                <a:latin typeface="Radhika-PC" charset="0"/>
              </a:rPr>
              <a:t>මැවීම</a:t>
            </a:r>
            <a:r>
              <a:rPr lang="en-US" sz="3600" b="1">
                <a:solidFill>
                  <a:srgbClr val="F6FE0A"/>
                </a:solidFill>
              </a:rPr>
              <a:t>) </a:t>
            </a:r>
            <a:endParaRPr lang="en-US" sz="3600" b="1" i="1">
              <a:solidFill>
                <a:srgbClr val="F6FE0A"/>
              </a:solidFill>
            </a:endParaRPr>
          </a:p>
        </p:txBody>
      </p:sp>
      <p:sp>
        <p:nvSpPr>
          <p:cNvPr id="49156" name="Rectangle 4"/>
          <p:cNvSpPr>
            <a:spLocks noChangeArrowheads="1"/>
          </p:cNvSpPr>
          <p:nvPr/>
        </p:nvSpPr>
        <p:spPr bwMode="auto">
          <a:xfrm>
            <a:off x="1836738" y="1085850"/>
            <a:ext cx="534035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tx1"/>
                </a:solidFill>
              </a:rPr>
              <a:t>ABRAHAM </a:t>
            </a:r>
            <a:r>
              <a:rPr lang="en-US" sz="3600" b="1" dirty="0">
                <a:solidFill>
                  <a:schemeClr val="tx1"/>
                </a:solidFill>
                <a:effectLst>
                  <a:outerShdw blurRad="38100" dist="38100" dir="2700000" algn="tl">
                    <a:srgbClr val="000000"/>
                  </a:outerShdw>
                </a:effectLst>
              </a:rPr>
              <a:t>(</a:t>
            </a:r>
            <a:r>
              <a:rPr lang="en-US" sz="3600" dirty="0" err="1">
                <a:solidFill>
                  <a:schemeClr val="tx1"/>
                </a:solidFill>
                <a:latin typeface="Radhika-PC" charset="0"/>
              </a:rPr>
              <a:t>ආබ්‍රහම්</a:t>
            </a:r>
            <a:r>
              <a:rPr lang="en-US" sz="3600" b="1" dirty="0">
                <a:solidFill>
                  <a:schemeClr val="tx1"/>
                </a:solidFill>
                <a:effectLst>
                  <a:outerShdw blurRad="38100" dist="38100" dir="2700000" algn="tl">
                    <a:srgbClr val="000000"/>
                  </a:outerShdw>
                </a:effectLst>
              </a:rPr>
              <a:t>) </a:t>
            </a:r>
            <a:endParaRPr lang="en-US" sz="3600" b="1" i="1" dirty="0">
              <a:solidFill>
                <a:schemeClr val="tx1"/>
              </a:solidFill>
            </a:endParaRPr>
          </a:p>
        </p:txBody>
      </p:sp>
      <p:sp>
        <p:nvSpPr>
          <p:cNvPr id="49157" name="Rectangle 5"/>
          <p:cNvSpPr>
            <a:spLocks noChangeArrowheads="1"/>
          </p:cNvSpPr>
          <p:nvPr/>
        </p:nvSpPr>
        <p:spPr bwMode="auto">
          <a:xfrm>
            <a:off x="1995488" y="1638300"/>
            <a:ext cx="451008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chemeClr val="tx1"/>
                </a:solidFill>
              </a:rPr>
              <a:t>JOSEPH </a:t>
            </a:r>
            <a:r>
              <a:rPr lang="en-US" sz="3600" b="1">
                <a:solidFill>
                  <a:schemeClr val="tx1"/>
                </a:solidFill>
                <a:effectLst>
                  <a:outerShdw blurRad="38100" dist="38100" dir="2700000" algn="tl">
                    <a:srgbClr val="000000"/>
                  </a:outerShdw>
                </a:effectLst>
              </a:rPr>
              <a:t>(</a:t>
            </a:r>
            <a:r>
              <a:rPr lang="en-US" sz="3600">
                <a:solidFill>
                  <a:schemeClr val="tx1"/>
                </a:solidFill>
                <a:latin typeface="Radhika-PC" charset="0"/>
              </a:rPr>
              <a:t>යෝසෙප්</a:t>
            </a:r>
            <a:r>
              <a:rPr lang="en-US" sz="3600" b="1">
                <a:solidFill>
                  <a:schemeClr val="tx1"/>
                </a:solidFill>
                <a:effectLst>
                  <a:outerShdw blurRad="38100" dist="38100" dir="2700000" algn="tl">
                    <a:srgbClr val="000000"/>
                  </a:outerShdw>
                </a:effectLst>
              </a:rPr>
              <a:t>) </a:t>
            </a:r>
            <a:endParaRPr lang="en-US" sz="3600" b="1" i="1">
              <a:solidFill>
                <a:schemeClr val="tx1"/>
              </a:solidFill>
            </a:endParaRPr>
          </a:p>
        </p:txBody>
      </p:sp>
      <p:sp>
        <p:nvSpPr>
          <p:cNvPr id="49158" name="Rectangle 6"/>
          <p:cNvSpPr>
            <a:spLocks noChangeArrowheads="1"/>
          </p:cNvSpPr>
          <p:nvPr/>
        </p:nvSpPr>
        <p:spPr bwMode="auto">
          <a:xfrm>
            <a:off x="2357438" y="2190750"/>
            <a:ext cx="42021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defRPr/>
            </a:pPr>
            <a:r>
              <a:rPr lang="en-US" sz="3600" b="1" i="1">
                <a:solidFill>
                  <a:schemeClr val="tx1"/>
                </a:solidFill>
              </a:rPr>
              <a:t>MOSES</a:t>
            </a:r>
            <a:r>
              <a:rPr lang="en-US" sz="3600" b="1">
                <a:solidFill>
                  <a:schemeClr val="tx1"/>
                </a:solidFill>
                <a:effectLst>
                  <a:outerShdw blurRad="38100" dist="38100" dir="2700000" algn="tl">
                    <a:srgbClr val="000000"/>
                  </a:outerShdw>
                </a:effectLst>
              </a:rPr>
              <a:t> (</a:t>
            </a:r>
            <a:r>
              <a:rPr lang="en-US" sz="3600">
                <a:solidFill>
                  <a:schemeClr val="tx1"/>
                </a:solidFill>
                <a:latin typeface="Radhika-PC" charset="0"/>
              </a:rPr>
              <a:t>මෝසෙස්</a:t>
            </a:r>
            <a:r>
              <a:rPr lang="en-US" sz="3600" b="1">
                <a:solidFill>
                  <a:schemeClr val="tx1"/>
                </a:solidFill>
                <a:effectLst>
                  <a:outerShdw blurRad="38100" dist="38100" dir="2700000" algn="tl">
                    <a:srgbClr val="000000"/>
                  </a:outerShdw>
                </a:effectLst>
              </a:rPr>
              <a:t>)</a:t>
            </a:r>
            <a:r>
              <a:rPr lang="en-US" sz="3600" b="1" i="1">
                <a:solidFill>
                  <a:schemeClr val="tx1"/>
                </a:solidFill>
              </a:rPr>
              <a:t> </a:t>
            </a:r>
          </a:p>
        </p:txBody>
      </p:sp>
      <p:sp>
        <p:nvSpPr>
          <p:cNvPr id="49159" name="Rectangle 7"/>
          <p:cNvSpPr>
            <a:spLocks noChangeArrowheads="1"/>
          </p:cNvSpPr>
          <p:nvPr/>
        </p:nvSpPr>
        <p:spPr bwMode="auto">
          <a:xfrm>
            <a:off x="2411413" y="2724150"/>
            <a:ext cx="438626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chemeClr val="tx1"/>
                </a:solidFill>
              </a:rPr>
              <a:t>JOSHUA </a:t>
            </a:r>
            <a:r>
              <a:rPr lang="en-US" sz="3600" b="1">
                <a:solidFill>
                  <a:schemeClr val="tx1"/>
                </a:solidFill>
                <a:effectLst>
                  <a:outerShdw blurRad="38100" dist="38100" dir="2700000" algn="tl">
                    <a:srgbClr val="000000"/>
                  </a:outerShdw>
                </a:effectLst>
              </a:rPr>
              <a:t>(</a:t>
            </a:r>
            <a:r>
              <a:rPr lang="en-US" sz="3600">
                <a:solidFill>
                  <a:schemeClr val="tx1"/>
                </a:solidFill>
                <a:latin typeface="Radhika-PC" charset="0"/>
              </a:rPr>
              <a:t>යොෂුවා</a:t>
            </a:r>
            <a:r>
              <a:rPr lang="en-US" sz="3600" b="1">
                <a:solidFill>
                  <a:schemeClr val="tx1"/>
                </a:solidFill>
                <a:effectLst>
                  <a:outerShdw blurRad="38100" dist="38100" dir="2700000" algn="tl">
                    <a:srgbClr val="000000"/>
                  </a:outerShdw>
                </a:effectLst>
              </a:rPr>
              <a:t>) </a:t>
            </a:r>
            <a:endParaRPr lang="en-US" sz="3600" b="1" i="1">
              <a:solidFill>
                <a:schemeClr val="tx1"/>
              </a:solidFill>
            </a:endParaRPr>
          </a:p>
        </p:txBody>
      </p:sp>
      <p:sp>
        <p:nvSpPr>
          <p:cNvPr id="49160" name="Rectangle 8"/>
          <p:cNvSpPr>
            <a:spLocks noChangeArrowheads="1"/>
          </p:cNvSpPr>
          <p:nvPr/>
        </p:nvSpPr>
        <p:spPr bwMode="auto">
          <a:xfrm>
            <a:off x="2773363" y="3276600"/>
            <a:ext cx="43561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ANARCHY </a:t>
            </a:r>
            <a:r>
              <a:rPr lang="en-US" sz="3600" b="1">
                <a:solidFill>
                  <a:srgbClr val="63F90F"/>
                </a:solidFill>
                <a:effectLst>
                  <a:outerShdw blurRad="38100" dist="38100" dir="2700000" algn="tl">
                    <a:srgbClr val="000000"/>
                  </a:outerShdw>
                </a:effectLst>
              </a:rPr>
              <a:t>(</a:t>
            </a:r>
            <a:r>
              <a:rPr lang="en-US" sz="3600">
                <a:solidFill>
                  <a:srgbClr val="63F90F"/>
                </a:solidFill>
                <a:latin typeface="Radhika-PC" charset="0"/>
              </a:rPr>
              <a:t>අරාජික</a:t>
            </a:r>
            <a:r>
              <a:rPr lang="en-US" sz="3600" b="1">
                <a:solidFill>
                  <a:srgbClr val="63F90F"/>
                </a:solidFill>
                <a:effectLst>
                  <a:outerShdw blurRad="38100" dist="38100" dir="2700000" algn="tl">
                    <a:srgbClr val="000000"/>
                  </a:outerShdw>
                </a:effectLst>
              </a:rPr>
              <a:t>) </a:t>
            </a:r>
            <a:endParaRPr lang="en-US" sz="3600" b="1" i="1">
              <a:solidFill>
                <a:srgbClr val="00FF00"/>
              </a:solidFill>
            </a:endParaRPr>
          </a:p>
        </p:txBody>
      </p:sp>
      <p:sp>
        <p:nvSpPr>
          <p:cNvPr id="49161" name="Rectangle 9"/>
          <p:cNvSpPr>
            <a:spLocks noChangeArrowheads="1"/>
          </p:cNvSpPr>
          <p:nvPr/>
        </p:nvSpPr>
        <p:spPr bwMode="auto">
          <a:xfrm>
            <a:off x="2979738" y="3810000"/>
            <a:ext cx="42275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ROYALTY </a:t>
            </a:r>
            <a:r>
              <a:rPr lang="en-US" sz="3600" b="1">
                <a:solidFill>
                  <a:srgbClr val="63F90F"/>
                </a:solidFill>
                <a:effectLst>
                  <a:outerShdw blurRad="38100" dist="38100" dir="2700000" algn="tl">
                    <a:srgbClr val="000000"/>
                  </a:outerShdw>
                </a:effectLst>
              </a:rPr>
              <a:t>(</a:t>
            </a:r>
            <a:r>
              <a:rPr lang="en-US" sz="3600">
                <a:solidFill>
                  <a:srgbClr val="63F90F"/>
                </a:solidFill>
                <a:latin typeface="Radhika-PC" charset="0"/>
              </a:rPr>
              <a:t>රාජකීය</a:t>
            </a:r>
            <a:r>
              <a:rPr lang="en-US" sz="3600" b="1">
                <a:solidFill>
                  <a:srgbClr val="63F90F"/>
                </a:solidFill>
                <a:effectLst>
                  <a:outerShdw blurRad="38100" dist="38100" dir="2700000" algn="tl">
                    <a:srgbClr val="000000"/>
                  </a:outerShdw>
                </a:effectLst>
              </a:rPr>
              <a:t>)</a:t>
            </a:r>
            <a:r>
              <a:rPr lang="en-US" sz="3600" b="1" i="1">
                <a:solidFill>
                  <a:srgbClr val="00FF00"/>
                </a:solidFill>
              </a:rPr>
              <a:t> </a:t>
            </a:r>
          </a:p>
        </p:txBody>
      </p:sp>
      <p:sp>
        <p:nvSpPr>
          <p:cNvPr id="49162" name="Rectangle 10"/>
          <p:cNvSpPr>
            <a:spLocks noChangeArrowheads="1"/>
          </p:cNvSpPr>
          <p:nvPr/>
        </p:nvSpPr>
        <p:spPr bwMode="auto">
          <a:xfrm>
            <a:off x="3182938" y="4362450"/>
            <a:ext cx="467042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CAPTIVITY </a:t>
            </a:r>
            <a:r>
              <a:rPr lang="en-US" sz="3600" b="1">
                <a:solidFill>
                  <a:srgbClr val="63F90F"/>
                </a:solidFill>
                <a:effectLst>
                  <a:outerShdw blurRad="38100" dist="38100" dir="2700000" algn="tl">
                    <a:srgbClr val="000000"/>
                  </a:outerShdw>
                </a:effectLst>
              </a:rPr>
              <a:t>(</a:t>
            </a:r>
            <a:r>
              <a:rPr lang="en-US" sz="3600">
                <a:solidFill>
                  <a:srgbClr val="63F90F"/>
                </a:solidFill>
                <a:latin typeface="Radhika-PC" charset="0"/>
              </a:rPr>
              <a:t>විප්‍රවාස</a:t>
            </a:r>
            <a:r>
              <a:rPr lang="en-US" sz="3600" b="1">
                <a:solidFill>
                  <a:srgbClr val="63F90F"/>
                </a:solidFill>
                <a:effectLst>
                  <a:outerShdw blurRad="38100" dist="38100" dir="2700000" algn="tl">
                    <a:srgbClr val="000000"/>
                  </a:outerShdw>
                </a:effectLst>
              </a:rPr>
              <a:t>)</a:t>
            </a:r>
            <a:r>
              <a:rPr lang="en-US" sz="3600" b="1">
                <a:solidFill>
                  <a:srgbClr val="00FF00"/>
                </a:solidFill>
                <a:effectLst>
                  <a:outerShdw blurRad="38100" dist="38100" dir="2700000" algn="tl">
                    <a:srgbClr val="000000"/>
                  </a:outerShdw>
                </a:effectLst>
                <a:latin typeface="Times" charset="0"/>
              </a:rPr>
              <a:t> </a:t>
            </a:r>
            <a:endParaRPr lang="en-US" sz="3600" b="1" i="1">
              <a:solidFill>
                <a:srgbClr val="00FF00"/>
              </a:solidFill>
            </a:endParaRPr>
          </a:p>
        </p:txBody>
      </p:sp>
      <p:sp>
        <p:nvSpPr>
          <p:cNvPr id="49163" name="Rectangle 11"/>
          <p:cNvSpPr>
            <a:spLocks noChangeArrowheads="1"/>
          </p:cNvSpPr>
          <p:nvPr/>
        </p:nvSpPr>
        <p:spPr bwMode="auto">
          <a:xfrm>
            <a:off x="3440113" y="4938713"/>
            <a:ext cx="487362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E8EC39"/>
                </a:solidFill>
              </a:rPr>
              <a:t>SILENCE </a:t>
            </a:r>
            <a:r>
              <a:rPr lang="en-US" sz="3600" b="1" dirty="0">
                <a:solidFill>
                  <a:srgbClr val="EDF636"/>
                </a:solidFill>
              </a:rPr>
              <a:t>(</a:t>
            </a:r>
            <a:r>
              <a:rPr lang="en-US" sz="3600" dirty="0" err="1">
                <a:solidFill>
                  <a:srgbClr val="EDF636"/>
                </a:solidFill>
                <a:latin typeface="Radhika-PC" charset="0"/>
              </a:rPr>
              <a:t>නිහඩකාලය</a:t>
            </a:r>
            <a:r>
              <a:rPr lang="en-US" sz="3600" b="1" dirty="0">
                <a:solidFill>
                  <a:srgbClr val="EDF636"/>
                </a:solidFill>
              </a:rPr>
              <a:t>) </a:t>
            </a:r>
            <a:endParaRPr lang="en-US" sz="3600" b="1" i="1" dirty="0">
              <a:solidFill>
                <a:srgbClr val="E8EC39"/>
              </a:solidFill>
            </a:endParaRPr>
          </a:p>
        </p:txBody>
      </p:sp>
      <p:sp>
        <p:nvSpPr>
          <p:cNvPr id="49164" name="Rectangle 12"/>
          <p:cNvSpPr>
            <a:spLocks noChangeArrowheads="1"/>
          </p:cNvSpPr>
          <p:nvPr/>
        </p:nvSpPr>
        <p:spPr bwMode="auto">
          <a:xfrm>
            <a:off x="3795713" y="5480050"/>
            <a:ext cx="489108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hlink"/>
                </a:solidFill>
              </a:rPr>
              <a:t>JESUS </a:t>
            </a:r>
            <a:r>
              <a:rPr lang="en-US" sz="3600" b="1" dirty="0">
                <a:solidFill>
                  <a:schemeClr val="tx1"/>
                </a:solidFill>
              </a:rPr>
              <a:t>(</a:t>
            </a:r>
            <a:r>
              <a:rPr lang="en-US" sz="3600" dirty="0" err="1">
                <a:solidFill>
                  <a:schemeClr val="tx1"/>
                </a:solidFill>
                <a:latin typeface="Radhika-PC" charset="0"/>
              </a:rPr>
              <a:t>යේසුස්වහන්සේ</a:t>
            </a:r>
            <a:r>
              <a:rPr lang="en-US" sz="3600" b="1" dirty="0">
                <a:solidFill>
                  <a:schemeClr val="tx1"/>
                </a:solidFill>
              </a:rPr>
              <a:t>)</a:t>
            </a:r>
            <a:endParaRPr lang="en-US" sz="3600" b="1" i="1" dirty="0">
              <a:solidFill>
                <a:schemeClr val="hlink"/>
              </a:solidFill>
            </a:endParaRP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69" name="Freeform 17"/>
          <p:cNvSpPr>
            <a:spLocks/>
          </p:cNvSpPr>
          <p:nvPr/>
        </p:nvSpPr>
        <p:spPr bwMode="auto">
          <a:xfrm>
            <a:off x="7337425" y="227647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187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72"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58</a:t>
            </a:r>
          </a:p>
        </p:txBody>
      </p:sp>
      <p:sp>
        <p:nvSpPr>
          <p:cNvPr id="12187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74" name="Text Box 2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 name="Title 1"/>
          <p:cNvSpPr>
            <a:spLocks noGrp="1"/>
          </p:cNvSpPr>
          <p:nvPr>
            <p:ph type="title"/>
          </p:nvPr>
        </p:nvSpPr>
        <p:spPr>
          <a:xfrm flipH="1">
            <a:off x="9144000" y="1498600"/>
            <a:ext cx="2033588" cy="4337050"/>
          </a:xfrm>
        </p:spPr>
        <p:txBody>
          <a:bodyPr wrap="square" lIns="91440" tIns="45720" rIns="91440" bIns="45720" numCol="1" anchor="t" anchorCtr="0" compatLnSpc="1">
            <a:prstTxWarp prst="textNoShape">
              <a:avLst/>
            </a:prstTxWarp>
          </a:bodyPr>
          <a:lstStyle/>
          <a:p>
            <a:pPr>
              <a:defRPr/>
            </a:pPr>
            <a:r>
              <a:rPr lang="en-US" sz="3600">
                <a:latin typeface="Radhika-PC" charset="0"/>
                <a:ea typeface="ＭＳ Ｐゴシック" charset="0"/>
                <a:cs typeface="ＭＳ Ｐゴシック" charset="0"/>
              </a:rPr>
              <a:t>අවසාන ලිපිගොනු දෙක</a:t>
            </a:r>
            <a:br>
              <a:rPr lang="en-US" sz="3600">
                <a:latin typeface="Radhika-PC" charset="0"/>
                <a:ea typeface="ＭＳ Ｐゴシック" charset="0"/>
                <a:cs typeface="ＭＳ Ｐゴシック" charset="0"/>
              </a:rPr>
            </a:br>
            <a:endParaRPr lang="en-AU" sz="3600">
              <a:latin typeface="Radhika-PC" charset="0"/>
              <a:ea typeface="ＭＳ Ｐゴシック" charset="0"/>
              <a:cs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13314" name="Group 3"/>
          <p:cNvGrpSpPr>
            <a:grpSpLocks/>
          </p:cNvGrpSpPr>
          <p:nvPr/>
        </p:nvGrpSpPr>
        <p:grpSpPr bwMode="auto">
          <a:xfrm>
            <a:off x="76200" y="5435600"/>
            <a:ext cx="8596313" cy="1346200"/>
            <a:chOff x="48" y="3424"/>
            <a:chExt cx="5415" cy="848"/>
          </a:xfrm>
        </p:grpSpPr>
        <p:sp>
          <p:nvSpPr>
            <p:cNvPr id="13"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14"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a:solidFill>
                    <a:srgbClr val="FAFD00"/>
                  </a:solidFill>
                  <a:latin typeface="Times New Roman" charset="0"/>
                </a:rPr>
                <a:t>A Presentation of The Bible…Basically Ministries International Inc.</a:t>
              </a:r>
            </a:p>
            <a:p>
              <a:pPr>
                <a:spcBef>
                  <a:spcPct val="50000"/>
                </a:spcBef>
                <a:defRPr/>
              </a:pPr>
              <a:r>
                <a:rPr lang="en-US" sz="2000" b="1" i="1">
                  <a:solidFill>
                    <a:srgbClr val="FAFD00"/>
                  </a:solidFill>
                  <a:latin typeface="Times New Roman" charset="0"/>
                </a:rPr>
                <a:t>Fort Worth, Texas</a:t>
              </a:r>
              <a:endParaRPr lang="en-US" sz="1800" b="1">
                <a:solidFill>
                  <a:srgbClr val="FAFD00"/>
                </a:solidFill>
                <a:latin typeface="Times New Roman" charset="0"/>
              </a:endParaRPr>
            </a:p>
          </p:txBody>
        </p:sp>
        <p:sp>
          <p:nvSpPr>
            <p:cNvPr id="15"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13315"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316"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8"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9"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0"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pic>
        <p:nvPicPr>
          <p:cNvPr id="13320" name="Picture 2"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11"/>
          <p:cNvSpPr txBox="1">
            <a:spLocks noChangeArrowheads="1"/>
          </p:cNvSpPr>
          <p:nvPr/>
        </p:nvSpPr>
        <p:spPr bwMode="auto">
          <a:xfrm>
            <a:off x="-20638" y="1671638"/>
            <a:ext cx="9144001" cy="2554287"/>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000" b="1" dirty="0">
                <a:solidFill>
                  <a:srgbClr val="FFFF00"/>
                </a:solidFill>
                <a:effectLst>
                  <a:outerShdw blurRad="38100" dist="38100" dir="2700000" algn="tl">
                    <a:srgbClr val="000000"/>
                  </a:outerShdw>
                </a:effectLst>
                <a:latin typeface="Radhika-PC" charset="0"/>
              </a:rPr>
              <a:t>මූලික ලෙසට </a:t>
            </a:r>
          </a:p>
          <a:p>
            <a:pPr>
              <a:defRPr/>
            </a:pPr>
            <a:r>
              <a:rPr lang="en-US" sz="8000" b="1" dirty="0">
                <a:solidFill>
                  <a:srgbClr val="FFFF00"/>
                </a:solidFill>
                <a:effectLst>
                  <a:outerShdw blurRad="38100" dist="38100" dir="2700000" algn="tl">
                    <a:srgbClr val="000000"/>
                  </a:outerShdw>
                </a:effectLst>
                <a:latin typeface="Radhika-PC" charset="0"/>
              </a:rPr>
              <a:t>බයිබලය</a:t>
            </a:r>
            <a:endParaRPr lang="en-US" sz="16600" b="1" dirty="0">
              <a:solidFill>
                <a:srgbClr val="FFFF00"/>
              </a:solidFill>
              <a:effectLst>
                <a:outerShdw blurRad="38100" dist="38100" dir="2700000" algn="tl">
                  <a:srgbClr val="000000"/>
                </a:outerShdw>
              </a:effectLst>
              <a:latin typeface="Kosher-Normal" charset="0"/>
            </a:endParaRPr>
          </a:p>
        </p:txBody>
      </p:sp>
      <p:sp>
        <p:nvSpPr>
          <p:cNvPr id="13322" name="Text Box 8"/>
          <p:cNvSpPr txBox="1">
            <a:spLocks noChangeArrowheads="1"/>
          </p:cNvSpPr>
          <p:nvPr/>
        </p:nvSpPr>
        <p:spPr bwMode="auto">
          <a:xfrm>
            <a:off x="0" y="6364288"/>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13323" name="Rectangle 9"/>
          <p:cNvSpPr>
            <a:spLocks noChangeArrowheads="1"/>
          </p:cNvSpPr>
          <p:nvPr/>
        </p:nvSpPr>
        <p:spPr bwMode="auto">
          <a:xfrm>
            <a:off x="8178800" y="6346825"/>
            <a:ext cx="6477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r">
              <a:spcBef>
                <a:spcPct val="50000"/>
              </a:spcBef>
            </a:pPr>
            <a:r>
              <a:rPr lang="en-US" altLang="ko-KR" sz="1000" b="1">
                <a:solidFill>
                  <a:srgbClr val="FFFFFF"/>
                </a:solidFill>
                <a:ea typeface="Gulim" charset="0"/>
                <a:cs typeface="Gulim" charset="0"/>
              </a:rPr>
              <a:t>9.65.01.</a:t>
            </a:r>
          </a:p>
        </p:txBody>
      </p:sp>
      <p:sp>
        <p:nvSpPr>
          <p:cNvPr id="13324" name="Text Box 10"/>
          <p:cNvSpPr txBox="1">
            <a:spLocks noChangeArrowheads="1"/>
          </p:cNvSpPr>
          <p:nvPr/>
        </p:nvSpPr>
        <p:spPr bwMode="auto">
          <a:xfrm>
            <a:off x="17305338" y="6546850"/>
            <a:ext cx="3286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6" name="Text Box 5"/>
          <p:cNvSpPr txBox="1">
            <a:spLocks noChangeArrowheads="1"/>
          </p:cNvSpPr>
          <p:nvPr/>
        </p:nvSpPr>
        <p:spPr bwMode="auto">
          <a:xfrm>
            <a:off x="649288" y="5170488"/>
            <a:ext cx="8023225" cy="7016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a:solidFill>
                  <a:srgbClr val="FAFD00"/>
                </a:solidFill>
                <a:latin typeface="Times New Roman" charset="0"/>
              </a:rPr>
              <a:t>A Presentation of The Bible…Basically Ministries International Inc.                Fort Worth, Texas</a:t>
            </a:r>
            <a:endParaRPr lang="en-US" sz="1800" b="1">
              <a:solidFill>
                <a:srgbClr val="FAFD00"/>
              </a:solidFill>
              <a:latin typeface="Times New Roman" charset="0"/>
            </a:endParaRPr>
          </a:p>
        </p:txBody>
      </p:sp>
      <p:sp>
        <p:nvSpPr>
          <p:cNvPr id="27" name="Text Box 6"/>
          <p:cNvSpPr txBox="1">
            <a:spLocks noChangeArrowheads="1"/>
          </p:cNvSpPr>
          <p:nvPr/>
        </p:nvSpPr>
        <p:spPr bwMode="auto">
          <a:xfrm>
            <a:off x="3259138" y="6024563"/>
            <a:ext cx="3081337"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www.biblebasically.com</a:t>
            </a:r>
          </a:p>
        </p:txBody>
      </p:sp>
      <p:sp>
        <p:nvSpPr>
          <p:cNvPr id="13327" name="Rectangle 9"/>
          <p:cNvSpPr>
            <a:spLocks noChangeArrowheads="1"/>
          </p:cNvSpPr>
          <p:nvPr/>
        </p:nvSpPr>
        <p:spPr bwMode="auto">
          <a:xfrm>
            <a:off x="8637588" y="634682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l">
              <a:spcBef>
                <a:spcPct val="50000"/>
              </a:spcBef>
            </a:pPr>
            <a:r>
              <a:rPr lang="en-US" altLang="ko-KR" sz="1000" b="1">
                <a:solidFill>
                  <a:srgbClr val="FFFFFF"/>
                </a:solidFill>
                <a:ea typeface="Gulim" charset="0"/>
                <a:cs typeface="Gulim" charset="0"/>
              </a:rPr>
              <a:t>05</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0875" y="1428750"/>
            <a:ext cx="2200275" cy="1709738"/>
            <a:chOff x="1506" y="1397"/>
            <a:chExt cx="2754"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06" y="1399"/>
              <a:ext cx="73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CREATION</a:t>
              </a:r>
              <a:endParaRPr lang="en-US" sz="800" b="1">
                <a:effectLst>
                  <a:outerShdw blurRad="38100" dist="38100" dir="2700000" algn="tl">
                    <a:srgbClr val="000000"/>
                  </a:outerShdw>
                </a:effectLst>
                <a:latin typeface="Helvetica"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7"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effectLst>
                  <a:outerShdw blurRad="38100" dist="38100" dir="2700000" algn="tl">
                    <a:srgbClr val="000000"/>
                  </a:outerShdw>
                </a:effectLst>
                <a:latin typeface="Helvetica"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2" y="1736"/>
              <a:ext cx="622"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JOSEPH</a:t>
              </a:r>
              <a:endParaRPr lang="en-US" sz="800" b="1">
                <a:effectLst>
                  <a:outerShdw blurRad="38100" dist="38100" dir="2700000" algn="tl">
                    <a:srgbClr val="000000"/>
                  </a:outerShdw>
                </a:effectLst>
                <a:latin typeface="Helvetica"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50" y="1894"/>
              <a:ext cx="56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MOSES</a:t>
              </a:r>
              <a:endParaRPr lang="en-US" sz="800" b="1">
                <a:effectLst>
                  <a:outerShdw blurRad="38100" dist="38100" dir="2700000" algn="tl">
                    <a:srgbClr val="000000"/>
                  </a:outerShdw>
                </a:effectLst>
                <a:latin typeface="Helvetica"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2" y="2071"/>
              <a:ext cx="63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JOSHUA</a:t>
              </a:r>
              <a:endParaRPr lang="en-US" sz="800" b="1">
                <a:effectLst>
                  <a:outerShdw blurRad="38100" dist="38100" dir="2700000" algn="tl">
                    <a:srgbClr val="000000"/>
                  </a:outerShdw>
                </a:effectLst>
                <a:latin typeface="Helvetica"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25" y="2235"/>
              <a:ext cx="74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ANARCHY</a:t>
              </a:r>
              <a:endParaRPr lang="en-US" sz="800" b="1">
                <a:effectLst>
                  <a:outerShdw blurRad="38100" dist="38100" dir="2700000" algn="tl">
                    <a:srgbClr val="000000"/>
                  </a:outerShdw>
                </a:effectLst>
                <a:latin typeface="Helvetica"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98" y="2416"/>
              <a:ext cx="713"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ROYALTY</a:t>
              </a:r>
              <a:endParaRPr lang="en-US" sz="800" b="1">
                <a:effectLst>
                  <a:outerShdw blurRad="38100" dist="38100" dir="2700000" algn="tl">
                    <a:srgbClr val="000000"/>
                  </a:outerShdw>
                </a:effectLst>
                <a:latin typeface="Helvetica"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94" y="2590"/>
              <a:ext cx="77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CAPTIVITY</a:t>
              </a:r>
              <a:endParaRPr lang="en-US" sz="800" b="1">
                <a:effectLst>
                  <a:outerShdw blurRad="38100" dist="38100" dir="2700000" algn="tl">
                    <a:srgbClr val="000000"/>
                  </a:outerShdw>
                </a:effectLst>
                <a:latin typeface="Helvetica"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26" y="2778"/>
              <a:ext cx="65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SILENCE</a:t>
              </a:r>
              <a:endParaRPr lang="en-US" sz="800" b="1">
                <a:effectLst>
                  <a:outerShdw blurRad="38100" dist="38100" dir="2700000" algn="tl">
                    <a:srgbClr val="000000"/>
                  </a:outerShdw>
                </a:effectLst>
                <a:latin typeface="Helvetica"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4037" name="Group 66"/>
            <p:cNvGrpSpPr>
              <a:grpSpLocks/>
            </p:cNvGrpSpPr>
            <p:nvPr/>
          </p:nvGrpSpPr>
          <p:grpSpPr bwMode="auto">
            <a:xfrm>
              <a:off x="3016" y="2963"/>
              <a:ext cx="485" cy="175"/>
              <a:chOff x="3104" y="3099"/>
              <a:chExt cx="485" cy="175"/>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172" y="3099"/>
                <a:ext cx="417"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JESUS</a:t>
                </a:r>
                <a:endParaRPr lang="en-US" sz="800" b="1">
                  <a:solidFill>
                    <a:schemeClr val="accent1"/>
                  </a:solidFill>
                  <a:effectLst>
                    <a:outerShdw blurRad="38100" dist="38100" dir="2700000" algn="tl">
                      <a:srgbClr val="000000"/>
                    </a:outerShdw>
                  </a:effectLst>
                  <a:latin typeface="Helvetica"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23975" name="Rectangle 76"/>
            <p:cNvSpPr>
              <a:spLocks noChangeArrowheads="1"/>
            </p:cNvSpPr>
            <p:nvPr/>
          </p:nvSpPr>
          <p:spPr bwMode="auto">
            <a:xfrm>
              <a:off x="2430" y="2078"/>
              <a:ext cx="100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i="1">
                  <a:solidFill>
                    <a:schemeClr val="accent2"/>
                  </a:solidFill>
                </a:rPr>
                <a:t>CREATION </a:t>
              </a:r>
              <a:r>
                <a:rPr lang="en-US" sz="1400" b="1">
                  <a:solidFill>
                    <a:schemeClr val="accent2"/>
                  </a:solidFill>
                </a:rPr>
                <a:t>(</a:t>
              </a:r>
              <a:r>
                <a:rPr lang="en-US" sz="1400" b="1">
                  <a:solidFill>
                    <a:schemeClr val="accent2"/>
                  </a:solidFill>
                  <a:latin typeface="Radhika-PC" charset="0"/>
                </a:rPr>
                <a:t>මැවීම</a:t>
              </a:r>
              <a:r>
                <a:rPr lang="en-US" sz="1400" b="1">
                  <a:solidFill>
                    <a:schemeClr val="accent2"/>
                  </a:solidFill>
                </a:rPr>
                <a:t>) </a:t>
              </a:r>
              <a:endParaRPr lang="en-US" sz="1400" b="1" i="1">
                <a:solidFill>
                  <a:schemeClr val="accent2"/>
                </a:solidFill>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1041"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ABRAHAM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ආබ්‍රහම්</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460" y="2078"/>
              <a:ext cx="1023"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JOSEPH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යෝසෙප්</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492" y="2078"/>
              <a:ext cx="970"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MOSES</a:t>
              </a:r>
              <a:r>
                <a:rPr lang="en-US" sz="1400" b="1">
                  <a:solidFill>
                    <a:schemeClr val="accent2"/>
                  </a:solidFill>
                  <a:effectLst>
                    <a:outerShdw blurRad="38100" dist="38100" dir="2700000" algn="tl">
                      <a:srgbClr val="000000"/>
                    </a:outerShdw>
                  </a:effectLst>
                </a:rPr>
                <a:t> (</a:t>
              </a:r>
              <a:r>
                <a:rPr lang="en-US" sz="1400">
                  <a:solidFill>
                    <a:schemeClr val="accent2"/>
                  </a:solidFill>
                  <a:latin typeface="Radhika-PC" charset="0"/>
                </a:rPr>
                <a:t>මෝසෙස්</a:t>
              </a:r>
              <a:r>
                <a:rPr lang="en-US" sz="1400" b="1">
                  <a:solidFill>
                    <a:schemeClr val="accent2"/>
                  </a:solidFill>
                  <a:effectLst>
                    <a:outerShdw blurRad="38100" dist="38100" dir="2700000" algn="tl">
                      <a:srgbClr val="000000"/>
                    </a:outerShdw>
                  </a:effectLst>
                </a:rPr>
                <a:t>)</a:t>
              </a:r>
              <a:r>
                <a:rPr lang="en-US" sz="1400" b="1" i="1">
                  <a:solidFill>
                    <a:schemeClr val="accent2"/>
                  </a:solidFill>
                </a:rPr>
                <a:t> </a:t>
              </a: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463" y="2078"/>
              <a:ext cx="953"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JOSHUA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යොෂුවා</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02"/>
          <p:cNvGrpSpPr>
            <a:grpSpLocks/>
          </p:cNvGrpSpPr>
          <p:nvPr/>
        </p:nvGrpSpPr>
        <p:grpSpPr bwMode="auto">
          <a:xfrm>
            <a:off x="3435350" y="2851150"/>
            <a:ext cx="2763838" cy="1343025"/>
            <a:chOff x="2412" y="2052"/>
            <a:chExt cx="1741"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24" y="2078"/>
              <a:ext cx="1023"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ANARCHY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අරාජික</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108"/>
          <p:cNvGrpSpPr>
            <a:grpSpLocks/>
          </p:cNvGrpSpPr>
          <p:nvPr/>
        </p:nvGrpSpPr>
        <p:grpSpPr bwMode="auto">
          <a:xfrm>
            <a:off x="3727450" y="3168650"/>
            <a:ext cx="2763838" cy="1343025"/>
            <a:chOff x="2412" y="2052"/>
            <a:chExt cx="1741"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462" y="2078"/>
              <a:ext cx="990"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ROYALTY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රාජකීය</a:t>
              </a:r>
              <a:r>
                <a:rPr lang="en-US" sz="1400" b="1">
                  <a:solidFill>
                    <a:schemeClr val="accent2"/>
                  </a:solidFill>
                  <a:effectLst>
                    <a:outerShdw blurRad="38100" dist="38100" dir="2700000" algn="tl">
                      <a:srgbClr val="000000"/>
                    </a:outerShdw>
                  </a:effectLst>
                </a:rPr>
                <a:t>)</a:t>
              </a:r>
              <a:r>
                <a:rPr lang="en-US" sz="1400" b="1" i="1">
                  <a:solidFill>
                    <a:schemeClr val="accent2"/>
                  </a:solidFill>
                </a:rPr>
                <a:t> </a:t>
              </a: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14"/>
          <p:cNvGrpSpPr>
            <a:grpSpLocks/>
          </p:cNvGrpSpPr>
          <p:nvPr/>
        </p:nvGrpSpPr>
        <p:grpSpPr bwMode="auto">
          <a:xfrm>
            <a:off x="3944938" y="3524250"/>
            <a:ext cx="2787650" cy="1343025"/>
            <a:chOff x="2397" y="2052"/>
            <a:chExt cx="1756"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397" y="2078"/>
              <a:ext cx="1101"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CAPTIVITY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විප්‍රවාස</a:t>
              </a:r>
              <a:r>
                <a:rPr lang="en-US" sz="1400" b="1">
                  <a:solidFill>
                    <a:schemeClr val="accent2"/>
                  </a:solidFill>
                  <a:effectLst>
                    <a:outerShdw blurRad="38100" dist="38100" dir="2700000" algn="tl">
                      <a:srgbClr val="000000"/>
                    </a:outerShdw>
                  </a:effectLst>
                </a:rPr>
                <a:t>)</a:t>
              </a:r>
              <a:r>
                <a:rPr lang="en-US" sz="1400" b="1">
                  <a:solidFill>
                    <a:schemeClr val="accent2"/>
                  </a:solidFill>
                  <a:effectLst>
                    <a:outerShdw blurRad="38100" dist="38100" dir="2700000" algn="tl">
                      <a:srgbClr val="000000"/>
                    </a:outerShdw>
                  </a:effectLst>
                  <a:latin typeface="Times" charset="0"/>
                </a:rPr>
                <a:t> </a:t>
              </a:r>
              <a:endParaRPr lang="en-US" sz="1400" b="1" i="1">
                <a:solidFill>
                  <a:schemeClr val="accent2"/>
                </a:solidFill>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 name="Group 120"/>
          <p:cNvGrpSpPr>
            <a:grpSpLocks/>
          </p:cNvGrpSpPr>
          <p:nvPr/>
        </p:nvGrpSpPr>
        <p:grpSpPr bwMode="auto">
          <a:xfrm>
            <a:off x="4273550" y="3876675"/>
            <a:ext cx="2760663" cy="1316038"/>
            <a:chOff x="2652" y="2282"/>
            <a:chExt cx="1739" cy="829"/>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3934" name="AutoShape 122"/>
            <p:cNvSpPr>
              <a:spLocks noChangeArrowheads="1"/>
            </p:cNvSpPr>
            <p:nvPr/>
          </p:nvSpPr>
          <p:spPr bwMode="auto">
            <a:xfrm>
              <a:off x="2652" y="2282"/>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23936" name="Rectangle 124"/>
            <p:cNvSpPr>
              <a:spLocks noChangeArrowheads="1"/>
            </p:cNvSpPr>
            <p:nvPr/>
          </p:nvSpPr>
          <p:spPr bwMode="auto">
            <a:xfrm>
              <a:off x="2665" y="2320"/>
              <a:ext cx="98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i="1">
                  <a:solidFill>
                    <a:srgbClr val="930017"/>
                  </a:solidFill>
                </a:rPr>
                <a:t>SILENCE </a:t>
              </a:r>
              <a:r>
                <a:rPr lang="en-US" sz="1200" b="1">
                  <a:solidFill>
                    <a:srgbClr val="930017"/>
                  </a:solidFill>
                </a:rPr>
                <a:t>(</a:t>
              </a:r>
              <a:r>
                <a:rPr lang="en-US" sz="1200">
                  <a:solidFill>
                    <a:srgbClr val="930017"/>
                  </a:solidFill>
                  <a:latin typeface="Radhika-PC" charset="0"/>
                </a:rPr>
                <a:t>නිහඩකාලය</a:t>
              </a:r>
              <a:r>
                <a:rPr lang="en-US" sz="1200" b="1">
                  <a:solidFill>
                    <a:srgbClr val="930017"/>
                  </a:solidFill>
                </a:rPr>
                <a:t>) </a:t>
              </a:r>
              <a:endParaRPr lang="en-US" sz="1200" b="1" i="1">
                <a:solidFill>
                  <a:srgbClr val="930017"/>
                </a:solidFill>
              </a:endParaRPr>
            </a:p>
          </p:txBody>
        </p:sp>
      </p:grpSp>
      <p:grpSp>
        <p:nvGrpSpPr>
          <p:cNvPr id="14"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3928" name="Group 129"/>
            <p:cNvGrpSpPr>
              <a:grpSpLocks/>
            </p:cNvGrpSpPr>
            <p:nvPr/>
          </p:nvGrpSpPr>
          <p:grpSpPr bwMode="auto">
            <a:xfrm>
              <a:off x="4001" y="136"/>
              <a:ext cx="989" cy="269"/>
              <a:chOff x="3036" y="3113"/>
              <a:chExt cx="774" cy="223"/>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23932" name="Rectangle 131"/>
              <p:cNvSpPr>
                <a:spLocks noChangeArrowheads="1"/>
              </p:cNvSpPr>
              <p:nvPr/>
            </p:nvSpPr>
            <p:spPr bwMode="auto">
              <a:xfrm>
                <a:off x="3036" y="3126"/>
                <a:ext cx="774" cy="96"/>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i="1">
                    <a:solidFill>
                      <a:schemeClr val="accent2"/>
                    </a:solidFill>
                  </a:rPr>
                  <a:t>JESUS </a:t>
                </a:r>
                <a:r>
                  <a:rPr lang="en-US" sz="1200" b="1">
                    <a:solidFill>
                      <a:schemeClr val="accent2"/>
                    </a:solidFill>
                  </a:rPr>
                  <a:t>(</a:t>
                </a:r>
                <a:r>
                  <a:rPr lang="en-US" sz="1200">
                    <a:solidFill>
                      <a:schemeClr val="accent2"/>
                    </a:solidFill>
                    <a:latin typeface="Radhika-PC" charset="0"/>
                  </a:rPr>
                  <a:t>යේසුස්වහන්සේ</a:t>
                </a:r>
                <a:r>
                  <a:rPr lang="en-US" sz="1200" b="1">
                    <a:solidFill>
                      <a:schemeClr val="accent2"/>
                    </a:solidFill>
                  </a:rPr>
                  <a:t>)</a:t>
                </a:r>
                <a:endParaRPr lang="en-US" sz="1200" b="1" i="1">
                  <a:solidFill>
                    <a:schemeClr val="accent2"/>
                  </a:solidFill>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23923" name="Text Box 14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 name="Title 2"/>
          <p:cNvSpPr>
            <a:spLocks noGrp="1"/>
          </p:cNvSpPr>
          <p:nvPr>
            <p:ph type="title" idx="4294967295"/>
          </p:nvPr>
        </p:nvSpPr>
        <p:spPr>
          <a:xfrm>
            <a:off x="790575" y="295275"/>
            <a:ext cx="7142163" cy="646113"/>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en-US" sz="3600" b="1">
                <a:solidFill>
                  <a:srgbClr val="DCF210"/>
                </a:solidFill>
                <a:latin typeface="Radhika-PC" charset="0"/>
                <a:ea typeface="ＭＳ Ｐゴシック" charset="0"/>
                <a:cs typeface="ＭＳ Ｐゴシック" charset="0"/>
              </a:rPr>
              <a:t>ඔබගේ මනසේ නව බයිබල් ලිපිගොනුව</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5957"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5958"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5959" name="Text Box 8"/>
          <p:cNvSpPr txBox="1">
            <a:spLocks noChangeArrowheads="1"/>
          </p:cNvSpPr>
          <p:nvPr/>
        </p:nvSpPr>
        <p:spPr bwMode="auto">
          <a:xfrm>
            <a:off x="8085138" y="653097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60</a:t>
            </a:r>
          </a:p>
        </p:txBody>
      </p:sp>
      <p:sp>
        <p:nvSpPr>
          <p:cNvPr id="125960"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5961"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125962" name="TextBox 10"/>
          <p:cNvSpPr txBox="1">
            <a:spLocks noChangeArrowheads="1"/>
          </p:cNvSpPr>
          <p:nvPr/>
        </p:nvSpPr>
        <p:spPr bwMode="auto">
          <a:xfrm>
            <a:off x="3851275" y="933450"/>
            <a:ext cx="1360488" cy="646113"/>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6981"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698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6983"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61</a:t>
            </a:r>
          </a:p>
        </p:txBody>
      </p:sp>
      <p:sp>
        <p:nvSpPr>
          <p:cNvPr id="126984"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6985"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126986" name="TextBox 10"/>
          <p:cNvSpPr txBox="1">
            <a:spLocks noChangeArrowheads="1"/>
          </p:cNvSpPr>
          <p:nvPr/>
        </p:nvSpPr>
        <p:spPr bwMode="auto">
          <a:xfrm>
            <a:off x="3851275" y="933450"/>
            <a:ext cx="1360488" cy="646113"/>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
        <p:nvSpPr>
          <p:cNvPr id="126987" name="TextBox 11"/>
          <p:cNvSpPr txBox="1">
            <a:spLocks noChangeArrowheads="1"/>
          </p:cNvSpPr>
          <p:nvPr/>
        </p:nvSpPr>
        <p:spPr bwMode="auto">
          <a:xfrm>
            <a:off x="3925888" y="1931988"/>
            <a:ext cx="1100137" cy="738187"/>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chemeClr val="bg1"/>
                </a:solidFill>
              </a:rPr>
              <a:t> 4  PEOPLE (</a:t>
            </a:r>
            <a:r>
              <a:rPr lang="en-US" sz="1400">
                <a:solidFill>
                  <a:srgbClr val="930017"/>
                </a:solidFill>
                <a:latin typeface="Radhika-PC" charset="0"/>
              </a:rPr>
              <a:t>මිනිසුන් </a:t>
            </a:r>
            <a:r>
              <a:rPr lang="en-US" sz="1400" b="1">
                <a:solidFill>
                  <a:schemeClr val="bg1"/>
                </a:solidFill>
              </a:rPr>
              <a:t>) </a:t>
            </a:r>
            <a:endParaRPr lang="en-US" sz="1400">
              <a:solidFill>
                <a:schemeClr val="bg1"/>
              </a:solidFill>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8005" name="Text Box 1030"/>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8006" name="Text Box 103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8007" name="Text Box 1032"/>
          <p:cNvSpPr txBox="1">
            <a:spLocks noChangeArrowheads="1"/>
          </p:cNvSpPr>
          <p:nvPr/>
        </p:nvSpPr>
        <p:spPr bwMode="auto">
          <a:xfrm>
            <a:off x="8097838"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62</a:t>
            </a:r>
          </a:p>
        </p:txBody>
      </p:sp>
      <p:sp>
        <p:nvSpPr>
          <p:cNvPr id="128008" name="Text Box 1033"/>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8009" name="Rectangle 1034"/>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128010" name="TextBox 10"/>
          <p:cNvSpPr txBox="1">
            <a:spLocks noChangeArrowheads="1"/>
          </p:cNvSpPr>
          <p:nvPr/>
        </p:nvSpPr>
        <p:spPr bwMode="auto">
          <a:xfrm>
            <a:off x="3851275" y="933450"/>
            <a:ext cx="1360488" cy="646113"/>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
        <p:nvSpPr>
          <p:cNvPr id="128011" name="TextBox 11"/>
          <p:cNvSpPr txBox="1">
            <a:spLocks noChangeArrowheads="1"/>
          </p:cNvSpPr>
          <p:nvPr/>
        </p:nvSpPr>
        <p:spPr bwMode="auto">
          <a:xfrm>
            <a:off x="3925888" y="1931988"/>
            <a:ext cx="1100137" cy="738187"/>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chemeClr val="bg1"/>
                </a:solidFill>
              </a:rPr>
              <a:t> 4  PEOPLE (</a:t>
            </a:r>
            <a:r>
              <a:rPr lang="en-US" sz="1400">
                <a:solidFill>
                  <a:srgbClr val="930017"/>
                </a:solidFill>
                <a:latin typeface="Radhika-PC" charset="0"/>
              </a:rPr>
              <a:t>මිනිසුන් </a:t>
            </a:r>
            <a:r>
              <a:rPr lang="en-US" sz="1400" b="1">
                <a:solidFill>
                  <a:schemeClr val="bg1"/>
                </a:solidFill>
              </a:rPr>
              <a:t>) </a:t>
            </a:r>
            <a:endParaRPr lang="en-US" sz="1400">
              <a:solidFill>
                <a:schemeClr val="bg1"/>
              </a:solidFill>
            </a:endParaRPr>
          </a:p>
        </p:txBody>
      </p:sp>
      <p:sp>
        <p:nvSpPr>
          <p:cNvPr id="65549" name="TextBox 12"/>
          <p:cNvSpPr txBox="1">
            <a:spLocks noChangeArrowheads="1"/>
          </p:cNvSpPr>
          <p:nvPr/>
        </p:nvSpPr>
        <p:spPr bwMode="auto">
          <a:xfrm>
            <a:off x="3722688" y="3213100"/>
            <a:ext cx="1487487" cy="584200"/>
          </a:xfrm>
          <a:prstGeom prst="rect">
            <a:avLst/>
          </a:prstGeom>
          <a:solidFill>
            <a:srgbClr val="FFB470"/>
          </a:solidFill>
          <a:ln w="9525">
            <a:noFill/>
            <a:miter lim="800000"/>
            <a:headEnd/>
            <a:tailEnd/>
          </a:ln>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600">
                <a:solidFill>
                  <a:schemeClr val="bg1"/>
                </a:solidFill>
              </a:rPr>
              <a:t>3 SOCIETIES</a:t>
            </a:r>
          </a:p>
          <a:p>
            <a:pPr>
              <a:defRPr/>
            </a:pPr>
            <a:r>
              <a:rPr lang="en-US" sz="1600">
                <a:solidFill>
                  <a:schemeClr val="bg1"/>
                </a:solidFill>
                <a:effectLst>
                  <a:outerShdw blurRad="38100" dist="38100" dir="2700000" algn="tl">
                    <a:srgbClr val="000000"/>
                  </a:outerShdw>
                </a:effectLst>
              </a:rPr>
              <a:t>(</a:t>
            </a:r>
            <a:r>
              <a:rPr lang="en-US" sz="1600">
                <a:solidFill>
                  <a:srgbClr val="930017"/>
                </a:solidFill>
                <a:effectLst>
                  <a:outerShdw blurRad="38100" dist="38100" dir="2700000" algn="tl">
                    <a:srgbClr val="000000"/>
                  </a:outerShdw>
                </a:effectLst>
                <a:latin typeface="Radhika-PC" charset="0"/>
              </a:rPr>
              <a:t>සමාජ ක%මයන්</a:t>
            </a:r>
            <a:r>
              <a:rPr lang="en-US" sz="1600">
                <a:solidFill>
                  <a:schemeClr val="bg1"/>
                </a:solidFill>
                <a:effectLst>
                  <a:outerShdw blurRad="38100" dist="38100" dir="2700000" algn="tl">
                    <a:srgbClr val="000000"/>
                  </a:outerShdw>
                </a:effectLst>
              </a:rPr>
              <a:t>)</a:t>
            </a:r>
            <a:endParaRPr lang="en-US" sz="1600">
              <a:solidFill>
                <a:schemeClr val="bg1"/>
              </a:solidFill>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9029"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9030"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9031"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63</a:t>
            </a:r>
          </a:p>
        </p:txBody>
      </p:sp>
      <p:sp>
        <p:nvSpPr>
          <p:cNvPr id="129032" name="Text Box 9"/>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9033" name="TextBox 9"/>
          <p:cNvSpPr txBox="1">
            <a:spLocks noChangeArrowheads="1"/>
          </p:cNvSpPr>
          <p:nvPr/>
        </p:nvSpPr>
        <p:spPr bwMode="auto">
          <a:xfrm>
            <a:off x="3851275" y="933450"/>
            <a:ext cx="1360488" cy="646113"/>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
        <p:nvSpPr>
          <p:cNvPr id="129034" name="TextBox 10"/>
          <p:cNvSpPr txBox="1">
            <a:spLocks noChangeArrowheads="1"/>
          </p:cNvSpPr>
          <p:nvPr/>
        </p:nvSpPr>
        <p:spPr bwMode="auto">
          <a:xfrm>
            <a:off x="3925888" y="1931988"/>
            <a:ext cx="1100137" cy="738187"/>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chemeClr val="bg1"/>
                </a:solidFill>
              </a:rPr>
              <a:t> 4  PEOPLE (</a:t>
            </a:r>
            <a:r>
              <a:rPr lang="en-US" sz="1400">
                <a:solidFill>
                  <a:srgbClr val="930017"/>
                </a:solidFill>
                <a:latin typeface="Radhika-PC" charset="0"/>
              </a:rPr>
              <a:t>මිනිසුන් </a:t>
            </a:r>
            <a:r>
              <a:rPr lang="en-US" sz="1400" b="1">
                <a:solidFill>
                  <a:schemeClr val="bg1"/>
                </a:solidFill>
              </a:rPr>
              <a:t>) </a:t>
            </a:r>
            <a:endParaRPr lang="en-US" sz="1400">
              <a:solidFill>
                <a:schemeClr val="bg1"/>
              </a:solidFill>
            </a:endParaRPr>
          </a:p>
        </p:txBody>
      </p:sp>
      <p:sp>
        <p:nvSpPr>
          <p:cNvPr id="66572" name="TextBox 11"/>
          <p:cNvSpPr txBox="1">
            <a:spLocks noChangeArrowheads="1"/>
          </p:cNvSpPr>
          <p:nvPr/>
        </p:nvSpPr>
        <p:spPr bwMode="auto">
          <a:xfrm>
            <a:off x="3689350" y="3213100"/>
            <a:ext cx="1520825" cy="830263"/>
          </a:xfrm>
          <a:prstGeom prst="rect">
            <a:avLst/>
          </a:prstGeom>
          <a:solidFill>
            <a:srgbClr val="FFB470"/>
          </a:solidFill>
          <a:ln w="9525">
            <a:noFill/>
            <a:miter lim="800000"/>
            <a:headEnd/>
            <a:tailEnd/>
          </a:ln>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600" dirty="0">
                <a:solidFill>
                  <a:schemeClr val="bg1"/>
                </a:solidFill>
              </a:rPr>
              <a:t>3 SOCIETIES</a:t>
            </a:r>
          </a:p>
          <a:p>
            <a:pPr>
              <a:defRPr/>
            </a:pPr>
            <a:r>
              <a:rPr lang="en-US" sz="1600" dirty="0">
                <a:solidFill>
                  <a:schemeClr val="bg1"/>
                </a:solidFill>
                <a:effectLst>
                  <a:outerShdw blurRad="38100" dist="38100" dir="2700000" algn="tl">
                    <a:srgbClr val="000000"/>
                  </a:outerShdw>
                </a:effectLst>
              </a:rPr>
              <a:t>(</a:t>
            </a:r>
            <a:r>
              <a:rPr lang="en-US" sz="1600" dirty="0" err="1">
                <a:solidFill>
                  <a:srgbClr val="930017"/>
                </a:solidFill>
                <a:effectLst>
                  <a:outerShdw blurRad="38100" dist="38100" dir="2700000" algn="tl">
                    <a:srgbClr val="000000"/>
                  </a:outerShdw>
                </a:effectLst>
                <a:latin typeface="Radhika-PC" charset="0"/>
              </a:rPr>
              <a:t>සමාජ</a:t>
            </a:r>
            <a:r>
              <a:rPr lang="en-US" sz="1600" dirty="0">
                <a:solidFill>
                  <a:srgbClr val="930017"/>
                </a:solidFill>
                <a:effectLst>
                  <a:outerShdw blurRad="38100" dist="38100" dir="2700000" algn="tl">
                    <a:srgbClr val="000000"/>
                  </a:outerShdw>
                </a:effectLst>
                <a:latin typeface="Radhika-PC" charset="0"/>
              </a:rPr>
              <a:t> </a:t>
            </a:r>
            <a:r>
              <a:rPr lang="en-US" sz="1600" dirty="0" err="1">
                <a:solidFill>
                  <a:srgbClr val="930017"/>
                </a:solidFill>
                <a:effectLst>
                  <a:outerShdw blurRad="38100" dist="38100" dir="2700000" algn="tl">
                    <a:srgbClr val="000000"/>
                  </a:outerShdw>
                </a:effectLst>
                <a:latin typeface="Radhika-PC" charset="0"/>
              </a:rPr>
              <a:t>ක%මයන්</a:t>
            </a:r>
            <a:r>
              <a:rPr lang="en-US" sz="1600" dirty="0">
                <a:solidFill>
                  <a:schemeClr val="bg1"/>
                </a:solidFill>
                <a:effectLst>
                  <a:outerShdw blurRad="38100" dist="38100" dir="2700000" algn="tl">
                    <a:srgbClr val="000000"/>
                  </a:outerShdw>
                </a:effectLst>
              </a:rPr>
              <a:t>)</a:t>
            </a:r>
            <a:endParaRPr lang="en-US" sz="1600" dirty="0">
              <a:solidFill>
                <a:schemeClr val="bg1"/>
              </a:solidFill>
            </a:endParaRPr>
          </a:p>
        </p:txBody>
      </p:sp>
      <p:sp>
        <p:nvSpPr>
          <p:cNvPr id="129036" name="TextBox 12"/>
          <p:cNvSpPr txBox="1">
            <a:spLocks noChangeArrowheads="1"/>
          </p:cNvSpPr>
          <p:nvPr/>
        </p:nvSpPr>
        <p:spPr bwMode="auto">
          <a:xfrm>
            <a:off x="2390775" y="4548188"/>
            <a:ext cx="1676400" cy="9239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i="1">
                <a:solidFill>
                  <a:schemeClr val="bg1"/>
                </a:solidFill>
              </a:rPr>
              <a:t>SILENCE </a:t>
            </a:r>
            <a:r>
              <a:rPr lang="en-US" sz="1800" b="1">
                <a:solidFill>
                  <a:schemeClr val="bg1"/>
                </a:solidFill>
              </a:rPr>
              <a:t>(</a:t>
            </a:r>
            <a:r>
              <a:rPr lang="en-US" sz="1800">
                <a:solidFill>
                  <a:srgbClr val="930017"/>
                </a:solidFill>
                <a:latin typeface="Radhika-PC" charset="0"/>
              </a:rPr>
              <a:t>නිහඩකාලය</a:t>
            </a:r>
            <a:r>
              <a:rPr lang="en-US" sz="1800" b="1">
                <a:solidFill>
                  <a:schemeClr val="bg1"/>
                </a:solidFill>
              </a:rPr>
              <a:t>) </a:t>
            </a:r>
            <a:endParaRPr lang="en-US" sz="1800" b="1" i="1">
              <a:solidFill>
                <a:schemeClr val="bg1"/>
              </a:solidFill>
            </a:endParaRPr>
          </a:p>
        </p:txBody>
      </p:sp>
      <p:sp>
        <p:nvSpPr>
          <p:cNvPr id="129037" name="TextBox 13"/>
          <p:cNvSpPr txBox="1">
            <a:spLocks noChangeArrowheads="1"/>
          </p:cNvSpPr>
          <p:nvPr/>
        </p:nvSpPr>
        <p:spPr bwMode="auto">
          <a:xfrm>
            <a:off x="4351338" y="4581525"/>
            <a:ext cx="2160587" cy="9239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i="1">
                <a:solidFill>
                  <a:schemeClr val="bg1"/>
                </a:solidFill>
              </a:rPr>
              <a:t>JESUS </a:t>
            </a:r>
            <a:r>
              <a:rPr lang="en-US" sz="1800" b="1">
                <a:solidFill>
                  <a:schemeClr val="bg1"/>
                </a:solidFill>
              </a:rPr>
              <a:t>(</a:t>
            </a:r>
            <a:r>
              <a:rPr lang="en-US" sz="1800">
                <a:solidFill>
                  <a:schemeClr val="bg1"/>
                </a:solidFill>
                <a:latin typeface="Radhika-PC" charset="0"/>
              </a:rPr>
              <a:t>යේසුස්වහන්සේa</a:t>
            </a:r>
            <a:r>
              <a:rPr lang="en-US" sz="1800" b="1">
                <a:solidFill>
                  <a:schemeClr val="bg1"/>
                </a:solidFill>
              </a:rPr>
              <a:t>)</a:t>
            </a:r>
            <a:endParaRPr lang="en-US" sz="1800" b="1" i="1">
              <a:solidFill>
                <a:schemeClr val="bg1"/>
              </a:solidFill>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sp>
        <p:nvSpPr>
          <p:cNvPr id="130055"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si-LK" sz="3600" kern="10" spc="100" dirty="0">
                <a:ln w="9525">
                  <a:solidFill>
                    <a:srgbClr val="CC99FF"/>
                  </a:solidFill>
                  <a:round/>
                  <a:headEnd/>
                  <a:tailEnd/>
                </a:ln>
                <a:solidFill>
                  <a:srgbClr val="F06157"/>
                </a:solidFill>
                <a:effectLst>
                  <a:glow rad="165100">
                    <a:schemeClr val="accent4">
                      <a:lumMod val="10000"/>
                    </a:schemeClr>
                  </a:glow>
                </a:effectLst>
                <a:latin typeface="Radhika-PC" pitchFamily="2" charset="0"/>
                <a:ea typeface="Impact"/>
                <a:cs typeface="Impact"/>
              </a:rPr>
              <a:t>ලෝකය සැබවින්ම වෙනස් වී ඇත.</a:t>
            </a:r>
            <a:endParaRPr lang="si-LK" sz="3600" kern="10" spc="100" dirty="0" err="1">
              <a:ln w="9525">
                <a:solidFill>
                  <a:srgbClr val="CC99FF"/>
                </a:solidFill>
                <a:round/>
                <a:headEnd/>
                <a:tailEnd/>
              </a:ln>
              <a:solidFill>
                <a:srgbClr val="F06157"/>
              </a:solidFill>
              <a:effectLst>
                <a:glow rad="165100">
                  <a:schemeClr val="accent4">
                    <a:lumMod val="10000"/>
                  </a:schemeClr>
                </a:glow>
              </a:effectLst>
              <a:latin typeface="Radhika-PC" pitchFamily="2" charset="0"/>
              <a:ea typeface="Impact"/>
              <a:cs typeface="Impac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7" name="Group 305"/>
          <p:cNvGrpSpPr>
            <a:grpSpLocks/>
          </p:cNvGrpSpPr>
          <p:nvPr/>
        </p:nvGrpSpPr>
        <p:grpSpPr bwMode="auto">
          <a:xfrm>
            <a:off x="2773363" y="1468438"/>
            <a:ext cx="4448175" cy="3598862"/>
            <a:chOff x="235" y="1788"/>
            <a:chExt cx="2803" cy="2267"/>
          </a:xfrm>
        </p:grpSpPr>
        <p:sp>
          <p:nvSpPr>
            <p:cNvPr id="132175"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77"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78"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79"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32181"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82"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83"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85"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86"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87"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89"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0"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1"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93"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94"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95"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97"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8"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9"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0"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1"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203"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04"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05"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6"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7"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209"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10"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11"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212"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791"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214"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15"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216"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17"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75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219"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20"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21"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222"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2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224"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25"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26"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227"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28"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69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230"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31"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32"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233"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34"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235"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236"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37"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779713" y="1458913"/>
            <a:ext cx="4448175" cy="3598862"/>
            <a:chOff x="235" y="1788"/>
            <a:chExt cx="2803" cy="2267"/>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CREATION</a:t>
              </a:r>
              <a:endParaRPr lang="en-US" sz="2800" b="1" dirty="0">
                <a:effectLst>
                  <a:outerShdw blurRad="38100" dist="38100" dir="2700000" algn="tl">
                    <a:srgbClr val="000000"/>
                  </a:outerShdw>
                </a:effectLst>
                <a:latin typeface="Helvetica"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56" y="2624"/>
              <a:ext cx="791"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29" y="2807"/>
              <a:ext cx="75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23" y="2982"/>
              <a:ext cx="82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1"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460" y="3168"/>
              <a:ext cx="69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7"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168"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687" y="3356"/>
              <a:ext cx="761" cy="280"/>
              <a:chOff x="2997" y="3101"/>
              <a:chExt cx="761"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74763"/>
            <a:ext cx="2527300" cy="240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648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4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4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66</a:t>
            </a:r>
          </a:p>
        </p:txBody>
      </p:sp>
      <p:sp>
        <p:nvSpPr>
          <p:cNvPr id="134150" name="TextBox 6"/>
          <p:cNvSpPr txBox="1">
            <a:spLocks noChangeArrowheads="1"/>
          </p:cNvSpPr>
          <p:nvPr/>
        </p:nvSpPr>
        <p:spPr bwMode="auto">
          <a:xfrm>
            <a:off x="3451225" y="2711450"/>
            <a:ext cx="1492250" cy="3079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rgbClr val="1A0004"/>
                </a:solidFill>
                <a:latin typeface="Radhika-PC" charset="0"/>
              </a:rPr>
              <a:t>බයිබල් ලිපිගොනුව</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Lst>
        </p:spPr>
      </p:pic>
      <p:grpSp>
        <p:nvGrpSpPr>
          <p:cNvPr id="136194" name="Group 28"/>
          <p:cNvGrpSpPr>
            <a:grpSpLocks/>
          </p:cNvGrpSpPr>
          <p:nvPr/>
        </p:nvGrpSpPr>
        <p:grpSpPr bwMode="auto">
          <a:xfrm>
            <a:off x="2165350" y="2128838"/>
            <a:ext cx="5426075" cy="1925637"/>
            <a:chOff x="2165684" y="2128105"/>
            <a:chExt cx="5426238" cy="1927273"/>
          </a:xfrm>
        </p:grpSpPr>
        <p:sp>
          <p:nvSpPr>
            <p:cNvPr id="136211" name="TextBox 23"/>
            <p:cNvSpPr txBox="1">
              <a:spLocks noChangeArrowheads="1"/>
            </p:cNvSpPr>
            <p:nvPr/>
          </p:nvSpPr>
          <p:spPr bwMode="auto">
            <a:xfrm>
              <a:off x="3247384" y="2670883"/>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යෝසෙප්</a:t>
              </a:r>
            </a:p>
          </p:txBody>
        </p:sp>
        <p:sp>
          <p:nvSpPr>
            <p:cNvPr id="136212" name="TextBox 24"/>
            <p:cNvSpPr txBox="1">
              <a:spLocks noChangeArrowheads="1"/>
            </p:cNvSpPr>
            <p:nvPr/>
          </p:nvSpPr>
          <p:spPr bwMode="auto">
            <a:xfrm>
              <a:off x="3247384" y="3224516"/>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මෝසෙස්</a:t>
              </a:r>
            </a:p>
          </p:txBody>
        </p:sp>
        <p:sp>
          <p:nvSpPr>
            <p:cNvPr id="136213" name="TextBox 25"/>
            <p:cNvSpPr txBox="1">
              <a:spLocks noChangeArrowheads="1"/>
            </p:cNvSpPr>
            <p:nvPr/>
          </p:nvSpPr>
          <p:spPr bwMode="auto">
            <a:xfrm>
              <a:off x="4320835" y="2670884"/>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රාජකීය</a:t>
              </a:r>
            </a:p>
          </p:txBody>
        </p:sp>
        <p:sp>
          <p:nvSpPr>
            <p:cNvPr id="136214" name="TextBox 26"/>
            <p:cNvSpPr txBox="1">
              <a:spLocks noChangeArrowheads="1"/>
            </p:cNvSpPr>
            <p:nvPr/>
          </p:nvSpPr>
          <p:spPr bwMode="auto">
            <a:xfrm>
              <a:off x="4320835" y="3224517"/>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විප්‍රවාස</a:t>
              </a:r>
            </a:p>
          </p:txBody>
        </p:sp>
        <p:sp>
          <p:nvSpPr>
            <p:cNvPr id="136215" name="TextBox 27"/>
            <p:cNvSpPr txBox="1">
              <a:spLocks noChangeArrowheads="1"/>
            </p:cNvSpPr>
            <p:nvPr/>
          </p:nvSpPr>
          <p:spPr bwMode="auto">
            <a:xfrm>
              <a:off x="3247384" y="3778148"/>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යොෂුවා</a:t>
              </a:r>
            </a:p>
          </p:txBody>
        </p:sp>
        <p:sp>
          <p:nvSpPr>
            <p:cNvPr id="136216" name="TextBox 18"/>
            <p:cNvSpPr txBox="1">
              <a:spLocks noChangeArrowheads="1"/>
            </p:cNvSpPr>
            <p:nvPr/>
          </p:nvSpPr>
          <p:spPr bwMode="auto">
            <a:xfrm>
              <a:off x="2165684" y="2128105"/>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මැවීම</a:t>
              </a:r>
            </a:p>
          </p:txBody>
        </p:sp>
        <p:sp>
          <p:nvSpPr>
            <p:cNvPr id="136217" name="TextBox 19"/>
            <p:cNvSpPr txBox="1">
              <a:spLocks noChangeArrowheads="1"/>
            </p:cNvSpPr>
            <p:nvPr/>
          </p:nvSpPr>
          <p:spPr bwMode="auto">
            <a:xfrm>
              <a:off x="3247384" y="2128105"/>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ආබ්‍රහම්</a:t>
              </a:r>
            </a:p>
          </p:txBody>
        </p:sp>
        <p:sp>
          <p:nvSpPr>
            <p:cNvPr id="136218" name="TextBox 20"/>
            <p:cNvSpPr txBox="1">
              <a:spLocks noChangeArrowheads="1"/>
            </p:cNvSpPr>
            <p:nvPr/>
          </p:nvSpPr>
          <p:spPr bwMode="auto">
            <a:xfrm>
              <a:off x="4320835" y="2128106"/>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අරාජික</a:t>
              </a:r>
            </a:p>
          </p:txBody>
        </p:sp>
        <p:sp>
          <p:nvSpPr>
            <p:cNvPr id="136219" name="TextBox 21"/>
            <p:cNvSpPr txBox="1">
              <a:spLocks noChangeArrowheads="1"/>
            </p:cNvSpPr>
            <p:nvPr/>
          </p:nvSpPr>
          <p:spPr bwMode="auto">
            <a:xfrm>
              <a:off x="5398088" y="2128106"/>
              <a:ext cx="976875" cy="27723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chemeClr val="bg1"/>
                  </a:solidFill>
                  <a:latin typeface="Radhika-PC" charset="0"/>
                </a:rPr>
                <a:t>නිහඩකාලය</a:t>
              </a:r>
            </a:p>
          </p:txBody>
        </p:sp>
        <p:sp>
          <p:nvSpPr>
            <p:cNvPr id="136220" name="TextBox 22"/>
            <p:cNvSpPr txBox="1">
              <a:spLocks noChangeArrowheads="1"/>
            </p:cNvSpPr>
            <p:nvPr/>
          </p:nvSpPr>
          <p:spPr bwMode="auto">
            <a:xfrm>
              <a:off x="6410427" y="2128106"/>
              <a:ext cx="1181495" cy="26182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a:solidFill>
                    <a:srgbClr val="1A0004"/>
                  </a:solidFill>
                  <a:latin typeface="Radhika-PC" charset="0"/>
                </a:rPr>
                <a:t>යේසුස්වහන්සේ</a:t>
              </a:r>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Lst>
        </p:spPr>
      </p:pic>
      <p:grpSp>
        <p:nvGrpSpPr>
          <p:cNvPr id="138242" name="Group 21"/>
          <p:cNvGrpSpPr>
            <a:grpSpLocks/>
          </p:cNvGrpSpPr>
          <p:nvPr/>
        </p:nvGrpSpPr>
        <p:grpSpPr bwMode="auto">
          <a:xfrm>
            <a:off x="2165350" y="2128838"/>
            <a:ext cx="5221288" cy="1925637"/>
            <a:chOff x="2165684" y="2128105"/>
            <a:chExt cx="5221618" cy="1927043"/>
          </a:xfrm>
        </p:grpSpPr>
        <p:sp>
          <p:nvSpPr>
            <p:cNvPr id="138273" name="TextBox 22"/>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74" name="TextBox 23"/>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MOSES</a:t>
              </a:r>
            </a:p>
          </p:txBody>
        </p:sp>
        <p:sp>
          <p:nvSpPr>
            <p:cNvPr id="138275" name="TextBox 24"/>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ROYALTY</a:t>
              </a:r>
            </a:p>
          </p:txBody>
        </p:sp>
        <p:sp>
          <p:nvSpPr>
            <p:cNvPr id="138276" name="TextBox 25"/>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CAPTIVITY</a:t>
              </a:r>
            </a:p>
          </p:txBody>
        </p:sp>
        <p:sp>
          <p:nvSpPr>
            <p:cNvPr id="138277" name="TextBox 26"/>
            <p:cNvSpPr txBox="1">
              <a:spLocks noChangeArrowheads="1"/>
            </p:cNvSpPr>
            <p:nvPr/>
          </p:nvSpPr>
          <p:spPr bwMode="auto">
            <a:xfrm>
              <a:off x="3247384" y="3778149"/>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78" name="TextBox 27"/>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CREATION</a:t>
              </a:r>
            </a:p>
          </p:txBody>
        </p:sp>
        <p:sp>
          <p:nvSpPr>
            <p:cNvPr id="138279" name="TextBox 28"/>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8280" name="TextBox 29"/>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ANARCHY</a:t>
              </a:r>
            </a:p>
          </p:txBody>
        </p:sp>
        <p:sp>
          <p:nvSpPr>
            <p:cNvPr id="138281" name="TextBox 30"/>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SILENCE</a:t>
              </a:r>
            </a:p>
          </p:txBody>
        </p:sp>
        <p:sp>
          <p:nvSpPr>
            <p:cNvPr id="138282" name="TextBox 31"/>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JESUS</a:t>
              </a:r>
            </a:p>
          </p:txBody>
        </p:sp>
      </p:grpSp>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8254" name="Rectangle 15"/>
          <p:cNvSpPr>
            <a:spLocks noChangeArrowheads="1"/>
          </p:cNvSpPr>
          <p:nvPr/>
        </p:nvSpPr>
        <p:spPr bwMode="auto">
          <a:xfrm>
            <a:off x="1265238" y="2601913"/>
            <a:ext cx="16859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2400">
                <a:solidFill>
                  <a:schemeClr val="bg1"/>
                </a:solidFill>
                <a:latin typeface="Radhika-PC" charset="0"/>
              </a:rPr>
              <a:t>මිනිසුන් </a:t>
            </a:r>
            <a:r>
              <a:rPr lang="en-US" sz="2400" i="1">
                <a:solidFill>
                  <a:schemeClr val="bg1"/>
                </a:solidFill>
                <a:latin typeface="Radhika-PC" charset="0"/>
              </a:rPr>
              <a:t>4 දෙනා</a:t>
            </a:r>
          </a:p>
        </p:txBody>
      </p:sp>
      <p:sp>
        <p:nvSpPr>
          <p:cNvPr id="138255" name="Rectangle 16"/>
          <p:cNvSpPr>
            <a:spLocks noChangeArrowheads="1"/>
          </p:cNvSpPr>
          <p:nvPr/>
        </p:nvSpPr>
        <p:spPr bwMode="auto">
          <a:xfrm>
            <a:off x="5751513" y="2601913"/>
            <a:ext cx="2127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r>
              <a:rPr lang="en-US" sz="2000">
                <a:solidFill>
                  <a:schemeClr val="bg1"/>
                </a:solidFill>
                <a:latin typeface="Radhika-PC" charset="0"/>
              </a:rPr>
              <a:t>සමාජ ක%මයන් </a:t>
            </a:r>
            <a:r>
              <a:rPr lang="en-US" sz="2000">
                <a:solidFill>
                  <a:schemeClr val="bg1"/>
                </a:solidFill>
              </a:rPr>
              <a:t>3</a:t>
            </a:r>
            <a:endParaRPr lang="en-US" sz="2000" i="1">
              <a:solidFill>
                <a:schemeClr val="bg1"/>
              </a:solidFill>
              <a:latin typeface="Times" charset="0"/>
            </a:endParaRPr>
          </a:p>
        </p:txBody>
      </p:sp>
      <p:sp>
        <p:nvSpPr>
          <p:cNvPr id="138256"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4000" b="1" i="1">
                <a:solidFill>
                  <a:schemeClr val="accent2"/>
                </a:solidFill>
                <a:latin typeface="Times" charset="0"/>
              </a:rPr>
              <a:t>C           7          S      J</a:t>
            </a:r>
          </a:p>
        </p:txBody>
      </p:sp>
      <p:sp>
        <p:nvSpPr>
          <p:cNvPr id="138257" name="Line 20"/>
          <p:cNvSpPr>
            <a:spLocks noChangeShapeType="1"/>
          </p:cNvSpPr>
          <p:nvPr/>
        </p:nvSpPr>
        <p:spPr bwMode="auto">
          <a:xfrm>
            <a:off x="4260850" y="1604963"/>
            <a:ext cx="1603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258"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8259"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grpSp>
        <p:nvGrpSpPr>
          <p:cNvPr id="138260" name="Group 28"/>
          <p:cNvGrpSpPr>
            <a:grpSpLocks/>
          </p:cNvGrpSpPr>
          <p:nvPr/>
        </p:nvGrpSpPr>
        <p:grpSpPr bwMode="auto">
          <a:xfrm>
            <a:off x="2111375" y="2087563"/>
            <a:ext cx="5426075" cy="1925637"/>
            <a:chOff x="2165684" y="2128105"/>
            <a:chExt cx="5426238" cy="1927273"/>
          </a:xfrm>
        </p:grpSpPr>
        <p:sp>
          <p:nvSpPr>
            <p:cNvPr id="138263" name="TextBox 23"/>
            <p:cNvSpPr txBox="1">
              <a:spLocks noChangeArrowheads="1"/>
            </p:cNvSpPr>
            <p:nvPr/>
          </p:nvSpPr>
          <p:spPr bwMode="auto">
            <a:xfrm>
              <a:off x="3247384" y="2670883"/>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යෝසෙප්</a:t>
              </a:r>
            </a:p>
          </p:txBody>
        </p:sp>
        <p:sp>
          <p:nvSpPr>
            <p:cNvPr id="138264" name="TextBox 24"/>
            <p:cNvSpPr txBox="1">
              <a:spLocks noChangeArrowheads="1"/>
            </p:cNvSpPr>
            <p:nvPr/>
          </p:nvSpPr>
          <p:spPr bwMode="auto">
            <a:xfrm>
              <a:off x="3247384" y="3224516"/>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මෝසෙස්</a:t>
              </a:r>
            </a:p>
          </p:txBody>
        </p:sp>
        <p:sp>
          <p:nvSpPr>
            <p:cNvPr id="138265" name="TextBox 25"/>
            <p:cNvSpPr txBox="1">
              <a:spLocks noChangeArrowheads="1"/>
            </p:cNvSpPr>
            <p:nvPr/>
          </p:nvSpPr>
          <p:spPr bwMode="auto">
            <a:xfrm>
              <a:off x="4320835" y="2670884"/>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රාජකීය</a:t>
              </a:r>
            </a:p>
          </p:txBody>
        </p:sp>
        <p:sp>
          <p:nvSpPr>
            <p:cNvPr id="138266" name="TextBox 26"/>
            <p:cNvSpPr txBox="1">
              <a:spLocks noChangeArrowheads="1"/>
            </p:cNvSpPr>
            <p:nvPr/>
          </p:nvSpPr>
          <p:spPr bwMode="auto">
            <a:xfrm>
              <a:off x="4320835" y="3224517"/>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විප්‍රවාස</a:t>
              </a:r>
            </a:p>
          </p:txBody>
        </p:sp>
        <p:sp>
          <p:nvSpPr>
            <p:cNvPr id="138267" name="TextBox 27"/>
            <p:cNvSpPr txBox="1">
              <a:spLocks noChangeArrowheads="1"/>
            </p:cNvSpPr>
            <p:nvPr/>
          </p:nvSpPr>
          <p:spPr bwMode="auto">
            <a:xfrm>
              <a:off x="3247384" y="3778148"/>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යොෂුවා</a:t>
              </a:r>
            </a:p>
          </p:txBody>
        </p:sp>
        <p:sp>
          <p:nvSpPr>
            <p:cNvPr id="138268" name="TextBox 18"/>
            <p:cNvSpPr txBox="1">
              <a:spLocks noChangeArrowheads="1"/>
            </p:cNvSpPr>
            <p:nvPr/>
          </p:nvSpPr>
          <p:spPr bwMode="auto">
            <a:xfrm>
              <a:off x="2165684" y="2128105"/>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මැවීම</a:t>
              </a:r>
            </a:p>
          </p:txBody>
        </p:sp>
        <p:sp>
          <p:nvSpPr>
            <p:cNvPr id="138269" name="TextBox 19"/>
            <p:cNvSpPr txBox="1">
              <a:spLocks noChangeArrowheads="1"/>
            </p:cNvSpPr>
            <p:nvPr/>
          </p:nvSpPr>
          <p:spPr bwMode="auto">
            <a:xfrm>
              <a:off x="3247384" y="2128105"/>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ආබ්‍රහම්</a:t>
              </a:r>
            </a:p>
          </p:txBody>
        </p:sp>
        <p:sp>
          <p:nvSpPr>
            <p:cNvPr id="138270" name="TextBox 20"/>
            <p:cNvSpPr txBox="1">
              <a:spLocks noChangeArrowheads="1"/>
            </p:cNvSpPr>
            <p:nvPr/>
          </p:nvSpPr>
          <p:spPr bwMode="auto">
            <a:xfrm>
              <a:off x="4320835" y="2128106"/>
              <a:ext cx="976875"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අරාජික</a:t>
              </a:r>
            </a:p>
          </p:txBody>
        </p:sp>
        <p:sp>
          <p:nvSpPr>
            <p:cNvPr id="138271" name="TextBox 21"/>
            <p:cNvSpPr txBox="1">
              <a:spLocks noChangeArrowheads="1"/>
            </p:cNvSpPr>
            <p:nvPr/>
          </p:nvSpPr>
          <p:spPr bwMode="auto">
            <a:xfrm>
              <a:off x="5398088" y="2128106"/>
              <a:ext cx="976875" cy="27723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chemeClr val="bg1"/>
                  </a:solidFill>
                  <a:latin typeface="Radhika-PC" charset="0"/>
                </a:rPr>
                <a:t>නිහඩකාලය</a:t>
              </a:r>
            </a:p>
          </p:txBody>
        </p:sp>
        <p:sp>
          <p:nvSpPr>
            <p:cNvPr id="138272" name="TextBox 22"/>
            <p:cNvSpPr txBox="1">
              <a:spLocks noChangeArrowheads="1"/>
            </p:cNvSpPr>
            <p:nvPr/>
          </p:nvSpPr>
          <p:spPr bwMode="auto">
            <a:xfrm>
              <a:off x="6410427" y="2128106"/>
              <a:ext cx="1181495" cy="26182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a:solidFill>
                    <a:srgbClr val="1A0004"/>
                  </a:solidFill>
                  <a:latin typeface="Radhika-PC" charset="0"/>
                </a:rPr>
                <a:t>යේසුස්වහන්සේ</a:t>
              </a:r>
            </a:p>
          </p:txBody>
        </p:sp>
      </p:grpSp>
      <p:sp>
        <p:nvSpPr>
          <p:cNvPr id="157713" name="Text Box 17"/>
          <p:cNvSpPr txBox="1">
            <a:spLocks noChangeArrowheads="1"/>
          </p:cNvSpPr>
          <p:nvPr/>
        </p:nvSpPr>
        <p:spPr bwMode="auto">
          <a:xfrm>
            <a:off x="2868613" y="1216025"/>
            <a:ext cx="1095375" cy="2713038"/>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533900" y="1201738"/>
            <a:ext cx="1130300" cy="2713037"/>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Brush Script MT" charset="0"/>
              </a:rPr>
              <a:t>}</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223838"/>
            <a:ext cx="8451850" cy="62706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90000"/>
              </a:lnSpc>
              <a:defRPr/>
            </a:pPr>
            <a:r>
              <a:rPr lang="en-US" sz="1600" b="1">
                <a:solidFill>
                  <a:schemeClr val="tx1"/>
                </a:solidFill>
                <a:latin typeface="Times" charset="0"/>
              </a:rPr>
              <a:t>The Bible…Basically Project was conceived, developed</a:t>
            </a:r>
            <a:br>
              <a:rPr lang="en-US" sz="1600" b="1">
                <a:solidFill>
                  <a:schemeClr val="tx1"/>
                </a:solidFill>
                <a:latin typeface="Times" charset="0"/>
              </a:rPr>
            </a:br>
            <a:r>
              <a:rPr lang="en-US" sz="1600" b="1">
                <a:solidFill>
                  <a:schemeClr val="tx1"/>
                </a:solidFill>
                <a:latin typeface="Times" charset="0"/>
              </a:rPr>
              <a:t> and produced by John E. Fryman, Ph.D.</a:t>
            </a:r>
          </a:p>
          <a:p>
            <a:pPr>
              <a:lnSpc>
                <a:spcPct val="90000"/>
              </a:lnSpc>
              <a:defRPr/>
            </a:pPr>
            <a:endParaRPr lang="en-US" sz="1600" b="1">
              <a:solidFill>
                <a:schemeClr val="tx1"/>
              </a:solidFill>
              <a:latin typeface="Times" charset="0"/>
            </a:endParaRPr>
          </a:p>
          <a:p>
            <a:pPr>
              <a:lnSpc>
                <a:spcPct val="90000"/>
              </a:lnSpc>
              <a:defRPr/>
            </a:pPr>
            <a:r>
              <a:rPr lang="en-US" sz="1600" b="1">
                <a:solidFill>
                  <a:schemeClr val="tx1"/>
                </a:solidFill>
                <a:latin typeface="Times" charset="0"/>
              </a:rPr>
              <a:t>Copyright © 2006 The Bible…Basically Ministries Intl. Inc., Ft. Worth, Texas</a:t>
            </a:r>
          </a:p>
          <a:p>
            <a:pPr>
              <a:lnSpc>
                <a:spcPct val="90000"/>
              </a:lnSpc>
              <a:defRPr/>
            </a:pPr>
            <a:endParaRPr lang="en-US" sz="1600" b="1">
              <a:solidFill>
                <a:schemeClr val="tx1"/>
              </a:solidFill>
              <a:latin typeface="Times" charset="0"/>
            </a:endParaRPr>
          </a:p>
          <a:p>
            <a:pPr>
              <a:lnSpc>
                <a:spcPct val="90000"/>
              </a:lnSpc>
              <a:defRPr/>
            </a:pPr>
            <a:r>
              <a:rPr lang="en-US" sz="1600" b="1">
                <a:solidFill>
                  <a:schemeClr val="tx1"/>
                </a:solidFill>
                <a:latin typeface="Times" charset="0"/>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nSpc>
                <a:spcPct val="90000"/>
              </a:lnSpc>
              <a:defRPr/>
            </a:pPr>
            <a:endParaRPr lang="en-US" sz="1600" b="1">
              <a:solidFill>
                <a:schemeClr val="tx1"/>
              </a:solidFill>
              <a:latin typeface="Times" charset="0"/>
            </a:endParaRPr>
          </a:p>
          <a:p>
            <a:pPr>
              <a:lnSpc>
                <a:spcPct val="90000"/>
              </a:lnSpc>
              <a:defRPr/>
            </a:pPr>
            <a:r>
              <a:rPr lang="en-US" sz="1600" b="1">
                <a:solidFill>
                  <a:schemeClr val="tx1"/>
                </a:solidFill>
                <a:latin typeface="Times" charset="0"/>
              </a:rPr>
              <a:t>Those sections for which permission is specifically provided in the text may be reproduced locally as student need requires.</a:t>
            </a:r>
          </a:p>
          <a:p>
            <a:pPr>
              <a:lnSpc>
                <a:spcPct val="90000"/>
              </a:lnSpc>
              <a:defRPr/>
            </a:pPr>
            <a:endParaRPr lang="en-US" sz="1600" b="1">
              <a:solidFill>
                <a:schemeClr val="tx1"/>
              </a:solidFill>
              <a:latin typeface="Times" charset="0"/>
            </a:endParaRPr>
          </a:p>
          <a:p>
            <a:pPr>
              <a:lnSpc>
                <a:spcPct val="90000"/>
              </a:lnSpc>
              <a:defRPr/>
            </a:pPr>
            <a:r>
              <a:rPr lang="en-US" sz="1600" b="1">
                <a:solidFill>
                  <a:schemeClr val="tx1"/>
                </a:solidFill>
                <a:latin typeface="Times" charset="0"/>
              </a:rPr>
              <a:t>The ministry is indebted to Dr. Todd Bolen, The Master</a:t>
            </a:r>
            <a:r>
              <a:rPr lang="fr-FR" sz="1600" b="1">
                <a:solidFill>
                  <a:schemeClr val="tx1"/>
                </a:solidFill>
                <a:latin typeface="Times" charset="0"/>
              </a:rPr>
              <a:t>'</a:t>
            </a:r>
            <a:r>
              <a:rPr lang="en-US" sz="1600" b="1">
                <a:solidFill>
                  <a:schemeClr val="tx1"/>
                </a:solidFill>
                <a:latin typeface="Times" charset="0"/>
              </a:rPr>
              <a:t>s College, Jerusalem, Israel,  and</a:t>
            </a:r>
            <a:r>
              <a:rPr lang="en-US" sz="1600">
                <a:solidFill>
                  <a:schemeClr val="tx1"/>
                </a:solidFill>
                <a:latin typeface="Times New Roman" charset="0"/>
                <a:cs typeface="Times New Roman" charset="0"/>
              </a:rPr>
              <a:t> </a:t>
            </a:r>
            <a:r>
              <a:rPr lang="en-US" sz="1600" b="1">
                <a:solidFill>
                  <a:schemeClr val="tx1"/>
                </a:solidFill>
                <a:latin typeface="Times" charset="0"/>
              </a:rPr>
              <a:t>Pictorial Library of Bible Lands (BiblePlaces.com)  for permission</a:t>
            </a:r>
          </a:p>
          <a:p>
            <a:pPr>
              <a:lnSpc>
                <a:spcPct val="90000"/>
              </a:lnSpc>
              <a:defRPr/>
            </a:pPr>
            <a:r>
              <a:rPr lang="en-US" sz="1600" b="1">
                <a:solidFill>
                  <a:schemeClr val="tx1"/>
                </a:solidFill>
                <a:latin typeface="Times" charset="0"/>
              </a:rP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nSpc>
                <a:spcPct val="90000"/>
              </a:lnSpc>
              <a:defRPr/>
            </a:pPr>
            <a:endParaRPr lang="en-US" sz="1600" b="1">
              <a:solidFill>
                <a:schemeClr val="tx1"/>
              </a:solidFill>
              <a:latin typeface="Times" charset="0"/>
            </a:endParaRPr>
          </a:p>
          <a:p>
            <a:pPr>
              <a:lnSpc>
                <a:spcPct val="90000"/>
              </a:lnSpc>
              <a:defRPr/>
            </a:pPr>
            <a:r>
              <a:rPr lang="en-US" sz="1600" b="1">
                <a:solidFill>
                  <a:schemeClr val="tx1"/>
                </a:solidFill>
                <a:latin typeface="Times" charset="0"/>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nSpc>
                <a:spcPct val="90000"/>
              </a:lnSpc>
              <a:defRPr/>
            </a:pPr>
            <a:endParaRPr lang="en-US" sz="1600" b="1">
              <a:solidFill>
                <a:schemeClr val="tx1"/>
              </a:solidFill>
              <a:latin typeface="Times" charset="0"/>
            </a:endParaRPr>
          </a:p>
          <a:p>
            <a:pPr>
              <a:lnSpc>
                <a:spcPct val="90000"/>
              </a:lnSpc>
              <a:defRPr/>
            </a:pPr>
            <a:r>
              <a:rPr lang="en-US" sz="1600" b="1">
                <a:solidFill>
                  <a:schemeClr val="tx1"/>
                </a:solidFill>
                <a:latin typeface="Times" charset="0"/>
              </a:rPr>
              <a:t>Produced in the United States of America. International Rights Reserved.</a:t>
            </a: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06</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30" y="2078"/>
              <a:ext cx="920" cy="252"/>
            </a:xfrm>
            <a:prstGeom prst="rect">
              <a:avLst/>
            </a:prstGeom>
            <a:noFill/>
            <a:ln w="9525">
              <a:noFill/>
              <a:miter lim="800000"/>
              <a:headEnd/>
              <a:tailEnd/>
            </a:ln>
          </p:spPr>
          <p:txBody>
            <a:bodyPr wrap="none" lIns="0" tIns="0" rIns="0" bIns="0">
              <a:spAutoFit/>
            </a:bodyPr>
            <a:lstStyle/>
            <a:p>
              <a:pPr>
                <a:defRPr/>
              </a:pPr>
              <a:r>
                <a:rPr lang="en-US" sz="1300" b="1">
                  <a:solidFill>
                    <a:srgbClr val="790015"/>
                  </a:solidFill>
                  <a:latin typeface="Helvetica" charset="0"/>
                </a:rPr>
                <a:t>   CREATION </a:t>
              </a:r>
              <a:r>
                <a:rPr lang="en-US" sz="1300">
                  <a:solidFill>
                    <a:srgbClr val="1A0004"/>
                  </a:solidFill>
                  <a:latin typeface="Radhika-PC" charset="0"/>
                </a:rPr>
                <a:t>ueùu</a:t>
              </a:r>
            </a:p>
            <a:p>
              <a:pPr>
                <a:defRPr/>
              </a:pPr>
              <a:endParaRPr lang="en-US" sz="1300" b="1">
                <a:effectLst>
                  <a:outerShdw blurRad="38100" dist="38100" dir="2700000" algn="tl">
                    <a:srgbClr val="000000"/>
                  </a:outerShdw>
                </a:effectLst>
                <a:latin typeface="Helvetica"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999" cy="252"/>
            </a:xfrm>
            <a:prstGeom prst="rect">
              <a:avLst/>
            </a:prstGeom>
            <a:noFill/>
            <a:ln w="9525">
              <a:noFill/>
              <a:miter lim="800000"/>
              <a:headEnd/>
              <a:tailEnd/>
            </a:ln>
          </p:spPr>
          <p:txBody>
            <a:bodyPr wrap="none" lIns="0" tIns="0" rIns="0" bIns="0">
              <a:spAutoFit/>
            </a:bodyPr>
            <a:lstStyle/>
            <a:p>
              <a:pPr>
                <a:defRPr/>
              </a:pPr>
              <a:r>
                <a:rPr lang="en-US" sz="1300" b="1">
                  <a:solidFill>
                    <a:srgbClr val="790015"/>
                  </a:solidFill>
                  <a:latin typeface="Helvetica" charset="0"/>
                </a:rPr>
                <a:t>   ABRAHAM </a:t>
              </a:r>
              <a:r>
                <a:rPr lang="en-US" sz="1300">
                  <a:solidFill>
                    <a:srgbClr val="1A0004"/>
                  </a:solidFill>
                  <a:latin typeface="Radhika-PC" charset="0"/>
                </a:rPr>
                <a:t>wdn%yï</a:t>
              </a:r>
            </a:p>
            <a:p>
              <a:pPr>
                <a:defRPr/>
              </a:pPr>
              <a:endParaRPr lang="en-US" sz="1300" b="1">
                <a:effectLst>
                  <a:outerShdw blurRad="38100" dist="38100" dir="2700000" algn="tl">
                    <a:srgbClr val="000000"/>
                  </a:outerShdw>
                </a:effectLst>
                <a:latin typeface="Helvetica"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937"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JOSEPH </a:t>
              </a:r>
              <a:r>
                <a:rPr lang="en-US" sz="1300" dirty="0" err="1">
                  <a:solidFill>
                    <a:srgbClr val="1A0004"/>
                  </a:solidFill>
                  <a:latin typeface="Radhika-PC" pitchFamily="2" charset="0"/>
                  <a:ea typeface="ＭＳ Ｐゴシック" pitchFamily="34" charset="-128"/>
                  <a:cs typeface="+mn-cs"/>
                </a:rPr>
                <a:t>fhdafima</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889"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MOSES </a:t>
              </a:r>
              <a:r>
                <a:rPr lang="en-US" sz="1300" dirty="0" err="1">
                  <a:solidFill>
                    <a:srgbClr val="1A0004"/>
                  </a:solidFill>
                  <a:latin typeface="Radhika-PC" pitchFamily="2" charset="0"/>
                  <a:ea typeface="ＭＳ Ｐゴシック" pitchFamily="34" charset="-128"/>
                  <a:cs typeface="+mn-cs"/>
                </a:rPr>
                <a:t>fudafiia</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914"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JOSHUA </a:t>
              </a:r>
              <a:r>
                <a:rPr lang="en-US" sz="1300" dirty="0" err="1">
                  <a:solidFill>
                    <a:srgbClr val="1A0004"/>
                  </a:solidFill>
                  <a:latin typeface="Radhika-PC" pitchFamily="2" charset="0"/>
                  <a:ea typeface="ＭＳ Ｐゴシック" pitchFamily="34" charset="-128"/>
                  <a:cs typeface="+mn-cs"/>
                </a:rPr>
                <a:t>fhdIqjd</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46" y="2078"/>
              <a:ext cx="984"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ANARCHY </a:t>
              </a:r>
              <a:r>
                <a:rPr lang="en-US" sz="1300" dirty="0" err="1">
                  <a:solidFill>
                    <a:srgbClr val="1A0004"/>
                  </a:solidFill>
                  <a:latin typeface="Radhika-PC" pitchFamily="2" charset="0"/>
                  <a:ea typeface="ＭＳ Ｐゴシック" pitchFamily="34" charset="-128"/>
                  <a:cs typeface="+mn-cs"/>
                </a:rPr>
                <a:t>wrdcsl</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462" y="2078"/>
              <a:ext cx="950"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ROYALTY </a:t>
              </a:r>
              <a:r>
                <a:rPr lang="en-US" sz="1300" dirty="0" err="1">
                  <a:solidFill>
                    <a:srgbClr val="1A0004"/>
                  </a:solidFill>
                  <a:latin typeface="Radhika-PC" pitchFamily="2" charset="0"/>
                  <a:ea typeface="ＭＳ Ｐゴシック" pitchFamily="34" charset="-128"/>
                  <a:cs typeface="+mn-cs"/>
                </a:rPr>
                <a:t>rdclSh</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430" y="2078"/>
              <a:ext cx="1011" cy="252"/>
            </a:xfrm>
            <a:prstGeom prst="rect">
              <a:avLst/>
            </a:prstGeom>
            <a:noFill/>
            <a:ln w="9525">
              <a:noFill/>
              <a:miter lim="800000"/>
              <a:headEnd/>
              <a:tailEnd/>
            </a:ln>
          </p:spPr>
          <p:txBody>
            <a:bodyPr wrap="none" lIns="0" tIns="0" rIns="0" bIns="0">
              <a:spAutoFit/>
            </a:bodyPr>
            <a:lstStyle/>
            <a:p>
              <a:pPr>
                <a:defRPr/>
              </a:pPr>
              <a:r>
                <a:rPr lang="en-US" sz="1300" b="1">
                  <a:solidFill>
                    <a:srgbClr val="790015"/>
                  </a:solidFill>
                  <a:latin typeface="Helvetica" charset="0"/>
                </a:rPr>
                <a:t>   CAPTIVITY </a:t>
              </a:r>
              <a:r>
                <a:rPr lang="en-US" sz="1300">
                  <a:solidFill>
                    <a:srgbClr val="1A0004"/>
                  </a:solidFill>
                  <a:latin typeface="Radhika-PC" charset="0"/>
                </a:rPr>
                <a:t>úm%jdi</a:t>
              </a:r>
            </a:p>
            <a:p>
              <a:pPr>
                <a:defRPr/>
              </a:pPr>
              <a:endParaRPr lang="en-US" sz="1300" b="1">
                <a:effectLst>
                  <a:outerShdw blurRad="38100" dist="38100" dir="2700000" algn="tl">
                    <a:srgbClr val="000000"/>
                  </a:outerShdw>
                </a:effectLst>
                <a:latin typeface="Helvetica"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52"/>
          <p:cNvGrpSpPr>
            <a:grpSpLocks/>
          </p:cNvGrpSpPr>
          <p:nvPr/>
        </p:nvGrpSpPr>
        <p:grpSpPr bwMode="auto">
          <a:xfrm>
            <a:off x="4202113" y="3859213"/>
            <a:ext cx="2832100" cy="1333500"/>
            <a:chOff x="2607" y="2271"/>
            <a:chExt cx="1784" cy="840"/>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607" y="2310"/>
              <a:ext cx="1014" cy="233"/>
            </a:xfrm>
            <a:prstGeom prst="rect">
              <a:avLst/>
            </a:prstGeom>
            <a:noFill/>
            <a:ln w="9525">
              <a:noFill/>
              <a:miter lim="800000"/>
              <a:headEnd/>
              <a:tailEnd/>
            </a:ln>
          </p:spPr>
          <p:txBody>
            <a:bodyPr wrap="none" lIns="0" tIns="0" rIns="0" bIns="0">
              <a:spAutoFit/>
            </a:bodyPr>
            <a:lstStyle/>
            <a:p>
              <a:pPr>
                <a:defRPr/>
              </a:pPr>
              <a:r>
                <a:rPr lang="en-US" sz="1200" b="1" dirty="0">
                  <a:solidFill>
                    <a:srgbClr val="790015"/>
                  </a:solidFill>
                  <a:latin typeface="Helvetica" charset="0"/>
                </a:rPr>
                <a:t>   SILENCE </a:t>
              </a:r>
              <a:r>
                <a:rPr lang="en-US" sz="1200" dirty="0" err="1">
                  <a:solidFill>
                    <a:srgbClr val="1A0004"/>
                  </a:solidFill>
                  <a:latin typeface="Radhika-PC" pitchFamily="2" charset="0"/>
                  <a:ea typeface="ＭＳ Ｐゴシック" pitchFamily="34" charset="-128"/>
                  <a:cs typeface="+mn-cs"/>
                </a:rPr>
                <a:t>ksy~ld,h</a:t>
              </a:r>
              <a:endParaRPr lang="en-US" sz="1200" dirty="0">
                <a:solidFill>
                  <a:srgbClr val="1A0004"/>
                </a:solidFill>
                <a:latin typeface="Radhika-PC" pitchFamily="2" charset="0"/>
                <a:ea typeface="ＭＳ Ｐゴシック" pitchFamily="34" charset="-128"/>
                <a:cs typeface="+mn-cs"/>
              </a:endParaRPr>
            </a:p>
            <a:p>
              <a:pPr>
                <a:defRPr/>
              </a:pPr>
              <a:endParaRPr lang="en-US" sz="1200" b="1" dirty="0">
                <a:effectLst>
                  <a:outerShdw blurRad="38100" dist="38100" dir="2700000" algn="tl">
                    <a:srgbClr val="000000"/>
                  </a:outerShdw>
                </a:effectLst>
                <a:latin typeface="Helvetica"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0310" name="Group 61"/>
            <p:cNvGrpSpPr>
              <a:grpSpLocks/>
            </p:cNvGrpSpPr>
            <p:nvPr/>
          </p:nvGrpSpPr>
          <p:grpSpPr bwMode="auto">
            <a:xfrm>
              <a:off x="4057" y="128"/>
              <a:ext cx="729" cy="407"/>
              <a:chOff x="3081" y="3101"/>
              <a:chExt cx="571" cy="337"/>
            </a:xfrm>
          </p:grpSpPr>
          <p:sp>
            <p:nvSpPr>
              <p:cNvPr id="150590" name="Rectangle 62"/>
              <p:cNvSpPr>
                <a:spLocks noChangeArrowheads="1"/>
              </p:cNvSpPr>
              <p:nvPr/>
            </p:nvSpPr>
            <p:spPr bwMode="auto">
              <a:xfrm>
                <a:off x="3084" y="3113"/>
                <a:ext cx="146" cy="224"/>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081" y="3101"/>
                <a:ext cx="571" cy="337"/>
              </a:xfrm>
              <a:prstGeom prst="rect">
                <a:avLst/>
              </a:prstGeom>
              <a:noFill/>
              <a:ln w="9525">
                <a:noFill/>
                <a:miter lim="800000"/>
                <a:headEnd/>
                <a:tailEnd/>
              </a:ln>
            </p:spPr>
            <p:txBody>
              <a:bodyPr wrap="none" lIns="0" tIns="0" rIns="0" bIns="0">
                <a:spAutoFit/>
              </a:bodyPr>
              <a:lstStyle/>
              <a:p>
                <a:pPr>
                  <a:defRPr/>
                </a:pPr>
                <a:r>
                  <a:rPr lang="en-US" sz="1400" b="1" dirty="0">
                    <a:solidFill>
                      <a:srgbClr val="790015"/>
                    </a:solidFill>
                    <a:latin typeface="Helvetica" charset="0"/>
                  </a:rPr>
                  <a:t>JESUS </a:t>
                </a:r>
              </a:p>
              <a:p>
                <a:pPr>
                  <a:defRPr/>
                </a:pPr>
                <a:r>
                  <a:rPr lang="en-US" sz="1400" dirty="0" err="1">
                    <a:solidFill>
                      <a:srgbClr val="1A0004"/>
                    </a:solidFill>
                    <a:latin typeface="Radhika-PC" pitchFamily="2" charset="0"/>
                    <a:ea typeface="ＭＳ Ｐゴシック" pitchFamily="34" charset="-128"/>
                    <a:cs typeface="+mn-cs"/>
                  </a:rPr>
                  <a:t>fhaiqiajykafia</a:t>
                </a:r>
                <a:endParaRPr lang="en-US" sz="1400" dirty="0">
                  <a:solidFill>
                    <a:srgbClr val="1A0004"/>
                  </a:solidFill>
                  <a:latin typeface="Radhika-PC" pitchFamily="2" charset="0"/>
                  <a:ea typeface="ＭＳ Ｐゴシック" pitchFamily="34" charset="-128"/>
                  <a:cs typeface="+mn-cs"/>
                </a:endParaRPr>
              </a:p>
              <a:p>
                <a:pPr>
                  <a:defRPr/>
                </a:pPr>
                <a:endParaRPr lang="en-US" sz="1400" b="1" dirty="0">
                  <a:effectLst>
                    <a:outerShdw blurRad="38100" dist="38100" dir="2700000" algn="tl">
                      <a:srgbClr val="000000"/>
                    </a:outerShdw>
                  </a:effectLst>
                  <a:latin typeface="Helvetica"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69</a:t>
            </a:r>
          </a:p>
        </p:txBody>
      </p:sp>
      <p:sp>
        <p:nvSpPr>
          <p:cNvPr id="150606" name="Rectangle 78"/>
          <p:cNvSpPr>
            <a:spLocks noChangeArrowheads="1"/>
          </p:cNvSpPr>
          <p:nvPr/>
        </p:nvSpPr>
        <p:spPr bwMode="auto">
          <a:xfrm>
            <a:off x="514350" y="495300"/>
            <a:ext cx="7964488"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0" y="539750"/>
            <a:ext cx="9137650" cy="647700"/>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dirty="0" err="1">
                <a:solidFill>
                  <a:schemeClr val="tx2"/>
                </a:solidFill>
                <a:latin typeface="Radhika-PC" charset="0"/>
              </a:rPr>
              <a:t>ඔබගේ</a:t>
            </a:r>
            <a:r>
              <a:rPr lang="en-US" sz="3600" b="1" dirty="0">
                <a:solidFill>
                  <a:schemeClr val="tx2"/>
                </a:solidFill>
                <a:latin typeface="Radhika-PC" charset="0"/>
              </a:rPr>
              <a:t> </a:t>
            </a:r>
            <a:r>
              <a:rPr lang="en-US" sz="3600" b="1" dirty="0" err="1">
                <a:solidFill>
                  <a:schemeClr val="tx2"/>
                </a:solidFill>
                <a:latin typeface="Radhika-PC" charset="0"/>
              </a:rPr>
              <a:t>මනසේ</a:t>
            </a:r>
            <a:r>
              <a:rPr lang="en-US" sz="3600" b="1" dirty="0">
                <a:solidFill>
                  <a:schemeClr val="tx2"/>
                </a:solidFill>
                <a:latin typeface="Radhika-PC" charset="0"/>
              </a:rPr>
              <a:t> ¶</a:t>
            </a:r>
            <a:r>
              <a:rPr lang="en-US" sz="3600" b="1" dirty="0" err="1">
                <a:solidFill>
                  <a:schemeClr val="tx2"/>
                </a:solidFill>
                <a:latin typeface="Radhika-PC" charset="0"/>
              </a:rPr>
              <a:t>බයිබල්</a:t>
            </a:r>
            <a:r>
              <a:rPr lang="en-US" sz="3600" b="1" dirty="0">
                <a:solidFill>
                  <a:schemeClr val="tx2"/>
                </a:solidFill>
                <a:latin typeface="Radhika-PC" charset="0"/>
              </a:rPr>
              <a:t> </a:t>
            </a:r>
            <a:r>
              <a:rPr lang="en-US" sz="3600" b="1" dirty="0" err="1">
                <a:solidFill>
                  <a:schemeClr val="tx2"/>
                </a:solidFill>
                <a:latin typeface="Radhika-PC" charset="0"/>
              </a:rPr>
              <a:t>ලිපි</a:t>
            </a:r>
            <a:r>
              <a:rPr lang="en-US" sz="3600" b="1" dirty="0">
                <a:solidFill>
                  <a:schemeClr val="tx2"/>
                </a:solidFill>
                <a:latin typeface="Radhika-PC" charset="0"/>
              </a:rPr>
              <a:t> </a:t>
            </a:r>
            <a:r>
              <a:rPr lang="en-US" sz="3600" b="1" dirty="0" err="1">
                <a:solidFill>
                  <a:schemeClr val="tx2"/>
                </a:solidFill>
                <a:latin typeface="Radhika-PC" charset="0"/>
              </a:rPr>
              <a:t>ගොනුව</a:t>
            </a:r>
            <a:r>
              <a:rPr lang="en-US" sz="3600" b="1" dirty="0">
                <a:solidFill>
                  <a:schemeClr val="tx2"/>
                </a:solidFill>
                <a:latin typeface="Radhika-PC" charset="0"/>
              </a:rPr>
              <a:t>¶ </a:t>
            </a:r>
          </a:p>
        </p:txBody>
      </p:sp>
      <p:sp>
        <p:nvSpPr>
          <p:cNvPr id="150602" name="Text Box 74"/>
          <p:cNvSpPr txBox="1">
            <a:spLocks noChangeArrowheads="1"/>
          </p:cNvSpPr>
          <p:nvPr/>
        </p:nvSpPr>
        <p:spPr bwMode="auto">
          <a:xfrm>
            <a:off x="0" y="1870075"/>
            <a:ext cx="9144000"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800">
                <a:solidFill>
                  <a:schemeClr val="tx1"/>
                </a:solidFill>
                <a:latin typeface="Radhika-PC" charset="0"/>
              </a:rPr>
              <a:t>ශක්තිමත් </a:t>
            </a:r>
          </a:p>
        </p:txBody>
      </p:sp>
      <p:sp>
        <p:nvSpPr>
          <p:cNvPr id="150603" name="Text Box 75"/>
          <p:cNvSpPr txBox="1">
            <a:spLocks noChangeArrowheads="1"/>
          </p:cNvSpPr>
          <p:nvPr/>
        </p:nvSpPr>
        <p:spPr bwMode="auto">
          <a:xfrm>
            <a:off x="381000" y="2992438"/>
            <a:ext cx="9144000" cy="11382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800">
                <a:solidFill>
                  <a:schemeClr val="tx1"/>
                </a:solidFill>
                <a:latin typeface="Radhika-PC" charset="0"/>
              </a:rPr>
              <a:t>සවිස්තරාත්මක</a:t>
            </a:r>
          </a:p>
        </p:txBody>
      </p:sp>
      <p:sp>
        <p:nvSpPr>
          <p:cNvPr id="150607" name="Text Box 79"/>
          <p:cNvSpPr txBox="1">
            <a:spLocks noChangeArrowheads="1"/>
          </p:cNvSpPr>
          <p:nvPr/>
        </p:nvSpPr>
        <p:spPr bwMode="auto">
          <a:xfrm>
            <a:off x="38100" y="4057650"/>
            <a:ext cx="9144000"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800">
                <a:solidFill>
                  <a:schemeClr val="tx1"/>
                </a:solidFill>
                <a:latin typeface="Radhika-PC" charset="0"/>
              </a:rPr>
              <a:t>පැහැදිලි</a:t>
            </a: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57225" y="3159125"/>
            <a:ext cx="7816850" cy="2905125"/>
            <a:chOff x="413" y="1982"/>
            <a:chExt cx="4838" cy="1830"/>
          </a:xfrm>
        </p:grpSpPr>
        <p:grpSp>
          <p:nvGrpSpPr>
            <p:cNvPr id="142348" name="Group 19"/>
            <p:cNvGrpSpPr>
              <a:grpSpLocks/>
            </p:cNvGrpSpPr>
            <p:nvPr/>
          </p:nvGrpSpPr>
          <p:grpSpPr bwMode="auto">
            <a:xfrm>
              <a:off x="413" y="1982"/>
              <a:ext cx="4838" cy="1830"/>
              <a:chOff x="525" y="1982"/>
              <a:chExt cx="4838"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625" y="2184"/>
                <a:ext cx="1210" cy="1299"/>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en-US" sz="3200" dirty="0" err="1">
                    <a:solidFill>
                      <a:srgbClr val="FFEA18"/>
                    </a:solidFill>
                    <a:latin typeface="Radhika-PC" charset="0"/>
                  </a:rPr>
                  <a:t>පිළිතුරු</a:t>
                </a:r>
                <a:r>
                  <a:rPr lang="en-US" sz="3200" dirty="0">
                    <a:solidFill>
                      <a:srgbClr val="FFEA18"/>
                    </a:solidFill>
                    <a:latin typeface="Radhika-PC" charset="0"/>
                  </a:rPr>
                  <a:t> </a:t>
                </a:r>
                <a:r>
                  <a:rPr lang="en-US" sz="3200" dirty="0" err="1">
                    <a:solidFill>
                      <a:srgbClr val="FFEA18"/>
                    </a:solidFill>
                    <a:latin typeface="Radhika-PC" charset="0"/>
                  </a:rPr>
                  <a:t>දීමට</a:t>
                </a:r>
                <a:r>
                  <a:rPr lang="en-US" sz="3200" dirty="0">
                    <a:solidFill>
                      <a:srgbClr val="FFEA18"/>
                    </a:solidFill>
                    <a:latin typeface="Radhika-PC" charset="0"/>
                  </a:rPr>
                  <a:t> </a:t>
                </a:r>
                <a:r>
                  <a:rPr lang="en-US" sz="3200" dirty="0" err="1">
                    <a:solidFill>
                      <a:srgbClr val="FFEA18"/>
                    </a:solidFill>
                    <a:latin typeface="Radhika-PC" charset="0"/>
                  </a:rPr>
                  <a:t>ප්‍රශ්න</a:t>
                </a:r>
                <a:r>
                  <a:rPr lang="en-US" sz="3200" dirty="0">
                    <a:solidFill>
                      <a:srgbClr val="FFEA18"/>
                    </a:solidFill>
                    <a:latin typeface="Radhika-PC" charset="0"/>
                  </a:rPr>
                  <a:t> 3ක්</a:t>
                </a:r>
              </a:p>
            </p:txBody>
          </p:sp>
        </p:grpSp>
        <p:sp>
          <p:nvSpPr>
            <p:cNvPr id="227351" name="Line 23"/>
            <p:cNvSpPr>
              <a:spLocks noChangeShapeType="1"/>
            </p:cNvSpPr>
            <p:nvPr/>
          </p:nvSpPr>
          <p:spPr bwMode="auto">
            <a:xfrm>
              <a:off x="1783"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730500" y="520700"/>
            <a:ext cx="6418263" cy="831850"/>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i="1" dirty="0">
                <a:solidFill>
                  <a:srgbClr val="FFFFFF"/>
                </a:solidFill>
                <a:latin typeface="Radhika-PC" charset="0"/>
              </a:rPr>
              <a:t>මූලික ලෙසට බයිබලය </a:t>
            </a:r>
            <a:r>
              <a:rPr lang="en-US" sz="2400" i="1" dirty="0" err="1">
                <a:solidFill>
                  <a:srgbClr val="FFFFFF"/>
                </a:solidFill>
                <a:latin typeface="Radhika-PC" charset="0"/>
              </a:rPr>
              <a:t>යන</a:t>
            </a:r>
            <a:r>
              <a:rPr lang="en-US" sz="2400" i="1" dirty="0">
                <a:solidFill>
                  <a:srgbClr val="FFFFFF"/>
                </a:solidFill>
                <a:latin typeface="Radhika-PC" charset="0"/>
              </a:rPr>
              <a:t> </a:t>
            </a:r>
            <a:r>
              <a:rPr lang="en-US" sz="2400" i="1" dirty="0" err="1">
                <a:solidFill>
                  <a:srgbClr val="FFFFFF"/>
                </a:solidFill>
                <a:latin typeface="Radhika-PC" charset="0"/>
              </a:rPr>
              <a:t>ඉගැන්වීම</a:t>
            </a:r>
            <a:r>
              <a:rPr lang="en-US" sz="2400" i="1" dirty="0">
                <a:solidFill>
                  <a:srgbClr val="FFFFFF"/>
                </a:solidFill>
                <a:latin typeface="Radhika-PC" charset="0"/>
              </a:rPr>
              <a:t> </a:t>
            </a:r>
            <a:r>
              <a:rPr lang="en-US" sz="2400" i="1" dirty="0" err="1">
                <a:solidFill>
                  <a:srgbClr val="FFFFFF"/>
                </a:solidFill>
                <a:latin typeface="Radhika-PC" charset="0"/>
              </a:rPr>
              <a:t>නිසා</a:t>
            </a:r>
            <a:r>
              <a:rPr lang="en-US" sz="2400" i="1" dirty="0">
                <a:solidFill>
                  <a:srgbClr val="FFFFFF"/>
                </a:solidFill>
                <a:latin typeface="Radhika-PC" charset="0"/>
              </a:rPr>
              <a:t> </a:t>
            </a:r>
            <a:r>
              <a:rPr lang="en-US" sz="2400" i="1" dirty="0" err="1">
                <a:solidFill>
                  <a:srgbClr val="FFFFFF"/>
                </a:solidFill>
                <a:latin typeface="Radhika-PC" charset="0"/>
              </a:rPr>
              <a:t>ඔබගේ</a:t>
            </a:r>
            <a:r>
              <a:rPr lang="en-US" sz="2400" i="1" dirty="0">
                <a:solidFill>
                  <a:srgbClr val="FFFFFF"/>
                </a:solidFill>
                <a:latin typeface="Radhika-PC" charset="0"/>
              </a:rPr>
              <a:t> </a:t>
            </a:r>
            <a:r>
              <a:rPr lang="en-US" sz="2400" i="1" dirty="0" err="1">
                <a:solidFill>
                  <a:srgbClr val="FFFFFF"/>
                </a:solidFill>
                <a:latin typeface="Radhika-PC" charset="0"/>
              </a:rPr>
              <a:t>මනස</a:t>
            </a:r>
            <a:r>
              <a:rPr lang="en-US" sz="2400" i="1" dirty="0">
                <a:solidFill>
                  <a:srgbClr val="FFFFFF"/>
                </a:solidFill>
                <a:latin typeface="Radhika-PC" charset="0"/>
              </a:rPr>
              <a:t> </a:t>
            </a:r>
            <a:r>
              <a:rPr lang="en-US" sz="2400" i="1" dirty="0" err="1">
                <a:solidFill>
                  <a:srgbClr val="FFFFFF"/>
                </a:solidFill>
                <a:latin typeface="Radhika-PC" charset="0"/>
              </a:rPr>
              <a:t>තුල</a:t>
            </a:r>
            <a:r>
              <a:rPr lang="en-US" sz="2400" i="1" dirty="0">
                <a:solidFill>
                  <a:srgbClr val="FFFFFF"/>
                </a:solidFill>
                <a:latin typeface="Radhika-PC" charset="0"/>
              </a:rPr>
              <a:t>… </a:t>
            </a:r>
          </a:p>
        </p:txBody>
      </p:sp>
      <p:sp>
        <p:nvSpPr>
          <p:cNvPr id="227333" name="Text Box 5"/>
          <p:cNvSpPr txBox="1">
            <a:spLocks noChangeArrowheads="1"/>
          </p:cNvSpPr>
          <p:nvPr/>
        </p:nvSpPr>
        <p:spPr bwMode="auto">
          <a:xfrm>
            <a:off x="401638" y="1620838"/>
            <a:ext cx="8742362" cy="101600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dirty="0">
                <a:solidFill>
                  <a:srgbClr val="FFCC18"/>
                </a:solidFill>
                <a:effectLst>
                  <a:outerShdw blurRad="38100" dist="38100" dir="2700000" algn="tl">
                    <a:srgbClr val="000000"/>
                  </a:outerShdw>
                </a:effectLst>
                <a:latin typeface="Comic Sans MS" charset="0"/>
              </a:rPr>
              <a:t> •               • </a:t>
            </a:r>
            <a:r>
              <a:rPr lang="en-US" sz="2400" b="1" dirty="0" err="1">
                <a:solidFill>
                  <a:srgbClr val="FFCC18"/>
                </a:solidFill>
                <a:effectLst>
                  <a:outerShdw blurRad="38100" dist="38100" dir="2700000" algn="tl">
                    <a:srgbClr val="000000"/>
                  </a:outerShdw>
                </a:effectLst>
                <a:latin typeface="Comic Sans MS" charset="0"/>
              </a:rPr>
              <a:t>බයිබල්</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ලිපි</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ගොනුව</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යන</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අදහස</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ඇත</a:t>
            </a:r>
            <a:endParaRPr lang="en-US" sz="2400" b="1" dirty="0">
              <a:solidFill>
                <a:srgbClr val="FFCC18"/>
              </a:solidFill>
              <a:effectLst>
                <a:outerShdw blurRad="38100" dist="38100" dir="2700000" algn="tl">
                  <a:srgbClr val="000000"/>
                </a:outerShdw>
              </a:effectLst>
              <a:latin typeface="Comic Sans MS" charset="0"/>
            </a:endParaRPr>
          </a:p>
          <a:p>
            <a:pPr algn="l">
              <a:spcBef>
                <a:spcPct val="50000"/>
              </a:spcBef>
              <a:defRPr/>
            </a:pP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බයිබල්</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ලිපි</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ගොනුව</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විවර</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කිරීමට</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ඇති</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යතුර</a:t>
            </a:r>
            <a:r>
              <a:rPr lang="en-US" sz="2400" b="1" dirty="0">
                <a:solidFill>
                  <a:srgbClr val="FFCC18"/>
                </a:solidFill>
                <a:effectLst>
                  <a:outerShdw blurRad="38100" dist="38100" dir="2700000" algn="tl">
                    <a:srgbClr val="000000"/>
                  </a:outerShdw>
                </a:effectLst>
                <a:latin typeface="Comic Sans MS" charset="0"/>
              </a:rPr>
              <a:t> </a:t>
            </a:r>
            <a:r>
              <a:rPr lang="en-US" sz="2400" b="1" dirty="0" err="1">
                <a:solidFill>
                  <a:srgbClr val="FFCC18"/>
                </a:solidFill>
                <a:effectLst>
                  <a:outerShdw blurRad="38100" dist="38100" dir="2700000" algn="tl">
                    <a:srgbClr val="000000"/>
                  </a:outerShdw>
                </a:effectLst>
                <a:latin typeface="Comic Sans MS" charset="0"/>
              </a:rPr>
              <a:t>නම්</a:t>
            </a:r>
            <a:r>
              <a:rPr lang="en-US" sz="2400" b="1" dirty="0">
                <a:solidFill>
                  <a:srgbClr val="FFCC18"/>
                </a:solidFill>
                <a:effectLst>
                  <a:outerShdw blurRad="38100" dist="38100" dir="2700000" algn="tl">
                    <a:srgbClr val="000000"/>
                  </a:outerShdw>
                </a:effectLst>
                <a:latin typeface="Comic Sans MS" charset="0"/>
              </a:rPr>
              <a:t>…C 7 S J </a:t>
            </a: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70</a:t>
            </a:r>
          </a:p>
        </p:txBody>
      </p:sp>
      <p:sp>
        <p:nvSpPr>
          <p:cNvPr id="227343" name="Text Box 15"/>
          <p:cNvSpPr txBox="1">
            <a:spLocks noChangeArrowheads="1"/>
          </p:cNvSpPr>
          <p:nvPr/>
        </p:nvSpPr>
        <p:spPr bwMode="auto">
          <a:xfrm>
            <a:off x="2951163" y="4478338"/>
            <a:ext cx="5441950" cy="147796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marL="419100" indent="-419100">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a:solidFill>
                  <a:srgbClr val="FFEA18"/>
                </a:solidFill>
              </a:rPr>
              <a:t>3. </a:t>
            </a:r>
            <a:r>
              <a:rPr lang="en-US" sz="3000" b="1" dirty="0" err="1">
                <a:solidFill>
                  <a:srgbClr val="FFEA18"/>
                </a:solidFill>
              </a:rPr>
              <a:t>දේව</a:t>
            </a:r>
            <a:r>
              <a:rPr lang="en-US" sz="3000" b="1" dirty="0">
                <a:solidFill>
                  <a:srgbClr val="FFEA18"/>
                </a:solidFill>
              </a:rPr>
              <a:t> </a:t>
            </a:r>
            <a:r>
              <a:rPr lang="en-US" sz="3000" b="1" dirty="0" err="1">
                <a:solidFill>
                  <a:srgbClr val="FFEA18"/>
                </a:solidFill>
              </a:rPr>
              <a:t>වචනයේ</a:t>
            </a:r>
            <a:r>
              <a:rPr lang="en-US" sz="3000" b="1" dirty="0">
                <a:solidFill>
                  <a:srgbClr val="FFEA18"/>
                </a:solidFill>
              </a:rPr>
              <a:t> </a:t>
            </a:r>
            <a:r>
              <a:rPr lang="en-US" sz="3000" b="1" dirty="0" err="1">
                <a:solidFill>
                  <a:srgbClr val="FFEA18"/>
                </a:solidFill>
              </a:rPr>
              <a:t>හැඩයට</a:t>
            </a:r>
            <a:r>
              <a:rPr lang="en-US" sz="3000" b="1" dirty="0">
                <a:solidFill>
                  <a:srgbClr val="FFEA18"/>
                </a:solidFill>
              </a:rPr>
              <a:t> </a:t>
            </a:r>
            <a:r>
              <a:rPr lang="en-US" sz="3000" b="1" dirty="0" err="1">
                <a:solidFill>
                  <a:srgbClr val="FFEA18"/>
                </a:solidFill>
              </a:rPr>
              <a:t>සහ</a:t>
            </a:r>
            <a:r>
              <a:rPr lang="en-US" sz="3000" b="1" dirty="0">
                <a:solidFill>
                  <a:srgbClr val="FFEA18"/>
                </a:solidFill>
              </a:rPr>
              <a:t> </a:t>
            </a:r>
            <a:r>
              <a:rPr lang="en-US" sz="3000" b="1" dirty="0" err="1">
                <a:solidFill>
                  <a:srgbClr val="FFEA18"/>
                </a:solidFill>
              </a:rPr>
              <a:t>අන්තර්ගතයට</a:t>
            </a:r>
            <a:r>
              <a:rPr lang="en-US" sz="3000" b="1" dirty="0">
                <a:solidFill>
                  <a:srgbClr val="FFEA18"/>
                </a:solidFill>
              </a:rPr>
              <a:t> </a:t>
            </a:r>
            <a:r>
              <a:rPr lang="en-US" sz="3000" b="1" dirty="0" err="1">
                <a:solidFill>
                  <a:srgbClr val="FFEA18"/>
                </a:solidFill>
              </a:rPr>
              <a:t>එයින්</a:t>
            </a:r>
            <a:r>
              <a:rPr lang="en-US" sz="3000" b="1" dirty="0">
                <a:solidFill>
                  <a:srgbClr val="FFEA18"/>
                </a:solidFill>
              </a:rPr>
              <a:t> </a:t>
            </a:r>
            <a:r>
              <a:rPr lang="en-US" sz="3000" b="1" dirty="0" err="1">
                <a:solidFill>
                  <a:srgbClr val="FFEA18"/>
                </a:solidFill>
              </a:rPr>
              <a:t>වූ</a:t>
            </a:r>
            <a:r>
              <a:rPr lang="en-US" sz="3000" b="1" dirty="0">
                <a:solidFill>
                  <a:srgbClr val="FFEA18"/>
                </a:solidFill>
              </a:rPr>
              <a:t> </a:t>
            </a:r>
            <a:r>
              <a:rPr lang="en-US" sz="3000" b="1" dirty="0" err="1">
                <a:solidFill>
                  <a:schemeClr val="tx1"/>
                </a:solidFill>
              </a:rPr>
              <a:t>බලපෑම</a:t>
            </a:r>
            <a:r>
              <a:rPr lang="en-US" sz="3000" b="1" dirty="0">
                <a:solidFill>
                  <a:schemeClr val="tx1"/>
                </a:solidFill>
              </a:rPr>
              <a:t> </a:t>
            </a:r>
            <a:r>
              <a:rPr lang="en-US" sz="3000" b="1" dirty="0" err="1">
                <a:solidFill>
                  <a:srgbClr val="FFEA18"/>
                </a:solidFill>
              </a:rPr>
              <a:t>කුමක්ද</a:t>
            </a:r>
            <a:r>
              <a:rPr lang="en-US" sz="3000" b="1" dirty="0">
                <a:solidFill>
                  <a:srgbClr val="FFEA18"/>
                </a:solidFill>
              </a:rPr>
              <a:t>?</a:t>
            </a:r>
            <a:endParaRPr lang="en-US" sz="3000" i="1" dirty="0">
              <a:solidFill>
                <a:srgbClr val="FFFF00"/>
              </a:solidFill>
              <a:latin typeface="Radhika-PC" charset="0"/>
            </a:endParaRPr>
          </a:p>
        </p:txBody>
      </p:sp>
      <p:sp>
        <p:nvSpPr>
          <p:cNvPr id="227348" name="Text Box 20"/>
          <p:cNvSpPr txBox="1">
            <a:spLocks noChangeArrowheads="1"/>
          </p:cNvSpPr>
          <p:nvPr/>
        </p:nvSpPr>
        <p:spPr bwMode="auto">
          <a:xfrm>
            <a:off x="2951163" y="3243263"/>
            <a:ext cx="5337175" cy="5540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a:solidFill>
                  <a:srgbClr val="FFEA18"/>
                </a:solidFill>
              </a:rPr>
              <a:t>1. </a:t>
            </a:r>
            <a:r>
              <a:rPr lang="en-US" sz="3000" b="1" dirty="0" err="1">
                <a:solidFill>
                  <a:srgbClr val="FFEA18"/>
                </a:solidFill>
              </a:rPr>
              <a:t>සිද්දවූයේ</a:t>
            </a:r>
            <a:r>
              <a:rPr lang="en-US" sz="3000" b="1" dirty="0">
                <a:solidFill>
                  <a:srgbClr val="FFEA18"/>
                </a:solidFill>
              </a:rPr>
              <a:t> </a:t>
            </a:r>
            <a:r>
              <a:rPr lang="en-US" sz="3000" b="1" dirty="0" err="1">
                <a:solidFill>
                  <a:schemeClr val="tx1"/>
                </a:solidFill>
              </a:rPr>
              <a:t>කුමක්ද</a:t>
            </a:r>
            <a:r>
              <a:rPr lang="en-US" sz="3000" b="1" dirty="0">
                <a:solidFill>
                  <a:srgbClr val="FFEA18"/>
                </a:solidFill>
              </a:rPr>
              <a:t> ? </a:t>
            </a:r>
            <a:endParaRPr lang="en-US" sz="3000" i="1" dirty="0">
              <a:solidFill>
                <a:schemeClr val="tx1"/>
              </a:solidFill>
              <a:latin typeface="Radhika-PC" charset="0"/>
              <a:cs typeface="Raavi" charset="0"/>
            </a:endParaRPr>
          </a:p>
        </p:txBody>
      </p:sp>
      <p:sp>
        <p:nvSpPr>
          <p:cNvPr id="142344"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34938" y="138113"/>
            <a:ext cx="2541587" cy="1984375"/>
          </a:xfrm>
          <a:prstGeom prst="rect">
            <a:avLst/>
          </a:prstGeom>
          <a:noFill/>
          <a:ln>
            <a:noFill/>
          </a:ln>
          <a:effectLst>
            <a:outerShdw blurRad="63500" dist="38099" dir="2700000" algn="ctr" rotWithShape="0">
              <a:srgbClr val="040404">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7349" name="Text Box 21"/>
          <p:cNvSpPr txBox="1">
            <a:spLocks noChangeArrowheads="1"/>
          </p:cNvSpPr>
          <p:nvPr/>
        </p:nvSpPr>
        <p:spPr bwMode="auto">
          <a:xfrm>
            <a:off x="2951163" y="3890963"/>
            <a:ext cx="5705475" cy="5540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a:solidFill>
                  <a:srgbClr val="FFEA18"/>
                </a:solidFill>
              </a:rPr>
              <a:t>2. </a:t>
            </a:r>
            <a:r>
              <a:rPr lang="en-US" sz="3000" b="1" dirty="0" err="1">
                <a:solidFill>
                  <a:srgbClr val="FFEA18"/>
                </a:solidFill>
              </a:rPr>
              <a:t>එය</a:t>
            </a:r>
            <a:r>
              <a:rPr lang="en-US" sz="3000" b="1" dirty="0">
                <a:solidFill>
                  <a:srgbClr val="FFEA18"/>
                </a:solidFill>
              </a:rPr>
              <a:t> </a:t>
            </a:r>
            <a:r>
              <a:rPr lang="en-US" sz="3000" b="1" dirty="0" err="1">
                <a:solidFill>
                  <a:srgbClr val="FFEA18"/>
                </a:solidFill>
              </a:rPr>
              <a:t>එසේ</a:t>
            </a:r>
            <a:r>
              <a:rPr lang="en-US" sz="3000" b="1" dirty="0">
                <a:solidFill>
                  <a:srgbClr val="FFEA18"/>
                </a:solidFill>
              </a:rPr>
              <a:t> </a:t>
            </a:r>
            <a:r>
              <a:rPr lang="en-US" sz="3000" b="1" dirty="0" err="1">
                <a:solidFill>
                  <a:schemeClr val="tx1"/>
                </a:solidFill>
              </a:rPr>
              <a:t>සිද්දවූයේ</a:t>
            </a:r>
            <a:r>
              <a:rPr lang="en-US" sz="3000" b="1" dirty="0">
                <a:solidFill>
                  <a:schemeClr val="tx1"/>
                </a:solidFill>
              </a:rPr>
              <a:t> </a:t>
            </a:r>
            <a:r>
              <a:rPr lang="en-US" sz="3000" b="1" dirty="0" err="1">
                <a:solidFill>
                  <a:schemeClr val="tx1"/>
                </a:solidFill>
              </a:rPr>
              <a:t>ඇයි</a:t>
            </a:r>
            <a:r>
              <a:rPr lang="en-US" sz="3000" b="1" dirty="0">
                <a:solidFill>
                  <a:srgbClr val="FFEA18"/>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31" grpId="0" animBg="1" autoUpdateAnimBg="0"/>
      <p:bldP spid="22734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a:extLst>
              <a:ext uri="{28A0092B-C50C-407E-A947-70E740481C1C}">
                <a14:useLocalDpi xmlns:a14="http://schemas.microsoft.com/office/drawing/2010/main" val="0"/>
              </a:ext>
            </a:extLst>
          </a:blip>
          <a:srcRect l="37312" t="11980" r="20161" b="3720"/>
          <a:stretch>
            <a:fillRect/>
          </a:stretch>
        </p:blipFill>
        <p:spPr bwMode="auto">
          <a:xfrm>
            <a:off x="1933575" y="55563"/>
            <a:ext cx="5191125" cy="6858000"/>
          </a:xfrm>
          <a:prstGeom prst="rect">
            <a:avLst/>
          </a:prstGeom>
          <a:noFill/>
          <a:ln>
            <a:noFill/>
          </a:ln>
          <a:effectLst>
            <a:outerShdw blurRad="63500" dist="5388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6" name="Text Box 4"/>
          <p:cNvSpPr txBox="1">
            <a:spLocks noChangeArrowheads="1"/>
          </p:cNvSpPr>
          <p:nvPr/>
        </p:nvSpPr>
        <p:spPr bwMode="auto">
          <a:xfrm>
            <a:off x="2552700" y="1155700"/>
            <a:ext cx="90328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C</a:t>
            </a:r>
          </a:p>
        </p:txBody>
      </p:sp>
      <p:sp>
        <p:nvSpPr>
          <p:cNvPr id="212997" name="Text Box 5"/>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107" charset="0"/>
                <a:ea typeface="+mn-ea"/>
                <a:cs typeface="+mn-cs"/>
              </a:rPr>
              <a:t>7</a:t>
            </a:r>
          </a:p>
        </p:txBody>
      </p:sp>
      <p:sp>
        <p:nvSpPr>
          <p:cNvPr id="212998" name="Text Box 6"/>
          <p:cNvSpPr txBox="1">
            <a:spLocks noChangeArrowheads="1"/>
          </p:cNvSpPr>
          <p:nvPr/>
        </p:nvSpPr>
        <p:spPr bwMode="auto">
          <a:xfrm>
            <a:off x="4572000" y="1206500"/>
            <a:ext cx="7524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S</a:t>
            </a:r>
          </a:p>
        </p:txBody>
      </p:sp>
      <p:sp>
        <p:nvSpPr>
          <p:cNvPr id="212999" name="Text Box 7"/>
          <p:cNvSpPr txBox="1">
            <a:spLocks noChangeArrowheads="1"/>
          </p:cNvSpPr>
          <p:nvPr/>
        </p:nvSpPr>
        <p:spPr bwMode="auto">
          <a:xfrm>
            <a:off x="5559425" y="1155700"/>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J</a:t>
            </a:r>
          </a:p>
        </p:txBody>
      </p:sp>
      <p:sp>
        <p:nvSpPr>
          <p:cNvPr id="213000" name="Text Box 8"/>
          <p:cNvSpPr txBox="1">
            <a:spLocks noChangeArrowheads="1"/>
          </p:cNvSpPr>
          <p:nvPr/>
        </p:nvSpPr>
        <p:spPr bwMode="auto">
          <a:xfrm>
            <a:off x="2355850" y="2497138"/>
            <a:ext cx="1284288" cy="23018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a:solidFill>
                  <a:srgbClr val="ED181E"/>
                </a:solidFill>
                <a:latin typeface="Lucida Handwriting" charset="0"/>
              </a:rPr>
              <a:t>CREATION (</a:t>
            </a:r>
            <a:r>
              <a:rPr lang="en-US">
                <a:solidFill>
                  <a:srgbClr val="ED181E"/>
                </a:solidFill>
                <a:latin typeface="Radhika-PC" charset="0"/>
              </a:rPr>
              <a:t>මැවීම</a:t>
            </a:r>
            <a:r>
              <a:rPr lang="en-US" b="1">
                <a:solidFill>
                  <a:srgbClr val="ED181E"/>
                </a:solidFill>
                <a:latin typeface="Lucida Handwriting" charset="0"/>
              </a:rPr>
              <a:t>)</a:t>
            </a:r>
          </a:p>
        </p:txBody>
      </p:sp>
      <p:sp>
        <p:nvSpPr>
          <p:cNvPr id="213001" name="Text Box 9"/>
          <p:cNvSpPr txBox="1">
            <a:spLocks noChangeArrowheads="1"/>
          </p:cNvSpPr>
          <p:nvPr/>
        </p:nvSpPr>
        <p:spPr bwMode="auto">
          <a:xfrm>
            <a:off x="4603750" y="2335213"/>
            <a:ext cx="854075" cy="43815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dirty="0">
                <a:solidFill>
                  <a:srgbClr val="ED181E"/>
                </a:solidFill>
                <a:latin typeface="Lucida Handwriting" charset="0"/>
              </a:rPr>
              <a:t>SILENCE </a:t>
            </a:r>
          </a:p>
          <a:p>
            <a:pPr>
              <a:spcBef>
                <a:spcPct val="50000"/>
              </a:spcBef>
              <a:defRPr/>
            </a:pPr>
            <a:r>
              <a:rPr lang="en-US" b="1" dirty="0">
                <a:solidFill>
                  <a:srgbClr val="ED181E"/>
                </a:solidFill>
                <a:latin typeface="Lucida Handwriting" charset="0"/>
              </a:rPr>
              <a:t>(</a:t>
            </a:r>
            <a:r>
              <a:rPr lang="en-US" dirty="0" err="1">
                <a:solidFill>
                  <a:srgbClr val="ED181E"/>
                </a:solidFill>
                <a:latin typeface="Radhika-PC" charset="0"/>
              </a:rPr>
              <a:t>නිහඩකාලය</a:t>
            </a:r>
            <a:r>
              <a:rPr lang="en-US" b="1" dirty="0">
                <a:solidFill>
                  <a:srgbClr val="ED181E"/>
                </a:solidFill>
                <a:latin typeface="Lucida Handwriting" charset="0"/>
              </a:rPr>
              <a:t>)</a:t>
            </a: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ABRAHAM</a:t>
            </a:r>
          </a:p>
        </p:txBody>
      </p:sp>
      <p:sp>
        <p:nvSpPr>
          <p:cNvPr id="213010" name="Text Box 18"/>
          <p:cNvSpPr txBox="1">
            <a:spLocks noChangeArrowheads="1"/>
          </p:cNvSpPr>
          <p:nvPr/>
        </p:nvSpPr>
        <p:spPr bwMode="auto">
          <a:xfrm>
            <a:off x="4395788" y="3317875"/>
            <a:ext cx="6572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JOSEPH</a:t>
            </a:r>
          </a:p>
        </p:txBody>
      </p:sp>
      <p:sp>
        <p:nvSpPr>
          <p:cNvPr id="213011" name="Text Box 19"/>
          <p:cNvSpPr txBox="1">
            <a:spLocks noChangeArrowheads="1"/>
          </p:cNvSpPr>
          <p:nvPr/>
        </p:nvSpPr>
        <p:spPr bwMode="auto">
          <a:xfrm>
            <a:off x="5165725" y="3533775"/>
            <a:ext cx="5889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MOSES</a:t>
            </a:r>
          </a:p>
        </p:txBody>
      </p:sp>
      <p:sp>
        <p:nvSpPr>
          <p:cNvPr id="213012" name="Text Box 20"/>
          <p:cNvSpPr txBox="1">
            <a:spLocks noChangeArrowheads="1"/>
          </p:cNvSpPr>
          <p:nvPr/>
        </p:nvSpPr>
        <p:spPr bwMode="auto">
          <a:xfrm>
            <a:off x="5775325" y="3762375"/>
            <a:ext cx="6921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JOSHUA</a:t>
            </a:r>
          </a:p>
        </p:txBody>
      </p:sp>
      <p:sp>
        <p:nvSpPr>
          <p:cNvPr id="213013" name="Text Box 21"/>
          <p:cNvSpPr txBox="1">
            <a:spLocks noChangeArrowheads="1"/>
          </p:cNvSpPr>
          <p:nvPr/>
        </p:nvSpPr>
        <p:spPr bwMode="auto">
          <a:xfrm>
            <a:off x="4102100" y="4613275"/>
            <a:ext cx="788988"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ANARCHY</a:t>
            </a:r>
          </a:p>
        </p:txBody>
      </p:sp>
      <p:sp>
        <p:nvSpPr>
          <p:cNvPr id="213014" name="Text Box 22"/>
          <p:cNvSpPr txBox="1">
            <a:spLocks noChangeArrowheads="1"/>
          </p:cNvSpPr>
          <p:nvPr/>
        </p:nvSpPr>
        <p:spPr bwMode="auto">
          <a:xfrm>
            <a:off x="4908550" y="4841875"/>
            <a:ext cx="7413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ROYALTY</a:t>
            </a:r>
          </a:p>
        </p:txBody>
      </p:sp>
      <p:sp>
        <p:nvSpPr>
          <p:cNvPr id="213015" name="Text Box 23"/>
          <p:cNvSpPr txBox="1">
            <a:spLocks noChangeArrowheads="1"/>
          </p:cNvSpPr>
          <p:nvPr/>
        </p:nvSpPr>
        <p:spPr bwMode="auto">
          <a:xfrm>
            <a:off x="5697538" y="5070475"/>
            <a:ext cx="85090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CAPTIVITY</a:t>
            </a:r>
          </a:p>
        </p:txBody>
      </p:sp>
      <p:sp>
        <p:nvSpPr>
          <p:cNvPr id="213016" name="Text Box 24"/>
          <p:cNvSpPr txBox="1">
            <a:spLocks noChangeArrowheads="1"/>
          </p:cNvSpPr>
          <p:nvPr/>
        </p:nvSpPr>
        <p:spPr bwMode="auto">
          <a:xfrm>
            <a:off x="5829300" y="4408488"/>
            <a:ext cx="2995613" cy="369887"/>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00" b="1">
                <a:solidFill>
                  <a:srgbClr val="FFFF00"/>
                </a:solidFill>
                <a:latin typeface="Radhika-PC" charset="0"/>
              </a:rPr>
              <a:t>අධ්‍යයන උපකාරක 01 </a:t>
            </a:r>
            <a:endParaRPr lang="en-US" sz="2000" b="1">
              <a:solidFill>
                <a:srgbClr val="FFFF00"/>
              </a:solidFill>
              <a:latin typeface="Comic Sans MS" charset="0"/>
            </a:endParaRPr>
          </a:p>
        </p:txBody>
      </p:sp>
      <p:sp>
        <p:nvSpPr>
          <p:cNvPr id="144401"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4402"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4403"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4404"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4406"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rPr>
              <a:t>71</a:t>
            </a:r>
          </a:p>
        </p:txBody>
      </p:sp>
      <p:sp>
        <p:nvSpPr>
          <p:cNvPr id="144407"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20</a:t>
            </a:r>
          </a:p>
        </p:txBody>
      </p:sp>
      <p:sp>
        <p:nvSpPr>
          <p:cNvPr id="144408"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en-US"/>
          </a:p>
        </p:txBody>
      </p:sp>
      <p:sp>
        <p:nvSpPr>
          <p:cNvPr id="144409" name="TextBox 34"/>
          <p:cNvSpPr txBox="1">
            <a:spLocks noChangeArrowheads="1"/>
          </p:cNvSpPr>
          <p:nvPr/>
        </p:nvSpPr>
        <p:spPr bwMode="auto">
          <a:xfrm>
            <a:off x="2724150" y="4395788"/>
            <a:ext cx="1576388" cy="3079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chemeClr val="bg1"/>
                </a:solidFill>
                <a:latin typeface="Radhika-PC" charset="0"/>
              </a:rPr>
              <a:t>සමාජ ක%මයන් 3</a:t>
            </a: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452688" y="846138"/>
            <a:ext cx="3884612"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dirty="0" err="1">
                <a:solidFill>
                  <a:srgbClr val="1A0004"/>
                </a:solidFill>
                <a:effectLst>
                  <a:outerShdw blurRad="38100" dist="38100" dir="2700000" algn="tl">
                    <a:srgbClr val="DDDDDD"/>
                  </a:outerShdw>
                </a:effectLst>
                <a:latin typeface="Radhika-PC" charset="0"/>
              </a:rPr>
              <a:t>සියල්ල</a:t>
            </a:r>
            <a:r>
              <a:rPr lang="en-US" sz="1200" dirty="0">
                <a:solidFill>
                  <a:srgbClr val="1A0004"/>
                </a:solidFill>
                <a:effectLst>
                  <a:outerShdw blurRad="38100" dist="38100" dir="2700000" algn="tl">
                    <a:srgbClr val="DDDDDD"/>
                  </a:outerShdw>
                </a:effectLst>
                <a:latin typeface="Radhika-PC" charset="0"/>
              </a:rPr>
              <a:t> </a:t>
            </a:r>
            <a:r>
              <a:rPr lang="en-US" sz="1200" dirty="0" err="1">
                <a:solidFill>
                  <a:srgbClr val="1A0004"/>
                </a:solidFill>
                <a:effectLst>
                  <a:outerShdw blurRad="38100" dist="38100" dir="2700000" algn="tl">
                    <a:srgbClr val="DDDDDD"/>
                  </a:outerShdw>
                </a:effectLst>
                <a:latin typeface="Radhika-PC" charset="0"/>
              </a:rPr>
              <a:t>ආරම්භ</a:t>
            </a:r>
            <a:r>
              <a:rPr lang="en-US" sz="1200" dirty="0">
                <a:solidFill>
                  <a:srgbClr val="1A0004"/>
                </a:solidFill>
                <a:effectLst>
                  <a:outerShdw blurRad="38100" dist="38100" dir="2700000" algn="tl">
                    <a:srgbClr val="DDDDDD"/>
                  </a:outerShdw>
                </a:effectLst>
                <a:latin typeface="Radhika-PC" charset="0"/>
              </a:rPr>
              <a:t> </a:t>
            </a:r>
            <a:r>
              <a:rPr lang="en-US" sz="1200" dirty="0" err="1">
                <a:solidFill>
                  <a:srgbClr val="1A0004"/>
                </a:solidFill>
                <a:effectLst>
                  <a:outerShdw blurRad="38100" dist="38100" dir="2700000" algn="tl">
                    <a:srgbClr val="DDDDDD"/>
                  </a:outerShdw>
                </a:effectLst>
                <a:latin typeface="Radhika-PC" charset="0"/>
              </a:rPr>
              <a:t>වන්නේ</a:t>
            </a:r>
            <a:r>
              <a:rPr lang="en-US" sz="1200" dirty="0">
                <a:solidFill>
                  <a:srgbClr val="1A0004"/>
                </a:solidFill>
                <a:effectLst>
                  <a:outerShdw blurRad="38100" dist="38100" dir="2700000" algn="tl">
                    <a:srgbClr val="DDDDDD"/>
                  </a:outerShdw>
                </a:effectLst>
                <a:latin typeface="Radhika-PC" charset="0"/>
              </a:rPr>
              <a:t> </a:t>
            </a:r>
            <a:r>
              <a:rPr lang="en-US" sz="1200" dirty="0" err="1">
                <a:solidFill>
                  <a:srgbClr val="1A0004"/>
                </a:solidFill>
                <a:effectLst>
                  <a:outerShdw blurRad="38100" dist="38100" dir="2700000" algn="tl">
                    <a:srgbClr val="DDDDDD"/>
                  </a:outerShdw>
                </a:effectLst>
                <a:latin typeface="Radhika-PC" charset="0"/>
              </a:rPr>
              <a:t>මෙහිදීයඃ</a:t>
            </a:r>
            <a:endParaRPr lang="en-US" sz="1200" dirty="0">
              <a:solidFill>
                <a:srgbClr val="1A0004"/>
              </a:solidFill>
              <a:effectLst>
                <a:outerShdw blurRad="38100" dist="38100" dir="2700000" algn="tl">
                  <a:srgbClr val="DDDDDD"/>
                </a:outerShdw>
              </a:effectLst>
              <a:latin typeface="Radhika-PC" charset="0"/>
            </a:endParaRPr>
          </a:p>
        </p:txBody>
      </p:sp>
      <p:sp>
        <p:nvSpPr>
          <p:cNvPr id="38" name="TextBox 37"/>
          <p:cNvSpPr txBox="1"/>
          <p:nvPr/>
        </p:nvSpPr>
        <p:spPr>
          <a:xfrm>
            <a:off x="2066925" y="368300"/>
            <a:ext cx="4864100" cy="5238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800" b="1" dirty="0">
                <a:solidFill>
                  <a:srgbClr val="1A0004"/>
                </a:solidFill>
                <a:effectLst>
                  <a:outerShdw blurRad="38100" dist="38100" dir="2700000" algn="tl">
                    <a:srgbClr val="DDDDDD"/>
                  </a:outerShdw>
                </a:effectLst>
                <a:latin typeface="Radhika-PC" charset="0"/>
              </a:rPr>
              <a:t>මූලික ලෙසට බයිබලය</a:t>
            </a:r>
          </a:p>
        </p:txBody>
      </p:sp>
      <p:sp>
        <p:nvSpPr>
          <p:cNvPr id="39" name="TextBox 38"/>
          <p:cNvSpPr txBox="1"/>
          <p:nvPr/>
        </p:nvSpPr>
        <p:spPr>
          <a:xfrm>
            <a:off x="2181225" y="5762625"/>
            <a:ext cx="4722813" cy="4000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000" dirty="0" err="1">
                <a:solidFill>
                  <a:srgbClr val="1A0004"/>
                </a:solidFill>
                <a:effectLst>
                  <a:outerShdw blurRad="38100" dist="38100" dir="2700000" algn="tl">
                    <a:srgbClr val="DDDDDD"/>
                  </a:outerShdw>
                </a:effectLst>
                <a:latin typeface="Radhika-PC" charset="0"/>
                <a:cs typeface="Arial" charset="0"/>
              </a:rPr>
              <a:t>ඔබගේ</a:t>
            </a:r>
            <a:r>
              <a:rPr lang="en-US" sz="2000" dirty="0">
                <a:solidFill>
                  <a:srgbClr val="1A0004"/>
                </a:solidFill>
                <a:effectLst>
                  <a:outerShdw blurRad="38100" dist="38100" dir="2700000" algn="tl">
                    <a:srgbClr val="DDDDDD"/>
                  </a:outerShdw>
                </a:effectLst>
                <a:latin typeface="Radhika-PC" charset="0"/>
                <a:cs typeface="Arial" charset="0"/>
              </a:rPr>
              <a:t> </a:t>
            </a:r>
            <a:r>
              <a:rPr lang="en-US" sz="2000" dirty="0" err="1">
                <a:solidFill>
                  <a:srgbClr val="1A0004"/>
                </a:solidFill>
                <a:effectLst>
                  <a:outerShdw blurRad="38100" dist="38100" dir="2700000" algn="tl">
                    <a:srgbClr val="DDDDDD"/>
                  </a:outerShdw>
                </a:effectLst>
                <a:latin typeface="Radhika-PC" charset="0"/>
                <a:cs typeface="Arial" charset="0"/>
              </a:rPr>
              <a:t>මනසේ</a:t>
            </a:r>
            <a:r>
              <a:rPr lang="en-US" sz="2000" dirty="0">
                <a:solidFill>
                  <a:srgbClr val="1A0004"/>
                </a:solidFill>
                <a:effectLst>
                  <a:outerShdw blurRad="38100" dist="38100" dir="2700000" algn="tl">
                    <a:srgbClr val="DDDDDD"/>
                  </a:outerShdw>
                </a:effectLst>
                <a:latin typeface="Radhika-PC" charset="0"/>
                <a:cs typeface="Arial" charset="0"/>
              </a:rPr>
              <a:t> ¶</a:t>
            </a:r>
            <a:r>
              <a:rPr lang="en-US" sz="2000" dirty="0" err="1">
                <a:solidFill>
                  <a:srgbClr val="1A0004"/>
                </a:solidFill>
                <a:effectLst>
                  <a:outerShdw blurRad="38100" dist="38100" dir="2700000" algn="tl">
                    <a:srgbClr val="DDDDDD"/>
                  </a:outerShdw>
                </a:effectLst>
                <a:latin typeface="Radhika-PC" charset="0"/>
                <a:cs typeface="Arial" charset="0"/>
              </a:rPr>
              <a:t>බයිබල්</a:t>
            </a:r>
            <a:r>
              <a:rPr lang="en-US" sz="2000" dirty="0">
                <a:solidFill>
                  <a:srgbClr val="1A0004"/>
                </a:solidFill>
                <a:effectLst>
                  <a:outerShdw blurRad="38100" dist="38100" dir="2700000" algn="tl">
                    <a:srgbClr val="DDDDDD"/>
                  </a:outerShdw>
                </a:effectLst>
                <a:latin typeface="Radhika-PC" charset="0"/>
                <a:cs typeface="Arial" charset="0"/>
              </a:rPr>
              <a:t> </a:t>
            </a:r>
            <a:r>
              <a:rPr lang="en-US" sz="2000" dirty="0" err="1">
                <a:solidFill>
                  <a:srgbClr val="1A0004"/>
                </a:solidFill>
                <a:effectLst>
                  <a:outerShdw blurRad="38100" dist="38100" dir="2700000" algn="tl">
                    <a:srgbClr val="DDDDDD"/>
                  </a:outerShdw>
                </a:effectLst>
                <a:latin typeface="Radhika-PC" charset="0"/>
                <a:cs typeface="Arial" charset="0"/>
              </a:rPr>
              <a:t>ලිපි</a:t>
            </a:r>
            <a:r>
              <a:rPr lang="en-US" sz="2000" dirty="0">
                <a:solidFill>
                  <a:srgbClr val="1A0004"/>
                </a:solidFill>
                <a:effectLst>
                  <a:outerShdw blurRad="38100" dist="38100" dir="2700000" algn="tl">
                    <a:srgbClr val="DDDDDD"/>
                  </a:outerShdw>
                </a:effectLst>
                <a:latin typeface="Radhika-PC" charset="0"/>
                <a:cs typeface="Arial" charset="0"/>
              </a:rPr>
              <a:t> </a:t>
            </a:r>
            <a:r>
              <a:rPr lang="en-US" sz="2000" dirty="0" err="1">
                <a:solidFill>
                  <a:srgbClr val="1A0004"/>
                </a:solidFill>
                <a:effectLst>
                  <a:outerShdw blurRad="38100" dist="38100" dir="2700000" algn="tl">
                    <a:srgbClr val="DDDDDD"/>
                  </a:outerShdw>
                </a:effectLst>
                <a:latin typeface="Radhika-PC" charset="0"/>
                <a:cs typeface="Arial" charset="0"/>
              </a:rPr>
              <a:t>ගොනුව</a:t>
            </a:r>
            <a:r>
              <a:rPr lang="en-US" sz="2000" dirty="0">
                <a:solidFill>
                  <a:srgbClr val="1A0004"/>
                </a:solidFill>
                <a:effectLst>
                  <a:outerShdw blurRad="38100" dist="38100" dir="2700000" algn="tl">
                    <a:srgbClr val="DDDDDD"/>
                  </a:outerShdw>
                </a:effectLst>
                <a:latin typeface="Radhika-PC" charset="0"/>
                <a:cs typeface="Arial" charset="0"/>
              </a:rPr>
              <a:t>¶ </a:t>
            </a:r>
          </a:p>
        </p:txBody>
      </p:sp>
      <p:sp>
        <p:nvSpPr>
          <p:cNvPr id="41" name="TextBox 40"/>
          <p:cNvSpPr txBox="1"/>
          <p:nvPr/>
        </p:nvSpPr>
        <p:spPr>
          <a:xfrm>
            <a:off x="2411413" y="33115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A</a:t>
            </a:r>
            <a:endParaRPr lang="en-US" sz="1800" b="1">
              <a:solidFill>
                <a:srgbClr val="1A0004"/>
              </a:solidFill>
              <a:effectLst>
                <a:outerShdw blurRad="38100" dist="38100" dir="2700000" algn="tl">
                  <a:srgbClr val="DDDDDD"/>
                </a:outerShdw>
              </a:effectLst>
            </a:endParaRPr>
          </a:p>
        </p:txBody>
      </p:sp>
      <p:sp>
        <p:nvSpPr>
          <p:cNvPr id="42" name="TextBox 41"/>
          <p:cNvSpPr txBox="1"/>
          <p:nvPr/>
        </p:nvSpPr>
        <p:spPr>
          <a:xfrm>
            <a:off x="2392363" y="352425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J</a:t>
            </a:r>
            <a:endParaRPr lang="en-US" sz="1800" b="1">
              <a:solidFill>
                <a:srgbClr val="1A0004"/>
              </a:solidFill>
              <a:effectLst>
                <a:outerShdw blurRad="38100" dist="38100" dir="2700000" algn="tl">
                  <a:srgbClr val="DDDDDD"/>
                </a:outerShdw>
              </a:effectLst>
            </a:endParaRPr>
          </a:p>
        </p:txBody>
      </p:sp>
      <p:sp>
        <p:nvSpPr>
          <p:cNvPr id="43" name="TextBox 42"/>
          <p:cNvSpPr txBox="1"/>
          <p:nvPr/>
        </p:nvSpPr>
        <p:spPr>
          <a:xfrm>
            <a:off x="2387600" y="3740150"/>
            <a:ext cx="293688" cy="55403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a:solidFill>
                  <a:srgbClr val="1A0004"/>
                </a:solidFill>
                <a:effectLst>
                  <a:outerShdw blurRad="38100" dist="38100" dir="2700000" algn="tl">
                    <a:srgbClr val="DDDDDD"/>
                  </a:outerShdw>
                </a:effectLst>
              </a:rPr>
              <a:t>M</a:t>
            </a:r>
            <a:endParaRPr lang="en-US" sz="1800" b="1" dirty="0">
              <a:solidFill>
                <a:srgbClr val="1A0004"/>
              </a:solidFill>
              <a:effectLst>
                <a:outerShdw blurRad="38100" dist="38100" dir="2700000" algn="tl">
                  <a:srgbClr val="DDDDDD"/>
                </a:outerShdw>
              </a:effectLst>
            </a:endParaRPr>
          </a:p>
        </p:txBody>
      </p:sp>
      <p:sp>
        <p:nvSpPr>
          <p:cNvPr id="44" name="TextBox 43"/>
          <p:cNvSpPr txBox="1"/>
          <p:nvPr/>
        </p:nvSpPr>
        <p:spPr>
          <a:xfrm>
            <a:off x="2392363" y="39624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a:solidFill>
                  <a:srgbClr val="1A0004"/>
                </a:solidFill>
                <a:effectLst>
                  <a:outerShdw blurRad="38100" dist="38100" dir="2700000" algn="tl">
                    <a:srgbClr val="DDDDDD"/>
                  </a:outerShdw>
                </a:effectLst>
              </a:rPr>
              <a:t>J</a:t>
            </a:r>
            <a:endParaRPr lang="en-US" sz="1800" b="1" dirty="0">
              <a:solidFill>
                <a:srgbClr val="1A0004"/>
              </a:solidFill>
              <a:effectLst>
                <a:outerShdw blurRad="38100" dist="38100" dir="2700000" algn="tl">
                  <a:srgbClr val="DDDDDD"/>
                </a:outerShdw>
              </a:effectLst>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3" name="Text Box 11"/>
          <p:cNvSpPr txBox="1">
            <a:spLocks noChangeArrowheads="1"/>
          </p:cNvSpPr>
          <p:nvPr/>
        </p:nvSpPr>
        <p:spPr bwMode="auto">
          <a:xfrm>
            <a:off x="2533650" y="3529013"/>
            <a:ext cx="151447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rPr>
              <a:t>OSEPH (</a:t>
            </a:r>
            <a:r>
              <a:rPr lang="en-US" sz="1200">
                <a:solidFill>
                  <a:srgbClr val="ED181E"/>
                </a:solidFill>
                <a:latin typeface="Radhika-PC" charset="0"/>
              </a:rPr>
              <a:t>යෝසෙප්</a:t>
            </a:r>
            <a:r>
              <a:rPr lang="en-US" sz="1200" b="1">
                <a:solidFill>
                  <a:srgbClr val="ED181E"/>
                </a:solidFill>
                <a:latin typeface="Lucida Handwriting" charset="0"/>
              </a:rPr>
              <a:t>)</a:t>
            </a:r>
          </a:p>
        </p:txBody>
      </p:sp>
      <p:sp>
        <p:nvSpPr>
          <p:cNvPr id="213004" name="Text Box 12"/>
          <p:cNvSpPr txBox="1">
            <a:spLocks noChangeArrowheads="1"/>
          </p:cNvSpPr>
          <p:nvPr/>
        </p:nvSpPr>
        <p:spPr bwMode="auto">
          <a:xfrm>
            <a:off x="2533650" y="3730625"/>
            <a:ext cx="13716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rPr>
              <a:t>OSES (</a:t>
            </a:r>
            <a:r>
              <a:rPr lang="en-US" sz="1200">
                <a:solidFill>
                  <a:srgbClr val="ED181E"/>
                </a:solidFill>
                <a:latin typeface="Radhika-PC" charset="0"/>
              </a:rPr>
              <a:t>මෝසෙස්</a:t>
            </a:r>
            <a:r>
              <a:rPr lang="en-US" sz="1200" b="1">
                <a:solidFill>
                  <a:srgbClr val="ED181E"/>
                </a:solidFill>
                <a:latin typeface="Lucida Handwriting" charset="0"/>
              </a:rPr>
              <a:t>)</a:t>
            </a:r>
          </a:p>
        </p:txBody>
      </p:sp>
      <p:sp>
        <p:nvSpPr>
          <p:cNvPr id="213005" name="Text Box 13"/>
          <p:cNvSpPr txBox="1">
            <a:spLocks noChangeArrowheads="1"/>
          </p:cNvSpPr>
          <p:nvPr/>
        </p:nvSpPr>
        <p:spPr bwMode="auto">
          <a:xfrm>
            <a:off x="2533650" y="3946525"/>
            <a:ext cx="149225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rPr>
              <a:t>OSHUA (</a:t>
            </a:r>
            <a:r>
              <a:rPr lang="en-US" sz="1200">
                <a:solidFill>
                  <a:srgbClr val="ED181E"/>
                </a:solidFill>
                <a:latin typeface="Radhika-PC" charset="0"/>
              </a:rPr>
              <a:t>යොෂුවා</a:t>
            </a:r>
            <a:r>
              <a:rPr lang="en-US" sz="1200" b="1">
                <a:solidFill>
                  <a:srgbClr val="ED181E"/>
                </a:solidFill>
                <a:latin typeface="Lucida Handwriting" charset="0"/>
              </a:rPr>
              <a:t>)</a:t>
            </a:r>
          </a:p>
        </p:txBody>
      </p:sp>
      <p:sp>
        <p:nvSpPr>
          <p:cNvPr id="53" name="TextBox 52"/>
          <p:cNvSpPr txBox="1"/>
          <p:nvPr/>
        </p:nvSpPr>
        <p:spPr>
          <a:xfrm>
            <a:off x="2890838" y="471487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a:solidFill>
                  <a:srgbClr val="1A0004"/>
                </a:solidFill>
                <a:effectLst>
                  <a:outerShdw blurRad="38100" dist="38100" dir="2700000" algn="tl">
                    <a:srgbClr val="DDDDDD"/>
                  </a:outerShdw>
                </a:effectLst>
              </a:rPr>
              <a:t>A</a:t>
            </a:r>
            <a:endParaRPr lang="en-US" sz="1800" b="1" dirty="0">
              <a:solidFill>
                <a:srgbClr val="1A0004"/>
              </a:solidFill>
              <a:effectLst>
                <a:outerShdw blurRad="38100" dist="38100" dir="2700000" algn="tl">
                  <a:srgbClr val="DDDDDD"/>
                </a:outerShdw>
              </a:effectLst>
            </a:endParaRPr>
          </a:p>
        </p:txBody>
      </p:sp>
      <p:sp>
        <p:nvSpPr>
          <p:cNvPr id="54" name="TextBox 53"/>
          <p:cNvSpPr txBox="1"/>
          <p:nvPr/>
        </p:nvSpPr>
        <p:spPr>
          <a:xfrm>
            <a:off x="2894013" y="49276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a:solidFill>
                  <a:srgbClr val="1A0004"/>
                </a:solidFill>
                <a:effectLst>
                  <a:outerShdw blurRad="38100" dist="38100" dir="2700000" algn="tl">
                    <a:srgbClr val="DDDDDD"/>
                  </a:outerShdw>
                </a:effectLst>
              </a:rPr>
              <a:t>R</a:t>
            </a:r>
            <a:endParaRPr lang="en-US" sz="1800" b="1" dirty="0">
              <a:solidFill>
                <a:srgbClr val="1A0004"/>
              </a:solidFill>
              <a:effectLst>
                <a:outerShdw blurRad="38100" dist="38100" dir="2700000" algn="tl">
                  <a:srgbClr val="DDDDDD"/>
                </a:outerShdw>
              </a:effectLst>
            </a:endParaRPr>
          </a:p>
        </p:txBody>
      </p:sp>
      <p:sp>
        <p:nvSpPr>
          <p:cNvPr id="55" name="TextBox 54"/>
          <p:cNvSpPr txBox="1"/>
          <p:nvPr/>
        </p:nvSpPr>
        <p:spPr>
          <a:xfrm>
            <a:off x="2894013" y="51689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C</a:t>
            </a:r>
            <a:endParaRPr lang="en-US" sz="1800" b="1">
              <a:solidFill>
                <a:srgbClr val="1A0004"/>
              </a:solidFill>
              <a:effectLst>
                <a:outerShdw blurRad="38100" dist="38100" dir="2700000" algn="tl">
                  <a:srgbClr val="DDDDDD"/>
                </a:outerShdw>
              </a:effectLst>
            </a:endParaRPr>
          </a:p>
        </p:txBody>
      </p:sp>
      <p:cxnSp>
        <p:nvCxnSpPr>
          <p:cNvPr id="144428"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29"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30"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6" name="Text Box 14"/>
          <p:cNvSpPr txBox="1">
            <a:spLocks noChangeArrowheads="1"/>
          </p:cNvSpPr>
          <p:nvPr/>
        </p:nvSpPr>
        <p:spPr bwMode="auto">
          <a:xfrm>
            <a:off x="3022600" y="4714875"/>
            <a:ext cx="149542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NARCHY (</a:t>
            </a:r>
            <a:r>
              <a:rPr lang="en-US" sz="1200" dirty="0" err="1">
                <a:solidFill>
                  <a:srgbClr val="ED181E"/>
                </a:solidFill>
                <a:latin typeface="Radhika-PC" pitchFamily="2" charset="0"/>
                <a:ea typeface="+mn-ea"/>
                <a:cs typeface="+mn-cs"/>
              </a:rPr>
              <a:t>wrdcsl</a:t>
            </a:r>
            <a:r>
              <a:rPr lang="en-US" sz="1200" b="1" dirty="0">
                <a:solidFill>
                  <a:srgbClr val="ED181E"/>
                </a:solidFill>
                <a:latin typeface="Lucida Handwriting" pitchFamily="-107" charset="0"/>
                <a:ea typeface="+mn-ea"/>
                <a:cs typeface="+mn-cs"/>
              </a:rPr>
              <a:t>)</a:t>
            </a:r>
          </a:p>
        </p:txBody>
      </p:sp>
      <p:sp>
        <p:nvSpPr>
          <p:cNvPr id="213007" name="Text Box 15"/>
          <p:cNvSpPr txBox="1">
            <a:spLocks noChangeArrowheads="1"/>
          </p:cNvSpPr>
          <p:nvPr/>
        </p:nvSpPr>
        <p:spPr bwMode="auto">
          <a:xfrm>
            <a:off x="3022600" y="4932363"/>
            <a:ext cx="144145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OYALTY (</a:t>
            </a:r>
            <a:r>
              <a:rPr lang="en-US" sz="1200" dirty="0" err="1">
                <a:solidFill>
                  <a:srgbClr val="ED181E"/>
                </a:solidFill>
                <a:latin typeface="Radhika-PC" pitchFamily="2" charset="0"/>
                <a:ea typeface="+mn-ea"/>
                <a:cs typeface="+mn-cs"/>
              </a:rPr>
              <a:t>rdclSh</a:t>
            </a:r>
            <a:r>
              <a:rPr lang="en-US" sz="1200" b="1" dirty="0">
                <a:solidFill>
                  <a:srgbClr val="ED181E"/>
                </a:solidFill>
                <a:latin typeface="Lucida Handwriting" pitchFamily="-107" charset="0"/>
                <a:ea typeface="+mn-ea"/>
                <a:cs typeface="+mn-cs"/>
              </a:rPr>
              <a:t>)</a:t>
            </a:r>
          </a:p>
        </p:txBody>
      </p:sp>
      <p:sp>
        <p:nvSpPr>
          <p:cNvPr id="213008" name="Text Box 16"/>
          <p:cNvSpPr txBox="1">
            <a:spLocks noChangeArrowheads="1"/>
          </p:cNvSpPr>
          <p:nvPr/>
        </p:nvSpPr>
        <p:spPr bwMode="auto">
          <a:xfrm>
            <a:off x="3022600" y="5165725"/>
            <a:ext cx="1570038"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rPr>
              <a:t>APTIVITY (</a:t>
            </a:r>
            <a:r>
              <a:rPr lang="en-US" sz="1200">
                <a:solidFill>
                  <a:srgbClr val="ED181E"/>
                </a:solidFill>
                <a:latin typeface="Radhika-PC" charset="0"/>
              </a:rPr>
              <a:t>úm%jdi</a:t>
            </a:r>
            <a:r>
              <a:rPr lang="en-US" sz="1200" b="1">
                <a:solidFill>
                  <a:srgbClr val="ED181E"/>
                </a:solidFill>
                <a:latin typeface="Lucida Handwriting" charset="0"/>
              </a:rPr>
              <a:t>)</a:t>
            </a:r>
          </a:p>
        </p:txBody>
      </p:sp>
      <p:sp>
        <p:nvSpPr>
          <p:cNvPr id="144434" name="Rectangle 1"/>
          <p:cNvSpPr>
            <a:spLocks noChangeArrowheads="1"/>
          </p:cNvSpPr>
          <p:nvPr/>
        </p:nvSpPr>
        <p:spPr bwMode="auto">
          <a:xfrm>
            <a:off x="5837238" y="2417763"/>
            <a:ext cx="542925" cy="134937"/>
          </a:xfrm>
          <a:prstGeom prst="rect">
            <a:avLst/>
          </a:prstGeom>
          <a:solidFill>
            <a:schemeClr val="tx1"/>
          </a:solidFill>
          <a:ln w="12700">
            <a:solidFill>
              <a:schemeClr val="tx1"/>
            </a:solidFill>
            <a:round/>
            <a:headEnd/>
            <a:tailEnd/>
          </a:ln>
        </p:spPr>
        <p:txBody>
          <a:bodyPr wrap="none" anchor="ctr"/>
          <a:lstStyle/>
          <a:p>
            <a:endParaRPr lang="en-US"/>
          </a:p>
        </p:txBody>
      </p:sp>
      <p:sp>
        <p:nvSpPr>
          <p:cNvPr id="57" name="Text Box 9"/>
          <p:cNvSpPr txBox="1">
            <a:spLocks noChangeArrowheads="1"/>
          </p:cNvSpPr>
          <p:nvPr/>
        </p:nvSpPr>
        <p:spPr bwMode="auto">
          <a:xfrm>
            <a:off x="5635625" y="2352675"/>
            <a:ext cx="1195388" cy="4540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defPPr>
              <a:defRPr lang="en-US"/>
            </a:defPPr>
            <a:lvl1pPr>
              <a:spcBef>
                <a:spcPct val="50000"/>
              </a:spcBef>
              <a:defRPr b="1">
                <a:solidFill>
                  <a:srgbClr val="ED181E"/>
                </a:solidFill>
                <a:latin typeface="Lucida Handwriting"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dirty="0"/>
              <a:t>JESUS </a:t>
            </a:r>
          </a:p>
          <a:p>
            <a:pPr>
              <a:defRPr/>
            </a:pPr>
            <a:br>
              <a:rPr lang="en-US" sz="100" dirty="0"/>
            </a:br>
            <a:r>
              <a:rPr lang="en-US" dirty="0"/>
              <a:t>(</a:t>
            </a:r>
            <a:r>
              <a:rPr lang="en-US" dirty="0" err="1">
                <a:latin typeface="Radhika-PC" charset="0"/>
              </a:rPr>
              <a:t>යසුස්වහන්සේ</a:t>
            </a:r>
            <a:r>
              <a:rPr lang="en-US" dirty="0"/>
              <a:t>)</a:t>
            </a:r>
          </a:p>
        </p:txBody>
      </p:sp>
      <p:sp>
        <p:nvSpPr>
          <p:cNvPr id="34" name="TextBox 33"/>
          <p:cNvSpPr txBox="1"/>
          <p:nvPr/>
        </p:nvSpPr>
        <p:spPr>
          <a:xfrm>
            <a:off x="2112963" y="2933700"/>
            <a:ext cx="1328737" cy="461963"/>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dirty="0" err="1">
                <a:solidFill>
                  <a:schemeClr val="bg1"/>
                </a:solidFill>
                <a:latin typeface="Radhika-PC" charset="0"/>
              </a:rPr>
              <a:t>මිනිසුන්</a:t>
            </a:r>
            <a:r>
              <a:rPr lang="en-US" sz="1200" dirty="0">
                <a:solidFill>
                  <a:schemeClr val="bg1"/>
                </a:solidFill>
                <a:latin typeface="Radhika-PC" charset="0"/>
              </a:rPr>
              <a:t> </a:t>
            </a:r>
            <a:br>
              <a:rPr lang="en-US" sz="1200" dirty="0">
                <a:solidFill>
                  <a:schemeClr val="bg1"/>
                </a:solidFill>
                <a:latin typeface="Radhika-PC" charset="0"/>
              </a:rPr>
            </a:br>
            <a:r>
              <a:rPr lang="en-US" sz="1200" b="1" dirty="0">
                <a:solidFill>
                  <a:schemeClr val="bg1"/>
                </a:solidFill>
                <a:effectLst>
                  <a:outerShdw blurRad="38100" dist="38100" dir="2700000" algn="tl">
                    <a:srgbClr val="DDDDDD"/>
                  </a:outerShdw>
                </a:effectLst>
                <a:latin typeface="Radhika-PC" charset="0"/>
              </a:rPr>
              <a:t>4 </a:t>
            </a:r>
            <a:r>
              <a:rPr lang="en-US" sz="1200" b="1" dirty="0" err="1">
                <a:solidFill>
                  <a:schemeClr val="bg1"/>
                </a:solidFill>
                <a:effectLst>
                  <a:outerShdw blurRad="38100" dist="38100" dir="2700000" algn="tl">
                    <a:srgbClr val="DDDDDD"/>
                  </a:outerShdw>
                </a:effectLst>
                <a:latin typeface="Radhika-PC" charset="0"/>
              </a:rPr>
              <a:t>දෙනා</a:t>
            </a:r>
            <a:endParaRPr lang="en-US" sz="1200" b="1" dirty="0">
              <a:solidFill>
                <a:schemeClr val="bg1"/>
              </a:solidFill>
              <a:effectLst>
                <a:outerShdw blurRad="38100" dist="38100" dir="2700000" algn="tl">
                  <a:srgbClr val="DDDDDD"/>
                </a:outerShdw>
              </a:effectLst>
              <a:latin typeface="Radhika-PC"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213002" name="Text Box 10"/>
          <p:cNvSpPr txBox="1">
            <a:spLocks noChangeArrowheads="1"/>
          </p:cNvSpPr>
          <p:nvPr/>
        </p:nvSpPr>
        <p:spPr bwMode="auto">
          <a:xfrm>
            <a:off x="2533650" y="3311525"/>
            <a:ext cx="160337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dirty="0">
                <a:solidFill>
                  <a:srgbClr val="ED181E"/>
                </a:solidFill>
                <a:latin typeface="Lucida Handwriting" charset="0"/>
              </a:rPr>
              <a:t>BRAHAM (</a:t>
            </a:r>
            <a:r>
              <a:rPr lang="en-US" sz="1200" dirty="0" err="1">
                <a:solidFill>
                  <a:srgbClr val="ED181E"/>
                </a:solidFill>
                <a:latin typeface="Radhika-PC" charset="0"/>
              </a:rPr>
              <a:t>ආබ්‍රහම්</a:t>
            </a:r>
            <a:r>
              <a:rPr lang="en-US" sz="1200" b="1" dirty="0">
                <a:solidFill>
                  <a:srgbClr val="ED181E"/>
                </a:solidFill>
                <a:latin typeface="Lucida Handwriting"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strVal val="4*#ppt_w"/>
                                          </p:val>
                                        </p:tav>
                                        <p:tav tm="100000">
                                          <p:val>
                                            <p:strVal val="#ppt_w"/>
                                          </p:val>
                                        </p:tav>
                                      </p:tavLst>
                                    </p:anim>
                                    <p:anim calcmode="lin" valueType="num">
                                      <p:cBhvr>
                                        <p:cTn id="134" dur="500" fill="hold"/>
                                        <p:tgtEl>
                                          <p:spTgt spid="5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7" grpId="0" autoUpdateAnimBg="0"/>
      <p:bldP spid="21300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6544"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46449" name="Text Box 5"/>
          <p:cNvSpPr txBox="1">
            <a:spLocks noChangeArrowheads="1"/>
          </p:cNvSpPr>
          <p:nvPr/>
        </p:nvSpPr>
        <p:spPr bwMode="auto">
          <a:xfrm>
            <a:off x="1870075" y="565150"/>
            <a:ext cx="51863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100">
                <a:solidFill>
                  <a:srgbClr val="1A0004"/>
                </a:solidFill>
                <a:latin typeface="Radhika-PC" charset="0"/>
              </a:rPr>
              <a:t>දැන් ඔබ විසන්ම හෝ වෙනත් කෙනෙකු වෙත ප්‍රශ්න යොමු කිරීමෙන් හෝ ඔබගේ මනසේ ඇති බයිබල් ලිපි ගොනුව විවෘත කිරීමට උත්සහ කරන්න.</a:t>
            </a:r>
          </a:p>
        </p:txBody>
      </p:sp>
      <p:sp>
        <p:nvSpPr>
          <p:cNvPr id="118" name="Rectangle 6"/>
          <p:cNvSpPr>
            <a:spLocks noChangeArrowheads="1"/>
          </p:cNvSpPr>
          <p:nvPr/>
        </p:nvSpPr>
        <p:spPr bwMode="auto">
          <a:xfrm>
            <a:off x="1855788" y="5851525"/>
            <a:ext cx="1922462" cy="830263"/>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defRPr/>
            </a:pPr>
            <a:r>
              <a:rPr lang="en-US" sz="1800" b="1">
                <a:solidFill>
                  <a:srgbClr val="1A0004"/>
                </a:solidFill>
                <a:latin typeface="Radhika-PC" charset="0"/>
              </a:rPr>
              <a:t>ඔබගේ මනසේ ¶බයිබල් ලිපි ගොනුව¶ </a:t>
            </a:r>
          </a:p>
        </p:txBody>
      </p:sp>
      <p:sp>
        <p:nvSpPr>
          <p:cNvPr id="146451" name="Text Box 8"/>
          <p:cNvSpPr txBox="1">
            <a:spLocks noChangeArrowheads="1"/>
          </p:cNvSpPr>
          <p:nvPr/>
        </p:nvSpPr>
        <p:spPr bwMode="auto">
          <a:xfrm>
            <a:off x="4511675" y="4376738"/>
            <a:ext cx="2217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a:solidFill>
                  <a:srgbClr val="1A0004"/>
                </a:solidFill>
                <a:latin typeface="Radhika-PC" charset="0"/>
              </a:rPr>
              <a:t>එම නිසා ප්‍රධාන පද දහයේ සහ ලිපිගෙනු දහයේ නම් වන්නේ #</a:t>
            </a:r>
          </a:p>
        </p:txBody>
      </p:sp>
      <p:sp>
        <p:nvSpPr>
          <p:cNvPr id="146452" name="Text Box 10"/>
          <p:cNvSpPr txBox="1">
            <a:spLocks noChangeArrowheads="1"/>
          </p:cNvSpPr>
          <p:nvPr/>
        </p:nvSpPr>
        <p:spPr bwMode="auto">
          <a:xfrm>
            <a:off x="2532063" y="1766888"/>
            <a:ext cx="2617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7 = 4+3 </a:t>
            </a:r>
            <a:r>
              <a:rPr lang="en-US" sz="1100">
                <a:solidFill>
                  <a:srgbClr val="1A0004"/>
                </a:solidFill>
                <a:latin typeface="Radhika-PC" charset="0"/>
              </a:rPr>
              <a:t>කොටස් දෙකකට fnfokafka</a:t>
            </a:r>
            <a:r>
              <a:rPr lang="en-US" sz="1400" b="1">
                <a:solidFill>
                  <a:srgbClr val="1A0004"/>
                </a:solidFill>
                <a:latin typeface="Times" charset="0"/>
              </a:rPr>
              <a:t>:</a:t>
            </a:r>
          </a:p>
        </p:txBody>
      </p:sp>
      <p:sp>
        <p:nvSpPr>
          <p:cNvPr id="146453" name="Text Box 11"/>
          <p:cNvSpPr txBox="1">
            <a:spLocks noChangeArrowheads="1"/>
          </p:cNvSpPr>
          <p:nvPr/>
        </p:nvSpPr>
        <p:spPr bwMode="auto">
          <a:xfrm>
            <a:off x="5024438" y="1841500"/>
            <a:ext cx="24733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000" u="sng">
                <a:solidFill>
                  <a:srgbClr val="1A0004"/>
                </a:solidFill>
                <a:latin typeface="Radhika-PC" charset="0"/>
              </a:rPr>
              <a:t>මනුෂ්‍යයන් 4 දෙනා සහ සමාජ ක්‍රමයන් 3</a:t>
            </a:r>
          </a:p>
        </p:txBody>
      </p:sp>
      <p:sp>
        <p:nvSpPr>
          <p:cNvPr id="146454" name="Text Box 13"/>
          <p:cNvSpPr txBox="1">
            <a:spLocks noChangeArrowheads="1"/>
          </p:cNvSpPr>
          <p:nvPr/>
        </p:nvSpPr>
        <p:spPr bwMode="auto">
          <a:xfrm>
            <a:off x="2617788" y="1420813"/>
            <a:ext cx="27559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200" b="1">
                <a:solidFill>
                  <a:srgbClr val="1A0004"/>
                </a:solidFill>
                <a:latin typeface="Times" charset="0"/>
              </a:rPr>
              <a:t>c අක්ෂරයෙන් දැක්වෙන්නේ :</a:t>
            </a:r>
            <a:endParaRPr lang="en-US" sz="1200" b="1">
              <a:solidFill>
                <a:srgbClr val="1A0004"/>
              </a:solidFill>
              <a:latin typeface="Times"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CREATION (</a:t>
            </a:r>
            <a:r>
              <a:rPr lang="en-US" sz="1200" u="sng">
                <a:solidFill>
                  <a:srgbClr val="1A0004"/>
                </a:solidFill>
                <a:latin typeface="Radhika-PC" charset="0"/>
              </a:rPr>
              <a:t>මැවීම</a:t>
            </a:r>
            <a:r>
              <a:rPr lang="en-US" sz="1200" b="1" u="sng">
                <a:solidFill>
                  <a:srgbClr val="1A0004"/>
                </a:solidFill>
                <a:latin typeface="Helvetica" charset="0"/>
              </a:rPr>
              <a:t>)</a:t>
            </a:r>
          </a:p>
        </p:txBody>
      </p:sp>
      <p:sp>
        <p:nvSpPr>
          <p:cNvPr id="146456" name="Text Box 15"/>
          <p:cNvSpPr txBox="1">
            <a:spLocks noChangeArrowheads="1"/>
          </p:cNvSpPr>
          <p:nvPr/>
        </p:nvSpPr>
        <p:spPr bwMode="auto">
          <a:xfrm>
            <a:off x="3832225" y="3676650"/>
            <a:ext cx="2789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400" b="1">
                <a:solidFill>
                  <a:srgbClr val="1A0004"/>
                </a:solidFill>
                <a:latin typeface="Times" charset="0"/>
              </a:rPr>
              <a:t>"S" </a:t>
            </a:r>
            <a:r>
              <a:rPr lang="en-US" altLang="ja-JP" sz="1200">
                <a:solidFill>
                  <a:srgbClr val="1A0004"/>
                </a:solidFill>
                <a:latin typeface="Radhika-PC" charset="0"/>
              </a:rPr>
              <a:t>අක්ෂරයෙන් දැක්වෙන්නේ </a:t>
            </a:r>
            <a:r>
              <a:rPr lang="en-US" altLang="ja-JP" sz="1400" b="1">
                <a:solidFill>
                  <a:srgbClr val="1A0004"/>
                </a:solidFill>
                <a:latin typeface="Times" charset="0"/>
              </a:rPr>
              <a:t>:</a:t>
            </a:r>
            <a:endParaRPr lang="en-US" sz="1400" b="1">
              <a:solidFill>
                <a:srgbClr val="1A0004"/>
              </a:solidFill>
              <a:latin typeface="Times" charset="0"/>
            </a:endParaRPr>
          </a:p>
        </p:txBody>
      </p:sp>
      <p:sp>
        <p:nvSpPr>
          <p:cNvPr id="146457" name="Text Box 16"/>
          <p:cNvSpPr txBox="1">
            <a:spLocks noChangeArrowheads="1"/>
          </p:cNvSpPr>
          <p:nvPr/>
        </p:nvSpPr>
        <p:spPr bwMode="auto">
          <a:xfrm>
            <a:off x="6383338" y="3743325"/>
            <a:ext cx="6619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800" b="1" u="sng">
                <a:solidFill>
                  <a:srgbClr val="1A0004"/>
                </a:solidFill>
                <a:latin typeface="Helvetica" charset="0"/>
              </a:rPr>
              <a:t>SILENCE </a:t>
            </a:r>
          </a:p>
        </p:txBody>
      </p:sp>
      <p:sp>
        <p:nvSpPr>
          <p:cNvPr id="146458" name="Text Box 17"/>
          <p:cNvSpPr txBox="1">
            <a:spLocks noChangeArrowheads="1"/>
          </p:cNvSpPr>
          <p:nvPr/>
        </p:nvSpPr>
        <p:spPr bwMode="auto">
          <a:xfrm>
            <a:off x="4035425" y="4032250"/>
            <a:ext cx="2624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400" b="1">
                <a:solidFill>
                  <a:srgbClr val="1A0004"/>
                </a:solidFill>
                <a:latin typeface="Times" charset="0"/>
              </a:rPr>
              <a:t>"J" </a:t>
            </a:r>
            <a:r>
              <a:rPr lang="en-US" altLang="ja-JP" sz="1100">
                <a:solidFill>
                  <a:srgbClr val="1A0004"/>
                </a:solidFill>
                <a:latin typeface="Radhika-PC" charset="0"/>
              </a:rPr>
              <a:t>අක්ෂරයෙන් දැක්වෙන්නෙ </a:t>
            </a:r>
            <a:r>
              <a:rPr lang="en-US" altLang="ja-JP" sz="1100" b="1">
                <a:solidFill>
                  <a:srgbClr val="1A0004"/>
                </a:solidFill>
                <a:latin typeface="Times" charset="0"/>
              </a:rPr>
              <a:t>:</a:t>
            </a:r>
            <a:endParaRPr lang="en-US" sz="1100" b="1">
              <a:solidFill>
                <a:srgbClr val="1A0004"/>
              </a:solidFill>
              <a:latin typeface="Times"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46460" name="Text Box 20"/>
          <p:cNvSpPr txBox="1">
            <a:spLocks noChangeArrowheads="1"/>
          </p:cNvSpPr>
          <p:nvPr/>
        </p:nvSpPr>
        <p:spPr bwMode="auto">
          <a:xfrm>
            <a:off x="2371725" y="1130300"/>
            <a:ext cx="32099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solidFill>
                  <a:srgbClr val="1A0004"/>
                </a:solidFill>
                <a:latin typeface="Radhika-PC" charset="0"/>
              </a:rPr>
              <a:t>ඔබගේ බයිබල් ලිපි ගොනුව විවෘත කිරීමට ඇති යතුර නම්ඃ</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a:solidFill>
                  <a:srgbClr val="1A0004"/>
                </a:solidFill>
                <a:latin typeface="Radhika-PC" charset="0"/>
              </a:rPr>
              <a:t>මනුෂ්‍යයන් 4 දෙනා වන්නේ </a:t>
            </a:r>
            <a:r>
              <a:rPr lang="en-US" sz="1400" b="1">
                <a:solidFill>
                  <a:srgbClr val="1A0004"/>
                </a:solidFill>
                <a:latin typeface="Times" charset="0"/>
              </a:rPr>
              <a:t>:</a:t>
            </a:r>
          </a:p>
        </p:txBody>
      </p:sp>
      <p:sp>
        <p:nvSpPr>
          <p:cNvPr id="146463" name="Text Box 25"/>
          <p:cNvSpPr txBox="1">
            <a:spLocks noChangeArrowheads="1"/>
          </p:cNvSpPr>
          <p:nvPr/>
        </p:nvSpPr>
        <p:spPr bwMode="auto">
          <a:xfrm>
            <a:off x="5016500" y="2109788"/>
            <a:ext cx="19399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ABRAHAM (</a:t>
            </a:r>
            <a:r>
              <a:rPr lang="en-US" sz="1200" u="sng">
                <a:solidFill>
                  <a:srgbClr val="1A0004"/>
                </a:solidFill>
                <a:latin typeface="Radhika-PC" charset="0"/>
              </a:rPr>
              <a:t>ආබ්‍රහම්</a:t>
            </a:r>
            <a:r>
              <a:rPr lang="en-US" sz="1200" b="1" u="sng">
                <a:solidFill>
                  <a:srgbClr val="1A0004"/>
                </a:solidFill>
                <a:latin typeface="Helvetica" charset="0"/>
              </a:rPr>
              <a:t>)               JOSEPH (</a:t>
            </a:r>
            <a:r>
              <a:rPr lang="en-US" sz="1200" u="sng">
                <a:solidFill>
                  <a:srgbClr val="1A0004"/>
                </a:solidFill>
                <a:latin typeface="Radhika-PC" charset="0"/>
              </a:rPr>
              <a:t>aයෝසෙප්</a:t>
            </a:r>
            <a:r>
              <a:rPr lang="en-US" sz="1200" b="1" u="sng">
                <a:solidFill>
                  <a:srgbClr val="1A0004"/>
                </a:solidFill>
                <a:latin typeface="Helvetica" charset="0"/>
              </a:rPr>
              <a:t>)                        MOSES (</a:t>
            </a:r>
            <a:r>
              <a:rPr lang="en-US" sz="1200" u="sng">
                <a:solidFill>
                  <a:srgbClr val="1A0004"/>
                </a:solidFill>
                <a:latin typeface="Radhika-PC" charset="0"/>
              </a:rPr>
              <a:t>මෝසෙස්</a:t>
            </a:r>
            <a:r>
              <a:rPr lang="en-US" sz="1200" b="1" u="sng">
                <a:solidFill>
                  <a:srgbClr val="1A0004"/>
                </a:solidFill>
                <a:latin typeface="Helvetica" charset="0"/>
              </a:rPr>
              <a:t>) </a:t>
            </a:r>
            <a:br>
              <a:rPr lang="en-US" sz="1200" b="1" u="sng">
                <a:solidFill>
                  <a:srgbClr val="1A0004"/>
                </a:solidFill>
                <a:latin typeface="Helvetica" charset="0"/>
              </a:rPr>
            </a:br>
            <a:r>
              <a:rPr lang="en-US" sz="1200" b="1" u="sng">
                <a:solidFill>
                  <a:srgbClr val="1A0004"/>
                </a:solidFill>
                <a:latin typeface="Helvetica" charset="0"/>
              </a:rPr>
              <a:t>JOSHUA (</a:t>
            </a:r>
            <a:r>
              <a:rPr lang="en-US" sz="1200" u="sng">
                <a:solidFill>
                  <a:srgbClr val="1A0004"/>
                </a:solidFill>
                <a:latin typeface="Radhika-PC" charset="0"/>
              </a:rPr>
              <a:t>යොෂුවා</a:t>
            </a:r>
            <a:r>
              <a:rPr lang="en-US" sz="1200" b="1" u="sng">
                <a:solidFill>
                  <a:srgbClr val="1A0004"/>
                </a:solidFill>
                <a:latin typeface="Helvetica" charset="0"/>
              </a:rPr>
              <a:t>)</a:t>
            </a:r>
          </a:p>
        </p:txBody>
      </p:sp>
      <p:sp>
        <p:nvSpPr>
          <p:cNvPr id="146464" name="Text Box 28"/>
          <p:cNvSpPr txBox="1">
            <a:spLocks noChangeArrowheads="1"/>
          </p:cNvSpPr>
          <p:nvPr/>
        </p:nvSpPr>
        <p:spPr bwMode="auto">
          <a:xfrm>
            <a:off x="2593975" y="2928938"/>
            <a:ext cx="25193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a:solidFill>
                  <a:srgbClr val="1A0004"/>
                </a:solidFill>
                <a:latin typeface="Radhika-PC" charset="0"/>
              </a:rPr>
              <a:t>iudc l%uhka 3 </a:t>
            </a:r>
            <a:r>
              <a:rPr lang="en-US" sz="1000">
                <a:solidFill>
                  <a:srgbClr val="1A0004"/>
                </a:solidFill>
                <a:latin typeface="Radhika-PC" charset="0"/>
              </a:rPr>
              <a:t>jkafka#</a:t>
            </a:r>
            <a:endParaRPr lang="en-US" sz="1400">
              <a:solidFill>
                <a:srgbClr val="1A0004"/>
              </a:solidFill>
              <a:latin typeface="Radhika-PC" charset="0"/>
            </a:endParaRPr>
          </a:p>
        </p:txBody>
      </p:sp>
      <p:sp>
        <p:nvSpPr>
          <p:cNvPr id="146465" name="Text Box 29"/>
          <p:cNvSpPr txBox="1">
            <a:spLocks noChangeArrowheads="1"/>
          </p:cNvSpPr>
          <p:nvPr/>
        </p:nvSpPr>
        <p:spPr bwMode="auto">
          <a:xfrm>
            <a:off x="5016500" y="2927350"/>
            <a:ext cx="19478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ANARCHY (</a:t>
            </a:r>
            <a:r>
              <a:rPr lang="en-US" sz="1200" u="sng">
                <a:solidFill>
                  <a:srgbClr val="1A0004"/>
                </a:solidFill>
                <a:latin typeface="Radhika-PC" charset="0"/>
              </a:rPr>
              <a:t>අරාජික</a:t>
            </a:r>
            <a:r>
              <a:rPr lang="en-US" sz="1200" b="1" u="sng">
                <a:solidFill>
                  <a:srgbClr val="1A0004"/>
                </a:solidFill>
                <a:latin typeface="Helvetica" charset="0"/>
              </a:rPr>
              <a:t>) ROYALTY  </a:t>
            </a:r>
            <a:r>
              <a:rPr lang="en-US" sz="1200" u="sng">
                <a:solidFill>
                  <a:srgbClr val="1A0004"/>
                </a:solidFill>
                <a:latin typeface="Radhika-PC" charset="0"/>
              </a:rPr>
              <a:t>රාජකීය </a:t>
            </a:r>
            <a:r>
              <a:rPr lang="en-US" sz="1200" b="1" u="sng">
                <a:solidFill>
                  <a:srgbClr val="1A0004"/>
                </a:solidFill>
                <a:latin typeface="Helvetica" charset="0"/>
              </a:rPr>
              <a:t>CAPTIVITY (</a:t>
            </a:r>
            <a:r>
              <a:rPr lang="en-US" sz="1200" u="sng">
                <a:solidFill>
                  <a:srgbClr val="1A0004"/>
                </a:solidFill>
                <a:latin typeface="Radhika-PC" charset="0"/>
              </a:rPr>
              <a:t>විප්‍රවාස</a:t>
            </a:r>
            <a:r>
              <a:rPr lang="en-US" sz="1200" b="1" u="sng">
                <a:solidFill>
                  <a:srgbClr val="1A0004"/>
                </a:solidFill>
                <a:latin typeface="Helvetica" charset="0"/>
              </a:rPr>
              <a:t>)</a:t>
            </a: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46476" name="Text Box 92"/>
          <p:cNvSpPr txBox="1">
            <a:spLocks noChangeArrowheads="1"/>
          </p:cNvSpPr>
          <p:nvPr/>
        </p:nvSpPr>
        <p:spPr bwMode="auto">
          <a:xfrm>
            <a:off x="1366838" y="3352800"/>
            <a:ext cx="23860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800" b="1">
                <a:solidFill>
                  <a:srgbClr val="1A0004"/>
                </a:solidFill>
                <a:latin typeface="Helvetica" charset="0"/>
              </a:rPr>
              <a:t>CREATION </a:t>
            </a:r>
            <a:r>
              <a:rPr lang="en-US" sz="800" b="1" u="sng">
                <a:solidFill>
                  <a:srgbClr val="1A0004"/>
                </a:solidFill>
                <a:latin typeface="Helvetica" charset="0"/>
              </a:rPr>
              <a:t>(</a:t>
            </a:r>
            <a:r>
              <a:rPr lang="en-US" sz="800" u="sng">
                <a:solidFill>
                  <a:srgbClr val="1A0004"/>
                </a:solidFill>
                <a:latin typeface="Radhika-PC" charset="0"/>
              </a:rPr>
              <a:t>ueùu</a:t>
            </a:r>
            <a:r>
              <a:rPr lang="en-US" sz="800" b="1" u="sng">
                <a:solidFill>
                  <a:srgbClr val="1A0004"/>
                </a:solidFill>
                <a:latin typeface="Helvetica" charset="0"/>
              </a:rPr>
              <a:t>)</a:t>
            </a:r>
            <a:endParaRPr lang="en-US" sz="800" b="1">
              <a:solidFill>
                <a:srgbClr val="1A0004"/>
              </a:solidFill>
              <a:latin typeface="Helvetica" charset="0"/>
            </a:endParaRPr>
          </a:p>
        </p:txBody>
      </p:sp>
      <p:sp>
        <p:nvSpPr>
          <p:cNvPr id="146477" name="Text Box 93"/>
          <p:cNvSpPr txBox="1">
            <a:spLocks noChangeArrowheads="1"/>
          </p:cNvSpPr>
          <p:nvPr/>
        </p:nvSpPr>
        <p:spPr bwMode="auto">
          <a:xfrm>
            <a:off x="1651000" y="3690938"/>
            <a:ext cx="2384425"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700" b="1">
                <a:solidFill>
                  <a:srgbClr val="1A0004"/>
                </a:solidFill>
                <a:latin typeface="Helvetica" charset="0"/>
              </a:rPr>
              <a:t>ABRAHAM </a:t>
            </a:r>
            <a:r>
              <a:rPr lang="en-US" sz="700" b="1" u="sng">
                <a:solidFill>
                  <a:srgbClr val="1A0004"/>
                </a:solidFill>
                <a:latin typeface="Helvetica" charset="0"/>
              </a:rPr>
              <a:t>(</a:t>
            </a:r>
            <a:r>
              <a:rPr lang="en-US" sz="700" u="sng">
                <a:solidFill>
                  <a:srgbClr val="1A0004"/>
                </a:solidFill>
                <a:latin typeface="Radhika-PC" charset="0"/>
              </a:rPr>
              <a:t>wdn%yï</a:t>
            </a:r>
            <a:r>
              <a:rPr lang="en-US" sz="700" b="1" u="sng">
                <a:solidFill>
                  <a:srgbClr val="1A0004"/>
                </a:solidFill>
                <a:latin typeface="Helvetica" charset="0"/>
              </a:rPr>
              <a:t>) </a:t>
            </a:r>
            <a:endParaRPr lang="en-US" sz="700" b="1">
              <a:solidFill>
                <a:srgbClr val="1A0004"/>
              </a:solidFill>
              <a:latin typeface="Helvetica" charset="0"/>
            </a:endParaRPr>
          </a:p>
        </p:txBody>
      </p:sp>
      <p:sp>
        <p:nvSpPr>
          <p:cNvPr id="198" name="Text Box 94"/>
          <p:cNvSpPr txBox="1">
            <a:spLocks noChangeArrowheads="1"/>
          </p:cNvSpPr>
          <p:nvPr/>
        </p:nvSpPr>
        <p:spPr bwMode="auto">
          <a:xfrm>
            <a:off x="1908175" y="4008438"/>
            <a:ext cx="2386013" cy="215900"/>
          </a:xfrm>
          <a:prstGeom prst="rect">
            <a:avLst/>
          </a:prstGeom>
          <a:noFill/>
          <a:ln w="9525">
            <a:noFill/>
            <a:miter lim="800000"/>
            <a:headEnd/>
            <a:tailEnd/>
          </a:ln>
        </p:spPr>
        <p:txBody>
          <a:bodyPr>
            <a:spAutoFit/>
          </a:bodyPr>
          <a:lstStyle/>
          <a:p>
            <a:pPr>
              <a:spcBef>
                <a:spcPct val="50000"/>
              </a:spcBef>
              <a:defRPr/>
            </a:pPr>
            <a:r>
              <a:rPr lang="en-US" sz="800" b="1" dirty="0">
                <a:solidFill>
                  <a:srgbClr val="1A0004"/>
                </a:solidFill>
                <a:latin typeface="Helvetica" charset="0"/>
                <a:ea typeface="+mn-ea"/>
                <a:cs typeface="+mn-cs"/>
              </a:rPr>
              <a:t>JOSEPH </a:t>
            </a:r>
            <a:r>
              <a:rPr lang="en-US" sz="800" b="1" u="sng" dirty="0">
                <a:solidFill>
                  <a:srgbClr val="1A0004"/>
                </a:solidFill>
                <a:latin typeface="Helvetica" pitchFamily="-84" charset="0"/>
                <a:ea typeface="ＭＳ Ｐゴシック" pitchFamily="34" charset="-128"/>
                <a:cs typeface="+mn-cs"/>
              </a:rPr>
              <a:t>(</a:t>
            </a:r>
            <a:r>
              <a:rPr lang="en-US" sz="800" u="sng" dirty="0" err="1">
                <a:solidFill>
                  <a:srgbClr val="1A0004"/>
                </a:solidFill>
                <a:latin typeface="Radhika-PC" pitchFamily="2" charset="0"/>
                <a:ea typeface="ＭＳ Ｐゴシック" pitchFamily="34" charset="-128"/>
                <a:cs typeface="+mn-cs"/>
              </a:rPr>
              <a:t>fhdafima</a:t>
            </a:r>
            <a:r>
              <a:rPr lang="en-US" sz="800" b="1" u="sng" dirty="0">
                <a:solidFill>
                  <a:srgbClr val="1A0004"/>
                </a:solidFill>
                <a:latin typeface="Helvetica" pitchFamily="-84" charset="0"/>
                <a:ea typeface="ＭＳ Ｐゴシック" pitchFamily="34" charset="-128"/>
                <a:cs typeface="+mn-cs"/>
              </a:rPr>
              <a:t>) </a:t>
            </a:r>
            <a:endParaRPr lang="en-US" sz="800" b="1" dirty="0">
              <a:solidFill>
                <a:srgbClr val="1A0004"/>
              </a:solidFill>
              <a:latin typeface="Helvetica" charset="0"/>
              <a:ea typeface="+mn-ea"/>
              <a:cs typeface="+mn-cs"/>
            </a:endParaRPr>
          </a:p>
        </p:txBody>
      </p:sp>
      <p:sp>
        <p:nvSpPr>
          <p:cNvPr id="199" name="Text Box 95"/>
          <p:cNvSpPr txBox="1">
            <a:spLocks noChangeArrowheads="1"/>
          </p:cNvSpPr>
          <p:nvPr/>
        </p:nvSpPr>
        <p:spPr bwMode="auto">
          <a:xfrm>
            <a:off x="2200275" y="4338638"/>
            <a:ext cx="2386013" cy="30797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MOSES </a:t>
            </a:r>
            <a:r>
              <a:rPr lang="en-US" sz="700" b="1" u="sng" dirty="0">
                <a:solidFill>
                  <a:srgbClr val="1A0004"/>
                </a:solidFill>
                <a:latin typeface="Helvetica" pitchFamily="-84" charset="0"/>
                <a:ea typeface="ＭＳ Ｐゴシック" pitchFamily="34" charset="-128"/>
                <a:cs typeface="+mn-cs"/>
              </a:rPr>
              <a:t>(</a:t>
            </a:r>
            <a:r>
              <a:rPr lang="en-US" sz="700" u="sng" dirty="0" err="1">
                <a:solidFill>
                  <a:srgbClr val="1A0004"/>
                </a:solidFill>
                <a:latin typeface="Radhika-PC" pitchFamily="2" charset="0"/>
                <a:ea typeface="ＭＳ Ｐゴシック" pitchFamily="34" charset="-128"/>
                <a:cs typeface="+mn-cs"/>
              </a:rPr>
              <a:t>fudafiia</a:t>
            </a:r>
            <a:r>
              <a:rPr lang="en-US" sz="700" b="1" u="sng" dirty="0">
                <a:solidFill>
                  <a:srgbClr val="1A0004"/>
                </a:solidFill>
                <a:latin typeface="Helvetica" pitchFamily="-84" charset="0"/>
                <a:ea typeface="ＭＳ Ｐゴシック" pitchFamily="34" charset="-128"/>
                <a:cs typeface="+mn-cs"/>
              </a:rPr>
              <a:t>) </a:t>
            </a:r>
            <a:br>
              <a:rPr lang="en-US" sz="700" b="1" u="sng" dirty="0">
                <a:solidFill>
                  <a:srgbClr val="1A0004"/>
                </a:solidFill>
                <a:latin typeface="Helvetica" pitchFamily="-84" charset="0"/>
                <a:ea typeface="ＭＳ Ｐゴシック" pitchFamily="34" charset="-128"/>
                <a:cs typeface="+mn-cs"/>
              </a:rPr>
            </a:br>
            <a:endParaRPr lang="en-US" sz="700" b="1" dirty="0">
              <a:solidFill>
                <a:srgbClr val="1A0004"/>
              </a:solidFill>
              <a:latin typeface="Helvetica" charset="0"/>
              <a:ea typeface="+mn-ea"/>
              <a:cs typeface="+mn-cs"/>
            </a:endParaRPr>
          </a:p>
        </p:txBody>
      </p:sp>
      <p:sp>
        <p:nvSpPr>
          <p:cNvPr id="200" name="Text Box 96"/>
          <p:cNvSpPr txBox="1">
            <a:spLocks noChangeArrowheads="1"/>
          </p:cNvSpPr>
          <p:nvPr/>
        </p:nvSpPr>
        <p:spPr bwMode="auto">
          <a:xfrm>
            <a:off x="2497138" y="4632325"/>
            <a:ext cx="2386012" cy="400050"/>
          </a:xfrm>
          <a:prstGeom prst="rect">
            <a:avLst/>
          </a:prstGeom>
          <a:noFill/>
          <a:ln w="9525">
            <a:noFill/>
            <a:miter lim="800000"/>
            <a:headEnd/>
            <a:tailEnd/>
          </a:ln>
        </p:spPr>
        <p:txBody>
          <a:bodyPr>
            <a:spAutoFit/>
          </a:bodyPr>
          <a:lstStyle/>
          <a:p>
            <a:pPr>
              <a:spcBef>
                <a:spcPct val="50000"/>
              </a:spcBef>
              <a:defRPr/>
            </a:pPr>
            <a:r>
              <a:rPr lang="en-US" sz="800" b="1" dirty="0">
                <a:solidFill>
                  <a:srgbClr val="1A0004"/>
                </a:solidFill>
                <a:latin typeface="Helvetica" charset="0"/>
                <a:ea typeface="+mn-ea"/>
                <a:cs typeface="+mn-cs"/>
              </a:rPr>
              <a:t>JOSHUA </a:t>
            </a:r>
            <a:r>
              <a:rPr lang="en-US" sz="800" b="1" u="sng" dirty="0">
                <a:solidFill>
                  <a:srgbClr val="1A0004"/>
                </a:solidFill>
                <a:latin typeface="Helvetica" pitchFamily="-84" charset="0"/>
                <a:ea typeface="ＭＳ Ｐゴシック" pitchFamily="34" charset="-128"/>
                <a:cs typeface="+mn-cs"/>
              </a:rPr>
              <a:t>(</a:t>
            </a:r>
            <a:r>
              <a:rPr lang="en-US" sz="800" u="sng" dirty="0" err="1">
                <a:solidFill>
                  <a:srgbClr val="1A0004"/>
                </a:solidFill>
                <a:latin typeface="Radhika-PC" pitchFamily="2" charset="0"/>
                <a:ea typeface="ＭＳ Ｐゴシック" pitchFamily="34" charset="-128"/>
                <a:cs typeface="+mn-cs"/>
              </a:rPr>
              <a:t>fhdIqjd</a:t>
            </a:r>
            <a:r>
              <a:rPr lang="en-US" sz="800" b="1" u="sng" dirty="0">
                <a:solidFill>
                  <a:srgbClr val="1A0004"/>
                </a:solidFill>
                <a:latin typeface="Helvetica" pitchFamily="-84" charset="0"/>
                <a:ea typeface="ＭＳ Ｐゴシック" pitchFamily="34" charset="-128"/>
                <a:cs typeface="+mn-cs"/>
              </a:rPr>
              <a:t>)</a:t>
            </a:r>
          </a:p>
          <a:p>
            <a:pPr>
              <a:spcBef>
                <a:spcPct val="50000"/>
              </a:spcBef>
              <a:defRPr/>
            </a:pPr>
            <a:endParaRPr lang="en-US" sz="800" b="1" dirty="0">
              <a:solidFill>
                <a:srgbClr val="1A0004"/>
              </a:solidFill>
              <a:latin typeface="Helvetica" charset="0"/>
              <a:ea typeface="+mn-ea"/>
              <a:cs typeface="+mn-cs"/>
            </a:endParaRPr>
          </a:p>
        </p:txBody>
      </p:sp>
      <p:sp>
        <p:nvSpPr>
          <p:cNvPr id="201" name="Text Box 97"/>
          <p:cNvSpPr txBox="1">
            <a:spLocks noChangeArrowheads="1"/>
          </p:cNvSpPr>
          <p:nvPr/>
        </p:nvSpPr>
        <p:spPr bwMode="auto">
          <a:xfrm>
            <a:off x="2798763" y="4968875"/>
            <a:ext cx="2384425" cy="20002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ANARCHY </a:t>
            </a:r>
            <a:r>
              <a:rPr lang="en-US" sz="700" b="1" u="sng" dirty="0">
                <a:solidFill>
                  <a:srgbClr val="1A0004"/>
                </a:solidFill>
                <a:latin typeface="Helvetica" pitchFamily="-84" charset="0"/>
                <a:ea typeface="ＭＳ Ｐゴシック" pitchFamily="34" charset="-128"/>
                <a:cs typeface="+mn-cs"/>
              </a:rPr>
              <a:t>(</a:t>
            </a:r>
            <a:r>
              <a:rPr lang="en-US" sz="700" u="sng" dirty="0" err="1">
                <a:solidFill>
                  <a:srgbClr val="1A0004"/>
                </a:solidFill>
                <a:latin typeface="Radhika-PC" pitchFamily="2" charset="0"/>
                <a:ea typeface="ＭＳ Ｐゴシック" pitchFamily="34" charset="-128"/>
                <a:cs typeface="+mn-cs"/>
              </a:rPr>
              <a:t>wrdcsl</a:t>
            </a:r>
            <a:r>
              <a:rPr lang="en-US" sz="700" b="1" u="sng" dirty="0">
                <a:solidFill>
                  <a:srgbClr val="1A0004"/>
                </a:solidFill>
                <a:latin typeface="Helvetica" pitchFamily="-84" charset="0"/>
                <a:ea typeface="ＭＳ Ｐゴシック" pitchFamily="34" charset="-128"/>
                <a:cs typeface="+mn-cs"/>
              </a:rPr>
              <a:t>) </a:t>
            </a:r>
            <a:endParaRPr lang="en-US" sz="700" b="1" dirty="0">
              <a:solidFill>
                <a:srgbClr val="1A0004"/>
              </a:solidFill>
              <a:latin typeface="Helvetica" charset="0"/>
              <a:ea typeface="+mn-ea"/>
              <a:cs typeface="+mn-cs"/>
            </a:endParaRPr>
          </a:p>
        </p:txBody>
      </p:sp>
      <p:sp>
        <p:nvSpPr>
          <p:cNvPr id="202" name="Text Box 98"/>
          <p:cNvSpPr txBox="1">
            <a:spLocks noChangeArrowheads="1"/>
          </p:cNvSpPr>
          <p:nvPr/>
        </p:nvSpPr>
        <p:spPr bwMode="auto">
          <a:xfrm>
            <a:off x="3086100" y="5297488"/>
            <a:ext cx="2384425" cy="20002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ROYALTY </a:t>
            </a:r>
            <a:r>
              <a:rPr lang="en-US" sz="700" b="1" u="sng" dirty="0">
                <a:solidFill>
                  <a:srgbClr val="1A0004"/>
                </a:solidFill>
                <a:latin typeface="Helvetica" pitchFamily="-84" charset="0"/>
                <a:ea typeface="ＭＳ Ｐゴシック" pitchFamily="34" charset="-128"/>
                <a:cs typeface="+mn-cs"/>
              </a:rPr>
              <a:t>(</a:t>
            </a:r>
            <a:r>
              <a:rPr lang="en-US" sz="700" u="sng" dirty="0" err="1">
                <a:solidFill>
                  <a:srgbClr val="1A0004"/>
                </a:solidFill>
                <a:latin typeface="Radhika-PC" pitchFamily="2" charset="0"/>
                <a:ea typeface="ＭＳ Ｐゴシック" pitchFamily="34" charset="-128"/>
                <a:cs typeface="+mn-cs"/>
              </a:rPr>
              <a:t>rdclSh</a:t>
            </a:r>
            <a:r>
              <a:rPr lang="en-US" sz="700" b="1" u="sng" dirty="0">
                <a:solidFill>
                  <a:srgbClr val="1A0004"/>
                </a:solidFill>
                <a:latin typeface="Helvetica" pitchFamily="-84" charset="0"/>
                <a:ea typeface="ＭＳ Ｐゴシック" pitchFamily="34" charset="-128"/>
                <a:cs typeface="+mn-cs"/>
              </a:rPr>
              <a:t>) </a:t>
            </a:r>
            <a:endParaRPr lang="en-US" sz="700" b="1" dirty="0">
              <a:solidFill>
                <a:srgbClr val="1A0004"/>
              </a:solidFill>
              <a:latin typeface="Helvetica" charset="0"/>
              <a:ea typeface="+mn-ea"/>
              <a:cs typeface="+mn-cs"/>
            </a:endParaRPr>
          </a:p>
        </p:txBody>
      </p:sp>
      <p:sp>
        <p:nvSpPr>
          <p:cNvPr id="146483" name="Text Box 99"/>
          <p:cNvSpPr txBox="1">
            <a:spLocks noChangeArrowheads="1"/>
          </p:cNvSpPr>
          <p:nvPr/>
        </p:nvSpPr>
        <p:spPr bwMode="auto">
          <a:xfrm>
            <a:off x="3346450" y="5630863"/>
            <a:ext cx="2384425"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700" b="1">
                <a:solidFill>
                  <a:srgbClr val="1A0004"/>
                </a:solidFill>
                <a:latin typeface="Helvetica" charset="0"/>
              </a:rPr>
              <a:t>CAPTIVITY </a:t>
            </a:r>
            <a:r>
              <a:rPr lang="en-US" sz="700" b="1" u="sng">
                <a:solidFill>
                  <a:srgbClr val="1A0004"/>
                </a:solidFill>
                <a:latin typeface="Helvetica" charset="0"/>
              </a:rPr>
              <a:t>(</a:t>
            </a:r>
            <a:r>
              <a:rPr lang="en-US" sz="700" u="sng">
                <a:solidFill>
                  <a:srgbClr val="1A0004"/>
                </a:solidFill>
                <a:latin typeface="Radhika-PC" charset="0"/>
              </a:rPr>
              <a:t>úm%jdi</a:t>
            </a:r>
            <a:r>
              <a:rPr lang="en-US" sz="700" b="1" u="sng">
                <a:solidFill>
                  <a:srgbClr val="1A0004"/>
                </a:solidFill>
                <a:latin typeface="Helvetica" charset="0"/>
              </a:rPr>
              <a:t>)</a:t>
            </a:r>
            <a:endParaRPr lang="en-US" sz="700" b="1">
              <a:solidFill>
                <a:srgbClr val="1A0004"/>
              </a:solidFill>
              <a:latin typeface="Helvetica" charset="0"/>
            </a:endParaRPr>
          </a:p>
        </p:txBody>
      </p:sp>
      <p:sp>
        <p:nvSpPr>
          <p:cNvPr id="204" name="Text Box 100"/>
          <p:cNvSpPr txBox="1">
            <a:spLocks noChangeArrowheads="1"/>
          </p:cNvSpPr>
          <p:nvPr/>
        </p:nvSpPr>
        <p:spPr bwMode="auto">
          <a:xfrm>
            <a:off x="3627438" y="5965825"/>
            <a:ext cx="2384425" cy="20002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SILENCE</a:t>
            </a:r>
            <a:r>
              <a:rPr lang="en-US" sz="700" b="1" u="sng" dirty="0">
                <a:solidFill>
                  <a:srgbClr val="1A0004"/>
                </a:solidFill>
                <a:latin typeface="Helvetica" pitchFamily="-84" charset="0"/>
                <a:ea typeface="ＭＳ Ｐゴシック" pitchFamily="34" charset="-128"/>
                <a:cs typeface="+mn-cs"/>
              </a:rPr>
              <a:t> (</a:t>
            </a:r>
            <a:r>
              <a:rPr lang="en-US" sz="700" u="sng" dirty="0" err="1">
                <a:solidFill>
                  <a:srgbClr val="1A0004"/>
                </a:solidFill>
                <a:latin typeface="Radhika-PC" pitchFamily="2" charset="0"/>
                <a:ea typeface="ＭＳ Ｐゴシック" pitchFamily="34" charset="-128"/>
                <a:cs typeface="+mn-cs"/>
              </a:rPr>
              <a:t>ksy~ld,h</a:t>
            </a:r>
            <a:r>
              <a:rPr lang="en-US" sz="700" b="1" u="sng" dirty="0">
                <a:solidFill>
                  <a:srgbClr val="1A0004"/>
                </a:solidFill>
                <a:latin typeface="Helvetica" pitchFamily="-84" charset="0"/>
                <a:ea typeface="ＭＳ Ｐゴシック" pitchFamily="34" charset="-128"/>
                <a:cs typeface="+mn-cs"/>
              </a:rPr>
              <a:t>)</a:t>
            </a:r>
            <a:endParaRPr lang="en-US" sz="700" b="1" dirty="0">
              <a:solidFill>
                <a:srgbClr val="1A0004"/>
              </a:solidFill>
              <a:latin typeface="Helvetica" charset="0"/>
              <a:ea typeface="+mn-ea"/>
              <a:cs typeface="+mn-cs"/>
            </a:endParaRPr>
          </a:p>
        </p:txBody>
      </p:sp>
      <p:sp>
        <p:nvSpPr>
          <p:cNvPr id="146485" name="Text Box 101"/>
          <p:cNvSpPr txBox="1">
            <a:spLocks noChangeArrowheads="1"/>
          </p:cNvSpPr>
          <p:nvPr/>
        </p:nvSpPr>
        <p:spPr bwMode="auto">
          <a:xfrm>
            <a:off x="4483100" y="6316663"/>
            <a:ext cx="13446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1A0004"/>
                </a:solidFill>
                <a:latin typeface="Helvetica" charset="0"/>
              </a:rPr>
              <a:t>JESUS </a:t>
            </a:r>
            <a:r>
              <a:rPr lang="en-US" b="1" u="sng">
                <a:solidFill>
                  <a:srgbClr val="1A0004"/>
                </a:solidFill>
                <a:latin typeface="Helvetica" charset="0"/>
              </a:rPr>
              <a:t>(</a:t>
            </a:r>
            <a:r>
              <a:rPr lang="en-US" u="sng">
                <a:solidFill>
                  <a:srgbClr val="1A0004"/>
                </a:solidFill>
                <a:latin typeface="Radhika-PC" charset="0"/>
              </a:rPr>
              <a:t>fhaiqiajykafia</a:t>
            </a:r>
            <a:r>
              <a:rPr lang="en-US" b="1" u="sng">
                <a:solidFill>
                  <a:srgbClr val="1A0004"/>
                </a:solidFill>
                <a:latin typeface="Helvetica" charset="0"/>
              </a:rPr>
              <a:t>)</a:t>
            </a:r>
            <a:endParaRPr lang="en-US" b="1">
              <a:solidFill>
                <a:srgbClr val="1A0004"/>
              </a:solidFill>
              <a:latin typeface="Helvetica" charset="0"/>
            </a:endParaRP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46487"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rPr>
              <a:t>02</a:t>
            </a:r>
          </a:p>
        </p:txBody>
      </p:sp>
      <p:sp>
        <p:nvSpPr>
          <p:cNvPr id="146488"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Helvetica" charset="0"/>
              </a:rPr>
              <a:t>C  7  S  J </a:t>
            </a:r>
          </a:p>
        </p:txBody>
      </p:sp>
      <p:sp>
        <p:nvSpPr>
          <p:cNvPr id="211981" name="Text Box 13"/>
          <p:cNvSpPr txBox="1">
            <a:spLocks noChangeArrowheads="1"/>
          </p:cNvSpPr>
          <p:nvPr/>
        </p:nvSpPr>
        <p:spPr bwMode="auto">
          <a:xfrm>
            <a:off x="7283450" y="2533650"/>
            <a:ext cx="3179763" cy="369888"/>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00" b="1">
                <a:solidFill>
                  <a:srgbClr val="FFFF00"/>
                </a:solidFill>
                <a:latin typeface="Radhika-PC" charset="0"/>
              </a:rPr>
              <a:t>අධ්‍යයන උපකාරක 02</a:t>
            </a:r>
            <a:endParaRPr lang="en-US" sz="2000" b="1">
              <a:solidFill>
                <a:srgbClr val="FFFF00"/>
              </a:solidFill>
              <a:latin typeface="Comic Sans MS" charset="0"/>
            </a:endParaRPr>
          </a:p>
        </p:txBody>
      </p:sp>
      <p:sp>
        <p:nvSpPr>
          <p:cNvPr id="209" name="TextBox 208"/>
          <p:cNvSpPr txBox="1"/>
          <p:nvPr/>
        </p:nvSpPr>
        <p:spPr>
          <a:xfrm>
            <a:off x="1966913" y="53975"/>
            <a:ext cx="5010150" cy="5238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800" dirty="0">
                <a:solidFill>
                  <a:srgbClr val="1A0004"/>
                </a:solidFill>
                <a:effectLst>
                  <a:outerShdw blurRad="38100" dist="38100" dir="2700000" algn="tl">
                    <a:srgbClr val="DDDDDD"/>
                  </a:outerShdw>
                </a:effectLst>
                <a:latin typeface="Radhika-PC" charset="0"/>
              </a:rPr>
              <a:t>මූලික ලෙසට බයිබලය</a:t>
            </a:r>
            <a:endParaRPr lang="en-US" sz="4000" dirty="0">
              <a:solidFill>
                <a:srgbClr val="1A0004"/>
              </a:solidFill>
              <a:effectLst>
                <a:outerShdw blurRad="38100" dist="38100" dir="2700000" algn="tl">
                  <a:srgbClr val="DDDDDD"/>
                </a:outerShdw>
              </a:effectLst>
              <a:latin typeface="Radhika-PC" charset="0"/>
            </a:endParaRPr>
          </a:p>
        </p:txBody>
      </p:sp>
      <p:sp>
        <p:nvSpPr>
          <p:cNvPr id="146491" name="Text Box 16"/>
          <p:cNvSpPr txBox="1">
            <a:spLocks noChangeArrowheads="1"/>
          </p:cNvSpPr>
          <p:nvPr/>
        </p:nvSpPr>
        <p:spPr bwMode="auto">
          <a:xfrm>
            <a:off x="6396038" y="4098925"/>
            <a:ext cx="7254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800" b="1" u="sng">
                <a:solidFill>
                  <a:srgbClr val="1A0004"/>
                </a:solidFill>
                <a:latin typeface="Helvetica" charset="0"/>
              </a:rPr>
              <a:t>JESUS</a:t>
            </a: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37"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50538"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0539"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82949" name="Rectangle 5"/>
          <p:cNvSpPr>
            <a:spLocks noChangeArrowheads="1"/>
          </p:cNvSpPr>
          <p:nvPr/>
        </p:nvSpPr>
        <p:spPr bwMode="auto">
          <a:xfrm>
            <a:off x="582613" y="419576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br>
              <a:rPr lang="en-US" sz="4000" b="1">
                <a:solidFill>
                  <a:srgbClr val="00FF00"/>
                </a:solidFill>
                <a:effectLst>
                  <a:outerShdw blurRad="38100" dist="38100" dir="2700000" algn="tl">
                    <a:srgbClr val="000000"/>
                  </a:outerShdw>
                </a:effectLst>
                <a:latin typeface="Times" charset="0"/>
              </a:rPr>
            </a:br>
            <a:r>
              <a:rPr lang="en-US" sz="4000" b="1">
                <a:solidFill>
                  <a:srgbClr val="FFFF00"/>
                </a:solidFill>
                <a:effectLst>
                  <a:outerShdw blurRad="38100" dist="38100" dir="2700000" algn="tl">
                    <a:srgbClr val="000000"/>
                  </a:outerShdw>
                </a:effectLst>
                <a:latin typeface="Times" charset="0"/>
              </a:rPr>
              <a:t>ඔබගේ බයිබල් ලිපි ගොනුව </a:t>
            </a:r>
            <a:r>
              <a:rPr lang="en-US" sz="4000" b="1">
                <a:solidFill>
                  <a:srgbClr val="00FF00"/>
                </a:solidFill>
                <a:effectLst>
                  <a:outerShdw blurRad="38100" dist="38100" dir="2700000" algn="tl">
                    <a:srgbClr val="000000"/>
                  </a:outerShdw>
                </a:effectLst>
                <a:latin typeface="Times" charset="0"/>
              </a:rPr>
              <a:t>විවර කිරීමට යතුර</a:t>
            </a:r>
          </a:p>
          <a:p>
            <a:pPr>
              <a:defRPr/>
            </a:pPr>
            <a:endParaRPr lang="en-US" sz="4000" b="1">
              <a:solidFill>
                <a:srgbClr val="00FF00"/>
              </a:solidFill>
              <a:effectLst>
                <a:outerShdw blurRad="38100" dist="38100" dir="2700000" algn="tl">
                  <a:srgbClr val="000000"/>
                </a:outerShdw>
              </a:effectLst>
              <a:latin typeface="Times" charset="0"/>
            </a:endParaRPr>
          </a:p>
        </p:txBody>
      </p:sp>
      <p:grpSp>
        <p:nvGrpSpPr>
          <p:cNvPr id="150534" name="Group 37"/>
          <p:cNvGrpSpPr>
            <a:grpSpLocks/>
          </p:cNvGrpSpPr>
          <p:nvPr/>
        </p:nvGrpSpPr>
        <p:grpSpPr bwMode="auto">
          <a:xfrm>
            <a:off x="660400" y="234315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i="1" dirty="0">
                  <a:solidFill>
                    <a:srgbClr val="F6FE0A"/>
                  </a:solidFill>
                  <a:latin typeface="Radhika-PC" charset="0"/>
                </a:rPr>
                <a:t>මූලික ලෙසට බයිබලය</a:t>
              </a:r>
            </a:p>
          </p:txBody>
        </p:sp>
        <p:sp>
          <p:nvSpPr>
            <p:cNvPr id="82983" name="Rectangle 39"/>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679700" y="576263"/>
            <a:ext cx="6235700" cy="831850"/>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i="1">
                <a:solidFill>
                  <a:schemeClr val="tx1"/>
                </a:solidFill>
                <a:latin typeface="Radhika-PC" charset="0"/>
              </a:rPr>
              <a:t>ඔබ දැනටමත් යම්දෙයක් තේරුම්ගත්තා.. මෙන්න අප ඉදිරියේදී බලන්නට යන දේ...</a:t>
            </a:r>
          </a:p>
        </p:txBody>
      </p:sp>
      <p:sp>
        <p:nvSpPr>
          <p:cNvPr id="229382" name="Text Box 6"/>
          <p:cNvSpPr txBox="1">
            <a:spLocks noChangeArrowheads="1"/>
          </p:cNvSpPr>
          <p:nvPr/>
        </p:nvSpPr>
        <p:spPr bwMode="auto">
          <a:xfrm>
            <a:off x="401638" y="1555750"/>
            <a:ext cx="8742362" cy="464185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defRPr/>
            </a:pPr>
            <a:r>
              <a:rPr lang="en-US" sz="2400" b="1">
                <a:solidFill>
                  <a:srgbClr val="FFEA18"/>
                </a:solidFill>
                <a:effectLst>
                  <a:outerShdw blurRad="38100" dist="38100" dir="2700000" algn="tl">
                    <a:srgbClr val="000000"/>
                  </a:outerShdw>
                </a:effectLst>
                <a:latin typeface="Comic Sans MS" charset="0"/>
              </a:rPr>
              <a:t> 	• බයිබල් ලිපි ගොනුව පිළිබඳ සංකල්පය</a:t>
            </a:r>
          </a:p>
          <a:p>
            <a:pPr algn="l">
              <a:lnSpc>
                <a:spcPct val="120000"/>
              </a:lnSpc>
              <a:spcBef>
                <a:spcPct val="50000"/>
              </a:spcBef>
              <a:defRPr/>
            </a:pPr>
            <a:r>
              <a:rPr lang="en-US" sz="2000" b="1">
                <a:solidFill>
                  <a:srgbClr val="FFEA18"/>
                </a:solidFill>
                <a:effectLst>
                  <a:outerShdw blurRad="38100" dist="38100" dir="2700000" algn="tl">
                    <a:srgbClr val="000000"/>
                  </a:outerShdw>
                </a:effectLst>
                <a:latin typeface="Comic Sans MS" charset="0"/>
              </a:rPr>
              <a:t>• බයිබල් ලිපි ගොනුව” ව්වර කිරීමට ඇති මනෝමය යතුර වන්නේ,</a:t>
            </a:r>
            <a:r>
              <a:rPr lang="en-US" sz="2000" b="1">
                <a:solidFill>
                  <a:srgbClr val="1FCC16"/>
                </a:solidFill>
                <a:effectLst>
                  <a:outerShdw blurRad="38100" dist="38100" dir="2700000" algn="tl">
                    <a:srgbClr val="000000"/>
                  </a:outerShdw>
                </a:effectLst>
                <a:latin typeface="Comic Sans MS" charset="0"/>
              </a:rPr>
              <a:t>…C 7 S J</a:t>
            </a:r>
          </a:p>
          <a:p>
            <a:pPr algn="l">
              <a:lnSpc>
                <a:spcPct val="120000"/>
              </a:lnSpc>
              <a:spcBef>
                <a:spcPct val="50000"/>
              </a:spcBef>
              <a:defRPr/>
            </a:pPr>
            <a:r>
              <a:rPr lang="en-US" sz="2400" b="1">
                <a:solidFill>
                  <a:srgbClr val="FFEA18"/>
                </a:solidFill>
                <a:effectLst>
                  <a:outerShdw blurRad="38100" dist="38100" dir="2700000" algn="tl">
                    <a:srgbClr val="000000"/>
                  </a:outerShdw>
                </a:effectLst>
                <a:latin typeface="Comic Sans MS" charset="0"/>
              </a:rPr>
              <a:t>• බයිබලීය ප්‍රධාන සිද්ධීන් අන්තර්ගත </a:t>
            </a:r>
            <a:r>
              <a:rPr lang="en-US" sz="2400" b="1">
                <a:solidFill>
                  <a:srgbClr val="63F90F"/>
                </a:solidFill>
                <a:effectLst>
                  <a:outerShdw blurRad="38100" dist="38100" dir="2700000" algn="tl">
                    <a:srgbClr val="000000"/>
                  </a:outerShdw>
                </a:effectLst>
                <a:latin typeface="Comic Sans MS" charset="0"/>
              </a:rPr>
              <a:t>මනෝමය සිතියම</a:t>
            </a:r>
          </a:p>
          <a:p>
            <a:pPr algn="l">
              <a:lnSpc>
                <a:spcPct val="120000"/>
              </a:lnSpc>
              <a:spcBef>
                <a:spcPct val="50000"/>
              </a:spcBef>
              <a:defRPr/>
            </a:pPr>
            <a:r>
              <a:rPr lang="en-US" sz="2400" b="1">
                <a:solidFill>
                  <a:srgbClr val="FFEA18"/>
                </a:solidFill>
                <a:effectLst>
                  <a:outerShdw blurRad="38100" dist="38100" dir="2700000" algn="tl">
                    <a:srgbClr val="000000"/>
                  </a:outerShdw>
                </a:effectLst>
                <a:latin typeface="Comic Sans MS" charset="0"/>
              </a:rPr>
              <a:t>• බයිබලීය කථාන්දරයේ හරයඃ </a:t>
            </a:r>
            <a:r>
              <a:rPr lang="en-US" sz="2400" b="1">
                <a:solidFill>
                  <a:srgbClr val="63F90F"/>
                </a:solidFill>
                <a:effectLst>
                  <a:outerShdw blurRad="38100" dist="38100" dir="2700000" algn="tl">
                    <a:srgbClr val="000000"/>
                  </a:outerShdw>
                </a:effectLst>
                <a:latin typeface="Comic Sans MS" charset="0"/>
              </a:rPr>
              <a:t>ක්ෂණික කාලනීර්ණය</a:t>
            </a:r>
          </a:p>
          <a:p>
            <a:pPr algn="l">
              <a:lnSpc>
                <a:spcPct val="120000"/>
              </a:lnSpc>
              <a:spcBef>
                <a:spcPct val="50000"/>
              </a:spcBef>
              <a:defRPr/>
            </a:pPr>
            <a:r>
              <a:rPr lang="en-US" sz="2400" b="1">
                <a:solidFill>
                  <a:srgbClr val="FFEA18"/>
                </a:solidFill>
                <a:effectLst>
                  <a:outerShdw blurRad="38100" dist="38100" dir="2700000" algn="tl">
                    <a:srgbClr val="000000"/>
                  </a:outerShdw>
                </a:effectLst>
                <a:latin typeface="Comic Sans MS" charset="0"/>
              </a:rPr>
              <a:t>• ස්වාමිවූ යේසුස් කිස්තුස් වහන්සේගේ සේවය පිළිබඳ සෘජුවම ආදර්ශයක්       දෙන දේවවචනයේ දෙන </a:t>
            </a:r>
            <a:r>
              <a:rPr lang="en-US" sz="2400" b="1">
                <a:solidFill>
                  <a:srgbClr val="63F90F"/>
                </a:solidFill>
                <a:effectLst>
                  <a:outerShdw blurRad="38100" dist="38100" dir="2700000" algn="tl">
                    <a:srgbClr val="000000"/>
                  </a:outerShdw>
                </a:effectLst>
                <a:latin typeface="Comic Sans MS" charset="0"/>
              </a:rPr>
              <a:t>අබ්‍රහමීය පදනම </a:t>
            </a:r>
          </a:p>
          <a:p>
            <a:pPr algn="l">
              <a:lnSpc>
                <a:spcPct val="120000"/>
              </a:lnSpc>
              <a:spcBef>
                <a:spcPct val="50000"/>
              </a:spcBef>
              <a:defRPr/>
            </a:pPr>
            <a:r>
              <a:rPr lang="en-US" sz="2400" b="1">
                <a:solidFill>
                  <a:srgbClr val="FFEA18"/>
                </a:solidFill>
                <a:effectLst>
                  <a:outerShdw blurRad="38100" dist="38100" dir="2700000" algn="tl">
                    <a:srgbClr val="000000"/>
                  </a:outerShdw>
                </a:effectLst>
                <a:latin typeface="Comic Sans MS" charset="0"/>
              </a:rPr>
              <a:t>• කථා වස්තු මත පදනම් වූ </a:t>
            </a:r>
            <a:r>
              <a:rPr lang="en-US" sz="2400" b="1">
                <a:solidFill>
                  <a:srgbClr val="63F90F"/>
                </a:solidFill>
                <a:effectLst>
                  <a:outerShdw blurRad="38100" dist="38100" dir="2700000" algn="tl">
                    <a:srgbClr val="000000"/>
                  </a:outerShdw>
                </a:effectLst>
                <a:latin typeface="Comic Sans MS" charset="0"/>
              </a:rPr>
              <a:t>බයිබලීය නිර්මාණ ශිල්පය</a:t>
            </a:r>
          </a:p>
          <a:p>
            <a:pPr algn="l">
              <a:lnSpc>
                <a:spcPct val="120000"/>
              </a:lnSpc>
              <a:spcBef>
                <a:spcPct val="50000"/>
              </a:spcBef>
              <a:defRPr/>
            </a:pPr>
            <a:r>
              <a:rPr lang="en-US" sz="2400" b="1">
                <a:solidFill>
                  <a:srgbClr val="FFEA18"/>
                </a:solidFill>
                <a:effectLst>
                  <a:outerShdw blurRad="38100" dist="38100" dir="2700000" algn="tl">
                    <a:srgbClr val="000000"/>
                  </a:outerShdw>
                </a:effectLst>
                <a:latin typeface="Comic Sans MS" charset="0"/>
              </a:rPr>
              <a:t>• පරණ සහ නව ගිව්සුම් හී </a:t>
            </a:r>
            <a:r>
              <a:rPr lang="en-US" sz="2400" b="1">
                <a:solidFill>
                  <a:srgbClr val="63F90F"/>
                </a:solidFill>
                <a:effectLst>
                  <a:outerShdw blurRad="38100" dist="38100" dir="2700000" algn="tl">
                    <a:srgbClr val="000000"/>
                  </a:outerShdw>
                </a:effectLst>
                <a:latin typeface="Comic Sans MS" charset="0"/>
              </a:rPr>
              <a:t>පොත් </a:t>
            </a:r>
            <a:r>
              <a:rPr lang="en-US" sz="2400" b="1">
                <a:solidFill>
                  <a:srgbClr val="FFEA18"/>
                </a:solidFill>
                <a:effectLst>
                  <a:outerShdw blurRad="38100" dist="38100" dir="2700000" algn="tl">
                    <a:srgbClr val="000000"/>
                  </a:outerShdw>
                </a:effectLst>
                <a:latin typeface="Comic Sans MS" charset="0"/>
              </a:rPr>
              <a:t>සහ </a:t>
            </a:r>
            <a:r>
              <a:rPr lang="en-US" sz="2400" b="1">
                <a:solidFill>
                  <a:srgbClr val="63F90F"/>
                </a:solidFill>
                <a:effectLst>
                  <a:outerShdw blurRad="38100" dist="38100" dir="2700000" algn="tl">
                    <a:srgbClr val="000000"/>
                  </a:outerShdw>
                </a:effectLst>
                <a:latin typeface="Comic Sans MS" charset="0"/>
              </a:rPr>
              <a:t>තේමාවන්</a:t>
            </a:r>
            <a:endParaRPr lang="en-US" sz="2400">
              <a:solidFill>
                <a:srgbClr val="63F90F"/>
              </a:solidFill>
              <a:effectLst>
                <a:outerShdw blurRad="38100" dist="38100" dir="2700000" algn="tl">
                  <a:srgbClr val="000000"/>
                </a:outerShdw>
              </a:effectLst>
              <a:latin typeface="Radhika-PC"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665163" y="1803400"/>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5" name="Text Box 11"/>
          <p:cNvSpPr txBox="1">
            <a:spLocks noChangeArrowheads="1"/>
          </p:cNvSpPr>
          <p:nvPr/>
        </p:nvSpPr>
        <p:spPr bwMode="auto">
          <a:xfrm>
            <a:off x="-311150" y="198438"/>
            <a:ext cx="9769475"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pic>
        <p:nvPicPr>
          <p:cNvPr id="154626"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p:nvSpPr>
        <p:spPr bwMode="auto">
          <a:xfrm>
            <a:off x="-34925" y="1936750"/>
            <a:ext cx="9144000" cy="2554288"/>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000" b="1" dirty="0">
                <a:solidFill>
                  <a:srgbClr val="FFFF00"/>
                </a:solidFill>
                <a:effectLst>
                  <a:outerShdw blurRad="38100" dist="38100" dir="2700000" algn="tl">
                    <a:srgbClr val="000000"/>
                  </a:outerShdw>
                </a:effectLst>
                <a:latin typeface="Radhika-PC" charset="0"/>
              </a:rPr>
              <a:t>මූලික ලෙසට </a:t>
            </a:r>
          </a:p>
          <a:p>
            <a:pPr>
              <a:defRPr/>
            </a:pPr>
            <a:r>
              <a:rPr lang="en-US" sz="8000" b="1" dirty="0">
                <a:solidFill>
                  <a:srgbClr val="FFFF00"/>
                </a:solidFill>
                <a:effectLst>
                  <a:outerShdw blurRad="38100" dist="38100" dir="2700000" algn="tl">
                    <a:srgbClr val="000000"/>
                  </a:outerShdw>
                </a:effectLst>
                <a:latin typeface="Radhika-PC" charset="0"/>
              </a:rPr>
              <a:t>බයිබලය</a:t>
            </a:r>
            <a:endParaRPr lang="en-US" sz="16600" b="1" dirty="0">
              <a:solidFill>
                <a:srgbClr val="FFFF00"/>
              </a:solidFill>
              <a:effectLst>
                <a:outerShdw blurRad="38100" dist="38100" dir="2700000" algn="tl">
                  <a:srgbClr val="000000"/>
                </a:outerShdw>
              </a:effectLst>
              <a:latin typeface="Kosher-Normal" charset="0"/>
            </a:endParaRPr>
          </a:p>
        </p:txBody>
      </p:sp>
      <p:grpSp>
        <p:nvGrpSpPr>
          <p:cNvPr id="154628"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a:solidFill>
                    <a:srgbClr val="FAFD00"/>
                  </a:solidFill>
                  <a:latin typeface="Times New Roman" charset="0"/>
                </a:rPr>
                <a:t>A Presentation of The Bible…Basically Ministries International Inc.                Fort Worth, Texas</a:t>
              </a:r>
              <a:endParaRPr lang="en-US" sz="1800" b="1">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www.biblebasically.com</a:t>
              </a:r>
            </a:p>
          </p:txBody>
        </p:sp>
      </p:grpSp>
      <p:sp>
        <p:nvSpPr>
          <p:cNvPr id="154629"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4630"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54631" name="Text Box 14"/>
          <p:cNvSpPr txBox="1">
            <a:spLocks noChangeArrowheads="1"/>
          </p:cNvSpPr>
          <p:nvPr/>
        </p:nvSpPr>
        <p:spPr bwMode="auto">
          <a:xfrm>
            <a:off x="814546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76</a:t>
            </a:r>
          </a:p>
        </p:txBody>
      </p:sp>
      <p:sp>
        <p:nvSpPr>
          <p:cNvPr id="11"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56674"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56675"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6677" name="Text Box 10"/>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77</a:t>
            </a:r>
          </a:p>
        </p:txBody>
      </p:sp>
      <p:sp>
        <p:nvSpPr>
          <p:cNvPr id="156678" name="Rectangle 1"/>
          <p:cNvSpPr>
            <a:spLocks noChangeArrowheads="1"/>
          </p:cNvSpPr>
          <p:nvPr/>
        </p:nvSpPr>
        <p:spPr bwMode="auto">
          <a:xfrm>
            <a:off x="3375025" y="6886575"/>
            <a:ext cx="1500188"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solidFill>
                  <a:srgbClr val="FFFFFF"/>
                </a:solidFill>
              </a:rPr>
              <a:t>මූලික ලෙසට බයිබලය</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07</a:t>
            </a:r>
            <a:endParaRPr lang="en-US" sz="1400">
              <a:solidFill>
                <a:srgbClr val="FFFFFF"/>
              </a:solidFill>
            </a:endParaRPr>
          </a:p>
        </p:txBody>
      </p:sp>
      <p:sp>
        <p:nvSpPr>
          <p:cNvPr id="17412"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7416"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7417"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8"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318481" name="Text Box 17"/>
          <p:cNvSpPr txBox="1">
            <a:spLocks noChangeArrowheads="1"/>
          </p:cNvSpPr>
          <p:nvPr/>
        </p:nvSpPr>
        <p:spPr bwMode="auto">
          <a:xfrm>
            <a:off x="1001713" y="1903413"/>
            <a:ext cx="7051675" cy="175418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5400" b="1" dirty="0">
                <a:solidFill>
                  <a:srgbClr val="FFFF00"/>
                </a:solidFill>
                <a:effectLst>
                  <a:outerShdw blurRad="38100" dist="38100" dir="2700000" algn="tl">
                    <a:srgbClr val="000000"/>
                  </a:outerShdw>
                </a:effectLst>
                <a:latin typeface="Radhika-PC" charset="0"/>
              </a:rPr>
              <a:t>මූලික ලෙසට </a:t>
            </a:r>
          </a:p>
          <a:p>
            <a:pPr>
              <a:defRPr/>
            </a:pPr>
            <a:r>
              <a:rPr lang="en-US" sz="5400" b="1" dirty="0">
                <a:solidFill>
                  <a:srgbClr val="FFFF00"/>
                </a:solidFill>
                <a:effectLst>
                  <a:outerShdw blurRad="38100" dist="38100" dir="2700000" algn="tl">
                    <a:srgbClr val="000000"/>
                  </a:outerShdw>
                </a:effectLst>
                <a:latin typeface="Radhika-PC" charset="0"/>
              </a:rPr>
              <a:t>බයිබලය</a:t>
            </a:r>
            <a:endParaRPr lang="en-US" sz="7200" b="1" dirty="0">
              <a:solidFill>
                <a:srgbClr val="FFFF00"/>
              </a:solidFill>
              <a:effectLst>
                <a:outerShdw blurRad="38100" dist="38100" dir="2700000" algn="tl">
                  <a:srgbClr val="000000"/>
                </a:outerShdw>
              </a:effectLst>
              <a:latin typeface="Radhika-PC" charset="0"/>
            </a:endParaRPr>
          </a:p>
        </p:txBody>
      </p:sp>
      <p:sp>
        <p:nvSpPr>
          <p:cNvPr id="318482" name="Text Box 18"/>
          <p:cNvSpPr txBox="1">
            <a:spLocks noChangeArrowheads="1"/>
          </p:cNvSpPr>
          <p:nvPr/>
        </p:nvSpPr>
        <p:spPr bwMode="auto">
          <a:xfrm>
            <a:off x="3327400" y="3997325"/>
            <a:ext cx="2327275" cy="58420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200">
                <a:latin typeface="Radhika-PC" charset="0"/>
              </a:rPr>
              <a:t>පළමු කොටස</a:t>
            </a:r>
            <a:endParaRPr lang="en-AU" sz="3200">
              <a:latin typeface="Radhika-PC" charset="0"/>
            </a:endParaRPr>
          </a:p>
        </p:txBody>
      </p:sp>
      <p:sp>
        <p:nvSpPr>
          <p:cNvPr id="17421" name="Text Box 19"/>
          <p:cNvSpPr txBox="1">
            <a:spLocks noChangeArrowheads="1"/>
          </p:cNvSpPr>
          <p:nvPr/>
        </p:nvSpPr>
        <p:spPr bwMode="auto">
          <a:xfrm>
            <a:off x="6457950" y="2098675"/>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sp>
        <p:nvSpPr>
          <p:cNvPr id="318484" name="Text Box 20"/>
          <p:cNvSpPr txBox="1">
            <a:spLocks noChangeArrowheads="1"/>
          </p:cNvSpPr>
          <p:nvPr/>
        </p:nvSpPr>
        <p:spPr bwMode="auto">
          <a:xfrm>
            <a:off x="0" y="922338"/>
            <a:ext cx="8785225" cy="1179512"/>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800" b="1" dirty="0" err="1">
                <a:latin typeface="Radhika-PC" charset="0"/>
              </a:rPr>
              <a:t>යොමුව</a:t>
            </a:r>
            <a:r>
              <a:rPr lang="en-US" sz="2800" b="1" dirty="0">
                <a:latin typeface="Radhika-PC" charset="0"/>
              </a:rPr>
              <a:t> - </a:t>
            </a:r>
            <a:r>
              <a:rPr lang="en-US" sz="2800" b="1" dirty="0" err="1">
                <a:latin typeface="Radhika-PC" charset="0"/>
              </a:rPr>
              <a:t>මනසින්</a:t>
            </a:r>
            <a:r>
              <a:rPr lang="en-US" sz="2800" b="1" dirty="0">
                <a:latin typeface="Radhika-PC" charset="0"/>
              </a:rPr>
              <a:t> බයිබලය </a:t>
            </a:r>
            <a:r>
              <a:rPr lang="en-US" sz="2800" b="1" dirty="0" err="1">
                <a:latin typeface="Radhika-PC" charset="0"/>
              </a:rPr>
              <a:t>කළමණාකරනය</a:t>
            </a:r>
            <a:endParaRPr lang="en-US" sz="2800" b="1" dirty="0">
              <a:latin typeface="Radhika-PC" charset="0"/>
            </a:endParaRPr>
          </a:p>
          <a:p>
            <a:pPr>
              <a:lnSpc>
                <a:spcPct val="115000"/>
              </a:lnSpc>
              <a:spcAft>
                <a:spcPts val="1000"/>
              </a:spcAft>
              <a:defRPr/>
            </a:pPr>
            <a:r>
              <a:rPr lang="en-US" sz="2800" b="1" dirty="0">
                <a:latin typeface="Radhika-PC" charset="0"/>
              </a:rPr>
              <a:t> </a:t>
            </a:r>
            <a:r>
              <a:rPr lang="en-US" sz="2800" b="1" dirty="0" err="1">
                <a:latin typeface="Radhika-PC" charset="0"/>
              </a:rPr>
              <a:t>කරගැනීම</a:t>
            </a:r>
            <a:endParaRPr lang="en-AU" sz="2800" b="1" dirty="0">
              <a:latin typeface="Radhika-PC" charset="0"/>
            </a:endParaRPr>
          </a:p>
        </p:txBody>
      </p:sp>
      <p:sp>
        <p:nvSpPr>
          <p:cNvPr id="318485" name="Text Box 21"/>
          <p:cNvSpPr txBox="1">
            <a:spLocks noChangeArrowheads="1"/>
          </p:cNvSpPr>
          <p:nvPr/>
        </p:nvSpPr>
        <p:spPr bwMode="auto">
          <a:xfrm>
            <a:off x="969963" y="4818063"/>
            <a:ext cx="7024687" cy="646112"/>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600">
                <a:solidFill>
                  <a:srgbClr val="92D050"/>
                </a:solidFill>
                <a:latin typeface="Radhika-PC" charset="0"/>
              </a:rPr>
              <a:t>¶බයිබල් ලිපි ගොනුව¶ විවර කිරීම</a:t>
            </a:r>
          </a:p>
        </p:txBody>
      </p:sp>
      <p:sp>
        <p:nvSpPr>
          <p:cNvPr id="318486" name="Rectangle 22"/>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948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223838" y="-150813"/>
            <a:ext cx="8920162" cy="7008813"/>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459"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9461"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08</a:t>
            </a:r>
          </a:p>
        </p:txBody>
      </p:sp>
      <p:sp>
        <p:nvSpPr>
          <p:cNvPr id="191618" name="Text Box 130"/>
          <p:cNvSpPr txBox="1">
            <a:spLocks noChangeArrowheads="1"/>
          </p:cNvSpPr>
          <p:nvPr/>
        </p:nvSpPr>
        <p:spPr bwMode="auto">
          <a:xfrm>
            <a:off x="3011488" y="6219825"/>
            <a:ext cx="3248025" cy="646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600">
                <a:solidFill>
                  <a:schemeClr val="tx1"/>
                </a:solidFill>
                <a:latin typeface="Radhika-PC" charset="0"/>
              </a:rPr>
              <a:t>මූලාශ්‍රය කුමක්ද ?</a:t>
            </a:r>
            <a:endParaRPr lang="en-AU" sz="3600">
              <a:solidFill>
                <a:schemeClr val="tx1"/>
              </a:solidFill>
              <a:latin typeface="Radhika-PC" charset="0"/>
            </a:endParaRPr>
          </a:p>
        </p:txBody>
      </p:sp>
      <p:sp>
        <p:nvSpPr>
          <p:cNvPr id="191627" name="Text Box 139"/>
          <p:cNvSpPr txBox="1">
            <a:spLocks noChangeArrowheads="1"/>
          </p:cNvSpPr>
          <p:nvPr/>
        </p:nvSpPr>
        <p:spPr bwMode="auto">
          <a:xfrm>
            <a:off x="1147763" y="5408613"/>
            <a:ext cx="6975475"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ලොව පුරා සෑම ඇදහිලිවන්ත සහ නොඇදහිලිවන්තයන්ගේ</a:t>
            </a:r>
            <a:endParaRPr lang="en-AU" sz="2400">
              <a:solidFill>
                <a:srgbClr val="FFFF00"/>
              </a:solidFill>
              <a:latin typeface="Calibri" charset="0"/>
              <a:ea typeface="Calibri" charset="0"/>
              <a:cs typeface="Iskoola Pota" charset="0"/>
            </a:endParaRPr>
          </a:p>
        </p:txBody>
      </p:sp>
      <p:sp>
        <p:nvSpPr>
          <p:cNvPr id="191628" name="Text Box 140"/>
          <p:cNvSpPr txBox="1">
            <a:spLocks noChangeArrowheads="1"/>
          </p:cNvSpPr>
          <p:nvPr/>
        </p:nvSpPr>
        <p:spPr bwMode="auto">
          <a:xfrm>
            <a:off x="2928938" y="5767388"/>
            <a:ext cx="341471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chemeClr val="tx1"/>
                </a:solidFill>
                <a:latin typeface="Radhika-PC" charset="0"/>
                <a:ea typeface="Calibri" charset="0"/>
                <a:cs typeface="Iskoola Pota" charset="0"/>
              </a:rPr>
              <a:t>බයිබලානුකූල සිතුවිල්ලකම</a:t>
            </a:r>
            <a:endParaRPr lang="en-AU" sz="2400">
              <a:solidFill>
                <a:schemeClr val="tx1"/>
              </a:solidFill>
              <a:latin typeface="Calibri" charset="0"/>
              <a:ea typeface="Calibri" charset="0"/>
              <a:cs typeface="Iskoola Pota" charset="0"/>
            </a:endParaRPr>
          </a:p>
        </p:txBody>
      </p:sp>
      <p:sp>
        <p:nvSpPr>
          <p:cNvPr id="191513" name="Text Box 25"/>
          <p:cNvSpPr txBox="1">
            <a:spLocks noChangeArrowheads="1"/>
          </p:cNvSpPr>
          <p:nvPr/>
        </p:nvSpPr>
        <p:spPr bwMode="auto">
          <a:xfrm>
            <a:off x="2403475" y="700088"/>
            <a:ext cx="4465638" cy="47085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dirty="0" err="1">
                <a:solidFill>
                  <a:srgbClr val="FFFF00"/>
                </a:solidFill>
                <a:latin typeface="Radhika-PC" charset="0"/>
              </a:rPr>
              <a:t>එක්</a:t>
            </a:r>
            <a:r>
              <a:rPr lang="en-US" sz="6000" dirty="0">
                <a:solidFill>
                  <a:srgbClr val="FFFF00"/>
                </a:solidFill>
                <a:latin typeface="Radhika-PC" charset="0"/>
              </a:rPr>
              <a:t> </a:t>
            </a:r>
            <a:r>
              <a:rPr lang="en-US" sz="6000" dirty="0" err="1">
                <a:solidFill>
                  <a:srgbClr val="FFFF00"/>
                </a:solidFill>
                <a:latin typeface="Radhika-PC" charset="0"/>
              </a:rPr>
              <a:t>සිතුවිල්ලක්</a:t>
            </a:r>
            <a:r>
              <a:rPr lang="en-US" sz="6000" dirty="0">
                <a:solidFill>
                  <a:srgbClr val="FFFF00"/>
                </a:solidFill>
                <a:latin typeface="Radhika-PC" charset="0"/>
              </a:rPr>
              <a:t> </a:t>
            </a:r>
            <a:r>
              <a:rPr lang="en-US" sz="6000" dirty="0" err="1">
                <a:solidFill>
                  <a:srgbClr val="FFFF00"/>
                </a:solidFill>
                <a:latin typeface="Radhika-PC" charset="0"/>
              </a:rPr>
              <a:t>සමගින්</a:t>
            </a:r>
            <a:r>
              <a:rPr lang="en-US" sz="6000" dirty="0">
                <a:solidFill>
                  <a:srgbClr val="FFFF00"/>
                </a:solidFill>
                <a:latin typeface="Radhika-PC" charset="0"/>
              </a:rPr>
              <a:t> </a:t>
            </a:r>
            <a:r>
              <a:rPr lang="en-US" sz="6000" dirty="0" err="1">
                <a:solidFill>
                  <a:srgbClr val="FFFF00"/>
                </a:solidFill>
                <a:latin typeface="Radhika-PC" charset="0"/>
              </a:rPr>
              <a:t>අප</a:t>
            </a:r>
            <a:r>
              <a:rPr lang="en-US" sz="6000" dirty="0">
                <a:solidFill>
                  <a:srgbClr val="FFFF00"/>
                </a:solidFill>
                <a:latin typeface="Radhika-PC" charset="0"/>
              </a:rPr>
              <a:t> </a:t>
            </a:r>
            <a:r>
              <a:rPr lang="en-US" sz="6000" dirty="0" err="1">
                <a:solidFill>
                  <a:srgbClr val="FFFF00"/>
                </a:solidFill>
                <a:latin typeface="Radhika-PC" charset="0"/>
              </a:rPr>
              <a:t>මෙය</a:t>
            </a:r>
            <a:r>
              <a:rPr lang="en-US" sz="6000" dirty="0">
                <a:solidFill>
                  <a:srgbClr val="FFFF00"/>
                </a:solidFill>
                <a:latin typeface="Radhika-PC" charset="0"/>
              </a:rPr>
              <a:t> </a:t>
            </a:r>
            <a:r>
              <a:rPr lang="en-US" sz="6000" dirty="0" err="1">
                <a:solidFill>
                  <a:srgbClr val="FFFF00"/>
                </a:solidFill>
                <a:latin typeface="Radhika-PC" charset="0"/>
              </a:rPr>
              <a:t>දියත්</a:t>
            </a:r>
            <a:r>
              <a:rPr lang="en-US" sz="6000" dirty="0">
                <a:solidFill>
                  <a:srgbClr val="FFFF00"/>
                </a:solidFill>
                <a:latin typeface="Radhika-PC" charset="0"/>
              </a:rPr>
              <a:t> </a:t>
            </a:r>
            <a:r>
              <a:rPr lang="en-US" sz="6000" dirty="0" err="1">
                <a:solidFill>
                  <a:srgbClr val="FFFF00"/>
                </a:solidFill>
                <a:latin typeface="Radhika-PC" charset="0"/>
              </a:rPr>
              <a:t>කරමු</a:t>
            </a:r>
            <a:endParaRPr lang="en-US" sz="6000" b="1" dirty="0">
              <a:solidFill>
                <a:srgbClr val="FFFF00"/>
              </a:solidFill>
              <a:latin typeface="Radhika-PC" charset="0"/>
            </a:endParaRPr>
          </a:p>
        </p:txBody>
      </p:sp>
      <p:sp>
        <p:nvSpPr>
          <p:cNvPr id="191635" name="Text Box 147"/>
          <p:cNvSpPr txBox="1">
            <a:spLocks noChangeArrowheads="1"/>
          </p:cNvSpPr>
          <p:nvPr/>
        </p:nvSpPr>
        <p:spPr bwMode="auto">
          <a:xfrm>
            <a:off x="2736850" y="4733925"/>
            <a:ext cx="3798888" cy="490538"/>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chemeClr val="tx1"/>
                </a:solidFill>
                <a:latin typeface="Radhika-PC" charset="0"/>
                <a:ea typeface="Calibri" charset="0"/>
                <a:cs typeface="Iskoola Pota" charset="0"/>
              </a:rPr>
              <a:t>බයිබලානුකූල සෑම පොතකටම</a:t>
            </a:r>
          </a:p>
        </p:txBody>
      </p:sp>
      <p:sp>
        <p:nvSpPr>
          <p:cNvPr id="191636" name="Text Box 148"/>
          <p:cNvSpPr txBox="1">
            <a:spLocks noChangeArrowheads="1"/>
          </p:cNvSpPr>
          <p:nvPr/>
        </p:nvSpPr>
        <p:spPr bwMode="auto">
          <a:xfrm>
            <a:off x="3068638" y="855663"/>
            <a:ext cx="3133725" cy="490537"/>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chemeClr val="tx1"/>
                </a:solidFill>
                <a:latin typeface="Radhika-PC" charset="0"/>
                <a:ea typeface="Calibri" charset="0"/>
                <a:cs typeface="Iskoola Pota" charset="0"/>
              </a:rPr>
              <a:t>සෑම කිතුණු විශ්වාසයකම</a:t>
            </a:r>
          </a:p>
        </p:txBody>
      </p:sp>
      <p:sp>
        <p:nvSpPr>
          <p:cNvPr id="191637" name="Text Box 149"/>
          <p:cNvSpPr txBox="1">
            <a:spLocks noChangeArrowheads="1"/>
          </p:cNvSpPr>
          <p:nvPr/>
        </p:nvSpPr>
        <p:spPr bwMode="auto">
          <a:xfrm>
            <a:off x="2967038" y="238125"/>
            <a:ext cx="3336925" cy="490538"/>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chemeClr val="tx1"/>
                </a:solidFill>
                <a:latin typeface="Radhika-PC" charset="0"/>
                <a:ea typeface="Calibri" charset="0"/>
                <a:cs typeface="Iskoola Pota" charset="0"/>
              </a:rPr>
              <a:t>සෑම කිතුණු ධර්මතාවයකම</a:t>
            </a:r>
          </a:p>
        </p:txBody>
      </p:sp>
      <p:sp>
        <p:nvSpPr>
          <p:cNvPr id="191638" name="Text Box 150"/>
          <p:cNvSpPr txBox="1">
            <a:spLocks noChangeArrowheads="1"/>
          </p:cNvSpPr>
          <p:nvPr/>
        </p:nvSpPr>
        <p:spPr bwMode="auto">
          <a:xfrm>
            <a:off x="3611563" y="4227513"/>
            <a:ext cx="2047875"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සෑම භාෂාවකම </a:t>
            </a:r>
            <a:endParaRPr lang="en-AU" sz="2400">
              <a:solidFill>
                <a:srgbClr val="FFFF00"/>
              </a:solidFill>
              <a:latin typeface="Calibri" charset="0"/>
              <a:ea typeface="Calibri" charset="0"/>
              <a:cs typeface="Iskoola Pota" charset="0"/>
            </a:endParaRPr>
          </a:p>
        </p:txBody>
      </p:sp>
      <p:sp>
        <p:nvSpPr>
          <p:cNvPr id="191639" name="Text Box 151"/>
          <p:cNvSpPr txBox="1">
            <a:spLocks noChangeArrowheads="1"/>
          </p:cNvSpPr>
          <p:nvPr/>
        </p:nvSpPr>
        <p:spPr bwMode="auto">
          <a:xfrm>
            <a:off x="2933700" y="3719513"/>
            <a:ext cx="3403600" cy="490537"/>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ලොව සෑම රටක් තුලම ඇති</a:t>
            </a:r>
          </a:p>
        </p:txBody>
      </p:sp>
      <p:sp>
        <p:nvSpPr>
          <p:cNvPr id="191640" name="Text Box 152"/>
          <p:cNvSpPr txBox="1">
            <a:spLocks noChangeArrowheads="1"/>
          </p:cNvSpPr>
          <p:nvPr/>
        </p:nvSpPr>
        <p:spPr bwMode="auto">
          <a:xfrm>
            <a:off x="2430463" y="1522413"/>
            <a:ext cx="441166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සෑම සෙමනේරි පුස්ථකාලයකම ඇති</a:t>
            </a:r>
            <a:endParaRPr lang="en-AU" sz="2400">
              <a:solidFill>
                <a:srgbClr val="FFFF00"/>
              </a:solidFill>
              <a:latin typeface="Calibri" charset="0"/>
              <a:ea typeface="Calibri" charset="0"/>
              <a:cs typeface="Iskoola Pota" charset="0"/>
            </a:endParaRPr>
          </a:p>
        </p:txBody>
      </p:sp>
      <p:sp>
        <p:nvSpPr>
          <p:cNvPr id="191641" name="Text Box 153"/>
          <p:cNvSpPr txBox="1">
            <a:spLocks noChangeArrowheads="1"/>
          </p:cNvSpPr>
          <p:nvPr/>
        </p:nvSpPr>
        <p:spPr bwMode="auto">
          <a:xfrm>
            <a:off x="4341813" y="5097463"/>
            <a:ext cx="58737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400">
                <a:solidFill>
                  <a:srgbClr val="FFFF00"/>
                </a:solidFill>
                <a:latin typeface="Radhika-PC" charset="0"/>
              </a:rPr>
              <a:t>සහ</a:t>
            </a:r>
            <a:endParaRPr lang="en-AU" sz="2400">
              <a:solidFill>
                <a:srgbClr val="FFFF00"/>
              </a:solidFill>
              <a:latin typeface="Radhika-PC" charset="0"/>
            </a:endParaRPr>
          </a:p>
        </p:txBody>
      </p:sp>
      <p:sp>
        <p:nvSpPr>
          <p:cNvPr id="191642" name="Text Box 154"/>
          <p:cNvSpPr txBox="1">
            <a:spLocks noChangeArrowheads="1"/>
          </p:cNvSpPr>
          <p:nvPr/>
        </p:nvSpPr>
        <p:spPr bwMode="auto">
          <a:xfrm>
            <a:off x="2351088" y="3167063"/>
            <a:ext cx="457041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සෑම විශ්වවිද්‍යාල පුස්ථකාලයකම ඇති</a:t>
            </a:r>
            <a:endParaRPr lang="en-AU" sz="2400">
              <a:solidFill>
                <a:srgbClr val="FFFF00"/>
              </a:solidFill>
              <a:latin typeface="Calibri" charset="0"/>
              <a:ea typeface="Calibri" charset="0"/>
              <a:cs typeface="Iskoola Pota" charset="0"/>
            </a:endParaRPr>
          </a:p>
        </p:txBody>
      </p:sp>
      <p:sp>
        <p:nvSpPr>
          <p:cNvPr id="191643" name="Text Box 155"/>
          <p:cNvSpPr txBox="1">
            <a:spLocks noChangeArrowheads="1"/>
          </p:cNvSpPr>
          <p:nvPr/>
        </p:nvSpPr>
        <p:spPr bwMode="auto">
          <a:xfrm>
            <a:off x="2522538" y="2582863"/>
            <a:ext cx="4225925"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සෑම පුද්ගලික පුස්ථකාලයකම ඇති</a:t>
            </a:r>
            <a:endParaRPr lang="en-AU" sz="2400">
              <a:solidFill>
                <a:srgbClr val="FFFF00"/>
              </a:solidFill>
              <a:latin typeface="Calibri" charset="0"/>
              <a:ea typeface="Calibri" charset="0"/>
              <a:cs typeface="Iskoola Pota" charset="0"/>
            </a:endParaRPr>
          </a:p>
        </p:txBody>
      </p:sp>
      <p:sp>
        <p:nvSpPr>
          <p:cNvPr id="191644" name="Text Box 156"/>
          <p:cNvSpPr txBox="1">
            <a:spLocks noChangeArrowheads="1"/>
          </p:cNvSpPr>
          <p:nvPr/>
        </p:nvSpPr>
        <p:spPr bwMode="auto">
          <a:xfrm>
            <a:off x="2617788" y="2036763"/>
            <a:ext cx="403701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a:solidFill>
                  <a:srgbClr val="FFFF00"/>
                </a:solidFill>
                <a:latin typeface="Radhika-PC" charset="0"/>
                <a:ea typeface="Calibri" charset="0"/>
                <a:cs typeface="Iskoola Pota" charset="0"/>
              </a:rPr>
              <a:t>සෑම මහජන පුස්ථකාලයකම ඇති</a:t>
            </a:r>
            <a:endParaRPr lang="en-AU" sz="2400">
              <a:solidFill>
                <a:srgbClr val="FFFF00"/>
              </a:solidFill>
              <a:latin typeface="Calibri" charset="0"/>
              <a:ea typeface="Calibri" charset="0"/>
              <a:cs typeface="Iskoola Pota" charset="0"/>
            </a:endParaRPr>
          </a:p>
        </p:txBody>
      </p:sp>
      <p:sp>
        <p:nvSpPr>
          <p:cNvPr id="191645" name="Rectangle 157"/>
          <p:cNvSpPr>
            <a:spLocks noChangeArrowheads="1"/>
          </p:cNvSpPr>
          <p:nvPr/>
        </p:nvSpPr>
        <p:spPr bwMode="auto">
          <a:xfrm>
            <a:off x="50800" y="-198438"/>
            <a:ext cx="9156700" cy="7056438"/>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441575" y="247650"/>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CC1417"/>
                </a:solidFill>
                <a:latin typeface="Helvetica" pitchFamily="-107" charset="0"/>
                <a:ea typeface="+mn-ea"/>
                <a:cs typeface="+mn-cs"/>
              </a:rPr>
              <a:t>?</a:t>
            </a:r>
          </a:p>
        </p:txBody>
      </p:sp>
      <p:sp>
        <p:nvSpPr>
          <p:cNvPr id="19478"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37"/>
                                        </p:tgtEl>
                                        <p:attrNameLst>
                                          <p:attrName>style.visibility</p:attrName>
                                        </p:attrNameLst>
                                      </p:cBhvr>
                                      <p:to>
                                        <p:strVal val="visible"/>
                                      </p:to>
                                    </p:set>
                                    <p:anim calcmode="lin" valueType="num">
                                      <p:cBhvr>
                                        <p:cTn id="16" dur="500" fill="hold"/>
                                        <p:tgtEl>
                                          <p:spTgt spid="191637"/>
                                        </p:tgtEl>
                                        <p:attrNameLst>
                                          <p:attrName>ppt_w</p:attrName>
                                        </p:attrNameLst>
                                      </p:cBhvr>
                                      <p:tavLst>
                                        <p:tav tm="0">
                                          <p:val>
                                            <p:fltVal val="0"/>
                                          </p:val>
                                        </p:tav>
                                        <p:tav tm="100000">
                                          <p:val>
                                            <p:strVal val="#ppt_w"/>
                                          </p:val>
                                        </p:tav>
                                      </p:tavLst>
                                    </p:anim>
                                    <p:anim calcmode="lin" valueType="num">
                                      <p:cBhvr>
                                        <p:cTn id="17" dur="500" fill="hold"/>
                                        <p:tgtEl>
                                          <p:spTgt spid="191637"/>
                                        </p:tgtEl>
                                        <p:attrNameLst>
                                          <p:attrName>ppt_h</p:attrName>
                                        </p:attrNameLst>
                                      </p:cBhvr>
                                      <p:tavLst>
                                        <p:tav tm="0">
                                          <p:val>
                                            <p:fltVal val="0"/>
                                          </p:val>
                                        </p:tav>
                                        <p:tav tm="100000">
                                          <p:val>
                                            <p:strVal val="#ppt_h"/>
                                          </p:val>
                                        </p:tav>
                                      </p:tavLst>
                                    </p:anim>
                                    <p:anim calcmode="lin" valueType="num">
                                      <p:cBhvr>
                                        <p:cTn id="18" dur="500" fill="hold"/>
                                        <p:tgtEl>
                                          <p:spTgt spid="191637"/>
                                        </p:tgtEl>
                                        <p:attrNameLst>
                                          <p:attrName>ppt_x</p:attrName>
                                        </p:attrNameLst>
                                      </p:cBhvr>
                                      <p:tavLst>
                                        <p:tav tm="0">
                                          <p:val>
                                            <p:fltVal val="0.5"/>
                                          </p:val>
                                        </p:tav>
                                        <p:tav tm="100000">
                                          <p:val>
                                            <p:strVal val="#ppt_x"/>
                                          </p:val>
                                        </p:tav>
                                      </p:tavLst>
                                    </p:anim>
                                    <p:anim calcmode="lin" valueType="num">
                                      <p:cBhvr>
                                        <p:cTn id="19"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6"/>
                                        </p:tgtEl>
                                        <p:attrNameLst>
                                          <p:attrName>style.visibility</p:attrName>
                                        </p:attrNameLst>
                                      </p:cBhvr>
                                      <p:to>
                                        <p:strVal val="visible"/>
                                      </p:to>
                                    </p:set>
                                    <p:anim calcmode="lin" valueType="num">
                                      <p:cBhvr>
                                        <p:cTn id="24" dur="500" fill="hold"/>
                                        <p:tgtEl>
                                          <p:spTgt spid="191636"/>
                                        </p:tgtEl>
                                        <p:attrNameLst>
                                          <p:attrName>ppt_w</p:attrName>
                                        </p:attrNameLst>
                                      </p:cBhvr>
                                      <p:tavLst>
                                        <p:tav tm="0">
                                          <p:val>
                                            <p:fltVal val="0"/>
                                          </p:val>
                                        </p:tav>
                                        <p:tav tm="100000">
                                          <p:val>
                                            <p:strVal val="#ppt_w"/>
                                          </p:val>
                                        </p:tav>
                                      </p:tavLst>
                                    </p:anim>
                                    <p:anim calcmode="lin" valueType="num">
                                      <p:cBhvr>
                                        <p:cTn id="25" dur="500" fill="hold"/>
                                        <p:tgtEl>
                                          <p:spTgt spid="191636"/>
                                        </p:tgtEl>
                                        <p:attrNameLst>
                                          <p:attrName>ppt_h</p:attrName>
                                        </p:attrNameLst>
                                      </p:cBhvr>
                                      <p:tavLst>
                                        <p:tav tm="0">
                                          <p:val>
                                            <p:fltVal val="0"/>
                                          </p:val>
                                        </p:tav>
                                        <p:tav tm="100000">
                                          <p:val>
                                            <p:strVal val="#ppt_h"/>
                                          </p:val>
                                        </p:tav>
                                      </p:tavLst>
                                    </p:anim>
                                    <p:anim calcmode="lin" valueType="num">
                                      <p:cBhvr>
                                        <p:cTn id="26" dur="500" fill="hold"/>
                                        <p:tgtEl>
                                          <p:spTgt spid="191636"/>
                                        </p:tgtEl>
                                        <p:attrNameLst>
                                          <p:attrName>ppt_x</p:attrName>
                                        </p:attrNameLst>
                                      </p:cBhvr>
                                      <p:tavLst>
                                        <p:tav tm="0">
                                          <p:val>
                                            <p:fltVal val="0.5"/>
                                          </p:val>
                                        </p:tav>
                                        <p:tav tm="100000">
                                          <p:val>
                                            <p:strVal val="#ppt_x"/>
                                          </p:val>
                                        </p:tav>
                                      </p:tavLst>
                                    </p:anim>
                                    <p:anim calcmode="lin" valueType="num">
                                      <p:cBhvr>
                                        <p:cTn id="27"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40"/>
                                        </p:tgtEl>
                                        <p:attrNameLst>
                                          <p:attrName>style.visibility</p:attrName>
                                        </p:attrNameLst>
                                      </p:cBhvr>
                                      <p:to>
                                        <p:strVal val="visible"/>
                                      </p:to>
                                    </p:set>
                                    <p:anim calcmode="lin" valueType="num">
                                      <p:cBhvr>
                                        <p:cTn id="32" dur="500" fill="hold"/>
                                        <p:tgtEl>
                                          <p:spTgt spid="191640"/>
                                        </p:tgtEl>
                                        <p:attrNameLst>
                                          <p:attrName>ppt_w</p:attrName>
                                        </p:attrNameLst>
                                      </p:cBhvr>
                                      <p:tavLst>
                                        <p:tav tm="0">
                                          <p:val>
                                            <p:fltVal val="0"/>
                                          </p:val>
                                        </p:tav>
                                        <p:tav tm="100000">
                                          <p:val>
                                            <p:strVal val="#ppt_w"/>
                                          </p:val>
                                        </p:tav>
                                      </p:tavLst>
                                    </p:anim>
                                    <p:anim calcmode="lin" valueType="num">
                                      <p:cBhvr>
                                        <p:cTn id="33" dur="500" fill="hold"/>
                                        <p:tgtEl>
                                          <p:spTgt spid="191640"/>
                                        </p:tgtEl>
                                        <p:attrNameLst>
                                          <p:attrName>ppt_h</p:attrName>
                                        </p:attrNameLst>
                                      </p:cBhvr>
                                      <p:tavLst>
                                        <p:tav tm="0">
                                          <p:val>
                                            <p:fltVal val="0"/>
                                          </p:val>
                                        </p:tav>
                                        <p:tav tm="100000">
                                          <p:val>
                                            <p:strVal val="#ppt_h"/>
                                          </p:val>
                                        </p:tav>
                                      </p:tavLst>
                                    </p:anim>
                                    <p:anim calcmode="lin" valueType="num">
                                      <p:cBhvr>
                                        <p:cTn id="34" dur="500" fill="hold"/>
                                        <p:tgtEl>
                                          <p:spTgt spid="191640"/>
                                        </p:tgtEl>
                                        <p:attrNameLst>
                                          <p:attrName>ppt_x</p:attrName>
                                        </p:attrNameLst>
                                      </p:cBhvr>
                                      <p:tavLst>
                                        <p:tav tm="0">
                                          <p:val>
                                            <p:fltVal val="0.5"/>
                                          </p:val>
                                        </p:tav>
                                        <p:tav tm="100000">
                                          <p:val>
                                            <p:strVal val="#ppt_x"/>
                                          </p:val>
                                        </p:tav>
                                      </p:tavLst>
                                    </p:anim>
                                    <p:anim calcmode="lin" valueType="num">
                                      <p:cBhvr>
                                        <p:cTn id="35"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44"/>
                                        </p:tgtEl>
                                        <p:attrNameLst>
                                          <p:attrName>style.visibility</p:attrName>
                                        </p:attrNameLst>
                                      </p:cBhvr>
                                      <p:to>
                                        <p:strVal val="visible"/>
                                      </p:to>
                                    </p:set>
                                    <p:anim calcmode="lin" valueType="num">
                                      <p:cBhvr>
                                        <p:cTn id="40" dur="500" fill="hold"/>
                                        <p:tgtEl>
                                          <p:spTgt spid="191644"/>
                                        </p:tgtEl>
                                        <p:attrNameLst>
                                          <p:attrName>ppt_w</p:attrName>
                                        </p:attrNameLst>
                                      </p:cBhvr>
                                      <p:tavLst>
                                        <p:tav tm="0">
                                          <p:val>
                                            <p:fltVal val="0"/>
                                          </p:val>
                                        </p:tav>
                                        <p:tav tm="100000">
                                          <p:val>
                                            <p:strVal val="#ppt_w"/>
                                          </p:val>
                                        </p:tav>
                                      </p:tavLst>
                                    </p:anim>
                                    <p:anim calcmode="lin" valueType="num">
                                      <p:cBhvr>
                                        <p:cTn id="41" dur="500" fill="hold"/>
                                        <p:tgtEl>
                                          <p:spTgt spid="191644"/>
                                        </p:tgtEl>
                                        <p:attrNameLst>
                                          <p:attrName>ppt_h</p:attrName>
                                        </p:attrNameLst>
                                      </p:cBhvr>
                                      <p:tavLst>
                                        <p:tav tm="0">
                                          <p:val>
                                            <p:fltVal val="0"/>
                                          </p:val>
                                        </p:tav>
                                        <p:tav tm="100000">
                                          <p:val>
                                            <p:strVal val="#ppt_h"/>
                                          </p:val>
                                        </p:tav>
                                      </p:tavLst>
                                    </p:anim>
                                    <p:anim calcmode="lin" valueType="num">
                                      <p:cBhvr>
                                        <p:cTn id="42" dur="500" fill="hold"/>
                                        <p:tgtEl>
                                          <p:spTgt spid="191644"/>
                                        </p:tgtEl>
                                        <p:attrNameLst>
                                          <p:attrName>ppt_x</p:attrName>
                                        </p:attrNameLst>
                                      </p:cBhvr>
                                      <p:tavLst>
                                        <p:tav tm="0">
                                          <p:val>
                                            <p:fltVal val="0.5"/>
                                          </p:val>
                                        </p:tav>
                                        <p:tav tm="100000">
                                          <p:val>
                                            <p:strVal val="#ppt_x"/>
                                          </p:val>
                                        </p:tav>
                                      </p:tavLst>
                                    </p:anim>
                                    <p:anim calcmode="lin" valueType="num">
                                      <p:cBhvr>
                                        <p:cTn id="43"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3"/>
                                        </p:tgtEl>
                                        <p:attrNameLst>
                                          <p:attrName>style.visibility</p:attrName>
                                        </p:attrNameLst>
                                      </p:cBhvr>
                                      <p:to>
                                        <p:strVal val="visible"/>
                                      </p:to>
                                    </p:set>
                                    <p:anim calcmode="lin" valueType="num">
                                      <p:cBhvr>
                                        <p:cTn id="48" dur="500" fill="hold"/>
                                        <p:tgtEl>
                                          <p:spTgt spid="191643"/>
                                        </p:tgtEl>
                                        <p:attrNameLst>
                                          <p:attrName>ppt_w</p:attrName>
                                        </p:attrNameLst>
                                      </p:cBhvr>
                                      <p:tavLst>
                                        <p:tav tm="0">
                                          <p:val>
                                            <p:fltVal val="0"/>
                                          </p:val>
                                        </p:tav>
                                        <p:tav tm="100000">
                                          <p:val>
                                            <p:strVal val="#ppt_w"/>
                                          </p:val>
                                        </p:tav>
                                      </p:tavLst>
                                    </p:anim>
                                    <p:anim calcmode="lin" valueType="num">
                                      <p:cBhvr>
                                        <p:cTn id="49" dur="500" fill="hold"/>
                                        <p:tgtEl>
                                          <p:spTgt spid="191643"/>
                                        </p:tgtEl>
                                        <p:attrNameLst>
                                          <p:attrName>ppt_h</p:attrName>
                                        </p:attrNameLst>
                                      </p:cBhvr>
                                      <p:tavLst>
                                        <p:tav tm="0">
                                          <p:val>
                                            <p:fltVal val="0"/>
                                          </p:val>
                                        </p:tav>
                                        <p:tav tm="100000">
                                          <p:val>
                                            <p:strVal val="#ppt_h"/>
                                          </p:val>
                                        </p:tav>
                                      </p:tavLst>
                                    </p:anim>
                                    <p:anim calcmode="lin" valueType="num">
                                      <p:cBhvr>
                                        <p:cTn id="50" dur="500" fill="hold"/>
                                        <p:tgtEl>
                                          <p:spTgt spid="191643"/>
                                        </p:tgtEl>
                                        <p:attrNameLst>
                                          <p:attrName>ppt_x</p:attrName>
                                        </p:attrNameLst>
                                      </p:cBhvr>
                                      <p:tavLst>
                                        <p:tav tm="0">
                                          <p:val>
                                            <p:fltVal val="0.5"/>
                                          </p:val>
                                        </p:tav>
                                        <p:tav tm="100000">
                                          <p:val>
                                            <p:strVal val="#ppt_x"/>
                                          </p:val>
                                        </p:tav>
                                      </p:tavLst>
                                    </p:anim>
                                    <p:anim calcmode="lin" valueType="num">
                                      <p:cBhvr>
                                        <p:cTn id="51"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2"/>
                                        </p:tgtEl>
                                        <p:attrNameLst>
                                          <p:attrName>style.visibility</p:attrName>
                                        </p:attrNameLst>
                                      </p:cBhvr>
                                      <p:to>
                                        <p:strVal val="visible"/>
                                      </p:to>
                                    </p:set>
                                    <p:anim calcmode="lin" valueType="num">
                                      <p:cBhvr>
                                        <p:cTn id="56" dur="500" fill="hold"/>
                                        <p:tgtEl>
                                          <p:spTgt spid="191642"/>
                                        </p:tgtEl>
                                        <p:attrNameLst>
                                          <p:attrName>ppt_w</p:attrName>
                                        </p:attrNameLst>
                                      </p:cBhvr>
                                      <p:tavLst>
                                        <p:tav tm="0">
                                          <p:val>
                                            <p:fltVal val="0"/>
                                          </p:val>
                                        </p:tav>
                                        <p:tav tm="100000">
                                          <p:val>
                                            <p:strVal val="#ppt_w"/>
                                          </p:val>
                                        </p:tav>
                                      </p:tavLst>
                                    </p:anim>
                                    <p:anim calcmode="lin" valueType="num">
                                      <p:cBhvr>
                                        <p:cTn id="57" dur="500" fill="hold"/>
                                        <p:tgtEl>
                                          <p:spTgt spid="191642"/>
                                        </p:tgtEl>
                                        <p:attrNameLst>
                                          <p:attrName>ppt_h</p:attrName>
                                        </p:attrNameLst>
                                      </p:cBhvr>
                                      <p:tavLst>
                                        <p:tav tm="0">
                                          <p:val>
                                            <p:fltVal val="0"/>
                                          </p:val>
                                        </p:tav>
                                        <p:tav tm="100000">
                                          <p:val>
                                            <p:strVal val="#ppt_h"/>
                                          </p:val>
                                        </p:tav>
                                      </p:tavLst>
                                    </p:anim>
                                    <p:anim calcmode="lin" valueType="num">
                                      <p:cBhvr>
                                        <p:cTn id="58" dur="500" fill="hold"/>
                                        <p:tgtEl>
                                          <p:spTgt spid="191642"/>
                                        </p:tgtEl>
                                        <p:attrNameLst>
                                          <p:attrName>ppt_x</p:attrName>
                                        </p:attrNameLst>
                                      </p:cBhvr>
                                      <p:tavLst>
                                        <p:tav tm="0">
                                          <p:val>
                                            <p:fltVal val="0.5"/>
                                          </p:val>
                                        </p:tav>
                                        <p:tav tm="100000">
                                          <p:val>
                                            <p:strVal val="#ppt_x"/>
                                          </p:val>
                                        </p:tav>
                                      </p:tavLst>
                                    </p:anim>
                                    <p:anim calcmode="lin" valueType="num">
                                      <p:cBhvr>
                                        <p:cTn id="59"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39"/>
                                        </p:tgtEl>
                                        <p:attrNameLst>
                                          <p:attrName>style.visibility</p:attrName>
                                        </p:attrNameLst>
                                      </p:cBhvr>
                                      <p:to>
                                        <p:strVal val="visible"/>
                                      </p:to>
                                    </p:set>
                                    <p:anim calcmode="lin" valueType="num">
                                      <p:cBhvr>
                                        <p:cTn id="64" dur="500" fill="hold"/>
                                        <p:tgtEl>
                                          <p:spTgt spid="191639"/>
                                        </p:tgtEl>
                                        <p:attrNameLst>
                                          <p:attrName>ppt_w</p:attrName>
                                        </p:attrNameLst>
                                      </p:cBhvr>
                                      <p:tavLst>
                                        <p:tav tm="0">
                                          <p:val>
                                            <p:fltVal val="0"/>
                                          </p:val>
                                        </p:tav>
                                        <p:tav tm="100000">
                                          <p:val>
                                            <p:strVal val="#ppt_w"/>
                                          </p:val>
                                        </p:tav>
                                      </p:tavLst>
                                    </p:anim>
                                    <p:anim calcmode="lin" valueType="num">
                                      <p:cBhvr>
                                        <p:cTn id="65" dur="500" fill="hold"/>
                                        <p:tgtEl>
                                          <p:spTgt spid="191639"/>
                                        </p:tgtEl>
                                        <p:attrNameLst>
                                          <p:attrName>ppt_h</p:attrName>
                                        </p:attrNameLst>
                                      </p:cBhvr>
                                      <p:tavLst>
                                        <p:tav tm="0">
                                          <p:val>
                                            <p:fltVal val="0"/>
                                          </p:val>
                                        </p:tav>
                                        <p:tav tm="100000">
                                          <p:val>
                                            <p:strVal val="#ppt_h"/>
                                          </p:val>
                                        </p:tav>
                                      </p:tavLst>
                                    </p:anim>
                                    <p:anim calcmode="lin" valueType="num">
                                      <p:cBhvr>
                                        <p:cTn id="66" dur="500" fill="hold"/>
                                        <p:tgtEl>
                                          <p:spTgt spid="191639"/>
                                        </p:tgtEl>
                                        <p:attrNameLst>
                                          <p:attrName>ppt_x</p:attrName>
                                        </p:attrNameLst>
                                      </p:cBhvr>
                                      <p:tavLst>
                                        <p:tav tm="0">
                                          <p:val>
                                            <p:fltVal val="0.5"/>
                                          </p:val>
                                        </p:tav>
                                        <p:tav tm="100000">
                                          <p:val>
                                            <p:strVal val="#ppt_x"/>
                                          </p:val>
                                        </p:tav>
                                      </p:tavLst>
                                    </p:anim>
                                    <p:anim calcmode="lin" valueType="num">
                                      <p:cBhvr>
                                        <p:cTn id="67"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38"/>
                                        </p:tgtEl>
                                        <p:attrNameLst>
                                          <p:attrName>style.visibility</p:attrName>
                                        </p:attrNameLst>
                                      </p:cBhvr>
                                      <p:to>
                                        <p:strVal val="visible"/>
                                      </p:to>
                                    </p:set>
                                    <p:anim calcmode="lin" valueType="num">
                                      <p:cBhvr>
                                        <p:cTn id="72" dur="500" fill="hold"/>
                                        <p:tgtEl>
                                          <p:spTgt spid="191638"/>
                                        </p:tgtEl>
                                        <p:attrNameLst>
                                          <p:attrName>ppt_w</p:attrName>
                                        </p:attrNameLst>
                                      </p:cBhvr>
                                      <p:tavLst>
                                        <p:tav tm="0">
                                          <p:val>
                                            <p:fltVal val="0"/>
                                          </p:val>
                                        </p:tav>
                                        <p:tav tm="100000">
                                          <p:val>
                                            <p:strVal val="#ppt_w"/>
                                          </p:val>
                                        </p:tav>
                                      </p:tavLst>
                                    </p:anim>
                                    <p:anim calcmode="lin" valueType="num">
                                      <p:cBhvr>
                                        <p:cTn id="73" dur="500" fill="hold"/>
                                        <p:tgtEl>
                                          <p:spTgt spid="191638"/>
                                        </p:tgtEl>
                                        <p:attrNameLst>
                                          <p:attrName>ppt_h</p:attrName>
                                        </p:attrNameLst>
                                      </p:cBhvr>
                                      <p:tavLst>
                                        <p:tav tm="0">
                                          <p:val>
                                            <p:fltVal val="0"/>
                                          </p:val>
                                        </p:tav>
                                        <p:tav tm="100000">
                                          <p:val>
                                            <p:strVal val="#ppt_h"/>
                                          </p:val>
                                        </p:tav>
                                      </p:tavLst>
                                    </p:anim>
                                    <p:anim calcmode="lin" valueType="num">
                                      <p:cBhvr>
                                        <p:cTn id="74" dur="500" fill="hold"/>
                                        <p:tgtEl>
                                          <p:spTgt spid="191638"/>
                                        </p:tgtEl>
                                        <p:attrNameLst>
                                          <p:attrName>ppt_x</p:attrName>
                                        </p:attrNameLst>
                                      </p:cBhvr>
                                      <p:tavLst>
                                        <p:tav tm="0">
                                          <p:val>
                                            <p:fltVal val="0.5"/>
                                          </p:val>
                                        </p:tav>
                                        <p:tav tm="100000">
                                          <p:val>
                                            <p:strVal val="#ppt_x"/>
                                          </p:val>
                                        </p:tav>
                                      </p:tavLst>
                                    </p:anim>
                                    <p:anim calcmode="lin" valueType="num">
                                      <p:cBhvr>
                                        <p:cTn id="75"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5"/>
                                        </p:tgtEl>
                                        <p:attrNameLst>
                                          <p:attrName>style.visibility</p:attrName>
                                        </p:attrNameLst>
                                      </p:cBhvr>
                                      <p:to>
                                        <p:strVal val="visible"/>
                                      </p:to>
                                    </p:set>
                                    <p:anim calcmode="lin" valueType="num">
                                      <p:cBhvr>
                                        <p:cTn id="80" dur="500" fill="hold"/>
                                        <p:tgtEl>
                                          <p:spTgt spid="191635"/>
                                        </p:tgtEl>
                                        <p:attrNameLst>
                                          <p:attrName>ppt_w</p:attrName>
                                        </p:attrNameLst>
                                      </p:cBhvr>
                                      <p:tavLst>
                                        <p:tav tm="0">
                                          <p:val>
                                            <p:fltVal val="0"/>
                                          </p:val>
                                        </p:tav>
                                        <p:tav tm="100000">
                                          <p:val>
                                            <p:strVal val="#ppt_w"/>
                                          </p:val>
                                        </p:tav>
                                      </p:tavLst>
                                    </p:anim>
                                    <p:anim calcmode="lin" valueType="num">
                                      <p:cBhvr>
                                        <p:cTn id="81" dur="500" fill="hold"/>
                                        <p:tgtEl>
                                          <p:spTgt spid="191635"/>
                                        </p:tgtEl>
                                        <p:attrNameLst>
                                          <p:attrName>ppt_h</p:attrName>
                                        </p:attrNameLst>
                                      </p:cBhvr>
                                      <p:tavLst>
                                        <p:tav tm="0">
                                          <p:val>
                                            <p:fltVal val="0"/>
                                          </p:val>
                                        </p:tav>
                                        <p:tav tm="100000">
                                          <p:val>
                                            <p:strVal val="#ppt_h"/>
                                          </p:val>
                                        </p:tav>
                                      </p:tavLst>
                                    </p:anim>
                                    <p:anim calcmode="lin" valueType="num">
                                      <p:cBhvr>
                                        <p:cTn id="82" dur="500" fill="hold"/>
                                        <p:tgtEl>
                                          <p:spTgt spid="191635"/>
                                        </p:tgtEl>
                                        <p:attrNameLst>
                                          <p:attrName>ppt_x</p:attrName>
                                        </p:attrNameLst>
                                      </p:cBhvr>
                                      <p:tavLst>
                                        <p:tav tm="0">
                                          <p:val>
                                            <p:fltVal val="0.5"/>
                                          </p:val>
                                        </p:tav>
                                        <p:tav tm="100000">
                                          <p:val>
                                            <p:strVal val="#ppt_x"/>
                                          </p:val>
                                        </p:tav>
                                      </p:tavLst>
                                    </p:anim>
                                    <p:anim calcmode="lin" valueType="num">
                                      <p:cBhvr>
                                        <p:cTn id="8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41"/>
                                        </p:tgtEl>
                                        <p:attrNameLst>
                                          <p:attrName>style.visibility</p:attrName>
                                        </p:attrNameLst>
                                      </p:cBhvr>
                                      <p:to>
                                        <p:strVal val="visible"/>
                                      </p:to>
                                    </p:set>
                                    <p:anim calcmode="lin" valueType="num">
                                      <p:cBhvr>
                                        <p:cTn id="88" dur="500" fill="hold"/>
                                        <p:tgtEl>
                                          <p:spTgt spid="191641"/>
                                        </p:tgtEl>
                                        <p:attrNameLst>
                                          <p:attrName>ppt_w</p:attrName>
                                        </p:attrNameLst>
                                      </p:cBhvr>
                                      <p:tavLst>
                                        <p:tav tm="0">
                                          <p:val>
                                            <p:fltVal val="0"/>
                                          </p:val>
                                        </p:tav>
                                        <p:tav tm="100000">
                                          <p:val>
                                            <p:strVal val="#ppt_w"/>
                                          </p:val>
                                        </p:tav>
                                      </p:tavLst>
                                    </p:anim>
                                    <p:anim calcmode="lin" valueType="num">
                                      <p:cBhvr>
                                        <p:cTn id="89" dur="500" fill="hold"/>
                                        <p:tgtEl>
                                          <p:spTgt spid="191641"/>
                                        </p:tgtEl>
                                        <p:attrNameLst>
                                          <p:attrName>ppt_h</p:attrName>
                                        </p:attrNameLst>
                                      </p:cBhvr>
                                      <p:tavLst>
                                        <p:tav tm="0">
                                          <p:val>
                                            <p:fltVal val="0"/>
                                          </p:val>
                                        </p:tav>
                                        <p:tav tm="100000">
                                          <p:val>
                                            <p:strVal val="#ppt_h"/>
                                          </p:val>
                                        </p:tav>
                                      </p:tavLst>
                                    </p:anim>
                                    <p:anim calcmode="lin" valueType="num">
                                      <p:cBhvr>
                                        <p:cTn id="90" dur="500" fill="hold"/>
                                        <p:tgtEl>
                                          <p:spTgt spid="191641"/>
                                        </p:tgtEl>
                                        <p:attrNameLst>
                                          <p:attrName>ppt_x</p:attrName>
                                        </p:attrNameLst>
                                      </p:cBhvr>
                                      <p:tavLst>
                                        <p:tav tm="0">
                                          <p:val>
                                            <p:fltVal val="0.5"/>
                                          </p:val>
                                        </p:tav>
                                        <p:tav tm="100000">
                                          <p:val>
                                            <p:strVal val="#ppt_x"/>
                                          </p:val>
                                        </p:tav>
                                      </p:tavLst>
                                    </p:anim>
                                    <p:anim calcmode="lin" valueType="num">
                                      <p:cBhvr>
                                        <p:cTn id="91"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27"/>
                                        </p:tgtEl>
                                        <p:attrNameLst>
                                          <p:attrName>style.visibility</p:attrName>
                                        </p:attrNameLst>
                                      </p:cBhvr>
                                      <p:to>
                                        <p:strVal val="visible"/>
                                      </p:to>
                                    </p:set>
                                    <p:anim calcmode="lin" valueType="num">
                                      <p:cBhvr>
                                        <p:cTn id="96" dur="500" fill="hold"/>
                                        <p:tgtEl>
                                          <p:spTgt spid="191627"/>
                                        </p:tgtEl>
                                        <p:attrNameLst>
                                          <p:attrName>ppt_w</p:attrName>
                                        </p:attrNameLst>
                                      </p:cBhvr>
                                      <p:tavLst>
                                        <p:tav tm="0">
                                          <p:val>
                                            <p:fltVal val="0"/>
                                          </p:val>
                                        </p:tav>
                                        <p:tav tm="100000">
                                          <p:val>
                                            <p:strVal val="#ppt_w"/>
                                          </p:val>
                                        </p:tav>
                                      </p:tavLst>
                                    </p:anim>
                                    <p:anim calcmode="lin" valueType="num">
                                      <p:cBhvr>
                                        <p:cTn id="97" dur="500" fill="hold"/>
                                        <p:tgtEl>
                                          <p:spTgt spid="191627"/>
                                        </p:tgtEl>
                                        <p:attrNameLst>
                                          <p:attrName>ppt_h</p:attrName>
                                        </p:attrNameLst>
                                      </p:cBhvr>
                                      <p:tavLst>
                                        <p:tav tm="0">
                                          <p:val>
                                            <p:fltVal val="0"/>
                                          </p:val>
                                        </p:tav>
                                        <p:tav tm="100000">
                                          <p:val>
                                            <p:strVal val="#ppt_h"/>
                                          </p:val>
                                        </p:tav>
                                      </p:tavLst>
                                    </p:anim>
                                    <p:anim calcmode="lin" valueType="num">
                                      <p:cBhvr>
                                        <p:cTn id="98" dur="500" fill="hold"/>
                                        <p:tgtEl>
                                          <p:spTgt spid="191627"/>
                                        </p:tgtEl>
                                        <p:attrNameLst>
                                          <p:attrName>ppt_x</p:attrName>
                                        </p:attrNameLst>
                                      </p:cBhvr>
                                      <p:tavLst>
                                        <p:tav tm="0">
                                          <p:val>
                                            <p:fltVal val="0.5"/>
                                          </p:val>
                                        </p:tav>
                                        <p:tav tm="100000">
                                          <p:val>
                                            <p:strVal val="#ppt_x"/>
                                          </p:val>
                                        </p:tav>
                                      </p:tavLst>
                                    </p:anim>
                                    <p:anim calcmode="lin" valueType="num">
                                      <p:cBhvr>
                                        <p:cTn id="99"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18"/>
                                        </p:tgtEl>
                                        <p:attrNameLst>
                                          <p:attrName>style.visibility</p:attrName>
                                        </p:attrNameLst>
                                      </p:cBhvr>
                                      <p:to>
                                        <p:strVal val="visible"/>
                                      </p:to>
                                    </p:set>
                                    <p:anim calcmode="lin" valueType="num">
                                      <p:cBhvr>
                                        <p:cTn id="112" dur="500" fill="hold"/>
                                        <p:tgtEl>
                                          <p:spTgt spid="191618"/>
                                        </p:tgtEl>
                                        <p:attrNameLst>
                                          <p:attrName>ppt_w</p:attrName>
                                        </p:attrNameLst>
                                      </p:cBhvr>
                                      <p:tavLst>
                                        <p:tav tm="0">
                                          <p:val>
                                            <p:fltVal val="0"/>
                                          </p:val>
                                        </p:tav>
                                        <p:tav tm="100000">
                                          <p:val>
                                            <p:strVal val="#ppt_w"/>
                                          </p:val>
                                        </p:tav>
                                      </p:tavLst>
                                    </p:anim>
                                    <p:anim calcmode="lin" valueType="num">
                                      <p:cBhvr>
                                        <p:cTn id="113" dur="500" fill="hold"/>
                                        <p:tgtEl>
                                          <p:spTgt spid="191618"/>
                                        </p:tgtEl>
                                        <p:attrNameLst>
                                          <p:attrName>ppt_h</p:attrName>
                                        </p:attrNameLst>
                                      </p:cBhvr>
                                      <p:tavLst>
                                        <p:tav tm="0">
                                          <p:val>
                                            <p:fltVal val="0"/>
                                          </p:val>
                                        </p:tav>
                                        <p:tav tm="100000">
                                          <p:val>
                                            <p:strVal val="#ppt_h"/>
                                          </p:val>
                                        </p:tav>
                                      </p:tavLst>
                                    </p:anim>
                                    <p:anim calcmode="lin" valueType="num">
                                      <p:cBhvr>
                                        <p:cTn id="114" dur="500" fill="hold"/>
                                        <p:tgtEl>
                                          <p:spTgt spid="191618"/>
                                        </p:tgtEl>
                                        <p:attrNameLst>
                                          <p:attrName>ppt_x</p:attrName>
                                        </p:attrNameLst>
                                      </p:cBhvr>
                                      <p:tavLst>
                                        <p:tav tm="0">
                                          <p:val>
                                            <p:fltVal val="0.5"/>
                                          </p:val>
                                        </p:tav>
                                        <p:tav tm="100000">
                                          <p:val>
                                            <p:strVal val="#ppt_x"/>
                                          </p:val>
                                        </p:tav>
                                      </p:tavLst>
                                    </p:anim>
                                    <p:anim calcmode="lin" valueType="num">
                                      <p:cBhvr>
                                        <p:cTn id="115"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13936</TotalTime>
  <Pages>43</Pages>
  <Words>11018</Words>
  <Application>Microsoft Office PowerPoint</Application>
  <PresentationFormat>On-screen Show (4:3)</PresentationFormat>
  <Paragraphs>1172</Paragraphs>
  <Slides>78</Slides>
  <Notes>74</Notes>
  <HiddenSlides>0</HiddenSlides>
  <MMClips>0</MMClips>
  <ScaleCrop>false</ScaleCrop>
  <HeadingPairs>
    <vt:vector size="8" baseType="variant">
      <vt:variant>
        <vt:lpstr>Fonts Used</vt:lpstr>
      </vt:variant>
      <vt:variant>
        <vt:i4>20</vt:i4>
      </vt:variant>
      <vt:variant>
        <vt:lpstr>Theme</vt:lpstr>
      </vt:variant>
      <vt:variant>
        <vt:i4>2</vt:i4>
      </vt:variant>
      <vt:variant>
        <vt:lpstr>Embedded OLE Servers</vt:lpstr>
      </vt:variant>
      <vt:variant>
        <vt:i4>2</vt:i4>
      </vt:variant>
      <vt:variant>
        <vt:lpstr>Slide Titles</vt:lpstr>
      </vt:variant>
      <vt:variant>
        <vt:i4>78</vt:i4>
      </vt:variant>
    </vt:vector>
  </HeadingPairs>
  <TitlesOfParts>
    <vt:vector size="102" baseType="lpstr">
      <vt:lpstr>Gulim</vt:lpstr>
      <vt:lpstr>MS PMincho</vt:lpstr>
      <vt:lpstr>SimSun</vt:lpstr>
      <vt:lpstr>Arial</vt:lpstr>
      <vt:lpstr>Arial Black</vt:lpstr>
      <vt:lpstr>Brush Script MT</vt:lpstr>
      <vt:lpstr>Calibri</vt:lpstr>
      <vt:lpstr>Comic Sans MS</vt:lpstr>
      <vt:lpstr>Geneva</vt:lpstr>
      <vt:lpstr>Helvetica</vt:lpstr>
      <vt:lpstr>Kosher-Normal</vt:lpstr>
      <vt:lpstr>Ligurino</vt:lpstr>
      <vt:lpstr>Lucida Handwriting</vt:lpstr>
      <vt:lpstr>Monotype Sorts</vt:lpstr>
      <vt:lpstr>Papyrus</vt:lpstr>
      <vt:lpstr>Raavi</vt:lpstr>
      <vt:lpstr>Radhika-PC</vt:lpstr>
      <vt:lpstr>Times</vt:lpstr>
      <vt:lpstr>Times New Roman</vt:lpstr>
      <vt:lpstr>Webdings</vt:lpstr>
      <vt:lpstr>untitled 1</vt:lpstr>
      <vt:lpstr>1_untitled 1</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ඔබගේ  බයිබල් ලිපිගොනුව</vt:lpstr>
      <vt:lpstr>ඔබගේ  බයිබල් ලිපිගොනුව</vt:lpstr>
      <vt:lpstr>ලිපිගොනු 10ක්</vt:lpstr>
      <vt:lpstr>¶ඔබගේ බයිබල් ලිපි ගොනුව¶ විවර කිරීම</vt:lpstr>
      <vt:lpstr>¶ඔබගේ බයිබල් ලිපි ගොනුව¶ විවර කිරීම</vt:lpstr>
      <vt:lpstr>PowerPoint Presentation</vt:lpstr>
      <vt:lpstr>යතුරු පද 5ක්..</vt:lpstr>
      <vt:lpstr>යතුරු පද 5ක්..</vt:lpstr>
      <vt:lpstr>යතුරු පද 5ක්..</vt:lpstr>
      <vt:lpstr>මිනිසුන්  4 දෙනාඃ</vt:lpstr>
      <vt:lpstr>විනිශ්චයකරුවෙක් විනිශ්චය කල යුතුමය</vt:lpstr>
      <vt:lpstr>මිනිසුන් 4 දෙනාඃ</vt:lpstr>
      <vt:lpstr>මැවිල්ලේ සිට යොෂුවා දක්වා</vt:lpstr>
      <vt:lpstr>යතුරු පද 5ක්..</vt:lpstr>
      <vt:lpstr>A R C</vt:lpstr>
      <vt:lpstr>සමාජ ක%මයන් 3 නම්ඃ</vt:lpstr>
      <vt:lpstr>පරණ ගිවිසුම් සමාලෝචනය</vt:lpstr>
      <vt:lpstr>මතකය ආවර්ජනයට</vt:lpstr>
      <vt:lpstr>මූලිකාංග</vt:lpstr>
      <vt:lpstr>අවසාන ලිපිගොනු දෙක </vt:lpstr>
      <vt:lpstr>ඔබගේ මනසේ නව බයිබල් ලිපිගොනුව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Botros Salah</cp:lastModifiedBy>
  <cp:revision>406</cp:revision>
  <cp:lastPrinted>2003-03-25T20:32:03Z</cp:lastPrinted>
  <dcterms:created xsi:type="dcterms:W3CDTF">2010-04-09T01:00:30Z</dcterms:created>
  <dcterms:modified xsi:type="dcterms:W3CDTF">2024-10-16T20:46:07Z</dcterms:modified>
</cp:coreProperties>
</file>