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1.bin" ContentType="application/vnd.openxmlformats-officedocument.oleObject"/>
  <Override PartName="/ppt/notesSlides/notesSlide19.xml" ContentType="application/vnd.openxmlformats-officedocument.presentationml.notesSlide+xml"/>
  <Override PartName="/ppt/embeddings/oleObject2.bin" ContentType="application/vnd.openxmlformats-officedocument.oleObject"/>
  <Override PartName="/ppt/notesSlides/notesSlide20.xml" ContentType="application/vnd.openxmlformats-officedocument.presentationml.notesSlide+xml"/>
  <Override PartName="/ppt/embeddings/oleObject3.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4.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embeddings/oleObject5.bin" ContentType="application/vnd.openxmlformats-officedocument.oleObject"/>
  <Override PartName="/ppt/notesSlides/notesSlide37.xml" ContentType="application/vnd.openxmlformats-officedocument.presentationml.notesSlide+xml"/>
  <Override PartName="/ppt/embeddings/oleObject6.bin" ContentType="application/vnd.openxmlformats-officedocument.oleObject"/>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80"/>
  </p:notesMasterIdLst>
  <p:handoutMasterIdLst>
    <p:handoutMasterId r:id="rId81"/>
  </p:handoutMasterIdLst>
  <p:sldIdLst>
    <p:sldId id="438" r:id="rId3"/>
    <p:sldId id="374" r:id="rId4"/>
    <p:sldId id="414" r:id="rId5"/>
    <p:sldId id="442" r:id="rId6"/>
    <p:sldId id="420" r:id="rId7"/>
    <p:sldId id="333" r:id="rId8"/>
    <p:sldId id="435" r:id="rId9"/>
    <p:sldId id="385" r:id="rId10"/>
    <p:sldId id="316" r:id="rId11"/>
    <p:sldId id="373" r:id="rId12"/>
    <p:sldId id="388" r:id="rId13"/>
    <p:sldId id="416" r:id="rId14"/>
    <p:sldId id="430" r:id="rId15"/>
    <p:sldId id="411" r:id="rId16"/>
    <p:sldId id="354" r:id="rId17"/>
    <p:sldId id="261" r:id="rId18"/>
    <p:sldId id="262" r:id="rId19"/>
    <p:sldId id="299" r:id="rId20"/>
    <p:sldId id="340" r:id="rId21"/>
    <p:sldId id="264" r:id="rId22"/>
    <p:sldId id="371" r:id="rId23"/>
    <p:sldId id="372" r:id="rId24"/>
    <p:sldId id="268" r:id="rId25"/>
    <p:sldId id="436" r:id="rId26"/>
    <p:sldId id="437" r:id="rId27"/>
    <p:sldId id="403" r:id="rId28"/>
    <p:sldId id="260" r:id="rId29"/>
    <p:sldId id="412" r:id="rId30"/>
    <p:sldId id="272" r:id="rId31"/>
    <p:sldId id="317" r:id="rId32"/>
    <p:sldId id="318" r:id="rId33"/>
    <p:sldId id="319" r:id="rId34"/>
    <p:sldId id="320" r:id="rId35"/>
    <p:sldId id="337" r:id="rId36"/>
    <p:sldId id="321" r:id="rId37"/>
    <p:sldId id="270" r:id="rId38"/>
    <p:sldId id="305" r:id="rId39"/>
    <p:sldId id="304" r:id="rId40"/>
    <p:sldId id="275" r:id="rId41"/>
    <p:sldId id="441" r:id="rId42"/>
    <p:sldId id="341" r:id="rId43"/>
    <p:sldId id="449" r:id="rId44"/>
    <p:sldId id="450" r:id="rId45"/>
    <p:sldId id="451" r:id="rId46"/>
    <p:sldId id="279" r:id="rId47"/>
    <p:sldId id="342" r:id="rId48"/>
    <p:sldId id="343" r:id="rId49"/>
    <p:sldId id="280" r:id="rId50"/>
    <p:sldId id="281" r:id="rId51"/>
    <p:sldId id="327" r:id="rId52"/>
    <p:sldId id="282" r:id="rId53"/>
    <p:sldId id="344" r:id="rId54"/>
    <p:sldId id="284" r:id="rId55"/>
    <p:sldId id="283" r:id="rId56"/>
    <p:sldId id="285" r:id="rId57"/>
    <p:sldId id="286" r:id="rId58"/>
    <p:sldId id="287" r:id="rId59"/>
    <p:sldId id="288" r:id="rId60"/>
    <p:sldId id="407" r:id="rId61"/>
    <p:sldId id="445" r:id="rId62"/>
    <p:sldId id="446" r:id="rId63"/>
    <p:sldId id="447" r:id="rId64"/>
    <p:sldId id="448" r:id="rId65"/>
    <p:sldId id="292" r:id="rId66"/>
    <p:sldId id="293" r:id="rId67"/>
    <p:sldId id="294" r:id="rId68"/>
    <p:sldId id="295" r:id="rId69"/>
    <p:sldId id="355" r:id="rId70"/>
    <p:sldId id="351" r:id="rId71"/>
    <p:sldId id="408" r:id="rId72"/>
    <p:sldId id="394" r:id="rId73"/>
    <p:sldId id="444" r:id="rId74"/>
    <p:sldId id="315" r:id="rId75"/>
    <p:sldId id="312" r:id="rId76"/>
    <p:sldId id="410" r:id="rId77"/>
    <p:sldId id="443" r:id="rId78"/>
    <p:sldId id="418" r:id="rId79"/>
  </p:sldIdLst>
  <p:sldSz cx="9144000" cy="6858000" type="screen4x3"/>
  <p:notesSz cx="6858000" cy="9144000"/>
  <p:defaultTextStyle>
    <a:defPPr>
      <a:defRPr lang="en-US"/>
    </a:defPPr>
    <a:lvl1pPr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5pPr>
    <a:lvl6pPr marL="2286000" algn="l" defTabSz="457200" rtl="0" eaLnBrk="1" latinLnBrk="0" hangingPunct="1">
      <a:defRPr sz="900" kern="1200">
        <a:solidFill>
          <a:srgbClr val="FFA27C"/>
        </a:solidFill>
        <a:latin typeface="Arial" charset="0"/>
        <a:ea typeface="ＭＳ Ｐゴシック" charset="0"/>
        <a:cs typeface="ＭＳ Ｐゴシック" charset="0"/>
      </a:defRPr>
    </a:lvl6pPr>
    <a:lvl7pPr marL="2743200" algn="l" defTabSz="457200" rtl="0" eaLnBrk="1" latinLnBrk="0" hangingPunct="1">
      <a:defRPr sz="900" kern="1200">
        <a:solidFill>
          <a:srgbClr val="FFA27C"/>
        </a:solidFill>
        <a:latin typeface="Arial" charset="0"/>
        <a:ea typeface="ＭＳ Ｐゴシック" charset="0"/>
        <a:cs typeface="ＭＳ Ｐゴシック" charset="0"/>
      </a:defRPr>
    </a:lvl7pPr>
    <a:lvl8pPr marL="3200400" algn="l" defTabSz="457200" rtl="0" eaLnBrk="1" latinLnBrk="0" hangingPunct="1">
      <a:defRPr sz="900" kern="1200">
        <a:solidFill>
          <a:srgbClr val="FFA27C"/>
        </a:solidFill>
        <a:latin typeface="Arial" charset="0"/>
        <a:ea typeface="ＭＳ Ｐゴシック" charset="0"/>
        <a:cs typeface="ＭＳ Ｐゴシック" charset="0"/>
      </a:defRPr>
    </a:lvl8pPr>
    <a:lvl9pPr marL="3657600" algn="l" defTabSz="457200" rtl="0" eaLnBrk="1" latinLnBrk="0" hangingPunct="1">
      <a:defRPr sz="900" kern="1200">
        <a:solidFill>
          <a:srgbClr val="FFA27C"/>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3F90F"/>
    <a:srgbClr val="1FCC16"/>
    <a:srgbClr val="FF5511"/>
    <a:srgbClr val="EE3510"/>
    <a:srgbClr val="2C2C3E"/>
    <a:srgbClr val="C0BECC"/>
    <a:srgbClr val="1EAFCC"/>
    <a:srgbClr val="F061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043" autoAdjust="0"/>
  </p:normalViewPr>
  <p:slideViewPr>
    <p:cSldViewPr snapToGrid="0">
      <p:cViewPr varScale="1">
        <p:scale>
          <a:sx n="66" d="100"/>
          <a:sy n="66" d="100"/>
        </p:scale>
        <p:origin x="-2120" y="-104"/>
      </p:cViewPr>
      <p:guideLst>
        <p:guide orient="horz" pos="4153"/>
        <p:guide orient="horz" pos="4217"/>
        <p:guide orient="horz" pos="4101"/>
        <p:guide pos="5153"/>
        <p:guide pos="2023"/>
        <p:guide pos="5259"/>
        <p:guide pos="5570"/>
        <p:guide pos="5654"/>
      </p:guideLst>
    </p:cSldViewPr>
  </p:slideViewPr>
  <p:outlineViewPr>
    <p:cViewPr>
      <p:scale>
        <a:sx n="33" d="100"/>
        <a:sy n="33" d="100"/>
      </p:scale>
      <p:origin x="0" y="3612"/>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notesMaster" Target="notesMasters/notesMaster1.xml"/><Relationship Id="rId81" Type="http://schemas.openxmlformats.org/officeDocument/2006/relationships/handoutMaster" Target="handoutMasters/handoutMaster1.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p>
            <a:pPr algn="r"/>
            <a:fld id="{A0F23DC1-56C8-2D49-AE44-A3A7B2529944}" type="slidenum">
              <a:rPr lang="en-US" sz="1400">
                <a:solidFill>
                  <a:schemeClr val="tx1"/>
                </a:solidFill>
                <a:latin typeface="Times" charset="0"/>
              </a:rPr>
              <a:pPr algn="r"/>
              <a:t>‹#›</a:t>
            </a:fld>
            <a:endParaRPr lang="en-US" sz="1400">
              <a:solidFill>
                <a:schemeClr val="tx1"/>
              </a:solidFill>
              <a:latin typeface="Times" charset="0"/>
            </a:endParaRPr>
          </a:p>
        </p:txBody>
      </p:sp>
    </p:spTree>
    <p:extLst>
      <p:ext uri="{BB962C8B-B14F-4D97-AF65-F5344CB8AC3E}">
        <p14:creationId xmlns:p14="http://schemas.microsoft.com/office/powerpoint/2010/main" val="3670428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idx="2"/>
          </p:nvPr>
        </p:nvSpPr>
        <p:spPr bwMode="auto">
          <a:xfrm>
            <a:off x="1152525" y="692150"/>
            <a:ext cx="455295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0" name="Rectangle 4"/>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p>
            <a:pPr algn="r"/>
            <a:fld id="{4DC8558E-423C-6A43-879D-78494192BC6F}" type="slidenum">
              <a:rPr lang="en-US" sz="1400">
                <a:solidFill>
                  <a:schemeClr val="tx1"/>
                </a:solidFill>
                <a:latin typeface="Times" charset="0"/>
              </a:rPr>
              <a:pPr algn="r"/>
              <a:t>‹#›</a:t>
            </a:fld>
            <a:endParaRPr lang="en-US" sz="1400">
              <a:solidFill>
                <a:schemeClr val="tx1"/>
              </a:solidFill>
              <a:latin typeface="Times" charset="0"/>
            </a:endParaRPr>
          </a:p>
        </p:txBody>
      </p:sp>
    </p:spTree>
    <p:extLst>
      <p:ext uri="{BB962C8B-B14F-4D97-AF65-F5344CB8AC3E}">
        <p14:creationId xmlns:p14="http://schemas.microsoft.com/office/powerpoint/2010/main" val="1283723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pitchFamily="-107" charset="0"/>
        <a:ea typeface="ＭＳ Ｐゴシック" charset="0"/>
        <a:cs typeface="Geneva" charset="-128"/>
      </a:defRPr>
    </a:lvl3pPr>
    <a:lvl4pPr marL="1371600" algn="l" rtl="0" eaLnBrk="0" fontAlgn="base" hangingPunct="0">
      <a:spcBef>
        <a:spcPct val="30000"/>
      </a:spcBef>
      <a:spcAft>
        <a:spcPct val="0"/>
      </a:spcAft>
      <a:defRPr sz="1200" kern="1200">
        <a:solidFill>
          <a:schemeClr val="tx1"/>
        </a:solidFill>
        <a:latin typeface="Times" pitchFamily="-107" charset="0"/>
        <a:ea typeface="Geneva" charset="-128"/>
        <a:cs typeface="Geneva" charset="0"/>
      </a:defRPr>
    </a:lvl4pPr>
    <a:lvl5pPr marL="1828800" algn="l" rtl="0" eaLnBrk="0" fontAlgn="base" hangingPunct="0">
      <a:spcBef>
        <a:spcPct val="30000"/>
      </a:spcBef>
      <a:spcAft>
        <a:spcPct val="0"/>
      </a:spcAft>
      <a:defRPr sz="1200" kern="1200">
        <a:solidFill>
          <a:schemeClr val="tx1"/>
        </a:solidFill>
        <a:latin typeface="Times" pitchFamily="-107" charset="0"/>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ChangeArrowheads="1" noTextEdit="1"/>
          </p:cNvSpPr>
          <p:nvPr>
            <p:ph type="sldImg"/>
          </p:nvPr>
        </p:nvSpPr>
        <p:spPr>
          <a:ln/>
        </p:spPr>
      </p:sp>
      <p:sp>
        <p:nvSpPr>
          <p:cNvPr id="61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One of the great Bible teachers of the 20th Century, Henrietta Mears....wrote about this idea in her book, </a:t>
            </a:r>
            <a:r>
              <a:rPr lang="en-US" altLang="ja-JP" b="1">
                <a:solidFill>
                  <a:srgbClr val="000000"/>
                </a:solidFill>
                <a:latin typeface="Times" charset="0"/>
                <a:ea typeface="ＭＳ Ｐゴシック" charset="0"/>
                <a:cs typeface="ＭＳ Ｐゴシック" charset="0"/>
              </a:rPr>
              <a:t>"What The Bible Is All About."  She said…</a:t>
            </a:r>
          </a:p>
          <a:p>
            <a:endParaRPr lang="en-US" b="1">
              <a:solidFill>
                <a:srgbClr val="000000"/>
              </a:solidFill>
              <a:latin typeface="Times" charset="0"/>
              <a:ea typeface="ＭＳ Ｐゴシック" charset="0"/>
              <a:cs typeface="ＭＳ Ｐゴシック" charset="0"/>
            </a:endParaRPr>
          </a:p>
          <a:p>
            <a:r>
              <a:rPr lang="en-US">
                <a:latin typeface="Times" charset="0"/>
                <a:ea typeface="ＭＳ Ｐゴシック" charset="0"/>
                <a:cs typeface="ＭＳ Ｐゴシック" charset="0"/>
              </a:rPr>
              <a:t>20වෙනි සියවසේ ජීවත්වන්නවූ ශ්‍රේෂ්ඨථම බයිබල් ගුරුවරයෙකු වන හෙන්‍රීයාටා මියර්ස්  විසින් බයිබලය යන්න ඇගේ පොතක  පවසා ඇත්තේ....</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SAME</a:t>
            </a:r>
          </a:p>
          <a:p>
            <a:r>
              <a:rPr lang="en-US" b="1">
                <a:solidFill>
                  <a:srgbClr val="000000"/>
                </a:solidFill>
                <a:latin typeface="Times" charset="0"/>
                <a:ea typeface="ＭＳ Ｐゴシック" charset="0"/>
                <a:cs typeface="ＭＳ Ｐゴシック" charset="0"/>
              </a:rPr>
              <a:t>Most people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Bible knowledge is like a string of fine pearls…but in many readers</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 minds…</a:t>
            </a:r>
          </a:p>
          <a:p>
            <a:endParaRPr lang="en-US" b="1">
              <a:solidFill>
                <a:srgbClr val="000000"/>
              </a:solidFill>
              <a:latin typeface="Times" charset="0"/>
              <a:ea typeface="ＭＳ Ｐゴシック" charset="0"/>
              <a:cs typeface="ＭＳ Ｐゴシック" charset="0"/>
            </a:endParaRPr>
          </a:p>
          <a:p>
            <a:r>
              <a:rPr lang="en-US">
                <a:latin typeface="Times" charset="0"/>
                <a:ea typeface="ＭＳ Ｐゴシック" charset="0"/>
                <a:cs typeface="ＭＳ Ｐゴシック" charset="0"/>
              </a:rPr>
              <a:t>බොහෝ පුද්ගලයින්ගේ බයිබල් දනුම වටිනා මුතු ඇට අමුණා ඇති නූලක් වැනිය. නමුත් බොහෝ අයගේ මනස තුල....</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 bead string is broken.  The organized progression of the Biblical storyline is disorganized and confused.  Each fine gem is separate…disorganized…just strewn about all around. It is impossible to appreciate the beauty of that complete necklace of lovely pearls.</a:t>
            </a:r>
          </a:p>
          <a:p>
            <a:endParaRPr lang="en-US" b="1">
              <a:solidFill>
                <a:srgbClr val="000000"/>
              </a:solidFill>
              <a:latin typeface="Times" charset="0"/>
              <a:ea typeface="ＭＳ Ｐゴシック" charset="0"/>
              <a:cs typeface="ＭＳ Ｐゴシック" charset="0"/>
            </a:endParaRPr>
          </a:p>
          <a:p>
            <a:r>
              <a:rPr lang="en-US">
                <a:latin typeface="Times" charset="0"/>
                <a:ea typeface="ＭＳ Ｐゴシック" charset="0"/>
                <a:cs typeface="ＭＳ Ｐゴシック" charset="0"/>
              </a:rPr>
              <a:t>පබළු අමුණා තිබූ නූල කැඩී ඇත......බයිබලීය සිද්ධීන් පිලිබඳ තිබූ ක්‍රමික පෙළගස්ම අක්‍රමවත් වී ඇත.</a:t>
            </a:r>
            <a:r>
              <a:rPr lang="en-AU">
                <a:latin typeface="Times" charset="0"/>
                <a:ea typeface="ＭＳ Ｐゴシック" charset="0"/>
                <a:cs typeface="ＭＳ Ｐゴシック" charset="0"/>
              </a:rPr>
              <a:t> </a:t>
            </a:r>
            <a:r>
              <a:rPr lang="en-US">
                <a:latin typeface="Times" charset="0"/>
                <a:ea typeface="ＭＳ Ｐゴシック" charset="0"/>
                <a:cs typeface="ＭＳ Ｐゴシック" charset="0"/>
              </a:rPr>
              <a:t>සෑම වටිනා මැණිකක්ම විසිරී ගොස් ඇත.</a:t>
            </a:r>
            <a:endParaRPr lang="en-AU">
              <a:latin typeface="Times" charset="0"/>
              <a:ea typeface="ＭＳ Ｐゴシック" charset="0"/>
              <a:cs typeface="ＭＳ Ｐゴシック" charset="0"/>
            </a:endParaRPr>
          </a:p>
          <a:p>
            <a:r>
              <a:rPr lang="en-US">
                <a:latin typeface="Times" charset="0"/>
                <a:ea typeface="ＭＳ Ｐゴシック" charset="0"/>
                <a:cs typeface="ＭＳ Ｐゴシック" charset="0"/>
              </a:rPr>
              <a:t>එම වටිනා මැණික් සියල්ල එක්ව  එක්වූ කල එම මාලයේ වටිනාකම මිළ කල නොහැකිය.</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How can we restring the lovely pearls?  In the same way…how can we reassemble the pieces of SCRIPTURE, bringing them together so that, just like the pearls, each piece is in its proper place...one leading to another…each gem or biblical fact placed in ITS proper relationship…as each relates to every other one in that grand panorama of biblical revelation…stretching across 4,000 years?</a:t>
            </a:r>
          </a:p>
          <a:p>
            <a:r>
              <a:rPr lang="en-US" b="1">
                <a:solidFill>
                  <a:srgbClr val="000000"/>
                </a:solidFill>
                <a:latin typeface="Times" charset="0"/>
                <a:ea typeface="ＭＳ Ｐゴシック" charset="0"/>
                <a:cs typeface="ＭＳ Ｐゴシック" charset="0"/>
              </a:rPr>
              <a:t>Only with an organized, mentally accessible knowledge base of Scripture can we begin to comprehend …</a:t>
            </a:r>
            <a:endParaRPr lang="en-US">
              <a:latin typeface="Times"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	…the depth of Scripture </a:t>
            </a:r>
          </a:p>
          <a:p>
            <a:r>
              <a:rPr lang="en-US" b="1">
                <a:solidFill>
                  <a:srgbClr val="000000"/>
                </a:solidFill>
                <a:latin typeface="Times" charset="0"/>
                <a:ea typeface="ＭＳ Ｐゴシック" charset="0"/>
                <a:cs typeface="ＭＳ Ｐゴシック" charset="0"/>
              </a:rPr>
              <a:t>////	the nuances of its meaning…and</a:t>
            </a:r>
          </a:p>
          <a:p>
            <a:r>
              <a:rPr lang="en-US" b="1">
                <a:solidFill>
                  <a:srgbClr val="000000"/>
                </a:solidFill>
                <a:latin typeface="Times" charset="0"/>
                <a:ea typeface="ＭＳ Ｐゴシック" charset="0"/>
                <a:cs typeface="ＭＳ Ｐゴシック" charset="0"/>
              </a:rPr>
              <a:t>////	the deeper leadings or instructions from the Holy Spirit…Who stands ready to teach us through every page of His Word.  </a:t>
            </a:r>
          </a:p>
          <a:p>
            <a:r>
              <a:rPr lang="en-US" b="1">
                <a:solidFill>
                  <a:srgbClr val="000000"/>
                </a:solidFill>
                <a:latin typeface="Times" charset="0"/>
                <a:ea typeface="ＭＳ Ｐゴシック" charset="0"/>
                <a:cs typeface="ＭＳ Ｐゴシック" charset="0"/>
              </a:rPr>
              <a:t>Can that kind of comprehensive, coherent knowledge of Scripture be accomplished?  Answer: Yes...it can be done...both swiftly and efficiently.</a:t>
            </a:r>
            <a:endParaRPr lang="en-US">
              <a:latin typeface="Times"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In this one book, we are told how to see…</a:t>
            </a:r>
          </a:p>
          <a:p>
            <a:r>
              <a:rPr lang="en-US" b="1">
                <a:solidFill>
                  <a:srgbClr val="000000"/>
                </a:solidFill>
                <a:latin typeface="Times" charset="0"/>
                <a:ea typeface="ＭＳ Ｐゴシック" charset="0"/>
                <a:cs typeface="ＭＳ Ｐゴシック" charset="0"/>
              </a:rPr>
              <a:t>////	The glorious wholeness of God</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Plan of Redemption recorded for us in words we can understand…framed by…</a:t>
            </a:r>
          </a:p>
          <a:p>
            <a:r>
              <a:rPr lang="en-US" b="1">
                <a:solidFill>
                  <a:srgbClr val="000000"/>
                </a:solidFill>
                <a:latin typeface="Times" charset="0"/>
                <a:ea typeface="ＭＳ Ｐゴシック" charset="0"/>
                <a:cs typeface="ＭＳ Ｐゴシック" charset="0"/>
              </a:rPr>
              <a:t>////	…the drama of old Abraham and ancient Israel…beginning in the Middle East some 4,000 years ago…</a:t>
            </a:r>
          </a:p>
          <a:p>
            <a:r>
              <a:rPr lang="en-US" b="1">
                <a:solidFill>
                  <a:srgbClr val="000000"/>
                </a:solidFill>
                <a:latin typeface="Times" charset="0"/>
                <a:ea typeface="ＭＳ Ｐゴシック" charset="0"/>
                <a:cs typeface="ＭＳ Ｐゴシック" charset="0"/>
              </a:rPr>
              <a:t>////	….culminating in the appearance and gospel ministry of the Lord Jesus Christ… </a:t>
            </a:r>
          </a:p>
          <a:p>
            <a:r>
              <a:rPr lang="en-US" b="1">
                <a:solidFill>
                  <a:srgbClr val="000000"/>
                </a:solidFill>
                <a:latin typeface="Times" charset="0"/>
                <a:ea typeface="ＭＳ Ｐゴシック" charset="0"/>
                <a:cs typeface="ＭＳ Ｐゴシック" charset="0"/>
              </a:rPr>
              <a:t>////	…and the birth of the Church.  Our part of the story is to understand the movement of the Gospel message of Jesus Christ …progressing right down to our own time.  </a:t>
            </a:r>
          </a:p>
          <a:p>
            <a:r>
              <a:rPr lang="en-US" b="1">
                <a:solidFill>
                  <a:srgbClr val="000000"/>
                </a:solidFill>
                <a:latin typeface="Times" charset="0"/>
                <a:ea typeface="ＭＳ Ｐゴシック" charset="0"/>
                <a:cs typeface="ＭＳ Ｐゴシック" charset="0"/>
              </a:rPr>
              <a:t>////	But, sad to say, for the vast majority of people, this is often unfamiliar territory.  In fact, for many, it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a downright intellectually fearful place.</a:t>
            </a:r>
          </a:p>
          <a:p>
            <a:endParaRPr lang="en-US">
              <a:latin typeface="Time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Just look at all these Bibles! All the versions…all the translations… </a:t>
            </a:r>
            <a:endParaRPr lang="en-US">
              <a:latin typeface="Times" charset="0"/>
              <a:ea typeface="ＭＳ Ｐゴシック" charset="0"/>
              <a:cs typeface="ＭＳ Ｐゴシック" charset="0"/>
            </a:endParaRPr>
          </a:p>
          <a:p>
            <a:r>
              <a:rPr lang="en-US" b="1">
                <a:latin typeface="Times" charset="0"/>
                <a:ea typeface="ＭＳ Ｐゴシック" charset="0"/>
                <a:cs typeface="ＭＳ Ｐゴシック" charset="0"/>
              </a:rPr>
              <a:t> </a:t>
            </a:r>
            <a:endParaRPr lang="en-US">
              <a:latin typeface="Times" charset="0"/>
              <a:ea typeface="ＭＳ Ｐゴシック" charset="0"/>
              <a:cs typeface="ＭＳ Ｐゴシック" charset="0"/>
            </a:endParaRPr>
          </a:p>
          <a:p>
            <a:r>
              <a:rPr lang="en-US" b="1">
                <a:latin typeface="Times" charset="0"/>
                <a:ea typeface="ＭＳ Ｐゴシック" charset="0"/>
                <a:cs typeface="ＭＳ Ｐゴシック" charset="0"/>
              </a:rPr>
              <a:t>the special editions for special groups of Bible readers…ALL AROUND THE WORLD!</a:t>
            </a:r>
            <a:endParaRPr lang="en-US">
              <a:latin typeface="Time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that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where the problem begins.  For many people…believers included… </a:t>
            </a:r>
          </a:p>
          <a:p>
            <a:r>
              <a:rPr lang="en-US" b="1">
                <a:solidFill>
                  <a:srgbClr val="000000"/>
                </a:solidFill>
                <a:latin typeface="Times" charset="0"/>
                <a:ea typeface="ＭＳ Ｐゴシック" charset="0"/>
                <a:cs typeface="ＭＳ Ｐゴシック" charset="0"/>
              </a:rPr>
              <a:t>////	the Bible is a huge and unruly puzzle.</a:t>
            </a:r>
          </a:p>
          <a:p>
            <a:r>
              <a:rPr lang="en-US" b="1">
                <a:solidFill>
                  <a:srgbClr val="000000"/>
                </a:solidFill>
                <a:latin typeface="Times" charset="0"/>
                <a:ea typeface="ＭＳ Ｐゴシック" charset="0"/>
                <a:cs typeface="ＭＳ Ｐゴシック" charset="0"/>
              </a:rPr>
              <a:t>////	It has thousands of details...</a:t>
            </a:r>
          </a:p>
          <a:p>
            <a:r>
              <a:rPr lang="en-US" b="1">
                <a:solidFill>
                  <a:srgbClr val="000000"/>
                </a:solidFill>
                <a:latin typeface="Times" charset="0"/>
                <a:ea typeface="ＭＳ Ｐゴシック" charset="0"/>
                <a:cs typeface="ＭＳ Ｐゴシック" charset="0"/>
              </a:rPr>
              <a:t>////	hundreds of characters...</a:t>
            </a:r>
          </a:p>
          <a:p>
            <a:r>
              <a:rPr lang="en-US" b="1">
                <a:solidFill>
                  <a:srgbClr val="000000"/>
                </a:solidFill>
                <a:latin typeface="Times" charset="0"/>
                <a:ea typeface="ＭＳ Ｐゴシック" charset="0"/>
                <a:cs typeface="ＭＳ Ｐゴシック" charset="0"/>
              </a:rPr>
              <a:t>////	three/quarters of a million words...many exotic and unfamiliar...</a:t>
            </a:r>
          </a:p>
          <a:p>
            <a:r>
              <a:rPr lang="en-US" b="1">
                <a:solidFill>
                  <a:srgbClr val="000000"/>
                </a:solidFill>
                <a:latin typeface="Times" charset="0"/>
                <a:ea typeface="ＭＳ Ｐゴシック" charset="0"/>
                <a:cs typeface="ＭＳ Ｐゴシック" charset="0"/>
              </a:rPr>
              <a:t>//// 	1,200 chapters...</a:t>
            </a:r>
          </a:p>
          <a:p>
            <a:r>
              <a:rPr lang="en-US" b="1">
                <a:solidFill>
                  <a:srgbClr val="000000"/>
                </a:solidFill>
                <a:latin typeface="Times" charset="0"/>
                <a:ea typeface="ＭＳ Ｐゴシック" charset="0"/>
                <a:cs typeface="ＭＳ Ｐゴシック" charset="0"/>
              </a:rPr>
              <a:t>//// 	31,000 verses...</a:t>
            </a:r>
          </a:p>
          <a:p>
            <a:r>
              <a:rPr lang="en-US" b="1">
                <a:solidFill>
                  <a:srgbClr val="000000"/>
                </a:solidFill>
                <a:latin typeface="Times" charset="0"/>
                <a:ea typeface="ＭＳ Ｐゴシック" charset="0"/>
                <a:cs typeface="ＭＳ Ｐゴシック" charset="0"/>
              </a:rPr>
              <a:t>//// 	and those countless versions and translations...in unnumbered languages all across the planet...</a:t>
            </a:r>
          </a:p>
          <a:p>
            <a:r>
              <a:rPr lang="en-US" b="1">
                <a:solidFill>
                  <a:srgbClr val="000000"/>
                </a:solidFill>
                <a:latin typeface="Times" charset="0"/>
                <a:ea typeface="ＭＳ Ｐゴシック" charset="0"/>
                <a:cs typeface="ＭＳ Ｐゴシック" charset="0"/>
              </a:rPr>
              <a:t>Taken together, this situation produces an enormous problem for readers more accustomed to today</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quick-in, quick-out approach to reading and to literature and entertainment in our age of high technology.</a:t>
            </a:r>
          </a:p>
          <a:p>
            <a:endParaRPr lang="en-US">
              <a:latin typeface="Times"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Here are some typical worries...</a:t>
            </a:r>
          </a:p>
          <a:p>
            <a:r>
              <a:rPr lang="en-US" b="1">
                <a:solidFill>
                  <a:srgbClr val="000000"/>
                </a:solidFill>
                <a:latin typeface="Times" charset="0"/>
                <a:ea typeface="ＭＳ Ｐゴシック" charset="0"/>
                <a:cs typeface="ＭＳ Ｐゴシック" charset="0"/>
              </a:rPr>
              <a:t>//// 	what about all those books...</a:t>
            </a:r>
          </a:p>
          <a:p>
            <a:r>
              <a:rPr lang="en-US" b="1">
                <a:solidFill>
                  <a:srgbClr val="000000"/>
                </a:solidFill>
                <a:latin typeface="Times" charset="0"/>
                <a:ea typeface="ＭＳ Ｐゴシック" charset="0"/>
                <a:cs typeface="ＭＳ Ｐゴシック" charset="0"/>
              </a:rPr>
              <a:t>//// 	all those people, all 3,000 of them...</a:t>
            </a:r>
          </a:p>
          <a:p>
            <a:r>
              <a:rPr lang="en-US" b="1">
                <a:solidFill>
                  <a:srgbClr val="000000"/>
                </a:solidFill>
                <a:latin typeface="Times" charset="0"/>
                <a:ea typeface="ＭＳ Ｐゴシック" charset="0"/>
                <a:cs typeface="ＭＳ Ｐゴシック" charset="0"/>
              </a:rPr>
              <a:t>//// 	all the dates...</a:t>
            </a:r>
          </a:p>
          <a:p>
            <a:r>
              <a:rPr lang="en-US" b="1">
                <a:solidFill>
                  <a:srgbClr val="000000"/>
                </a:solidFill>
                <a:latin typeface="Times" charset="0"/>
                <a:ea typeface="ＭＳ Ｐゴシック" charset="0"/>
                <a:cs typeface="ＭＳ Ｐゴシック" charset="0"/>
              </a:rPr>
              <a:t>//// 	and who said what...</a:t>
            </a:r>
          </a:p>
          <a:p>
            <a:r>
              <a:rPr lang="en-US" b="1">
                <a:solidFill>
                  <a:srgbClr val="000000"/>
                </a:solidFill>
                <a:latin typeface="Times" charset="0"/>
                <a:ea typeface="ＭＳ Ｐゴシック" charset="0"/>
                <a:cs typeface="ＭＳ Ｐゴシック" charset="0"/>
              </a:rPr>
              <a:t>//// 	why did they do what they did...</a:t>
            </a:r>
          </a:p>
          <a:p>
            <a:r>
              <a:rPr lang="en-US" b="1">
                <a:solidFill>
                  <a:srgbClr val="000000"/>
                </a:solidFill>
                <a:latin typeface="Times" charset="0"/>
                <a:ea typeface="ＭＳ Ｐゴシック" charset="0"/>
                <a:cs typeface="ＭＳ Ｐゴシック" charset="0"/>
              </a:rPr>
              <a:t>//// 	who did what...</a:t>
            </a:r>
          </a:p>
          <a:p>
            <a:r>
              <a:rPr lang="en-US" b="1">
                <a:solidFill>
                  <a:srgbClr val="000000"/>
                </a:solidFill>
                <a:latin typeface="Times" charset="0"/>
                <a:ea typeface="ＭＳ Ｐゴシック" charset="0"/>
                <a:cs typeface="ＭＳ Ｐゴシック" charset="0"/>
              </a:rPr>
              <a:t>//// 	and what relates to whom or what?</a:t>
            </a:r>
          </a:p>
          <a:p>
            <a:endParaRPr lang="en-US">
              <a:latin typeface="Time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In fact, for many folks, they just yell, </a:t>
            </a:r>
            <a:r>
              <a:rPr lang="en-US" altLang="ja-JP" b="1">
                <a:solidFill>
                  <a:srgbClr val="000000"/>
                </a:solidFill>
                <a:latin typeface="Times" charset="0"/>
                <a:ea typeface="ＭＳ Ｐゴシック" charset="0"/>
                <a:cs typeface="ＭＳ Ｐゴシック" charset="0"/>
              </a:rPr>
              <a:t>" HELP!  Get me through this puzzle…because I</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m really lost!"</a:t>
            </a:r>
            <a:endParaRPr lang="en-US">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ln/>
        </p:spPr>
      </p:sp>
      <p:sp>
        <p:nvSpPr>
          <p:cNvPr id="819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sz="1600">
                <a:solidFill>
                  <a:srgbClr val="FFEA18"/>
                </a:solidFill>
                <a:latin typeface="MS PMincho" charset="0"/>
                <a:ea typeface="MS PMincho" charset="0"/>
                <a:cs typeface="MS PMincho" charset="0"/>
              </a:rPr>
              <a:t>ඔබගේ අවධානය යොමු කරන්න.</a:t>
            </a:r>
            <a:r>
              <a:rPr lang="en-AU" sz="1600">
                <a:solidFill>
                  <a:srgbClr val="FFEA18"/>
                </a:solidFill>
                <a:latin typeface="MS PMincho" charset="0"/>
                <a:ea typeface="MS PMincho" charset="0"/>
                <a:cs typeface="MS PMincho" charset="0"/>
              </a:rPr>
              <a:t> </a:t>
            </a:r>
            <a:r>
              <a:rPr lang="en-US" sz="1600">
                <a:solidFill>
                  <a:srgbClr val="FFEA18"/>
                </a:solidFill>
                <a:latin typeface="MS PMincho" charset="0"/>
                <a:ea typeface="MS PMincho" charset="0"/>
                <a:cs typeface="MS PMincho" charset="0"/>
              </a:rPr>
              <a:t>කරුණාකර ජංගම දුරකථන සහ සෑම සන්නිවේදන උපකරණයක්ම ඉගැන්වීම් සසිවාරයන්හීදී ක්‍රියාවිරහිතකර තබන්න. එවිට පන්තිය තුල සිටින මිතුරන් ඔබට ස්තුතිවන්ත වනු ඇත.</a:t>
            </a:r>
            <a:r>
              <a:rPr lang="en-AU" sz="1600">
                <a:solidFill>
                  <a:srgbClr val="FFEA18"/>
                </a:solidFill>
                <a:latin typeface="MS PMincho" charset="0"/>
                <a:ea typeface="MS PMincho" charset="0"/>
                <a:cs typeface="MS PMincho" charset="0"/>
              </a:rPr>
              <a:t> </a:t>
            </a:r>
            <a:endParaRPr lang="en-US" sz="1600">
              <a:solidFill>
                <a:srgbClr val="FFEA18"/>
              </a:solidFill>
              <a:latin typeface="MS PMincho" charset="0"/>
              <a:ea typeface="MS PMincho" charset="0"/>
              <a:cs typeface="MS PMincho"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many of them go one step farther...they say, I JUST CAN</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T TAKE IT!	SO...I</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LL JUST LET THE PASTOR DO IT…Or whoever the Biblical expert in their world might be at the time.</a:t>
            </a:r>
            <a:endParaRPr lang="en-US">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And then again...WHO CARES?</a:t>
            </a:r>
            <a:endParaRPr lang="en-US" b="1">
              <a:solidFill>
                <a:srgbClr val="000000"/>
              </a:solidFill>
              <a:latin typeface="Times" charset="0"/>
              <a:ea typeface="ＭＳ Ｐゴシック" charset="0"/>
              <a:cs typeface="ＭＳ Ｐゴシック" charset="0"/>
            </a:endParaRPr>
          </a:p>
          <a:p>
            <a:r>
              <a:rPr lang="en-US">
                <a:latin typeface="Times" charset="0"/>
                <a:ea typeface="ＭＳ Ｐゴシック" charset="0"/>
                <a:cs typeface="ＭＳ Ｐゴシック" charset="0"/>
              </a:rPr>
              <a:t>[Often we end up apathetic]</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the next question might be...SO WHAT? [But why do we need an overview of Scripture?]</a:t>
            </a:r>
          </a:p>
          <a:p>
            <a:endParaRPr lang="en-US">
              <a:latin typeface="Times"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One answer comes from a great Christian writer...hear the words of Miles Stanford:</a:t>
            </a:r>
          </a:p>
          <a:p>
            <a:r>
              <a:rPr lang="en-US" b="1">
                <a:solidFill>
                  <a:srgbClr val="000000"/>
                </a:solidFill>
                <a:latin typeface="Times" charset="0"/>
                <a:ea typeface="ＭＳ Ｐゴシック" charset="0"/>
                <a:cs typeface="ＭＳ Ｐゴシック" charset="0"/>
              </a:rPr>
              <a:t>"Unless our faith is established on </a:t>
            </a:r>
          </a:p>
          <a:p>
            <a:r>
              <a:rPr lang="en-US" b="1">
                <a:solidFill>
                  <a:srgbClr val="000000"/>
                </a:solidFill>
                <a:latin typeface="Times" charset="0"/>
                <a:ea typeface="ＭＳ Ｐゴシック" charset="0"/>
                <a:cs typeface="ＭＳ Ｐゴシック" charset="0"/>
              </a:rPr>
              <a:t>////	facts, it is no more than </a:t>
            </a:r>
          </a:p>
          <a:p>
            <a:r>
              <a:rPr lang="en-US" b="1">
                <a:solidFill>
                  <a:srgbClr val="000000"/>
                </a:solidFill>
                <a:latin typeface="Times" charset="0"/>
                <a:ea typeface="ＭＳ Ｐゴシック" charset="0"/>
                <a:cs typeface="ＭＳ Ｐゴシック" charset="0"/>
              </a:rPr>
              <a:t>////	conjecture, </a:t>
            </a:r>
          </a:p>
          <a:p>
            <a:r>
              <a:rPr lang="en-US" b="1">
                <a:solidFill>
                  <a:srgbClr val="000000"/>
                </a:solidFill>
                <a:latin typeface="Times" charset="0"/>
                <a:ea typeface="ＭＳ Ｐゴシック" charset="0"/>
                <a:cs typeface="ＭＳ Ｐゴシック" charset="0"/>
              </a:rPr>
              <a:t>////	superstition and </a:t>
            </a:r>
          </a:p>
          <a:p>
            <a:r>
              <a:rPr lang="en-US" b="1">
                <a:solidFill>
                  <a:srgbClr val="000000"/>
                </a:solidFill>
                <a:latin typeface="Times" charset="0"/>
                <a:ea typeface="ＭＳ Ｐゴシック" charset="0"/>
                <a:cs typeface="ＭＳ Ｐゴシック" charset="0"/>
              </a:rPr>
              <a:t>////	presumption."</a:t>
            </a:r>
            <a:endParaRPr lang="en-US" b="1" u="sng">
              <a:solidFill>
                <a:srgbClr val="000000"/>
              </a:solidFill>
              <a:latin typeface="Times" charset="0"/>
              <a:ea typeface="ＭＳ Ｐゴシック" charset="0"/>
              <a:cs typeface="ＭＳ Ｐゴシック" charset="0"/>
            </a:endParaRPr>
          </a:p>
          <a:p>
            <a:endParaRPr lang="en-US">
              <a:latin typeface="Times"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think about this anchor point of study…</a:t>
            </a:r>
          </a:p>
          <a:p>
            <a:r>
              <a:rPr lang="en-US" b="1">
                <a:solidFill>
                  <a:srgbClr val="000000"/>
                </a:solidFill>
                <a:latin typeface="Times" charset="0"/>
                <a:ea typeface="ＭＳ Ｐゴシック" charset="0"/>
                <a:cs typeface="ＭＳ Ｐゴシック" charset="0"/>
              </a:rPr>
              <a:t>////	Dr. Albert Mohler, president of The Southern Baptist Seminary in Louisville, Kentucky, wrote this…</a:t>
            </a:r>
          </a:p>
          <a:p>
            <a:r>
              <a:rPr lang="en-US" b="1">
                <a:solidFill>
                  <a:srgbClr val="000000"/>
                </a:solidFill>
                <a:latin typeface="Times" charset="0"/>
                <a:ea typeface="ＭＳ Ｐゴシック" charset="0"/>
                <a:cs typeface="ＭＳ Ｐゴシック" charset="0"/>
              </a:rPr>
              <a:t>////	</a:t>
            </a:r>
            <a:r>
              <a:rPr lang="en-US" altLang="ja-JP" b="1">
                <a:solidFill>
                  <a:srgbClr val="000000"/>
                </a:solidFill>
                <a:latin typeface="Times" charset="0"/>
                <a:ea typeface="ＭＳ Ｐゴシック" charset="0"/>
                <a:cs typeface="ＭＳ Ｐゴシック" charset="0"/>
              </a:rPr>
              <a:t>"We will not believe more than we know…</a:t>
            </a:r>
          </a:p>
          <a:p>
            <a:r>
              <a:rPr lang="en-US" b="1">
                <a:solidFill>
                  <a:srgbClr val="000000"/>
                </a:solidFill>
                <a:latin typeface="Times" charset="0"/>
                <a:ea typeface="ＭＳ Ｐゴシック" charset="0"/>
                <a:cs typeface="ＭＳ Ｐゴシック" charset="0"/>
              </a:rPr>
              <a:t>////	…and we will not live higher than our beliefs.  The many fronts of Christian compromise in this generation can be directly traced to biblical illiteracy in the pews and the absence of biblical preaching and teaching in our homes and churches…This generation must get deadly serious about the problem of biblical illiteracy, or a frighteningly large number of Christians will go on thinking that Sodom and Gomorrah lived happily ever after.</a:t>
            </a:r>
            <a:r>
              <a:rPr lang="en-US" altLang="ja-JP" b="1">
                <a:solidFill>
                  <a:srgbClr val="000000"/>
                </a:solidFill>
                <a:latin typeface="Times" charset="0"/>
                <a:ea typeface="ＭＳ Ｐゴシック" charset="0"/>
                <a:cs typeface="ＭＳ Ｐゴシック" charset="0"/>
              </a:rPr>
              <a:t>"</a:t>
            </a:r>
          </a:p>
          <a:p>
            <a:endParaRPr lang="en-US">
              <a:latin typeface="Times"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Which brings us to the study that lies ahead. We are about to embark on a Biblical voyage named: THE BIBLE…BASICALLY.   It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a quick tour through ALL of Scripture, leaving you well equipped to THINK BIBLICALLY and to help others acquire that same skill!</a:t>
            </a:r>
          </a:p>
          <a:p>
            <a:r>
              <a:rPr lang="en-US" b="1">
                <a:solidFill>
                  <a:srgbClr val="000000"/>
                </a:solidFill>
                <a:latin typeface="Times" charset="0"/>
                <a:ea typeface="ＭＳ Ｐゴシック" charset="0"/>
                <a:cs typeface="ＭＳ Ｐゴシック" charset="0"/>
              </a:rPr>
              <a:t>You will have a new set of mental tools that can reshape your view of God</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Word and his message for your life and the lives of others around you…both believers and those still searching for life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answers! </a:t>
            </a:r>
          </a:p>
          <a:p>
            <a:r>
              <a:rPr lang="en-US" b="1">
                <a:latin typeface="Times" charset="0"/>
                <a:ea typeface="ＭＳ Ｐゴシック" charset="0"/>
                <a:cs typeface="ＭＳ Ｐゴシック" charset="0"/>
              </a:rPr>
              <a:t>////	</a:t>
            </a:r>
            <a:r>
              <a:rPr lang="en-US">
                <a:latin typeface="Times" charset="0"/>
                <a:ea typeface="ＭＳ Ｐゴシック" charset="0"/>
                <a:cs typeface="ＭＳ Ｐゴシック" charset="0"/>
              </a:rPr>
              <a:t> </a:t>
            </a:r>
            <a:r>
              <a:rPr lang="en-US" b="1">
                <a:solidFill>
                  <a:srgbClr val="000000"/>
                </a:solidFill>
                <a:latin typeface="Times" charset="0"/>
                <a:ea typeface="ＭＳ Ｐゴシック" charset="0"/>
                <a:cs typeface="ＭＳ Ｐゴシック" charset="0"/>
              </a:rPr>
              <a:t>So here we go…and try to attend every session or class because each new idea steadily builds on those that have gone before!</a:t>
            </a:r>
          </a:p>
          <a:p>
            <a:endParaRPr lang="en-US">
              <a:latin typeface="Times"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TBB is </a:t>
            </a:r>
            <a:r>
              <a:rPr lang="en-US" b="1">
                <a:solidFill>
                  <a:srgbClr val="000000"/>
                </a:solidFill>
                <a:latin typeface="Times" charset="0"/>
                <a:ea typeface="ＭＳ Ｐゴシック" charset="0"/>
                <a:cs typeface="ＭＳ Ｐゴシック" charset="0"/>
              </a:rPr>
              <a:t>new way of thinking Biblically! </a:t>
            </a:r>
          </a:p>
          <a:p>
            <a:r>
              <a:rPr lang="en-US">
                <a:latin typeface="Times" charset="0"/>
                <a:ea typeface="ＭＳ Ｐゴシック" charset="0"/>
                <a:cs typeface="ＭＳ Ｐゴシック" charset="0"/>
              </a:rPr>
              <a:t>CHANGED FROM THE ORIGINALS (TQC)</a:t>
            </a:r>
          </a:p>
          <a:p>
            <a:r>
              <a:rPr lang="en-US">
                <a:latin typeface="Times" charset="0"/>
                <a:ea typeface="ＭＳ Ｐゴシック" charset="0"/>
                <a:cs typeface="ＭＳ Ｐゴシック" charset="0"/>
              </a:rPr>
              <a:t>Old: </a:t>
            </a:r>
            <a:r>
              <a:rPr lang="en-US" b="1">
                <a:solidFill>
                  <a:srgbClr val="000000"/>
                </a:solidFill>
                <a:latin typeface="Times" charset="0"/>
                <a:ea typeface="ＭＳ Ｐゴシック" charset="0"/>
                <a:cs typeface="ＭＳ Ｐゴシック" charset="0"/>
              </a:rPr>
              <a:t>We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first learn THE QUICK CHRONOLOGY of the Biblical story line…that will lead you directly into a new way of thinking Biblically!  </a:t>
            </a:r>
          </a:p>
          <a:p>
            <a:endParaRPr lang="en-US">
              <a:latin typeface="Times"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You</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be learning to mentally manage your Bible!</a:t>
            </a:r>
          </a:p>
          <a:p>
            <a:r>
              <a:rPr lang="en-US">
                <a:latin typeface="Times" charset="0"/>
                <a:ea typeface="ＭＳ Ｐゴシック" charset="0"/>
                <a:cs typeface="ＭＳ Ｐゴシック" charset="0"/>
              </a:rPr>
              <a:t>CHANGED FROM THE ORIGINALS (TQC)</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there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an important subtext going on here also:  you will be learning something that you can teach to others!</a:t>
            </a:r>
          </a:p>
          <a:p>
            <a:r>
              <a:rPr lang="en-US" b="1">
                <a:solidFill>
                  <a:srgbClr val="000000"/>
                </a:solidFill>
                <a:latin typeface="Times" charset="0"/>
                <a:ea typeface="ＭＳ Ｐゴシック" charset="0"/>
                <a:cs typeface="ＭＳ Ｐゴシック" charset="0"/>
              </a:rPr>
              <a:t>////	And what an opening for witnessing to others around YOU!</a:t>
            </a:r>
          </a:p>
          <a:p>
            <a:r>
              <a:rPr lang="en-US" b="1">
                <a:solidFill>
                  <a:srgbClr val="000000"/>
                </a:solidFill>
                <a:latin typeface="Times" charset="0"/>
                <a:ea typeface="ＭＳ Ｐゴシック" charset="0"/>
                <a:cs typeface="ＭＳ Ｐゴシック" charset="0"/>
              </a:rPr>
              <a:t>So, here we ago…</a:t>
            </a:r>
          </a:p>
          <a:p>
            <a:r>
              <a:rPr lang="en-US">
                <a:latin typeface="Times" charset="0"/>
                <a:ea typeface="ＭＳ Ｐゴシック" charset="0"/>
                <a:cs typeface="ＭＳ Ｐゴシック" charset="0"/>
              </a:rPr>
              <a:t>CHANGED FROM THE ORIGINALS (TQC)</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…with first things first…Let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begin by opening up </a:t>
            </a:r>
            <a:r>
              <a:rPr lang="en-US" altLang="ja-JP" b="1">
                <a:solidFill>
                  <a:srgbClr val="000000"/>
                </a:solidFill>
                <a:latin typeface="Times" charset="0"/>
                <a:ea typeface="ＭＳ Ｐゴシック" charset="0"/>
                <a:cs typeface="ＭＳ Ｐゴシック" charset="0"/>
              </a:rPr>
              <a:t>"Your Bible File."</a:t>
            </a:r>
          </a:p>
          <a:p>
            <a:endParaRPr lang="en-US">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ln/>
        </p:spPr>
      </p:sp>
      <p:sp>
        <p:nvSpPr>
          <p:cNvPr id="102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This seminar has been approved by many respectable leaders in the western world.</a:t>
            </a:r>
          </a:p>
          <a:p>
            <a:r>
              <a:rPr lang="en-US">
                <a:latin typeface="Times" charset="0"/>
                <a:ea typeface="ＭＳ Ｐゴシック" charset="0"/>
                <a:cs typeface="ＭＳ Ｐゴシック" charset="0"/>
              </a:rPr>
              <a:t>බටහිර ලෝකයේ බොහෝ පිළිගත් නායකයන් විසින් මෙමෙ සම්මන්ත්‍රණය අනුමත කර ඇත.</a:t>
            </a:r>
            <a:endParaRPr lang="en-AU">
              <a:latin typeface="Times"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I</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d like to introduce you to our friend, Mike.  Mike is about to go into church. He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entering the building with a "Bible File" of information already in his head...well…somewhat!</a:t>
            </a:r>
            <a:endParaRPr lang="en-US">
              <a:latin typeface="Times"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There he is…walking up the sidewalk right into church with his mental Bible File...</a:t>
            </a:r>
            <a:endParaRPr lang="en-US">
              <a:latin typeface="Times"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 And Mike goes straight into the building, pushing that File Cabinet in his head right into the sanctuary or worship center.</a:t>
            </a:r>
            <a:endParaRPr lang="en-US">
              <a:latin typeface="Times"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Mike sits himself down ready for the preacher or the teacher to begin. And Mike is getting ready to open his Biblical file cabinet…</a:t>
            </a:r>
            <a:endParaRPr lang="en-US">
              <a:latin typeface="Times"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…up there in his head!  …….Well, there he sits... his Bible file all primed to plug into whatever the pastor or teacher is about to say.</a:t>
            </a:r>
            <a:endParaRPr lang="en-US">
              <a:latin typeface="Times"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When he opens up his mental Bible File…figuratively speaking of course…it is a mess!</a:t>
            </a:r>
          </a:p>
          <a:p>
            <a:r>
              <a:rPr lang="en-US" b="1">
                <a:solidFill>
                  <a:srgbClr val="000000"/>
                </a:solidFill>
                <a:latin typeface="Times" charset="0"/>
                <a:ea typeface="ＭＳ Ｐゴシック" charset="0"/>
                <a:cs typeface="ＭＳ Ｐゴシック" charset="0"/>
              </a:rPr>
              <a:t>////	John the Who?  Baptist?  Methodist? Catholic?  Maybe Jewish? What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that all about?</a:t>
            </a:r>
          </a:p>
          <a:p>
            <a:r>
              <a:rPr lang="en-US" b="1">
                <a:solidFill>
                  <a:srgbClr val="000000"/>
                </a:solidFill>
                <a:latin typeface="Times" charset="0"/>
                <a:ea typeface="ＭＳ Ｐゴシック" charset="0"/>
                <a:cs typeface="ＭＳ Ｐゴシック" charset="0"/>
              </a:rPr>
              <a:t>////	And what in the world did they Judge?  Who were those judges anyway?  Who elected them in the first place?</a:t>
            </a:r>
          </a:p>
          <a:p>
            <a:r>
              <a:rPr lang="en-US" b="1">
                <a:solidFill>
                  <a:srgbClr val="000000"/>
                </a:solidFill>
                <a:latin typeface="Times" charset="0"/>
                <a:ea typeface="ＭＳ Ｐゴシック" charset="0"/>
                <a:cs typeface="ＭＳ Ｐゴシック" charset="0"/>
              </a:rPr>
              <a:t>////	And ANY map of Israel...now that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a place of Biblical confusion!  You mean to tell me, Mike says, that that is the very same place as today</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Israel, the one in the newspapers and on TV?</a:t>
            </a:r>
          </a:p>
          <a:p>
            <a:r>
              <a:rPr lang="en-US" b="1">
                <a:solidFill>
                  <a:srgbClr val="000000"/>
                </a:solidFill>
                <a:latin typeface="Times" charset="0"/>
                <a:ea typeface="ＭＳ Ｐゴシック" charset="0"/>
                <a:cs typeface="ＭＳ Ｐゴシック" charset="0"/>
              </a:rPr>
              <a:t>////	And the </a:t>
            </a:r>
            <a:r>
              <a:rPr lang="en-US" altLang="ja-JP" b="1">
                <a:solidFill>
                  <a:srgbClr val="000000"/>
                </a:solidFill>
                <a:latin typeface="Times" charset="0"/>
                <a:ea typeface="ＭＳ Ｐゴシック" charset="0"/>
                <a:cs typeface="ＭＳ Ｐゴシック" charset="0"/>
              </a:rPr>
              <a:t>"Epistles?"....truly, research shows that many people think that an EPISTLE was the wife of an APOSTLE!  Yes, some really do think that!</a:t>
            </a:r>
          </a:p>
          <a:p>
            <a:r>
              <a:rPr lang="en-US" b="1">
                <a:solidFill>
                  <a:srgbClr val="000000"/>
                </a:solidFill>
                <a:latin typeface="Times" charset="0"/>
                <a:ea typeface="ＭＳ Ｐゴシック" charset="0"/>
                <a:cs typeface="ＭＳ Ｐゴシック" charset="0"/>
              </a:rPr>
              <a:t>////	So...where do you begin to sort out all that information...and a great deal of MISinformation?</a:t>
            </a:r>
            <a:endParaRPr lang="en-US">
              <a:latin typeface="Times" charset="0"/>
              <a:ea typeface="ＭＳ Ｐゴシック" charset="0"/>
              <a:cs typeface="ＭＳ Ｐゴシック" charset="0"/>
            </a:endParaRPr>
          </a:p>
        </p:txBody>
      </p:sp>
      <p:sp>
        <p:nvSpPr>
          <p:cNvPr id="75778" name="Rectangle 3"/>
          <p:cNvSpPr>
            <a:spLocks noGrp="1" noRot="1" noChangeAspect="1" noChangeArrowheads="1" noTextEdit="1"/>
          </p:cNvSpPr>
          <p:nvPr>
            <p:ph type="sldImg"/>
          </p:nvPr>
        </p:nvSpPr>
        <p:spPr>
          <a:ln cap="flat"/>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Most folks will say, "I have absolutely no idea!"</a:t>
            </a:r>
          </a:p>
          <a:p>
            <a:r>
              <a:rPr lang="en-US" b="1">
                <a:solidFill>
                  <a:srgbClr val="000000"/>
                </a:solidFill>
                <a:latin typeface="Times" charset="0"/>
                <a:ea typeface="ＭＳ Ｐゴシック" charset="0"/>
                <a:cs typeface="ＭＳ Ｐゴシック" charset="0"/>
              </a:rPr>
              <a:t>…So..."Where do I begin?"</a:t>
            </a:r>
          </a:p>
          <a:p>
            <a:endParaRPr lang="en-US">
              <a:latin typeface="Times"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ln/>
        </p:spPr>
      </p:sp>
      <p:sp>
        <p:nvSpPr>
          <p:cNvPr id="7987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Let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start with the number 7.  But look closely and you</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see that dash through the stem of the 7. </a:t>
            </a:r>
            <a:endParaRPr lang="en-US">
              <a:latin typeface="Times"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that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important!  The dashed line will remind you of something.  In just a minute you</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ll divide that number 7 into two others: 4 and 3.</a:t>
            </a:r>
          </a:p>
          <a:p>
            <a:r>
              <a:rPr lang="en-US" b="1">
                <a:solidFill>
                  <a:srgbClr val="000000"/>
                </a:solidFill>
                <a:latin typeface="Times" charset="0"/>
                <a:ea typeface="ＭＳ Ｐゴシック" charset="0"/>
                <a:cs typeface="ＭＳ Ｐゴシック" charset="0"/>
              </a:rPr>
              <a:t>////	Also, as the visuals move along, many of them will have that 7 with a dashed line through its stem up in the right hand corner of each frame….a handy, continuing reminder of the mental tools we are learning to use.</a:t>
            </a:r>
            <a:endParaRPr lang="en-US">
              <a:latin typeface="Times" charset="0"/>
              <a:ea typeface="ＭＳ Ｐゴシック" charset="0"/>
              <a:cs typeface="ＭＳ Ｐゴシック" charset="0"/>
            </a:endParaRPr>
          </a:p>
        </p:txBody>
      </p:sp>
      <p:sp>
        <p:nvSpPr>
          <p:cNvPr id="81922" name="Rectangle 3"/>
          <p:cNvSpPr>
            <a:spLocks noGrp="1" noRot="1" noChangeAspect="1" noChangeArrowheads="1" noTextEdit="1"/>
          </p:cNvSpPr>
          <p:nvPr>
            <p:ph type="sldImg"/>
          </p:nvPr>
        </p:nvSpPr>
        <p:spPr>
          <a:ln cap="flat"/>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 let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think again about a filing cabinet.  This will be YOUR BIBLE FILE!  Here is a look ahead to where we are going in this study. </a:t>
            </a:r>
            <a:endParaRPr lang="en-US">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noTextEdit="1"/>
          </p:cNvSpPr>
          <p:nvPr>
            <p:ph type="sldImg"/>
          </p:nvPr>
        </p:nvSpPr>
        <p:spPr>
          <a:solidFill>
            <a:srgbClr val="FFFFFF"/>
          </a:solidFill>
          <a:ln/>
        </p:spPr>
      </p:sp>
      <p:sp>
        <p:nvSpPr>
          <p:cNvPr id="12290" name="Rectangle 3"/>
          <p:cNvSpPr>
            <a:spLocks noGrp="1" noChangeArrowheads="1"/>
          </p:cNvSpPr>
          <p:nvPr>
            <p:ph type="body" idx="1"/>
          </p:nvPr>
        </p:nvSpPr>
        <p:spPr>
          <a:solidFill>
            <a:srgbClr val="FFFFFF"/>
          </a:solidFill>
          <a:ln>
            <a:solidFill>
              <a:srgbClr val="000000"/>
            </a:solidFill>
          </a:ln>
        </p:spPr>
        <p:txBody>
          <a:bodyPr/>
          <a:lstStyle/>
          <a:p>
            <a:r>
              <a:rPr lang="en-US">
                <a:latin typeface="Times" charset="0"/>
                <a:ea typeface="ＭＳ Ｐゴシック" charset="0"/>
                <a:cs typeface="ＭＳ Ｐゴシック" charset="0"/>
              </a:rPr>
              <a:t>This presentation has been granted use of almost 150 pictures from the BiblePlaces.com website.  We thank Todd Bolen for his support!</a:t>
            </a:r>
          </a:p>
          <a:p>
            <a:endParaRPr lang="en-US">
              <a:latin typeface="Times" charset="0"/>
              <a:ea typeface="ＭＳ Ｐゴシック" charset="0"/>
              <a:cs typeface="ＭＳ Ｐゴシック" charset="0"/>
            </a:endParaRPr>
          </a:p>
          <a:p>
            <a:r>
              <a:rPr lang="en-US">
                <a:latin typeface="Times" charset="0"/>
                <a:ea typeface="ＭＳ Ｐゴシック" charset="0"/>
                <a:cs typeface="ＭＳ Ｐゴシック" charset="0"/>
              </a:rPr>
              <a:t>මෙම ඉදිරිපත් කිරීම තුල අන්තර් ගත පින්තුර 150කට අධ්ක ප්‍රමාණයක් </a:t>
            </a:r>
            <a:r>
              <a:rPr lang="en-AU">
                <a:latin typeface="Times" charset="0"/>
                <a:ea typeface="ＭＳ Ｐゴシック" charset="0"/>
                <a:cs typeface="ＭＳ Ｐゴシック" charset="0"/>
              </a:rPr>
              <a:t>BiblePlaces.com </a:t>
            </a:r>
            <a:r>
              <a:rPr lang="en-US">
                <a:latin typeface="Times" charset="0"/>
                <a:ea typeface="ＭＳ Ｐゴシック" charset="0"/>
                <a:cs typeface="ＭＳ Ｐゴシック" charset="0"/>
              </a:rPr>
              <a:t>වෙබ් අඩවියෙන් ලබාගෙන ඇත. දක්වු උපකාරය ගැන අපි ටොඩ් බොලෙන්</a:t>
            </a:r>
            <a:r>
              <a:rPr lang="en-AU">
                <a:latin typeface="Times" charset="0"/>
                <a:ea typeface="ＭＳ Ｐゴシック" charset="0"/>
                <a:cs typeface="ＭＳ Ｐゴシック" charset="0"/>
              </a:rPr>
              <a:t> </a:t>
            </a:r>
            <a:r>
              <a:rPr lang="en-US">
                <a:latin typeface="Times" charset="0"/>
                <a:ea typeface="ＭＳ Ｐゴシック" charset="0"/>
                <a:cs typeface="ＭＳ Ｐゴシック" charset="0"/>
              </a:rPr>
              <a:t>හට</a:t>
            </a:r>
            <a:r>
              <a:rPr lang="en-AU">
                <a:latin typeface="Times" charset="0"/>
                <a:ea typeface="ＭＳ Ｐゴシック" charset="0"/>
                <a:cs typeface="ＭＳ Ｐゴシック" charset="0"/>
              </a:rPr>
              <a:t> </a:t>
            </a:r>
            <a:r>
              <a:rPr lang="en-US">
                <a:latin typeface="Times" charset="0"/>
                <a:ea typeface="ＭＳ Ｐゴシック" charset="0"/>
                <a:cs typeface="ＭＳ Ｐゴシック" charset="0"/>
              </a:rPr>
              <a:t>බොහොසෙයින් ස්තුති වන්ත වන්නෙමුව.</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ln/>
        </p:spPr>
      </p:sp>
      <p:sp>
        <p:nvSpPr>
          <p:cNvPr id="880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a:solidFill>
                  <a:srgbClr val="000000"/>
                </a:solidFill>
                <a:latin typeface="Times" charset="0"/>
                <a:ea typeface="ＭＳ Ｐゴシック" charset="0"/>
                <a:cs typeface="ＭＳ Ｐゴシック" charset="0"/>
              </a:rPr>
              <a:t>As a starting point, begin thinking about 10 file folders in a filing cabinet. </a:t>
            </a:r>
          </a:p>
          <a:p>
            <a:r>
              <a:rPr lang="en-US" b="1" i="1">
                <a:solidFill>
                  <a:srgbClr val="000000"/>
                </a:solidFill>
                <a:latin typeface="Times" charset="0"/>
                <a:ea typeface="ＭＳ Ｐゴシック" charset="0"/>
                <a:cs typeface="ＭＳ Ｐゴシック" charset="0"/>
              </a:rPr>
              <a:t>You are going to organize your own Bible File into a collection of these ten mental file folders.  </a:t>
            </a:r>
          </a:p>
          <a:p>
            <a:r>
              <a:rPr lang="en-US" b="1" i="1">
                <a:solidFill>
                  <a:srgbClr val="000000"/>
                </a:solidFill>
                <a:latin typeface="Times" charset="0"/>
                <a:ea typeface="ＭＳ Ｐゴシック" charset="0"/>
                <a:cs typeface="ＭＳ Ｐゴシック" charset="0"/>
              </a:rPr>
              <a:t>Very soon you</a:t>
            </a:r>
            <a:r>
              <a:rPr lang="fr-FR" altLang="ja-JP" b="1" i="1">
                <a:solidFill>
                  <a:srgbClr val="000000"/>
                </a:solidFill>
                <a:latin typeface="Times" charset="0"/>
                <a:ea typeface="ＭＳ Ｐゴシック" charset="0"/>
                <a:cs typeface="ＭＳ Ｐゴシック" charset="0"/>
              </a:rPr>
              <a:t>'</a:t>
            </a:r>
            <a:r>
              <a:rPr lang="en-US" altLang="ja-JP" b="1" i="1">
                <a:solidFill>
                  <a:srgbClr val="000000"/>
                </a:solidFill>
                <a:latin typeface="Times" charset="0"/>
                <a:ea typeface="ＭＳ Ｐゴシック" charset="0"/>
                <a:cs typeface="ＭＳ Ｐゴシック" charset="0"/>
              </a:rPr>
              <a:t>ll be applying labels to each of those 10 file folders.  So…now to begin…and…</a:t>
            </a:r>
            <a:endParaRPr lang="en-US" altLang="ja-JP" b="1">
              <a:solidFill>
                <a:srgbClr val="000000"/>
              </a:solidFill>
              <a:latin typeface="Times" charset="0"/>
              <a:ea typeface="ＭＳ Ｐゴシック" charset="0"/>
              <a:cs typeface="ＭＳ Ｐゴシック" charset="0"/>
            </a:endParaRPr>
          </a:p>
          <a:p>
            <a:endParaRPr lang="en-US">
              <a:latin typeface="Times"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We begin right here...with the single number….	7.</a:t>
            </a:r>
          </a:p>
          <a:p>
            <a:r>
              <a:rPr lang="en-US" b="1">
                <a:solidFill>
                  <a:srgbClr val="000000"/>
                </a:solidFill>
                <a:latin typeface="Times" charset="0"/>
                <a:ea typeface="ＭＳ Ｐゴシック" charset="0"/>
                <a:cs typeface="ＭＳ Ｐゴシック" charset="0"/>
              </a:rPr>
              <a:t>That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our mental anchor point.  Simply the number 7 with that all-important dash through the stem.</a:t>
            </a:r>
          </a:p>
          <a:p>
            <a:r>
              <a:rPr lang="en-US" b="1">
                <a:solidFill>
                  <a:srgbClr val="000000"/>
                </a:solidFill>
                <a:latin typeface="Times" charset="0"/>
                <a:ea typeface="ＭＳ Ｐゴシック" charset="0"/>
                <a:cs typeface="ＭＳ Ｐゴシック" charset="0"/>
              </a:rPr>
              <a:t>////	Next step...surround that number with three alphabet letters. Set them firmly in place in your mind:  </a:t>
            </a:r>
          </a:p>
          <a:p>
            <a:r>
              <a:rPr lang="en-US" b="1">
                <a:solidFill>
                  <a:srgbClr val="000000"/>
                </a:solidFill>
                <a:latin typeface="Times" charset="0"/>
                <a:ea typeface="ＭＳ Ｐゴシック" charset="0"/>
                <a:cs typeface="ＭＳ Ｐゴシック" charset="0"/>
              </a:rPr>
              <a:t>					C  7  S  J       </a:t>
            </a:r>
          </a:p>
          <a:p>
            <a:r>
              <a:rPr lang="en-US" b="1">
                <a:solidFill>
                  <a:srgbClr val="000000"/>
                </a:solidFill>
                <a:latin typeface="Times" charset="0"/>
                <a:ea typeface="ＭＳ Ｐゴシック" charset="0"/>
                <a:cs typeface="ＭＳ Ｐゴシック" charset="0"/>
              </a:rPr>
              <a:t>Repeat the letter group aloud several times as you embed it in your mind... Because this is the very core of the Bible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organization and time-line flow:</a:t>
            </a:r>
          </a:p>
          <a:p>
            <a:r>
              <a:rPr lang="en-US" b="1">
                <a:solidFill>
                  <a:srgbClr val="000000"/>
                </a:solidFill>
                <a:latin typeface="Times" charset="0"/>
                <a:ea typeface="ＭＳ Ｐゴシック" charset="0"/>
                <a:cs typeface="ＭＳ Ｐゴシック" charset="0"/>
              </a:rPr>
              <a:t>//// 	</a:t>
            </a:r>
            <a:r>
              <a:rPr lang="en-US" altLang="ja-JP" b="1">
                <a:solidFill>
                  <a:srgbClr val="000000"/>
                </a:solidFill>
                <a:latin typeface="Times" charset="0"/>
                <a:ea typeface="ＭＳ Ｐゴシック" charset="0"/>
                <a:cs typeface="ＭＳ Ｐゴシック" charset="0"/>
              </a:rPr>
              <a:t>"C  7  S  J....</a:t>
            </a:r>
          </a:p>
          <a:p>
            <a:r>
              <a:rPr lang="en-US" b="1">
                <a:solidFill>
                  <a:srgbClr val="000000"/>
                </a:solidFill>
                <a:latin typeface="Times" charset="0"/>
                <a:ea typeface="ＭＳ Ｐゴシック" charset="0"/>
                <a:cs typeface="ＭＳ Ｐゴシック" charset="0"/>
              </a:rPr>
              <a:t>////	C  7  S  J.... </a:t>
            </a:r>
          </a:p>
          <a:p>
            <a:r>
              <a:rPr lang="en-US" b="1">
                <a:solidFill>
                  <a:srgbClr val="000000"/>
                </a:solidFill>
                <a:latin typeface="Times" charset="0"/>
                <a:ea typeface="ＭＳ Ｐゴシック" charset="0"/>
                <a:cs typeface="ＭＳ Ｐゴシック" charset="0"/>
              </a:rPr>
              <a:t>////	C  7  S  J...etc.</a:t>
            </a:r>
            <a:r>
              <a:rPr lang="en-US" altLang="ja-JP" b="1">
                <a:solidFill>
                  <a:srgbClr val="000000"/>
                </a:solidFill>
                <a:latin typeface="Times" charset="0"/>
                <a:ea typeface="ＭＳ Ｐゴシック" charset="0"/>
                <a:cs typeface="ＭＳ Ｐゴシック" charset="0"/>
              </a:rPr>
              <a:t>"</a:t>
            </a:r>
          </a:p>
          <a:p>
            <a:endParaRPr lang="en-US">
              <a:latin typeface="Times" charset="0"/>
              <a:ea typeface="ＭＳ Ｐゴシック" charset="0"/>
              <a:cs typeface="ＭＳ Ｐゴシック" charset="0"/>
            </a:endParaRPr>
          </a:p>
        </p:txBody>
      </p:sp>
      <p:sp>
        <p:nvSpPr>
          <p:cNvPr id="90114" name="Rectangle 3"/>
          <p:cNvSpPr>
            <a:spLocks noGrp="1" noRot="1" noChangeAspect="1" noChangeArrowheads="1" noTextEdit="1"/>
          </p:cNvSpPr>
          <p:nvPr>
            <p:ph type="sldImg"/>
          </p:nvPr>
        </p:nvSpPr>
        <p:spPr>
          <a:ln cap="flat"/>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Now...about that European style </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7</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  </a:t>
            </a:r>
          </a:p>
          <a:p>
            <a:r>
              <a:rPr lang="en-US" b="1">
                <a:solidFill>
                  <a:srgbClr val="000000"/>
                </a:solidFill>
                <a:latin typeface="Times" charset="0"/>
                <a:ea typeface="ＭＳ Ｐゴシック" charset="0"/>
                <a:cs typeface="ＭＳ Ｐゴシック" charset="0"/>
              </a:rPr>
              <a:t>////	You</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remember that it </a:t>
            </a:r>
            <a:r>
              <a:rPr lang="en-US" altLang="ja-JP" b="1" u="sng">
                <a:solidFill>
                  <a:srgbClr val="000000"/>
                </a:solidFill>
                <a:latin typeface="Times" charset="0"/>
                <a:ea typeface="ＭＳ Ｐゴシック" charset="0"/>
                <a:cs typeface="ＭＳ Ｐゴシック" charset="0"/>
              </a:rPr>
              <a:t>has a dash</a:t>
            </a:r>
            <a:r>
              <a:rPr lang="en-US" altLang="ja-JP" b="1">
                <a:solidFill>
                  <a:srgbClr val="000000"/>
                </a:solidFill>
                <a:latin typeface="Times" charset="0"/>
                <a:ea typeface="ＭＳ Ｐゴシック" charset="0"/>
                <a:cs typeface="ＭＳ Ｐゴシック" charset="0"/>
              </a:rPr>
              <a:t> through its stem...  That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an important reminder — a mind clue. Keep it mentally handy. That small dash divides the length of the 7</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stem into two parts. So, ask yourself the question: "What two numbers does 7 easily split into?" </a:t>
            </a:r>
          </a:p>
          <a:p>
            <a:r>
              <a:rPr lang="en-US" b="1">
                <a:solidFill>
                  <a:srgbClr val="000000"/>
                </a:solidFill>
                <a:latin typeface="Times" charset="0"/>
                <a:ea typeface="ＭＳ Ｐゴシック" charset="0"/>
                <a:cs typeface="ＭＳ Ｐゴシック" charset="0"/>
              </a:rPr>
              <a:t>////	 One possible answer…and the right one…is: 4 and  3.</a:t>
            </a:r>
          </a:p>
          <a:p>
            <a:endParaRPr lang="en-US">
              <a:latin typeface="Times" charset="0"/>
              <a:ea typeface="ＭＳ Ｐゴシック" charset="0"/>
              <a:cs typeface="ＭＳ Ｐゴシック" charset="0"/>
            </a:endParaRPr>
          </a:p>
        </p:txBody>
      </p:sp>
      <p:sp>
        <p:nvSpPr>
          <p:cNvPr id="92162" name="Rectangle 3"/>
          <p:cNvSpPr>
            <a:spLocks noGrp="1" noRot="1" noChangeAspect="1" noChangeArrowheads="1" noTextEdit="1"/>
          </p:cNvSpPr>
          <p:nvPr>
            <p:ph type="sldImg"/>
          </p:nvPr>
        </p:nvSpPr>
        <p:spPr>
          <a:ln cap="flat"/>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So, in the  C  7  S  J  formula, by changing the 7 to a 4  and a 3,  we have </a:t>
            </a:r>
          </a:p>
          <a:p>
            <a:r>
              <a:rPr lang="en-US" b="1">
                <a:solidFill>
                  <a:srgbClr val="000000"/>
                </a:solidFill>
                <a:latin typeface="Times" charset="0"/>
                <a:ea typeface="ＭＳ Ｐゴシック" charset="0"/>
                <a:cs typeface="ＭＳ Ｐゴシック" charset="0"/>
              </a:rPr>
              <a:t>			C  4  3  S  J.</a:t>
            </a:r>
          </a:p>
          <a:p>
            <a:r>
              <a:rPr lang="en-US" b="1">
                <a:solidFill>
                  <a:srgbClr val="000000"/>
                </a:solidFill>
                <a:latin typeface="Times" charset="0"/>
                <a:ea typeface="ＭＳ Ｐゴシック" charset="0"/>
                <a:cs typeface="ＭＳ Ｐゴシック" charset="0"/>
              </a:rPr>
              <a:t>As before, repeat that changed sequence aloud several times to help it hold tightly in your mind for easy recall. </a:t>
            </a:r>
          </a:p>
          <a:p>
            <a:r>
              <a:rPr lang="en-US" b="1">
                <a:solidFill>
                  <a:srgbClr val="000000"/>
                </a:solidFill>
                <a:latin typeface="Times" charset="0"/>
                <a:ea typeface="ＭＳ Ｐゴシック" charset="0"/>
                <a:cs typeface="ＭＳ Ｐゴシック" charset="0"/>
              </a:rPr>
              <a:t>////	C 4 3 S J.</a:t>
            </a:r>
            <a:endParaRPr lang="en-US">
              <a:latin typeface="Times"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 based on C  4  3  S  J, we enlarge that idea into five key words or phrases. They will become the foundation of your mental Bible File. Here they are…say them aloud… </a:t>
            </a:r>
          </a:p>
          <a:p>
            <a:r>
              <a:rPr lang="en-US" b="1">
                <a:solidFill>
                  <a:srgbClr val="000000"/>
                </a:solidFill>
                <a:latin typeface="Times" charset="0"/>
                <a:ea typeface="ＭＳ Ｐゴシック" charset="0"/>
                <a:cs typeface="ＭＳ Ｐゴシック" charset="0"/>
              </a:rPr>
              <a:t>////	C =	CREATION  </a:t>
            </a:r>
          </a:p>
          <a:p>
            <a:r>
              <a:rPr lang="en-US" b="1">
                <a:solidFill>
                  <a:srgbClr val="000000"/>
                </a:solidFill>
                <a:latin typeface="Times" charset="0"/>
                <a:ea typeface="ＭＳ Ｐゴシック" charset="0"/>
                <a:cs typeface="ＭＳ Ｐゴシック" charset="0"/>
              </a:rPr>
              <a:t>////	4 =  	4  PEOPLE</a:t>
            </a:r>
          </a:p>
          <a:p>
            <a:r>
              <a:rPr lang="en-US" b="1">
                <a:solidFill>
                  <a:srgbClr val="000000"/>
                </a:solidFill>
                <a:latin typeface="Times" charset="0"/>
                <a:ea typeface="ＭＳ Ｐゴシック" charset="0"/>
                <a:cs typeface="ＭＳ Ｐゴシック" charset="0"/>
              </a:rPr>
              <a:t>////	3 =  	3  SOCIETIES</a:t>
            </a:r>
          </a:p>
          <a:p>
            <a:r>
              <a:rPr lang="en-US" b="1">
                <a:solidFill>
                  <a:srgbClr val="000000"/>
                </a:solidFill>
                <a:latin typeface="Times" charset="0"/>
                <a:ea typeface="ＭＳ Ｐゴシック" charset="0"/>
                <a:cs typeface="ＭＳ Ｐゴシック" charset="0"/>
              </a:rPr>
              <a:t>////	S =  	SILENCE</a:t>
            </a:r>
          </a:p>
          <a:p>
            <a:r>
              <a:rPr lang="en-US" b="1">
                <a:solidFill>
                  <a:srgbClr val="000000"/>
                </a:solidFill>
                <a:latin typeface="Times" charset="0"/>
                <a:ea typeface="ＭＳ Ｐゴシック" charset="0"/>
                <a:cs typeface="ＭＳ Ｐゴシック" charset="0"/>
              </a:rPr>
              <a:t>////	J = 	JESUS.</a:t>
            </a:r>
          </a:p>
          <a:p>
            <a:r>
              <a:rPr lang="en-US" b="1">
                <a:solidFill>
                  <a:srgbClr val="000000"/>
                </a:solidFill>
                <a:latin typeface="Times" charset="0"/>
                <a:ea typeface="ＭＳ Ｐゴシック" charset="0"/>
                <a:cs typeface="ＭＳ Ｐゴシック" charset="0"/>
              </a:rPr>
              <a:t>	And that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an organizational plan for the entire Bible! Those five words and phrases create an abbreviated outline map of the entire Bible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basic design.</a:t>
            </a:r>
            <a:endParaRPr lang="en-US">
              <a:latin typeface="Times" charset="0"/>
              <a:ea typeface="ＭＳ Ｐゴシック" charset="0"/>
              <a:cs typeface="ＭＳ Ｐゴシック" charset="0"/>
            </a:endParaRPr>
          </a:p>
        </p:txBody>
      </p:sp>
      <p:sp>
        <p:nvSpPr>
          <p:cNvPr id="96258" name="Rectangle 3"/>
          <p:cNvSpPr>
            <a:spLocks noGrp="1" noRot="1" noChangeAspect="1" noChangeArrowheads="1" noTextEdit="1"/>
          </p:cNvSpPr>
          <p:nvPr>
            <p:ph type="sldImg"/>
          </p:nvPr>
        </p:nvSpPr>
        <p:spPr>
          <a:ln cap="flat"/>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Once again...aloud…</a:t>
            </a:r>
          </a:p>
          <a:p>
            <a:r>
              <a:rPr lang="en-US" b="1">
                <a:solidFill>
                  <a:srgbClr val="000000"/>
                </a:solidFill>
                <a:latin typeface="Times" charset="0"/>
                <a:ea typeface="ＭＳ Ｐゴシック" charset="0"/>
                <a:cs typeface="ＭＳ Ｐゴシック" charset="0"/>
              </a:rPr>
              <a:t>//// 	C =	CREATION  </a:t>
            </a:r>
          </a:p>
          <a:p>
            <a:r>
              <a:rPr lang="en-US" b="1">
                <a:solidFill>
                  <a:srgbClr val="000000"/>
                </a:solidFill>
                <a:latin typeface="Times" charset="0"/>
                <a:ea typeface="ＭＳ Ｐゴシック" charset="0"/>
                <a:cs typeface="ＭＳ Ｐゴシック" charset="0"/>
              </a:rPr>
              <a:t>////	4 =  	4  PEOPLE</a:t>
            </a:r>
          </a:p>
          <a:p>
            <a:r>
              <a:rPr lang="en-US" b="1">
                <a:solidFill>
                  <a:srgbClr val="000000"/>
                </a:solidFill>
                <a:latin typeface="Times" charset="0"/>
                <a:ea typeface="ＭＳ Ｐゴシック" charset="0"/>
                <a:cs typeface="ＭＳ Ｐゴシック" charset="0"/>
              </a:rPr>
              <a:t>////	3 =  	3  SOCIETIES</a:t>
            </a:r>
          </a:p>
          <a:p>
            <a:r>
              <a:rPr lang="en-US" b="1">
                <a:solidFill>
                  <a:srgbClr val="000000"/>
                </a:solidFill>
                <a:latin typeface="Times" charset="0"/>
                <a:ea typeface="ＭＳ Ｐゴシック" charset="0"/>
                <a:cs typeface="ＭＳ Ｐゴシック" charset="0"/>
              </a:rPr>
              <a:t>////	S =  	SILENCE</a:t>
            </a:r>
          </a:p>
          <a:p>
            <a:r>
              <a:rPr lang="en-US" b="1">
                <a:solidFill>
                  <a:srgbClr val="000000"/>
                </a:solidFill>
                <a:latin typeface="Times" charset="0"/>
                <a:ea typeface="ＭＳ Ｐゴシック" charset="0"/>
                <a:cs typeface="ＭＳ Ｐゴシック" charset="0"/>
              </a:rPr>
              <a:t>////	J = 	JESUS.</a:t>
            </a:r>
          </a:p>
          <a:p>
            <a:r>
              <a:rPr lang="en-US" b="1">
                <a:solidFill>
                  <a:srgbClr val="000000"/>
                </a:solidFill>
                <a:latin typeface="Times" charset="0"/>
                <a:ea typeface="ＭＳ Ｐゴシック" charset="0"/>
                <a:cs typeface="ＭＳ Ｐゴシック" charset="0"/>
              </a:rPr>
              <a:t>We will now go back through the phrases, expanding them still </a:t>
            </a:r>
            <a:r>
              <a:rPr lang="en-US" b="1" u="sng">
                <a:solidFill>
                  <a:srgbClr val="000000"/>
                </a:solidFill>
                <a:latin typeface="Times" charset="0"/>
                <a:ea typeface="ＭＳ Ｐゴシック" charset="0"/>
                <a:cs typeface="ＭＳ Ｐゴシック" charset="0"/>
              </a:rPr>
              <a:t>farther.</a:t>
            </a:r>
            <a:endParaRPr lang="en-US" b="1">
              <a:solidFill>
                <a:srgbClr val="000000"/>
              </a:solidFill>
              <a:latin typeface="Times" charset="0"/>
              <a:ea typeface="ＭＳ Ｐゴシック" charset="0"/>
              <a:cs typeface="ＭＳ Ｐゴシック" charset="0"/>
            </a:endParaRPr>
          </a:p>
          <a:p>
            <a:r>
              <a:rPr lang="en-US" b="1">
                <a:solidFill>
                  <a:srgbClr val="000000"/>
                </a:solidFill>
                <a:latin typeface="Times" charset="0"/>
                <a:ea typeface="ＭＳ Ｐゴシック" charset="0"/>
                <a:cs typeface="ＭＳ Ｐゴシック" charset="0"/>
              </a:rPr>
              <a:t>////	CREATION, </a:t>
            </a:r>
          </a:p>
          <a:p>
            <a:r>
              <a:rPr lang="en-US" b="1">
                <a:solidFill>
                  <a:srgbClr val="000000"/>
                </a:solidFill>
                <a:latin typeface="Times" charset="0"/>
                <a:ea typeface="ＭＳ Ｐゴシック" charset="0"/>
                <a:cs typeface="ＭＳ Ｐゴシック" charset="0"/>
              </a:rPr>
              <a:t>of course, remains at the top of the list naturally…because the Bible story itself begins right there. </a:t>
            </a:r>
            <a:endParaRPr lang="en-US">
              <a:latin typeface="Times" charset="0"/>
              <a:ea typeface="ＭＳ Ｐゴシック" charset="0"/>
              <a:cs typeface="ＭＳ Ｐゴシック" charset="0"/>
            </a:endParaRPr>
          </a:p>
        </p:txBody>
      </p:sp>
      <p:sp>
        <p:nvSpPr>
          <p:cNvPr id="98306" name="Rectangle 3"/>
          <p:cNvSpPr>
            <a:spLocks noGrp="1" noRot="1" noChangeAspect="1" noChangeArrowheads="1" noTextEdit="1"/>
          </p:cNvSpPr>
          <p:nvPr>
            <p:ph type="sldImg"/>
          </p:nvPr>
        </p:nvSpPr>
        <p:spPr>
          <a:ln cap="flat"/>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We then take the next phrase from the list:</a:t>
            </a:r>
          </a:p>
          <a:p>
            <a:r>
              <a:rPr lang="en-US" b="1">
                <a:solidFill>
                  <a:srgbClr val="000000"/>
                </a:solidFill>
                <a:latin typeface="Times" charset="0"/>
                <a:ea typeface="ＭＳ Ｐゴシック" charset="0"/>
                <a:cs typeface="ＭＳ Ｐゴシック" charset="0"/>
              </a:rPr>
              <a:t>		4  PEOPLE.</a:t>
            </a:r>
          </a:p>
          <a:p>
            <a:endParaRPr lang="en-US">
              <a:latin typeface="Times" charset="0"/>
              <a:ea typeface="ＭＳ Ｐゴシック" charset="0"/>
              <a:cs typeface="ＭＳ Ｐゴシック" charset="0"/>
            </a:endParaRPr>
          </a:p>
        </p:txBody>
      </p:sp>
      <p:sp>
        <p:nvSpPr>
          <p:cNvPr id="100354" name="Rectangle 3"/>
          <p:cNvSpPr>
            <a:spLocks noGrp="1" noRot="1" noChangeAspect="1" noChangeArrowheads="1" noTextEdit="1"/>
          </p:cNvSpPr>
          <p:nvPr>
            <p:ph type="sldImg"/>
          </p:nvPr>
        </p:nvSpPr>
        <p:spPr>
          <a:ln cap="flat"/>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Let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break apart </a:t>
            </a:r>
            <a:r>
              <a:rPr lang="en-US" altLang="ja-JP" b="1">
                <a:solidFill>
                  <a:srgbClr val="000000"/>
                </a:solidFill>
                <a:latin typeface="Times" charset="0"/>
                <a:ea typeface="ＭＳ Ｐゴシック" charset="0"/>
                <a:cs typeface="ＭＳ Ｐゴシック" charset="0"/>
              </a:rPr>
              <a:t>"4 PEOPLE" into 4 specific people, in this order:</a:t>
            </a:r>
          </a:p>
          <a:p>
            <a:r>
              <a:rPr lang="en-US" b="1">
                <a:solidFill>
                  <a:srgbClr val="000000"/>
                </a:solidFill>
                <a:latin typeface="Times" charset="0"/>
                <a:ea typeface="ＭＳ Ｐゴシック" charset="0"/>
                <a:cs typeface="ＭＳ Ｐゴシック" charset="0"/>
              </a:rPr>
              <a:t>////	ABRAHAM</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It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helpful to remember the word order by repeating several times the first-letter order of the words:</a:t>
            </a:r>
          </a:p>
          <a:p>
            <a:r>
              <a:rPr lang="en-US" b="1">
                <a:solidFill>
                  <a:srgbClr val="000000"/>
                </a:solidFill>
                <a:latin typeface="Times" charset="0"/>
                <a:ea typeface="ＭＳ Ｐゴシック" charset="0"/>
                <a:cs typeface="ＭＳ Ｐゴシック" charset="0"/>
              </a:rPr>
              <a:t>//// 	"A-J-M-J ... A-J-M-J ... etc."</a:t>
            </a:r>
          </a:p>
          <a:p>
            <a:endParaRPr lang="en-US">
              <a:latin typeface="Times" charset="0"/>
              <a:ea typeface="ＭＳ Ｐゴシック" charset="0"/>
              <a:cs typeface="ＭＳ Ｐゴシック" charset="0"/>
            </a:endParaRPr>
          </a:p>
        </p:txBody>
      </p:sp>
      <p:sp>
        <p:nvSpPr>
          <p:cNvPr id="102402" name="Rectangle 3"/>
          <p:cNvSpPr>
            <a:spLocks noGrp="1" noRot="1" noChangeAspect="1" noChangeArrowheads="1" noTextEdit="1"/>
          </p:cNvSpPr>
          <p:nvPr>
            <p:ph type="sldImg"/>
          </p:nvPr>
        </p:nvSpPr>
        <p:spPr>
          <a:ln cap="flat"/>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How can you remember the order of those letters and the names?</a:t>
            </a:r>
          </a:p>
          <a:p>
            <a:r>
              <a:rPr lang="en-US" b="1">
                <a:solidFill>
                  <a:srgbClr val="000000"/>
                </a:solidFill>
                <a:latin typeface="Times" charset="0"/>
                <a:ea typeface="ＭＳ Ｐゴシック" charset="0"/>
                <a:cs typeface="ＭＳ Ｐゴシック" charset="0"/>
              </a:rPr>
              <a:t>This simple sentence..."A JUDGE MUST JUDGE."  The first letters of each word: AJMJ and then you have it.</a:t>
            </a:r>
            <a:endParaRPr lang="en-US">
              <a:latin typeface="Times" charset="0"/>
              <a:ea typeface="ＭＳ Ｐゴシック" charset="0"/>
              <a:cs typeface="ＭＳ Ｐゴシック" charset="0"/>
            </a:endParaRPr>
          </a:p>
        </p:txBody>
      </p:sp>
      <p:sp>
        <p:nvSpPr>
          <p:cNvPr id="104450" name="Rectangle 3"/>
          <p:cNvSpPr>
            <a:spLocks noGrp="1" noRot="1" noChangeAspect="1" noChangeArrowheads="1" noTextEdit="1"/>
          </p:cNvSpPr>
          <p:nvPr>
            <p:ph type="sldImg"/>
          </p:nvPr>
        </p:nvSpPr>
        <p:spPr>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ln/>
        </p:spPr>
      </p:sp>
      <p:sp>
        <p:nvSpPr>
          <p:cNvPr id="1433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This seminar was produced by Dr John Fryman of Fort Worth, Texas, USA, and translated by students of Dr Rick Griffith at Singapore Bible College.</a:t>
            </a:r>
          </a:p>
          <a:p>
            <a:endParaRPr lang="en-US">
              <a:latin typeface="Times" charset="0"/>
              <a:ea typeface="ＭＳ Ｐゴシック" charset="0"/>
              <a:cs typeface="ＭＳ Ｐゴシック" charset="0"/>
            </a:endParaRPr>
          </a:p>
          <a:p>
            <a:r>
              <a:rPr lang="en-US">
                <a:latin typeface="Times" charset="0"/>
                <a:ea typeface="ＭＳ Ｐゴシック" charset="0"/>
                <a:cs typeface="ＭＳ Ｐゴシック" charset="0"/>
              </a:rPr>
              <a:t>ඇමෙරිකා එක්සත් ජනපධයේ, ටෙක්සාස් හී ආචර්ය ජොන් ෆ්‍රයිමන් විසින් සැකසු මෙම අධ්‍යයනය සිංගප්පූරු බයිබල් විදුහලේ ආචර්ය රික් ග්‍රිෆිත් විසින් පරිවර්ථනය කරන ලදි.</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Just remember to repeat the four names aloud to yourself several times until you feel the rhythm of the words: </a:t>
            </a:r>
          </a:p>
          <a:p>
            <a:r>
              <a:rPr lang="en-US" b="1">
                <a:solidFill>
                  <a:srgbClr val="000000"/>
                </a:solidFill>
                <a:latin typeface="Times" charset="0"/>
                <a:ea typeface="ＭＳ Ｐゴシック" charset="0"/>
                <a:cs typeface="ＭＳ Ｐゴシック" charset="0"/>
              </a:rPr>
              <a:t>////	"ABRAHAM, </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 and </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And here again is that mental tool…</a:t>
            </a:r>
          </a:p>
          <a:p>
            <a:r>
              <a:rPr lang="en-US" b="1">
                <a:solidFill>
                  <a:srgbClr val="000000"/>
                </a:solidFill>
                <a:latin typeface="Times" charset="0"/>
                <a:ea typeface="ＭＳ Ｐゴシック" charset="0"/>
                <a:cs typeface="ＭＳ Ｐゴシック" charset="0"/>
              </a:rPr>
              <a:t>////	A</a:t>
            </a:r>
          </a:p>
          <a:p>
            <a:r>
              <a:rPr lang="en-US" b="1">
                <a:solidFill>
                  <a:srgbClr val="000000"/>
                </a:solidFill>
                <a:latin typeface="Times" charset="0"/>
                <a:ea typeface="ＭＳ Ｐゴシック" charset="0"/>
                <a:cs typeface="ＭＳ Ｐゴシック" charset="0"/>
              </a:rPr>
              <a:t>////	JUDGE</a:t>
            </a:r>
          </a:p>
          <a:p>
            <a:r>
              <a:rPr lang="en-US" b="1">
                <a:solidFill>
                  <a:srgbClr val="000000"/>
                </a:solidFill>
                <a:latin typeface="Times" charset="0"/>
                <a:ea typeface="ＭＳ Ｐゴシック" charset="0"/>
                <a:cs typeface="ＭＳ Ｐゴシック" charset="0"/>
              </a:rPr>
              <a:t>////	MUST</a:t>
            </a:r>
          </a:p>
          <a:p>
            <a:r>
              <a:rPr lang="en-US" b="1">
                <a:solidFill>
                  <a:srgbClr val="000000"/>
                </a:solidFill>
                <a:latin typeface="Times" charset="0"/>
                <a:ea typeface="ＭＳ Ｐゴシック" charset="0"/>
                <a:cs typeface="ＭＳ Ｐゴシック" charset="0"/>
              </a:rPr>
              <a:t>////	JUDGE.</a:t>
            </a:r>
          </a:p>
          <a:p>
            <a:endParaRPr lang="en-US">
              <a:latin typeface="Times" charset="0"/>
              <a:ea typeface="ＭＳ Ｐゴシック" charset="0"/>
              <a:cs typeface="ＭＳ Ｐゴシック" charset="0"/>
            </a:endParaRPr>
          </a:p>
        </p:txBody>
      </p:sp>
      <p:sp>
        <p:nvSpPr>
          <p:cNvPr id="106498" name="Rectangle 3"/>
          <p:cNvSpPr>
            <a:spLocks noGrp="1" noRot="1" noChangeAspect="1" noChangeArrowheads="1" noTextEdit="1"/>
          </p:cNvSpPr>
          <p:nvPr>
            <p:ph type="sldImg"/>
          </p:nvPr>
        </p:nvSpPr>
        <p:spPr>
          <a:ln cap="flat"/>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ChangeArrowheads="1" noTextEdit="1"/>
          </p:cNvSpPr>
          <p:nvPr>
            <p:ph type="sldImg"/>
          </p:nvPr>
        </p:nvSpPr>
        <p:spPr>
          <a:ln/>
        </p:spPr>
      </p:sp>
      <p:sp>
        <p:nvSpPr>
          <p:cNvPr id="1085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So, from the top of the list we now can say:</a:t>
            </a:r>
          </a:p>
          <a:p>
            <a:r>
              <a:rPr lang="en-US" b="1">
                <a:solidFill>
                  <a:srgbClr val="000000"/>
                </a:solidFill>
                <a:latin typeface="Times" charset="0"/>
                <a:ea typeface="ＭＳ Ｐゴシック" charset="0"/>
                <a:cs typeface="ＭＳ Ｐゴシック" charset="0"/>
              </a:rPr>
              <a:t>////	CREATION</a:t>
            </a:r>
          </a:p>
          <a:p>
            <a:r>
              <a:rPr lang="en-US" b="1">
                <a:solidFill>
                  <a:srgbClr val="000000"/>
                </a:solidFill>
                <a:latin typeface="Times" charset="0"/>
                <a:ea typeface="ＭＳ Ｐゴシック" charset="0"/>
                <a:cs typeface="ＭＳ Ｐゴシック" charset="0"/>
              </a:rPr>
              <a:t>////	ABRAHAM</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JOSHUA 						</a:t>
            </a:r>
          </a:p>
          <a:p>
            <a:r>
              <a:rPr lang="en-US" b="1">
                <a:solidFill>
                  <a:srgbClr val="000000"/>
                </a:solidFill>
                <a:latin typeface="Times" charset="0"/>
                <a:ea typeface="ＭＳ Ｐゴシック" charset="0"/>
                <a:cs typeface="ＭＳ Ｐゴシック" charset="0"/>
              </a:rPr>
              <a:t>This step completes the main FOUR PEOPLE of your new Bible File. Of course, there are dozens of other Biblical characters,  but these are the only ones we are using to build the Bible File right now. Repeat the four names aloud several times until they are firmly set mentally.</a:t>
            </a:r>
          </a:p>
          <a:p>
            <a:endParaRPr lang="en-US">
              <a:latin typeface="Times" charset="0"/>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 next phrase of that beginning list is: </a:t>
            </a:r>
          </a:p>
          <a:p>
            <a:r>
              <a:rPr lang="en-US" b="1">
                <a:solidFill>
                  <a:srgbClr val="000000"/>
                </a:solidFill>
                <a:latin typeface="Times" charset="0"/>
                <a:ea typeface="ＭＳ Ｐゴシック" charset="0"/>
                <a:cs typeface="ＭＳ Ｐゴシック" charset="0"/>
              </a:rPr>
              <a:t>                      3  SOCIETIES. </a:t>
            </a:r>
          </a:p>
          <a:p>
            <a:endParaRPr lang="en-US">
              <a:latin typeface="Times" charset="0"/>
              <a:ea typeface="ＭＳ Ｐゴシック" charset="0"/>
              <a:cs typeface="ＭＳ Ｐゴシック" charset="0"/>
            </a:endParaRPr>
          </a:p>
        </p:txBody>
      </p:sp>
      <p:sp>
        <p:nvSpPr>
          <p:cNvPr id="110594" name="Rectangle 3"/>
          <p:cNvSpPr>
            <a:spLocks noGrp="1" noRot="1" noChangeAspect="1" noChangeArrowheads="1" noTextEdit="1"/>
          </p:cNvSpPr>
          <p:nvPr>
            <p:ph type="sldImg"/>
          </p:nvPr>
        </p:nvSpPr>
        <p:spPr>
          <a:ln cap="flat"/>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Another memory tool now…what do you call </a:t>
            </a:r>
          </a:p>
          <a:p>
            <a:r>
              <a:rPr lang="en-US" b="1">
                <a:solidFill>
                  <a:srgbClr val="000000"/>
                </a:solidFill>
                <a:latin typeface="Times" charset="0"/>
                <a:ea typeface="ＭＳ Ｐゴシック" charset="0"/>
                <a:cs typeface="ＭＳ Ｐゴシック" charset="0"/>
              </a:rPr>
              <a:t>////	that red section of the perimeter of a circle?  </a:t>
            </a:r>
          </a:p>
          <a:p>
            <a:r>
              <a:rPr lang="en-US" b="1">
                <a:solidFill>
                  <a:srgbClr val="000000"/>
                </a:solidFill>
                <a:latin typeface="Times" charset="0"/>
                <a:ea typeface="ＭＳ Ｐゴシック" charset="0"/>
                <a:cs typeface="ＭＳ Ｐゴシック" charset="0"/>
              </a:rPr>
              <a:t>////	It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called an </a:t>
            </a:r>
            <a:r>
              <a:rPr lang="en-US" altLang="ja-JP" b="1">
                <a:solidFill>
                  <a:srgbClr val="000000"/>
                </a:solidFill>
                <a:latin typeface="Times" charset="0"/>
                <a:ea typeface="ＭＳ Ｐゴシック" charset="0"/>
                <a:cs typeface="ＭＳ Ｐゴシック" charset="0"/>
              </a:rPr>
              <a:t>"arc," spelled A-R-C. Those letters, then, remind you of the first letters of 3 KINDS OF SOCIETIES.</a:t>
            </a:r>
          </a:p>
          <a:p>
            <a:endParaRPr lang="en-US">
              <a:latin typeface="Times" charset="0"/>
              <a:ea typeface="ＭＳ Ｐゴシック" charset="0"/>
              <a:cs typeface="ＭＳ Ｐゴシック" charset="0"/>
            </a:endParaRPr>
          </a:p>
        </p:txBody>
      </p:sp>
      <p:sp>
        <p:nvSpPr>
          <p:cNvPr id="112642" name="Rectangle 3"/>
          <p:cNvSpPr>
            <a:spLocks noGrp="1" noRot="1" noChangeAspect="1" noChangeArrowheads="1" noTextEdit="1"/>
          </p:cNvSpPr>
          <p:nvPr>
            <p:ph type="sldImg"/>
          </p:nvPr>
        </p:nvSpPr>
        <p:spPr>
          <a:ln cap="flat"/>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 three societies are…</a:t>
            </a:r>
          </a:p>
          <a:p>
            <a:r>
              <a:rPr lang="en-US" b="1">
                <a:solidFill>
                  <a:srgbClr val="000000"/>
                </a:solidFill>
                <a:latin typeface="Times" charset="0"/>
                <a:ea typeface="ＭＳ Ｐゴシック" charset="0"/>
                <a:cs typeface="ＭＳ Ｐゴシック" charset="0"/>
              </a:rPr>
              <a:t>////	ANARCHY</a:t>
            </a:r>
          </a:p>
          <a:p>
            <a:r>
              <a:rPr lang="en-US" b="1">
                <a:solidFill>
                  <a:srgbClr val="000000"/>
                </a:solidFill>
                <a:latin typeface="Times" charset="0"/>
                <a:ea typeface="ＭＳ Ｐゴシック" charset="0"/>
                <a:cs typeface="ＭＳ Ｐゴシック" charset="0"/>
              </a:rPr>
              <a:t>////	ROYALTY</a:t>
            </a:r>
          </a:p>
          <a:p>
            <a:r>
              <a:rPr lang="en-US" b="1">
                <a:solidFill>
                  <a:srgbClr val="000000"/>
                </a:solidFill>
                <a:latin typeface="Times" charset="0"/>
                <a:ea typeface="ＭＳ Ｐゴシック" charset="0"/>
                <a:cs typeface="ＭＳ Ｐゴシック" charset="0"/>
              </a:rPr>
              <a:t>////	CAPTIVITY.    	</a:t>
            </a:r>
          </a:p>
          <a:p>
            <a:r>
              <a:rPr lang="en-US" b="1">
                <a:solidFill>
                  <a:srgbClr val="000000"/>
                </a:solidFill>
                <a:latin typeface="Times" charset="0"/>
                <a:ea typeface="ＭＳ Ｐゴシック" charset="0"/>
                <a:cs typeface="ＭＳ Ｐゴシック" charset="0"/>
              </a:rPr>
              <a:t>As before, please repeat that word order several times.</a:t>
            </a:r>
          </a:p>
          <a:p>
            <a:r>
              <a:rPr lang="en-US" b="1">
                <a:solidFill>
                  <a:srgbClr val="000000"/>
                </a:solidFill>
                <a:latin typeface="Times" charset="0"/>
                <a:ea typeface="ＭＳ Ｐゴシック" charset="0"/>
                <a:cs typeface="ＭＳ Ｐゴシック" charset="0"/>
              </a:rPr>
              <a:t>	ANARCHY, ROYALTY, CAPTIVITY...</a:t>
            </a:r>
          </a:p>
          <a:p>
            <a:r>
              <a:rPr lang="en-US" b="1">
                <a:solidFill>
                  <a:srgbClr val="000000"/>
                </a:solidFill>
                <a:latin typeface="Times" charset="0"/>
                <a:ea typeface="ＭＳ Ｐゴシック" charset="0"/>
                <a:cs typeface="ＭＳ Ｐゴシック" charset="0"/>
              </a:rPr>
              <a:t>	ANARCHY, ROYALTY, CAPTIVITY.</a:t>
            </a:r>
          </a:p>
          <a:p>
            <a:r>
              <a:rPr lang="en-US" b="1">
                <a:solidFill>
                  <a:srgbClr val="000000"/>
                </a:solidFill>
                <a:latin typeface="Times" charset="0"/>
                <a:ea typeface="ＭＳ Ｐゴシック" charset="0"/>
                <a:cs typeface="ＭＳ Ｐゴシック" charset="0"/>
              </a:rPr>
              <a:t>And the mental tool here:</a:t>
            </a:r>
          </a:p>
          <a:p>
            <a:r>
              <a:rPr lang="en-US" b="1">
                <a:solidFill>
                  <a:srgbClr val="000000"/>
                </a:solidFill>
                <a:latin typeface="Times" charset="0"/>
                <a:ea typeface="ＭＳ Ｐゴシック" charset="0"/>
                <a:cs typeface="ＭＳ Ｐゴシック" charset="0"/>
              </a:rPr>
              <a:t>////	A</a:t>
            </a:r>
          </a:p>
          <a:p>
            <a:r>
              <a:rPr lang="en-US" b="1">
                <a:solidFill>
                  <a:srgbClr val="000000"/>
                </a:solidFill>
                <a:latin typeface="Times" charset="0"/>
                <a:ea typeface="ＭＳ Ｐゴシック" charset="0"/>
                <a:cs typeface="ＭＳ Ｐゴシック" charset="0"/>
              </a:rPr>
              <a:t>////	R</a:t>
            </a:r>
          </a:p>
          <a:p>
            <a:r>
              <a:rPr lang="en-US" b="1">
                <a:solidFill>
                  <a:srgbClr val="000000"/>
                </a:solidFill>
                <a:latin typeface="Times" charset="0"/>
                <a:ea typeface="ＭＳ Ｐゴシック" charset="0"/>
                <a:cs typeface="ＭＳ Ｐゴシック" charset="0"/>
              </a:rPr>
              <a:t>////	C.</a:t>
            </a:r>
          </a:p>
          <a:p>
            <a:endParaRPr lang="en-US">
              <a:latin typeface="Times" charset="0"/>
              <a:ea typeface="ＭＳ Ｐゴシック" charset="0"/>
              <a:cs typeface="ＭＳ Ｐゴシック" charset="0"/>
            </a:endParaRPr>
          </a:p>
        </p:txBody>
      </p:sp>
      <p:sp>
        <p:nvSpPr>
          <p:cNvPr id="114690" name="Rectangle 3"/>
          <p:cNvSpPr>
            <a:spLocks noGrp="1" noRot="1" noChangeAspect="1" noChangeArrowheads="1" noTextEdit="1"/>
          </p:cNvSpPr>
          <p:nvPr>
            <p:ph type="sldImg"/>
          </p:nvPr>
        </p:nvSpPr>
        <p:spPr>
          <a:ln cap="flat"/>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 we add the 3 SOCIETIES group to the others, and we have:</a:t>
            </a:r>
          </a:p>
          <a:p>
            <a:r>
              <a:rPr lang="en-US" b="1">
                <a:solidFill>
                  <a:srgbClr val="000000"/>
                </a:solidFill>
                <a:latin typeface="Times" charset="0"/>
                <a:ea typeface="ＭＳ Ｐゴシック" charset="0"/>
                <a:cs typeface="ＭＳ Ｐゴシック" charset="0"/>
              </a:rPr>
              <a:t>	CREATION</a:t>
            </a:r>
          </a:p>
          <a:p>
            <a:r>
              <a:rPr lang="en-US" b="1">
                <a:solidFill>
                  <a:srgbClr val="000000"/>
                </a:solidFill>
                <a:latin typeface="Times" charset="0"/>
                <a:ea typeface="ＭＳ Ｐゴシック" charset="0"/>
                <a:cs typeface="ＭＳ Ｐゴシック" charset="0"/>
              </a:rPr>
              <a:t>	ABRAHAM </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	ANARCHY</a:t>
            </a:r>
          </a:p>
          <a:p>
            <a:r>
              <a:rPr lang="en-US" b="1">
                <a:solidFill>
                  <a:srgbClr val="000000"/>
                </a:solidFill>
                <a:latin typeface="Times" charset="0"/>
                <a:ea typeface="ＭＳ Ｐゴシック" charset="0"/>
                <a:cs typeface="ＭＳ Ｐゴシック" charset="0"/>
              </a:rPr>
              <a:t>	ROYALTY</a:t>
            </a:r>
          </a:p>
          <a:p>
            <a:r>
              <a:rPr lang="en-US" b="1">
                <a:solidFill>
                  <a:srgbClr val="000000"/>
                </a:solidFill>
                <a:latin typeface="Times" charset="0"/>
                <a:ea typeface="ＭＳ Ｐゴシック" charset="0"/>
                <a:cs typeface="ＭＳ Ｐゴシック" charset="0"/>
              </a:rPr>
              <a:t>	CAPTIVITY</a:t>
            </a:r>
          </a:p>
          <a:p>
            <a:endParaRPr lang="en-US">
              <a:latin typeface="Times" charset="0"/>
              <a:ea typeface="ＭＳ Ｐゴシック" charset="0"/>
              <a:cs typeface="ＭＳ Ｐゴシック" charset="0"/>
            </a:endParaRPr>
          </a:p>
        </p:txBody>
      </p:sp>
      <p:sp>
        <p:nvSpPr>
          <p:cNvPr id="116738" name="Rectangle 3"/>
          <p:cNvSpPr>
            <a:spLocks noGrp="1" noRot="1" noChangeAspect="1" noChangeArrowheads="1" noTextEdit="1"/>
          </p:cNvSpPr>
          <p:nvPr>
            <p:ph type="sldImg"/>
          </p:nvPr>
        </p:nvSpPr>
        <p:spPr>
          <a:ln cap="flat"/>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To review the entire sequence so far…</a:t>
            </a:r>
          </a:p>
          <a:p>
            <a:r>
              <a:rPr lang="en-US" b="1">
                <a:solidFill>
                  <a:srgbClr val="000000"/>
                </a:solidFill>
                <a:latin typeface="Times" charset="0"/>
                <a:ea typeface="ＭＳ Ｐゴシック" charset="0"/>
                <a:cs typeface="ＭＳ Ｐゴシック" charset="0"/>
              </a:rPr>
              <a:t>Beginning with the single number </a:t>
            </a:r>
          </a:p>
          <a:p>
            <a:r>
              <a:rPr lang="en-US" b="1">
                <a:solidFill>
                  <a:srgbClr val="000000"/>
                </a:solidFill>
                <a:latin typeface="Times" charset="0"/>
                <a:ea typeface="ＭＳ Ｐゴシック" charset="0"/>
                <a:cs typeface="ＭＳ Ｐゴシック" charset="0"/>
              </a:rPr>
              <a:t>////	7....</a:t>
            </a:r>
          </a:p>
          <a:p>
            <a:r>
              <a:rPr lang="en-US" b="1">
                <a:solidFill>
                  <a:srgbClr val="000000"/>
                </a:solidFill>
                <a:latin typeface="Times" charset="0"/>
                <a:ea typeface="ＭＳ Ｐゴシック" charset="0"/>
                <a:cs typeface="ＭＳ Ｐゴシック" charset="0"/>
              </a:rPr>
              <a:t>leading to… </a:t>
            </a:r>
          </a:p>
          <a:p>
            <a:r>
              <a:rPr lang="en-US" b="1">
                <a:solidFill>
                  <a:srgbClr val="000000"/>
                </a:solidFill>
                <a:latin typeface="Times" charset="0"/>
                <a:ea typeface="ＭＳ Ｐゴシック" charset="0"/>
                <a:cs typeface="ＭＳ Ｐゴシック" charset="0"/>
              </a:rPr>
              <a:t>//// 	C  7  S  J...</a:t>
            </a:r>
          </a:p>
          <a:p>
            <a:r>
              <a:rPr lang="en-US" b="1">
                <a:solidFill>
                  <a:srgbClr val="000000"/>
                </a:solidFill>
                <a:latin typeface="Times" charset="0"/>
                <a:ea typeface="ＭＳ Ｐゴシック" charset="0"/>
                <a:cs typeface="ＭＳ Ｐゴシック" charset="0"/>
              </a:rPr>
              <a:t>which becomes...</a:t>
            </a:r>
          </a:p>
          <a:p>
            <a:r>
              <a:rPr lang="en-US" b="1">
                <a:solidFill>
                  <a:srgbClr val="000000"/>
                </a:solidFill>
                <a:latin typeface="Times" charset="0"/>
                <a:ea typeface="ＭＳ Ｐゴシック" charset="0"/>
                <a:cs typeface="ＭＳ Ｐゴシック" charset="0"/>
              </a:rPr>
              <a:t>////	C  4  3  S  J.</a:t>
            </a:r>
          </a:p>
          <a:p>
            <a:r>
              <a:rPr lang="en-US" b="1">
                <a:solidFill>
                  <a:srgbClr val="000000"/>
                </a:solidFill>
                <a:latin typeface="Times" charset="0"/>
                <a:ea typeface="ＭＳ Ｐゴシック" charset="0"/>
                <a:cs typeface="ＭＳ Ｐゴシック" charset="0"/>
              </a:rPr>
              <a:t>	These numbers and letters are then used to develop a mental list of TEN WORDS that will form a dependable mental outline of the entirety of Scripture.</a:t>
            </a:r>
          </a:p>
          <a:p>
            <a:endParaRPr lang="en-US">
              <a:latin typeface="Times" charset="0"/>
              <a:ea typeface="ＭＳ Ｐゴシック" charset="0"/>
              <a:cs typeface="ＭＳ Ｐゴシック" charset="0"/>
            </a:endParaRPr>
          </a:p>
        </p:txBody>
      </p:sp>
      <p:sp>
        <p:nvSpPr>
          <p:cNvPr id="118786" name="Rectangle 3"/>
          <p:cNvSpPr>
            <a:spLocks noGrp="1" noRot="1" noChangeAspect="1" noChangeArrowheads="1" noTextEdit="1"/>
          </p:cNvSpPr>
          <p:nvPr>
            <p:ph type="sldImg"/>
          </p:nvPr>
        </p:nvSpPr>
        <p:spPr>
          <a:ln cap="flat"/>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C 4 3 S J is then expanded into:</a:t>
            </a:r>
          </a:p>
          <a:p>
            <a:r>
              <a:rPr lang="en-US" b="1">
                <a:solidFill>
                  <a:srgbClr val="000000"/>
                </a:solidFill>
                <a:latin typeface="Times" charset="0"/>
                <a:ea typeface="ＭＳ Ｐゴシック" charset="0"/>
                <a:cs typeface="ＭＳ Ｐゴシック" charset="0"/>
              </a:rPr>
              <a:t>	CREATION</a:t>
            </a:r>
          </a:p>
          <a:p>
            <a:r>
              <a:rPr lang="en-US" b="1">
                <a:solidFill>
                  <a:srgbClr val="000000"/>
                </a:solidFill>
                <a:latin typeface="Times" charset="0"/>
                <a:ea typeface="ＭＳ Ｐゴシック" charset="0"/>
                <a:cs typeface="ＭＳ Ｐゴシック" charset="0"/>
              </a:rPr>
              <a:t>	4  PEOPLE</a:t>
            </a:r>
          </a:p>
          <a:p>
            <a:r>
              <a:rPr lang="en-US" b="1">
                <a:solidFill>
                  <a:srgbClr val="000000"/>
                </a:solidFill>
                <a:latin typeface="Times" charset="0"/>
                <a:ea typeface="ＭＳ Ｐゴシック" charset="0"/>
                <a:cs typeface="ＭＳ Ｐゴシック" charset="0"/>
              </a:rPr>
              <a:t>	3  SOCIETIES</a:t>
            </a:r>
          </a:p>
          <a:p>
            <a:r>
              <a:rPr lang="en-US" b="1">
                <a:solidFill>
                  <a:srgbClr val="000000"/>
                </a:solidFill>
                <a:latin typeface="Times" charset="0"/>
                <a:ea typeface="ＭＳ Ｐゴシック" charset="0"/>
                <a:cs typeface="ＭＳ Ｐゴシック" charset="0"/>
              </a:rPr>
              <a:t>	SILENCE</a:t>
            </a:r>
          </a:p>
          <a:p>
            <a:r>
              <a:rPr lang="en-US" b="1">
                <a:solidFill>
                  <a:srgbClr val="000000"/>
                </a:solidFill>
                <a:latin typeface="Times" charset="0"/>
                <a:ea typeface="ＭＳ Ｐゴシック" charset="0"/>
                <a:cs typeface="ＭＳ Ｐゴシック" charset="0"/>
              </a:rPr>
              <a:t>	JESUS.</a:t>
            </a:r>
          </a:p>
          <a:p>
            <a:endParaRPr lang="en-US">
              <a:latin typeface="Times" charset="0"/>
              <a:ea typeface="ＭＳ Ｐゴシック" charset="0"/>
              <a:cs typeface="ＭＳ Ｐゴシック" charset="0"/>
            </a:endParaRPr>
          </a:p>
        </p:txBody>
      </p:sp>
      <p:sp>
        <p:nvSpPr>
          <p:cNvPr id="120834" name="Rectangle 3"/>
          <p:cNvSpPr>
            <a:spLocks noGrp="1" noRot="1" noChangeAspect="1" noChangeArrowheads="1" noTextEdit="1"/>
          </p:cNvSpPr>
          <p:nvPr>
            <p:ph type="sldImg"/>
          </p:nvPr>
        </p:nvSpPr>
        <p:spPr>
          <a:ln cap="flat"/>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Then further expanded into:</a:t>
            </a:r>
          </a:p>
          <a:p>
            <a:r>
              <a:rPr lang="en-US" b="1">
                <a:solidFill>
                  <a:srgbClr val="000000"/>
                </a:solidFill>
                <a:latin typeface="Times" charset="0"/>
                <a:ea typeface="ＭＳ Ｐゴシック" charset="0"/>
                <a:cs typeface="ＭＳ Ｐゴシック" charset="0"/>
              </a:rPr>
              <a:t>	CREATION</a:t>
            </a:r>
          </a:p>
          <a:p>
            <a:r>
              <a:rPr lang="en-US" b="1">
                <a:solidFill>
                  <a:srgbClr val="000000"/>
                </a:solidFill>
                <a:latin typeface="Times" charset="0"/>
                <a:ea typeface="ＭＳ Ｐゴシック" charset="0"/>
                <a:cs typeface="ＭＳ Ｐゴシック" charset="0"/>
              </a:rPr>
              <a:t>	ABRAHAM</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	ANARCHY</a:t>
            </a:r>
          </a:p>
          <a:p>
            <a:r>
              <a:rPr lang="en-US" b="1">
                <a:solidFill>
                  <a:srgbClr val="000000"/>
                </a:solidFill>
                <a:latin typeface="Times" charset="0"/>
                <a:ea typeface="ＭＳ Ｐゴシック" charset="0"/>
                <a:cs typeface="ＭＳ Ｐゴシック" charset="0"/>
              </a:rPr>
              <a:t>	ROYALTY</a:t>
            </a:r>
          </a:p>
          <a:p>
            <a:r>
              <a:rPr lang="en-US" b="1">
                <a:solidFill>
                  <a:srgbClr val="000000"/>
                </a:solidFill>
                <a:latin typeface="Times" charset="0"/>
                <a:ea typeface="ＭＳ Ｐゴシック" charset="0"/>
                <a:cs typeface="ＭＳ Ｐゴシック" charset="0"/>
              </a:rPr>
              <a:t>	CAPTIVITY.</a:t>
            </a:r>
          </a:p>
          <a:p>
            <a:endParaRPr lang="en-US" b="1">
              <a:solidFill>
                <a:srgbClr val="000000"/>
              </a:solidFill>
              <a:latin typeface="Times" charset="0"/>
              <a:ea typeface="ＭＳ Ｐゴシック" charset="0"/>
              <a:cs typeface="ＭＳ Ｐゴシック" charset="0"/>
            </a:endParaRPr>
          </a:p>
          <a:p>
            <a:r>
              <a:rPr lang="en-US">
                <a:solidFill>
                  <a:srgbClr val="000000"/>
                </a:solidFill>
                <a:latin typeface="Times" charset="0"/>
                <a:ea typeface="ＭＳ Ｐゴシック" charset="0"/>
                <a:cs typeface="ＭＳ Ｐゴシック" charset="0"/>
              </a:rPr>
              <a:t>Finally, now, we add:  ////	SILENCEand////	JESUS.</a:t>
            </a:r>
          </a:p>
        </p:txBody>
      </p:sp>
      <p:sp>
        <p:nvSpPr>
          <p:cNvPr id="122882" name="Rectangle 3"/>
          <p:cNvSpPr>
            <a:spLocks noGrp="1" noRot="1" noChangeAspect="1" noChangeArrowheads="1" noTextEdit="1"/>
          </p:cNvSpPr>
          <p:nvPr>
            <p:ph type="sldImg"/>
          </p:nvPr>
        </p:nvSpPr>
        <p:spPr>
          <a:ln cap="flat"/>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a:ln/>
        </p:spPr>
      </p:sp>
      <p:sp>
        <p:nvSpPr>
          <p:cNvPr id="12493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 it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time mentally to apply those ten words as labels to ten mental folders in your new Bible File – </a:t>
            </a:r>
          </a:p>
          <a:p>
            <a:r>
              <a:rPr lang="en-US" b="1">
                <a:solidFill>
                  <a:srgbClr val="000000"/>
                </a:solidFill>
                <a:latin typeface="Times" charset="0"/>
                <a:ea typeface="ＭＳ Ｐゴシック" charset="0"/>
                <a:cs typeface="ＭＳ Ｐゴシック" charset="0"/>
              </a:rPr>
              <a:t>////	right up there in your  head. That mental picture might look something like this.   And there they are...</a:t>
            </a:r>
          </a:p>
          <a:p>
            <a:r>
              <a:rPr lang="en-US" b="1">
                <a:solidFill>
                  <a:srgbClr val="000000"/>
                </a:solidFill>
                <a:latin typeface="Times" charset="0"/>
                <a:ea typeface="ＭＳ Ｐゴシック" charset="0"/>
                <a:cs typeface="ＭＳ Ｐゴシック" charset="0"/>
              </a:rPr>
              <a:t>//// 	CREATION//// 	ABRAHAM//// 	JOSEPH//// 	MOSES//// 	JOSHUA//// 	ANARCHY//// 	ROYALTY//// 	CAPTIVITY//// 	SILENCE…and…//// 	JESUS.</a:t>
            </a:r>
          </a:p>
          <a:p>
            <a:r>
              <a:rPr lang="en-US" b="1">
                <a:solidFill>
                  <a:srgbClr val="000000"/>
                </a:solidFill>
                <a:latin typeface="Times" charset="0"/>
                <a:ea typeface="ＭＳ Ｐゴシック" charset="0"/>
                <a:cs typeface="ＭＳ Ｐゴシック" charset="0"/>
              </a:rPr>
              <a:t>Now it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organized in a neat and orderly package in your mind  --- ready for recall and use as you need it. Now just a few more </a:t>
            </a:r>
          </a:p>
          <a:p>
            <a:r>
              <a:rPr lang="en-US" b="1">
                <a:solidFill>
                  <a:srgbClr val="000000"/>
                </a:solidFill>
                <a:latin typeface="Times" charset="0"/>
                <a:ea typeface="ＭＳ Ｐゴシック" charset="0"/>
                <a:cs typeface="ＭＳ Ｐゴシック" charset="0"/>
              </a:rPr>
              <a:t>examples to drive home the point...</a:t>
            </a:r>
            <a:endParaRPr lang="en-US">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At biblestudydownloads.com you can download all of the PPT for this seminar so you can teach it to your own people.  However, as this copyright page notes, we ask you not to change any of the content.</a:t>
            </a:r>
          </a:p>
          <a:p>
            <a:endParaRPr lang="en-US">
              <a:latin typeface="Times" charset="0"/>
              <a:ea typeface="ＭＳ Ｐゴシック" charset="0"/>
              <a:cs typeface="ＭＳ Ｐゴシック" charset="0"/>
            </a:endParaRPr>
          </a:p>
          <a:p>
            <a:r>
              <a:rPr lang="en-US">
                <a:latin typeface="Times" charset="0"/>
                <a:ea typeface="ＭＳ Ｐゴシック" charset="0"/>
                <a:cs typeface="ＭＳ Ｐゴシック" charset="0"/>
              </a:rPr>
              <a:t>ඔබගේ සෙනගට ඉගන්වීම සඳහා මෙහි ඇති සියළුම පවර් පොයින්ට් ඉදිරිපත් කිරීම් biblestudydownloads.com වෙබ් අඩවියෙන් ලබා ගත හැක.</a:t>
            </a:r>
            <a:r>
              <a:rPr lang="en-AU">
                <a:latin typeface="Times" charset="0"/>
                <a:ea typeface="ＭＳ Ｐゴシック" charset="0"/>
                <a:cs typeface="ＭＳ Ｐゴシック" charset="0"/>
              </a:rPr>
              <a:t> </a:t>
            </a:r>
            <a:r>
              <a:rPr lang="en-US">
                <a:latin typeface="Times" charset="0"/>
                <a:ea typeface="ＭＳ Ｐゴシック" charset="0"/>
                <a:cs typeface="ＭＳ Ｐゴシック" charset="0"/>
              </a:rPr>
              <a:t>කෙසේ වෙතත් මෙහි අංතර්ගත කිසිවක් වෙනස් නොකරන මෙන් දන්වවා සිටින්නෙමු.</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Rot="1" noChangeAspect="1" noChangeArrowheads="1" noTextEdit="1"/>
          </p:cNvSpPr>
          <p:nvPr>
            <p:ph type="sldImg"/>
          </p:nvPr>
        </p:nvSpPr>
        <p:spPr>
          <a:ln/>
        </p:spPr>
      </p:sp>
      <p:sp>
        <p:nvSpPr>
          <p:cNvPr id="13107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Here is yet another way to think of your Bible File.  Like many of us, this young woman spends hours every day at her computer.</a:t>
            </a:r>
            <a:endParaRPr lang="en-US">
              <a:latin typeface="Times" charset="0"/>
              <a:ea typeface="ＭＳ Ｐゴシック" charset="0"/>
              <a:cs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ChangeArrowheads="1" noTextEdit="1"/>
          </p:cNvSpPr>
          <p:nvPr>
            <p:ph type="sldImg"/>
          </p:nvPr>
        </p:nvSpPr>
        <p:spPr>
          <a:ln/>
        </p:spPr>
      </p:sp>
      <p:sp>
        <p:nvSpPr>
          <p:cNvPr id="13312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So...instead of thinking just of file folders as heavy folded paper, think about them as computer files on a floppy disk or on a computer hard drive.</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ChangeArrowheads="1" noTextEdit="1"/>
          </p:cNvSpPr>
          <p:nvPr>
            <p:ph type="sldImg"/>
          </p:nvPr>
        </p:nvSpPr>
        <p:spPr>
          <a:ln/>
        </p:spPr>
      </p:sp>
      <p:sp>
        <p:nvSpPr>
          <p:cNvPr id="1351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Imagine this as the main screen of your own computer monitor – with a data folder you created named, naturally, Bible File. Double click on that imaginary folder….</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Rot="1" noChangeAspect="1" noChangeArrowheads="1" noTextEdit="1"/>
          </p:cNvSpPr>
          <p:nvPr>
            <p:ph type="sldImg"/>
          </p:nvPr>
        </p:nvSpPr>
        <p:spPr>
          <a:ln/>
        </p:spPr>
      </p:sp>
      <p:sp>
        <p:nvSpPr>
          <p:cNvPr id="1372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 …and you would get this...the ten sub-files, all as folders, named, in </a:t>
            </a:r>
          </a:p>
          <a:p>
            <a:endParaRPr lang="en-US" b="1">
              <a:solidFill>
                <a:srgbClr val="000000"/>
              </a:solidFill>
              <a:latin typeface="Times" charset="0"/>
              <a:ea typeface="ＭＳ Ｐゴシック" charset="0"/>
              <a:cs typeface="ＭＳ Ｐゴシック" charset="0"/>
            </a:endParaRPr>
          </a:p>
          <a:p>
            <a:r>
              <a:rPr lang="en-US" b="1">
                <a:solidFill>
                  <a:srgbClr val="000000"/>
                </a:solidFill>
                <a:latin typeface="Times" charset="0"/>
                <a:ea typeface="ＭＳ Ｐゴシック" charset="0"/>
                <a:cs typeface="ＭＳ Ｐゴシック" charset="0"/>
              </a:rPr>
              <a:t>order…and say them along with me…</a:t>
            </a:r>
          </a:p>
          <a:p>
            <a:r>
              <a:rPr lang="en-US" b="1">
                <a:solidFill>
                  <a:srgbClr val="000000"/>
                </a:solidFill>
                <a:latin typeface="Times" charset="0"/>
                <a:ea typeface="ＭＳ Ｐゴシック" charset="0"/>
                <a:cs typeface="ＭＳ Ｐゴシック" charset="0"/>
              </a:rPr>
              <a:t>//// 	CREATION</a:t>
            </a:r>
          </a:p>
          <a:p>
            <a:r>
              <a:rPr lang="en-US" b="1">
                <a:solidFill>
                  <a:srgbClr val="000000"/>
                </a:solidFill>
                <a:latin typeface="Times" charset="0"/>
                <a:ea typeface="ＭＳ Ｐゴシック" charset="0"/>
                <a:cs typeface="ＭＳ Ｐゴシック" charset="0"/>
              </a:rPr>
              <a:t>//// 	ABRAHAM</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 	ANARCHY</a:t>
            </a:r>
          </a:p>
          <a:p>
            <a:r>
              <a:rPr lang="en-US" b="1">
                <a:solidFill>
                  <a:srgbClr val="000000"/>
                </a:solidFill>
                <a:latin typeface="Times" charset="0"/>
                <a:ea typeface="ＭＳ Ｐゴシック" charset="0"/>
                <a:cs typeface="ＭＳ Ｐゴシック" charset="0"/>
              </a:rPr>
              <a:t>//// 	ROYALTY</a:t>
            </a:r>
          </a:p>
          <a:p>
            <a:r>
              <a:rPr lang="en-US" b="1">
                <a:solidFill>
                  <a:srgbClr val="000000"/>
                </a:solidFill>
                <a:latin typeface="Times" charset="0"/>
                <a:ea typeface="ＭＳ Ｐゴシック" charset="0"/>
                <a:cs typeface="ＭＳ Ｐゴシック" charset="0"/>
              </a:rPr>
              <a:t>//// 	CAPTIVITY</a:t>
            </a:r>
          </a:p>
          <a:p>
            <a:r>
              <a:rPr lang="en-US" b="1">
                <a:solidFill>
                  <a:srgbClr val="000000"/>
                </a:solidFill>
                <a:latin typeface="Times" charset="0"/>
                <a:ea typeface="ＭＳ Ｐゴシック" charset="0"/>
                <a:cs typeface="ＭＳ Ｐゴシック" charset="0"/>
              </a:rPr>
              <a:t>//// 	SILENCE</a:t>
            </a:r>
          </a:p>
          <a:p>
            <a:r>
              <a:rPr lang="en-US" b="1">
                <a:solidFill>
                  <a:srgbClr val="000000"/>
                </a:solidFill>
                <a:latin typeface="Times" charset="0"/>
                <a:ea typeface="ＭＳ Ｐゴシック" charset="0"/>
                <a:cs typeface="ＭＳ Ｐゴシック" charset="0"/>
              </a:rPr>
              <a:t>//// 	JESUS.</a:t>
            </a:r>
          </a:p>
          <a:p>
            <a:endParaRPr lang="en-US">
              <a:latin typeface="Times" charset="0"/>
              <a:ea typeface="ＭＳ Ｐゴシック" charset="0"/>
              <a:cs typeface="ＭＳ Ｐゴシック"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ChangeArrowheads="1" noTextEdit="1"/>
          </p:cNvSpPr>
          <p:nvPr>
            <p:ph type="sldImg"/>
          </p:nvPr>
        </p:nvSpPr>
        <p:spPr>
          <a:ln/>
        </p:spPr>
      </p:sp>
      <p:sp>
        <p:nvSpPr>
          <p:cNvPr id="1392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with some computer graphics, you might even add the basic building plan over those folders.  The now a familiar mental tool...	C	7	S	J		And its 4 PEOPLE and 3 SOCIETIES.</a:t>
            </a:r>
          </a:p>
          <a:p>
            <a:endParaRPr lang="en-US">
              <a:latin typeface="Times" charset="0"/>
              <a:ea typeface="ＭＳ Ｐゴシック" charset="0"/>
              <a:cs typeface="ＭＳ Ｐゴシック"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Rot="1" noChangeAspect="1" noChangeArrowheads="1" noTextEdit="1"/>
          </p:cNvSpPr>
          <p:nvPr>
            <p:ph type="sldImg"/>
          </p:nvPr>
        </p:nvSpPr>
        <p:spPr>
          <a:ln/>
        </p:spPr>
      </p:sp>
      <p:sp>
        <p:nvSpPr>
          <p:cNvPr id="14131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So there you have the basic building blocks of a complete biblical filing system…in your head…the basic building plan of the Bible…how THE BASIC DOCUMENT OF THE FAITH is organized.  </a:t>
            </a:r>
          </a:p>
          <a:p>
            <a:r>
              <a:rPr lang="en-US" b="1">
                <a:solidFill>
                  <a:srgbClr val="000000"/>
                </a:solidFill>
                <a:latin typeface="Times" charset="0"/>
                <a:ea typeface="ＭＳ Ｐゴシック" charset="0"/>
                <a:cs typeface="ＭＳ Ｐゴシック" charset="0"/>
              </a:rPr>
              <a:t>////	It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your personal Mental Bible File!</a:t>
            </a:r>
          </a:p>
          <a:p>
            <a:r>
              <a:rPr lang="en-US" b="1">
                <a:solidFill>
                  <a:srgbClr val="000000"/>
                </a:solidFill>
                <a:latin typeface="Times" charset="0"/>
                <a:ea typeface="ＭＳ Ｐゴシック" charset="0"/>
                <a:cs typeface="ＭＳ Ｐゴシック" charset="0"/>
              </a:rPr>
              <a:t>From this point on, we will construct a </a:t>
            </a:r>
          </a:p>
          <a:p>
            <a:r>
              <a:rPr lang="en-US" b="1">
                <a:solidFill>
                  <a:srgbClr val="000000"/>
                </a:solidFill>
                <a:latin typeface="Times" charset="0"/>
                <a:ea typeface="ＭＳ Ｐゴシック" charset="0"/>
                <a:cs typeface="ＭＳ Ｐゴシック" charset="0"/>
              </a:rPr>
              <a:t>////	sturdy, </a:t>
            </a:r>
          </a:p>
          <a:p>
            <a:r>
              <a:rPr lang="en-US" b="1">
                <a:solidFill>
                  <a:srgbClr val="000000"/>
                </a:solidFill>
                <a:latin typeface="Times" charset="0"/>
                <a:ea typeface="ＭＳ Ｐゴシック" charset="0"/>
                <a:cs typeface="ＭＳ Ｐゴシック" charset="0"/>
              </a:rPr>
              <a:t>////	comprehensive, </a:t>
            </a:r>
          </a:p>
          <a:p>
            <a:r>
              <a:rPr lang="en-US" b="1">
                <a:solidFill>
                  <a:srgbClr val="000000"/>
                </a:solidFill>
                <a:latin typeface="Times" charset="0"/>
                <a:ea typeface="ＭＳ Ｐゴシック" charset="0"/>
                <a:cs typeface="ＭＳ Ｐゴシック" charset="0"/>
              </a:rPr>
              <a:t>////	and coherent mental map of God</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Word…each step of its progress built on this reliable basic mental mapping idea.  </a:t>
            </a:r>
          </a:p>
          <a:p>
            <a:endParaRPr lang="en-US">
              <a:latin typeface="Times" charset="0"/>
              <a:ea typeface="ＭＳ Ｐゴシック" charset="0"/>
              <a:cs typeface="ＭＳ Ｐゴシック"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Rot="1" noChangeAspect="1" noChangeArrowheads="1" noTextEdit="1"/>
          </p:cNvSpPr>
          <p:nvPr>
            <p:ph type="sldImg"/>
          </p:nvPr>
        </p:nvSpPr>
        <p:spPr>
          <a:ln/>
        </p:spPr>
      </p:sp>
      <p:sp>
        <p:nvSpPr>
          <p:cNvPr id="1433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O.K.  Now we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re on our way.  By this time…you have that idea called THE BIBLE FILE…and the mental key to open it…C  7  S  J.  The way is clear now for building a new and organized approach to thinking about your entire Bible, everything in its place.</a:t>
            </a:r>
          </a:p>
          <a:p>
            <a:r>
              <a:rPr lang="en-US" b="1">
                <a:solidFill>
                  <a:srgbClr val="000000"/>
                </a:solidFill>
                <a:latin typeface="Times" charset="0"/>
                <a:ea typeface="ＭＳ Ｐゴシック" charset="0"/>
                <a:cs typeface="ＭＳ Ｐゴシック" charset="0"/>
              </a:rPr>
              <a:t>////	We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be able to answer three fundamental questions:</a:t>
            </a:r>
          </a:p>
          <a:p>
            <a:r>
              <a:rPr lang="en-US" b="1">
                <a:solidFill>
                  <a:srgbClr val="000000"/>
                </a:solidFill>
                <a:latin typeface="Times" charset="0"/>
                <a:ea typeface="ＭＳ Ｐゴシック" charset="0"/>
                <a:cs typeface="ＭＳ Ｐゴシック" charset="0"/>
              </a:rPr>
              <a:t>////	WHAT happened…</a:t>
            </a:r>
          </a:p>
          <a:p>
            <a:r>
              <a:rPr lang="en-US" b="1">
                <a:solidFill>
                  <a:srgbClr val="000000"/>
                </a:solidFill>
                <a:latin typeface="Times" charset="0"/>
                <a:ea typeface="ＭＳ Ｐゴシック" charset="0"/>
                <a:cs typeface="ＭＳ Ｐゴシック" charset="0"/>
              </a:rPr>
              <a:t>////	WHY it happened…and finally…</a:t>
            </a:r>
          </a:p>
          <a:p>
            <a:r>
              <a:rPr lang="en-US" b="1">
                <a:latin typeface="Times" charset="0"/>
                <a:ea typeface="ＭＳ Ｐゴシック" charset="0"/>
                <a:cs typeface="ＭＳ Ｐゴシック" charset="0"/>
              </a:rPr>
              <a:t>////	HOW the WHAT and the WHY influence the shape and content of  Scripture…the organization of the book itself. </a:t>
            </a:r>
          </a:p>
          <a:p>
            <a:endParaRPr lang="en-US">
              <a:latin typeface="Times" charset="0"/>
              <a:ea typeface="ＭＳ Ｐゴシック" charset="0"/>
              <a:cs typeface="ＭＳ Ｐゴシック"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Rot="1" noChangeAspect="1" noChangeArrowheads="1" noTextEdit="1"/>
          </p:cNvSpPr>
          <p:nvPr>
            <p:ph type="sldImg"/>
          </p:nvPr>
        </p:nvSpPr>
        <p:spPr>
          <a:ln/>
        </p:spPr>
      </p:sp>
      <p:sp>
        <p:nvSpPr>
          <p:cNvPr id="1454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3"/>
            <a:r>
              <a:rPr lang="en-US" b="1">
                <a:solidFill>
                  <a:srgbClr val="000000"/>
                </a:solidFill>
                <a:latin typeface="Times" charset="0"/>
                <a:ea typeface="Geneva" charset="0"/>
              </a:rPr>
              <a:t>Now look at Study Help Number One in the student handbook.  That sheet will help you to embed in your thinking how to keep these tools on the front of your mind…while also learning how to teach others.</a:t>
            </a:r>
            <a:endParaRPr lang="en-US">
              <a:solidFill>
                <a:srgbClr val="000000"/>
              </a:solidFill>
              <a:latin typeface="Times" charset="0"/>
              <a:ea typeface="Geneva" charset="0"/>
            </a:endParaRPr>
          </a:p>
          <a:p>
            <a:r>
              <a:rPr lang="en-US" b="1">
                <a:solidFill>
                  <a:srgbClr val="000000"/>
                </a:solidFill>
                <a:latin typeface="Times" charset="0"/>
                <a:ea typeface="ＭＳ Ｐゴシック" charset="0"/>
                <a:cs typeface="ＭＳ Ｐゴシック" charset="0"/>
              </a:rPr>
              <a:t>////	Beginning with a large C…</a:t>
            </a:r>
          </a:p>
          <a:p>
            <a:r>
              <a:rPr lang="en-US" b="1">
                <a:solidFill>
                  <a:srgbClr val="000000"/>
                </a:solidFill>
                <a:latin typeface="Times" charset="0"/>
                <a:ea typeface="ＭＳ Ｐゴシック" charset="0"/>
                <a:cs typeface="ＭＳ Ｐゴシック" charset="0"/>
              </a:rPr>
              <a:t>////	for CREATION then…</a:t>
            </a:r>
          </a:p>
          <a:p>
            <a:r>
              <a:rPr lang="en-US" b="1">
                <a:solidFill>
                  <a:srgbClr val="000000"/>
                </a:solidFill>
                <a:latin typeface="Times" charset="0"/>
                <a:ea typeface="ＭＳ Ｐゴシック" charset="0"/>
                <a:cs typeface="ＭＳ Ｐゴシック" charset="0"/>
              </a:rPr>
              <a:t>////	the Number 7…the dashed line is already there…7 standing for the four people and then the three societies.  So…first…the FOUR </a:t>
            </a:r>
          </a:p>
          <a:p>
            <a:r>
              <a:rPr lang="en-US" b="1">
                <a:solidFill>
                  <a:srgbClr val="000000"/>
                </a:solidFill>
                <a:latin typeface="Times" charset="0"/>
                <a:ea typeface="ＭＳ Ｐゴシック" charset="0"/>
                <a:cs typeface="ＭＳ Ｐゴシック" charset="0"/>
              </a:rPr>
              <a:t>PEOPLE…</a:t>
            </a:r>
          </a:p>
          <a:p>
            <a:r>
              <a:rPr lang="en-US" b="1">
                <a:solidFill>
                  <a:srgbClr val="000000"/>
                </a:solidFill>
                <a:latin typeface="Times" charset="0"/>
                <a:ea typeface="ＭＳ Ｐゴシック" charset="0"/>
                <a:cs typeface="ＭＳ Ｐゴシック" charset="0"/>
              </a:rPr>
              <a:t>////	who are ABRAHAM…</a:t>
            </a:r>
          </a:p>
          <a:p>
            <a:r>
              <a:rPr lang="en-US" b="1">
                <a:solidFill>
                  <a:srgbClr val="000000"/>
                </a:solidFill>
                <a:latin typeface="Times" charset="0"/>
                <a:ea typeface="ＭＳ Ｐゴシック" charset="0"/>
                <a:cs typeface="ＭＳ Ｐゴシック" charset="0"/>
              </a:rPr>
              <a:t>////	then added to his File Folder…</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onto the JOSEPH folder</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his Folder…and finally…</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	finishing out the FOUR GREAT PEOPLE and their file Folders in the Bible File.  Then on to the THREE SOCIETIES…</a:t>
            </a:r>
          </a:p>
          <a:p>
            <a:r>
              <a:rPr lang="en-US" b="1">
                <a:solidFill>
                  <a:srgbClr val="000000"/>
                </a:solidFill>
                <a:latin typeface="Times" charset="0"/>
                <a:ea typeface="ＭＳ Ｐゴシック" charset="0"/>
                <a:cs typeface="ＭＳ Ｐゴシック" charset="0"/>
              </a:rPr>
              <a:t>////	beginning with  ANARCHY…</a:t>
            </a:r>
          </a:p>
          <a:p>
            <a:r>
              <a:rPr lang="en-US" b="1">
                <a:solidFill>
                  <a:srgbClr val="000000"/>
                </a:solidFill>
                <a:latin typeface="Times" charset="0"/>
                <a:ea typeface="ＭＳ Ｐゴシック" charset="0"/>
                <a:cs typeface="ＭＳ Ｐゴシック" charset="0"/>
              </a:rPr>
              <a:t>////	and its folder…</a:t>
            </a:r>
          </a:p>
          <a:p>
            <a:r>
              <a:rPr lang="en-US" b="1">
                <a:solidFill>
                  <a:srgbClr val="000000"/>
                </a:solidFill>
                <a:latin typeface="Times" charset="0"/>
                <a:ea typeface="ＭＳ Ｐゴシック" charset="0"/>
                <a:cs typeface="ＭＳ Ｐゴシック" charset="0"/>
              </a:rPr>
              <a:t>////	ROYALTY…</a:t>
            </a:r>
          </a:p>
          <a:p>
            <a:r>
              <a:rPr lang="en-US" b="1">
                <a:solidFill>
                  <a:srgbClr val="000000"/>
                </a:solidFill>
                <a:latin typeface="Times" charset="0"/>
                <a:ea typeface="ＭＳ Ｐゴシック" charset="0"/>
                <a:cs typeface="ＭＳ Ｐゴシック" charset="0"/>
              </a:rPr>
              <a:t>////	and the folder…</a:t>
            </a:r>
          </a:p>
          <a:p>
            <a:r>
              <a:rPr lang="en-US" b="1">
                <a:solidFill>
                  <a:srgbClr val="000000"/>
                </a:solidFill>
                <a:latin typeface="Times" charset="0"/>
                <a:ea typeface="ＭＳ Ｐゴシック" charset="0"/>
                <a:cs typeface="ＭＳ Ｐゴシック" charset="0"/>
              </a:rPr>
              <a:t>////	finishing with CAPTIVITY…</a:t>
            </a:r>
          </a:p>
          <a:p>
            <a:r>
              <a:rPr lang="en-US" b="1">
                <a:solidFill>
                  <a:srgbClr val="000000"/>
                </a:solidFill>
                <a:latin typeface="Times" charset="0"/>
                <a:ea typeface="ＭＳ Ｐゴシック" charset="0"/>
                <a:cs typeface="ＭＳ Ｐゴシック" charset="0"/>
              </a:rPr>
              <a:t>////	and its folder.</a:t>
            </a:r>
          </a:p>
          <a:p>
            <a:r>
              <a:rPr lang="en-US" b="1">
                <a:solidFill>
                  <a:srgbClr val="000000"/>
                </a:solidFill>
                <a:latin typeface="Times" charset="0"/>
                <a:ea typeface="ＭＳ Ｐゴシック" charset="0"/>
                <a:cs typeface="ＭＳ Ｐゴシック" charset="0"/>
              </a:rPr>
              <a:t>Now we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finish it out…</a:t>
            </a:r>
          </a:p>
          <a:p>
            <a:r>
              <a:rPr lang="en-US" b="1">
                <a:solidFill>
                  <a:srgbClr val="000000"/>
                </a:solidFill>
                <a:latin typeface="Times" charset="0"/>
                <a:ea typeface="ＭＳ Ｐゴシック" charset="0"/>
                <a:cs typeface="ＭＳ Ｐゴシック" charset="0"/>
              </a:rPr>
              <a:t>////	S for</a:t>
            </a:r>
          </a:p>
          <a:p>
            <a:r>
              <a:rPr lang="en-US" b="1">
                <a:solidFill>
                  <a:srgbClr val="000000"/>
                </a:solidFill>
                <a:latin typeface="Times" charset="0"/>
                <a:ea typeface="ＭＳ Ｐゴシック" charset="0"/>
                <a:cs typeface="ＭＳ Ｐゴシック" charset="0"/>
              </a:rPr>
              <a:t>////	SILENCE…and</a:t>
            </a:r>
          </a:p>
          <a:p>
            <a:r>
              <a:rPr lang="en-US" b="1">
                <a:solidFill>
                  <a:srgbClr val="000000"/>
                </a:solidFill>
                <a:latin typeface="Times" charset="0"/>
                <a:ea typeface="ＭＳ Ｐゴシック" charset="0"/>
                <a:cs typeface="ＭＳ Ｐゴシック" charset="0"/>
              </a:rPr>
              <a:t>////	the culmination of all our thinking…J for JESUS.</a:t>
            </a:r>
            <a:endParaRPr lang="en-US">
              <a:latin typeface="Times" charset="0"/>
              <a:ea typeface="ＭＳ Ｐゴシック" charset="0"/>
              <a:cs typeface="ＭＳ Ｐゴシック"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ChangeArrowheads="1" noTextEdit="1"/>
          </p:cNvSpPr>
          <p:nvPr>
            <p:ph type="sldImg"/>
          </p:nvPr>
        </p:nvSpPr>
        <p:spPr>
          <a:ln/>
        </p:spPr>
      </p:sp>
      <p:sp>
        <p:nvSpPr>
          <p:cNvPr id="14745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here is STUDY HELP NUMBER 2….this is the one you can use for your own review--  or to hold in your hand while you teach THE BIBLE FILE idea to others.</a:t>
            </a:r>
          </a:p>
          <a:p>
            <a:r>
              <a:rPr lang="en-US" b="1">
                <a:solidFill>
                  <a:srgbClr val="000000"/>
                </a:solidFill>
                <a:latin typeface="Times" charset="0"/>
                <a:ea typeface="ＭＳ Ｐゴシック" charset="0"/>
                <a:cs typeface="ＭＳ Ｐゴシック" charset="0"/>
              </a:rPr>
              <a:t>////	First the key to open the file:</a:t>
            </a:r>
          </a:p>
          <a:p>
            <a:r>
              <a:rPr lang="en-US" b="1">
                <a:solidFill>
                  <a:srgbClr val="000000"/>
                </a:solidFill>
                <a:latin typeface="Times" charset="0"/>
                <a:ea typeface="ＭＳ Ｐゴシック" charset="0"/>
                <a:cs typeface="ＭＳ Ｐゴシック" charset="0"/>
              </a:rPr>
              <a:t>////	C  7  S  J…</a:t>
            </a:r>
          </a:p>
          <a:p>
            <a:r>
              <a:rPr lang="en-US" b="1">
                <a:solidFill>
                  <a:srgbClr val="000000"/>
                </a:solidFill>
                <a:latin typeface="Times" charset="0"/>
                <a:ea typeface="ＭＳ Ｐゴシック" charset="0"/>
                <a:cs typeface="ＭＳ Ｐゴシック" charset="0"/>
              </a:rPr>
              <a:t>////	The letter C stands for CREATION.</a:t>
            </a:r>
          </a:p>
          <a:p>
            <a:r>
              <a:rPr lang="en-US" b="1">
                <a:solidFill>
                  <a:srgbClr val="000000"/>
                </a:solidFill>
                <a:latin typeface="Times" charset="0"/>
                <a:ea typeface="ＭＳ Ｐゴシック" charset="0"/>
                <a:cs typeface="ＭＳ Ｐゴシック" charset="0"/>
              </a:rPr>
              <a:t>////	7 equals 4 plus 3…for the four people and the three societies.</a:t>
            </a:r>
          </a:p>
          <a:p>
            <a:r>
              <a:rPr lang="en-US" b="1">
                <a:solidFill>
                  <a:srgbClr val="000000"/>
                </a:solidFill>
                <a:latin typeface="Times" charset="0"/>
                <a:ea typeface="ＭＳ Ｐゴシック" charset="0"/>
                <a:cs typeface="ＭＳ Ｐゴシック" charset="0"/>
              </a:rPr>
              <a:t>////	FOUR PEOPLE…ABRAHAM, JOSEPH, MOSES, JOSHUA.</a:t>
            </a:r>
          </a:p>
          <a:p>
            <a:r>
              <a:rPr lang="en-US" b="1">
                <a:solidFill>
                  <a:srgbClr val="000000"/>
                </a:solidFill>
                <a:latin typeface="Times" charset="0"/>
                <a:ea typeface="ＭＳ Ｐゴシック" charset="0"/>
                <a:cs typeface="ＭＳ Ｐゴシック" charset="0"/>
              </a:rPr>
              <a:t>////	THREE SOCIETIES…ANARCHY, ROYALTY, CAPTIVITY.</a:t>
            </a:r>
          </a:p>
          <a:p>
            <a:r>
              <a:rPr lang="en-US" b="1">
                <a:solidFill>
                  <a:srgbClr val="000000"/>
                </a:solidFill>
                <a:latin typeface="Times" charset="0"/>
                <a:ea typeface="ＭＳ Ｐゴシック" charset="0"/>
                <a:cs typeface="ＭＳ Ｐゴシック" charset="0"/>
              </a:rPr>
              <a:t>////	The letter S standing for SILENCE</a:t>
            </a:r>
          </a:p>
          <a:p>
            <a:r>
              <a:rPr lang="en-US" b="1">
                <a:solidFill>
                  <a:srgbClr val="000000"/>
                </a:solidFill>
                <a:latin typeface="Times" charset="0"/>
                <a:ea typeface="ＭＳ Ｐゴシック" charset="0"/>
                <a:cs typeface="ＭＳ Ｐゴシック" charset="0"/>
              </a:rPr>
              <a:t>////	The letter J representing JESUS.</a:t>
            </a:r>
          </a:p>
          <a:p>
            <a:r>
              <a:rPr lang="en-US" b="1">
                <a:solidFill>
                  <a:srgbClr val="000000"/>
                </a:solidFill>
                <a:latin typeface="Times" charset="0"/>
                <a:ea typeface="ＭＳ Ｐゴシック" charset="0"/>
                <a:cs typeface="ＭＳ Ｐゴシック" charset="0"/>
              </a:rPr>
              <a:t>////	FINALLY the TEN WORDS.  And there are your ten file folders in your new Bible File.  Repeat them one last time:</a:t>
            </a:r>
          </a:p>
          <a:p>
            <a:r>
              <a:rPr lang="en-US" b="1">
                <a:solidFill>
                  <a:srgbClr val="000000"/>
                </a:solidFill>
                <a:latin typeface="Times" charset="0"/>
                <a:ea typeface="ＭＳ Ｐゴシック" charset="0"/>
                <a:cs typeface="ＭＳ Ｐゴシック" charset="0"/>
              </a:rPr>
              <a:t>CREATION, ABRAHAM, JOSEPH, MOSES, JOSHUA, ANARCHY, ROYALTY, CAPTIVITY, SILENCE, and JESUS.</a:t>
            </a:r>
            <a:endParaRPr lang="en-US">
              <a:latin typeface="Times" charset="0"/>
              <a:ea typeface="ＭＳ Ｐゴシック" charset="0"/>
              <a:cs typeface="ＭＳ Ｐゴシック"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it all begins right here...the number 7 with that now familiar dash through its stem.  Now you know the value of that simple mental tool.  It is truly A GATEWAY IDEA!</a:t>
            </a:r>
            <a:endParaRPr lang="en-US">
              <a:latin typeface="Times" charset="0"/>
              <a:ea typeface="ＭＳ Ｐゴシック" charset="0"/>
              <a:cs typeface="ＭＳ Ｐゴシック" charset="0"/>
            </a:endParaRPr>
          </a:p>
        </p:txBody>
      </p:sp>
      <p:sp>
        <p:nvSpPr>
          <p:cNvPr id="149506" name="Rectangle 3"/>
          <p:cNvSpPr>
            <a:spLocks noGrp="1" noRot="1" noChangeAspect="1" noChangeArrowheads="1" noTextEdit="1"/>
          </p:cNvSpPr>
          <p:nvPr>
            <p:ph type="sldImg"/>
          </p:nvPr>
        </p:nvSpPr>
        <p:spPr>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Our goal during this seminar is to mentally manage the Bible. </a:t>
            </a:r>
          </a:p>
          <a:p>
            <a:r>
              <a:rPr lang="en-US">
                <a:latin typeface="Times" charset="0"/>
                <a:ea typeface="ＭＳ Ｐゴシック" charset="0"/>
                <a:cs typeface="ＭＳ Ｐゴシック" charset="0"/>
              </a:rPr>
              <a:t>මෙමෙ සම්මන්ත්‍රණය තුල අපගේ ඉලක්කය නම් මනසින්  බයිබලය කළමනාකරණය කරගැනීමය.</a:t>
            </a:r>
            <a:r>
              <a:rPr lang="en-AU">
                <a:latin typeface="Times" charset="0"/>
                <a:ea typeface="ＭＳ Ｐゴシック" charset="0"/>
                <a:cs typeface="ＭＳ Ｐゴシック" charset="0"/>
              </a:rPr>
              <a:t> </a:t>
            </a:r>
            <a:endParaRPr lang="en-US">
              <a:latin typeface="Times" charset="0"/>
              <a:ea typeface="ＭＳ Ｐゴシック" charset="0"/>
              <a:cs typeface="ＭＳ Ｐゴシック"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ChangeArrowheads="1" noTextEdit="1"/>
          </p:cNvSpPr>
          <p:nvPr>
            <p:ph type="sldImg"/>
          </p:nvPr>
        </p:nvSpPr>
        <p:spPr>
          <a:ln/>
        </p:spPr>
      </p:sp>
      <p:sp>
        <p:nvSpPr>
          <p:cNvPr id="15155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 it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time to move forward toward expanding this "key to opening up Your Bible File</a:t>
            </a:r>
            <a:r>
              <a:rPr lang="en-US" altLang="ja-JP" b="1">
                <a:solidFill>
                  <a:srgbClr val="000000"/>
                </a:solidFill>
                <a:latin typeface="Times" charset="0"/>
                <a:ea typeface="ＭＳ Ｐゴシック" charset="0"/>
                <a:cs typeface="ＭＳ Ｐゴシック" charset="0"/>
              </a:rPr>
              <a:t>" -- for what we will call THE QUICK CHRONOLOGY.  Through the next hours of THE BIBLE… BASICALLY training, here is what you</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learn…</a:t>
            </a:r>
          </a:p>
          <a:p>
            <a:endParaRPr lang="en-US">
              <a:latin typeface="Times" charset="0"/>
              <a:ea typeface="ＭＳ Ｐゴシック" charset="0"/>
              <a:cs typeface="ＭＳ Ｐゴシック"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Rot="1" noChangeAspect="1" noChangeArrowheads="1" noTextEdit="1"/>
          </p:cNvSpPr>
          <p:nvPr>
            <p:ph type="sldImg"/>
          </p:nvPr>
        </p:nvSpPr>
        <p:spPr>
          <a:ln/>
        </p:spPr>
      </p:sp>
      <p:sp>
        <p:nvSpPr>
          <p:cNvPr id="15360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	We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ve introduced the THE BIBLE FILE idea and…</a:t>
            </a:r>
          </a:p>
          <a:p>
            <a:r>
              <a:rPr lang="en-US" b="1">
                <a:solidFill>
                  <a:srgbClr val="000000"/>
                </a:solidFill>
                <a:latin typeface="Times" charset="0"/>
                <a:ea typeface="ＭＳ Ｐゴシック" charset="0"/>
                <a:cs typeface="ＭＳ Ｐゴシック" charset="0"/>
              </a:rPr>
              <a:t>////	The mental key to open that file…Then…	</a:t>
            </a:r>
          </a:p>
          <a:p>
            <a:r>
              <a:rPr lang="en-US" b="1">
                <a:solidFill>
                  <a:srgbClr val="000000"/>
                </a:solidFill>
                <a:latin typeface="Times" charset="0"/>
                <a:ea typeface="ＭＳ Ｐゴシック" charset="0"/>
                <a:cs typeface="ＭＳ Ｐゴシック" charset="0"/>
              </a:rPr>
              <a:t>////	You</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learn to make a mental map of the Ancient Near East…that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next.</a:t>
            </a:r>
          </a:p>
          <a:p>
            <a:r>
              <a:rPr lang="en-US" b="1">
                <a:solidFill>
                  <a:srgbClr val="000000"/>
                </a:solidFill>
                <a:latin typeface="Times" charset="0"/>
                <a:ea typeface="ＭＳ Ｐゴシック" charset="0"/>
                <a:cs typeface="ＭＳ Ｐゴシック" charset="0"/>
              </a:rPr>
              <a:t>////	Then the so-called STORY CORE of Scripture, titled THE QUICK CHRONOLOGY…That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the WHAT HAPPENED question to be answered.</a:t>
            </a:r>
          </a:p>
          <a:p>
            <a:r>
              <a:rPr lang="en-US" b="1">
                <a:solidFill>
                  <a:srgbClr val="000000"/>
                </a:solidFill>
                <a:latin typeface="Times" charset="0"/>
                <a:ea typeface="ＭＳ Ｐゴシック" charset="0"/>
                <a:cs typeface="ＭＳ Ｐゴシック" charset="0"/>
              </a:rPr>
              <a:t>////	Then we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explore the ABRAHAMIC FOUNDATIONS of the Great Plan…the WHY of Scripture…</a:t>
            </a:r>
          </a:p>
          <a:p>
            <a:r>
              <a:rPr lang="en-US" b="1">
                <a:solidFill>
                  <a:srgbClr val="000000"/>
                </a:solidFill>
                <a:latin typeface="Times" charset="0"/>
                <a:ea typeface="ＭＳ Ｐゴシック" charset="0"/>
                <a:cs typeface="ＭＳ Ｐゴシック" charset="0"/>
              </a:rPr>
              <a:t>////	leading to an understanding of the Bible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basic architectural layout…</a:t>
            </a:r>
          </a:p>
          <a:p>
            <a:r>
              <a:rPr lang="en-US" b="1">
                <a:solidFill>
                  <a:srgbClr val="000000"/>
                </a:solidFill>
                <a:latin typeface="Times" charset="0"/>
                <a:ea typeface="ＭＳ Ｐゴシック" charset="0"/>
                <a:cs typeface="ＭＳ Ｐゴシック" charset="0"/>
              </a:rPr>
              <a:t>////	ending with a brief look at the Old and New Testament Books and their general themes or ideas behind them.  </a:t>
            </a:r>
          </a:p>
          <a:p>
            <a:r>
              <a:rPr lang="en-US" b="1">
                <a:solidFill>
                  <a:srgbClr val="000000"/>
                </a:solidFill>
                <a:latin typeface="Times" charset="0"/>
                <a:ea typeface="ＭＳ Ｐゴシック" charset="0"/>
                <a:cs typeface="ＭＳ Ｐゴシック" charset="0"/>
              </a:rPr>
              <a:t>////	And through it all, it will become obvious– from start to finish – that SOMETHING IS HAPPENING HERE; GREAT EVENTS ARE TRANSPIRING. God was busy at work then and continues right up to this present moment!</a:t>
            </a:r>
          </a:p>
          <a:p>
            <a:r>
              <a:rPr lang="en-US" b="1">
                <a:solidFill>
                  <a:srgbClr val="000000"/>
                </a:solidFill>
                <a:latin typeface="Times" charset="0"/>
                <a:ea typeface="ＭＳ Ｐゴシック" charset="0"/>
                <a:cs typeface="ＭＳ Ｐゴシック" charset="0"/>
              </a:rPr>
              <a:t>Now it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time to move on into a very valuable experience!</a:t>
            </a:r>
          </a:p>
          <a:p>
            <a:r>
              <a:rPr lang="en-US" b="1">
                <a:solidFill>
                  <a:srgbClr val="000000"/>
                </a:solidFill>
                <a:latin typeface="Times" charset="0"/>
                <a:ea typeface="ＭＳ Ｐゴシック" charset="0"/>
                <a:cs typeface="ＭＳ Ｐゴシック" charset="0"/>
              </a:rPr>
              <a:t>you</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learn to make your own map of the Ancient Near East…AND RIGHT OUT OF YOUR OWN HEAD!</a:t>
            </a:r>
            <a:endParaRPr lang="en-US">
              <a:latin typeface="Times" charset="0"/>
              <a:ea typeface="ＭＳ Ｐゴシック" charset="0"/>
              <a:cs typeface="ＭＳ Ｐゴシック"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Rot="1" noChangeAspect="1" noChangeArrowheads="1" noTextEdit="1"/>
          </p:cNvSpPr>
          <p:nvPr>
            <p:ph type="sldImg"/>
          </p:nvPr>
        </p:nvSpPr>
        <p:spPr>
          <a:ln/>
        </p:spPr>
      </p:sp>
      <p:sp>
        <p:nvSpPr>
          <p:cNvPr id="15565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Rot="1" noChangeAspect="1" noChangeArrowheads="1" noTextEdit="1"/>
          </p:cNvSpPr>
          <p:nvPr>
            <p:ph type="sldImg"/>
          </p:nvPr>
        </p:nvSpPr>
        <p:spPr>
          <a:ln/>
        </p:spPr>
      </p:sp>
      <p:sp>
        <p:nvSpPr>
          <p:cNvPr id="1576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අප ජීවත්වන්නාවූ පෘතුවි ගෝලය අභ්‍යවකාශයේ පාවෙමින් ඇති අතර එහි ජීවත්වන මනුෂ්‍යයින් එය තේරුම් ගැනීමට පොර බදිමින් බොහෝ විට නිකරුනේ වෙහෙසෙති.</a:t>
            </a:r>
            <a:r>
              <a:rPr lang="en-AU" b="1">
                <a:solidFill>
                  <a:srgbClr val="000000"/>
                </a:solidFill>
                <a:latin typeface="Times" charset="0"/>
                <a:ea typeface="ＭＳ Ｐゴシック" charset="0"/>
                <a:cs typeface="ＭＳ Ｐゴシック" charset="0"/>
              </a:rPr>
              <a:t> </a:t>
            </a:r>
            <a:r>
              <a:rPr lang="en-US" b="1">
                <a:solidFill>
                  <a:srgbClr val="000000"/>
                </a:solidFill>
                <a:latin typeface="Times" charset="0"/>
                <a:ea typeface="ＭＳ Ｐゴシック" charset="0"/>
                <a:cs typeface="ＭＳ Ｐゴシック" charset="0"/>
              </a:rPr>
              <a:t>ඔවුන් බොහෝ විට අසන්නාවූ ප්‍රශ්න වලට කිතුනුවන්ට පිළිතුරු තිබේ. නමුත් බොහෝ විට ප්‍රශ්න  අසන්නාවූ පුද්ගලයින් ඇහුම්කන් නොදේ හෝ තවමත් කිසිවක් අසාද නැත. දේව වචනය වූ බයිබලය තුල සෑම දෙයකටම පිළිතුරු ඇති බව ඇදහිලිවතුන් මනාව දනී.</a:t>
            </a:r>
            <a:endParaRPr lang="en-AU" b="1">
              <a:solidFill>
                <a:srgbClr val="000000"/>
              </a:solidFill>
              <a:latin typeface="Times" charset="0"/>
              <a:ea typeface="ＭＳ Ｐゴシック" charset="0"/>
              <a:cs typeface="ＭＳ Ｐゴシック" charset="0"/>
            </a:endParaRPr>
          </a:p>
          <a:p>
            <a:r>
              <a:rPr lang="en-US" b="1">
                <a:solidFill>
                  <a:srgbClr val="000000"/>
                </a:solidFill>
                <a:latin typeface="Times" charset="0"/>
                <a:ea typeface="ＭＳ Ｐゴシック" charset="0"/>
                <a:cs typeface="ＭＳ Ｐゴシック" charset="0"/>
              </a:rPr>
              <a:t>ඉතින් එම කාරණාව මනසේ තබාගෙන අප මෙමෙ සම්මන්ත්‍රණය ආරම්භ කරමු.</a:t>
            </a:r>
            <a:endParaRPr lang="en-AU" b="1">
              <a:solidFill>
                <a:srgbClr val="000000"/>
              </a:solidFill>
              <a:latin typeface="Times" charset="0"/>
              <a:ea typeface="ＭＳ Ｐゴシック" charset="0"/>
              <a:cs typeface="ＭＳ Ｐゴシック" charset="0"/>
            </a:endParaRPr>
          </a:p>
          <a:p>
            <a:r>
              <a:rPr lang="en-US" b="1">
                <a:solidFill>
                  <a:srgbClr val="000000"/>
                </a:solidFill>
                <a:latin typeface="Times" charset="0"/>
                <a:ea typeface="ＭＳ Ｐゴシック" charset="0"/>
                <a:cs typeface="ＭＳ Ｐゴシック" charset="0"/>
              </a:rPr>
              <a:t>Our lonely planet floats in space while men on its surface struggle – sometimes in vain – to understand it!  They ask the questions for which Christians have the valid answers.  But too many of the questioners either will not listen…or else have never heard.  Believers know very well that the answers have been given between the covers of God</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Word…His Bible.  </a:t>
            </a:r>
          </a:p>
          <a:p>
            <a:r>
              <a:rPr lang="en-US" b="1">
                <a:solidFill>
                  <a:srgbClr val="000000"/>
                </a:solidFill>
                <a:latin typeface="Times" charset="0"/>
                <a:ea typeface="ＭＳ Ｐゴシック" charset="0"/>
                <a:cs typeface="ＭＳ Ｐゴシック" charset="0"/>
              </a:rPr>
              <a:t>////	So with that fact in mind…let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launch this seminar with one massive thought!</a:t>
            </a:r>
          </a:p>
          <a:p>
            <a:r>
              <a:rPr lang="en-US" b="1">
                <a:solidFill>
                  <a:srgbClr val="000000"/>
                </a:solidFill>
                <a:latin typeface="Times" charset="0"/>
                <a:ea typeface="ＭＳ Ｐゴシック" charset="0"/>
                <a:cs typeface="ＭＳ Ｐゴシック" charset="0"/>
              </a:rPr>
              <a:t>////	What is the source of </a:t>
            </a:r>
          </a:p>
          <a:p>
            <a:r>
              <a:rPr lang="en-US" b="1">
                <a:solidFill>
                  <a:srgbClr val="000000"/>
                </a:solidFill>
                <a:latin typeface="Times" charset="0"/>
                <a:ea typeface="ＭＳ Ｐゴシック" charset="0"/>
                <a:cs typeface="ＭＳ Ｐゴシック" charset="0"/>
              </a:rPr>
              <a:t>////	every Christian doctrine,</a:t>
            </a:r>
          </a:p>
          <a:p>
            <a:r>
              <a:rPr lang="en-US" b="1">
                <a:solidFill>
                  <a:srgbClr val="000000"/>
                </a:solidFill>
                <a:latin typeface="Times" charset="0"/>
                <a:ea typeface="ＭＳ Ｐゴシック" charset="0"/>
                <a:cs typeface="ＭＳ Ｐゴシック" charset="0"/>
              </a:rPr>
              <a:t>////	Every Christian belief system,</a:t>
            </a:r>
          </a:p>
          <a:p>
            <a:r>
              <a:rPr lang="en-US" b="1">
                <a:solidFill>
                  <a:srgbClr val="000000"/>
                </a:solidFill>
                <a:latin typeface="Times" charset="0"/>
                <a:ea typeface="ＭＳ Ｐゴシック" charset="0"/>
                <a:cs typeface="ＭＳ Ｐゴシック" charset="0"/>
              </a:rPr>
              <a:t>////	In every Biblically based book in</a:t>
            </a:r>
          </a:p>
          <a:p>
            <a:r>
              <a:rPr lang="en-US" b="1">
                <a:solidFill>
                  <a:srgbClr val="000000"/>
                </a:solidFill>
                <a:latin typeface="Times" charset="0"/>
                <a:ea typeface="ＭＳ Ｐゴシック" charset="0"/>
                <a:cs typeface="ＭＳ Ｐゴシック" charset="0"/>
              </a:rPr>
              <a:t>////	Every seminary library,</a:t>
            </a:r>
          </a:p>
          <a:p>
            <a:r>
              <a:rPr lang="en-US" b="1">
                <a:solidFill>
                  <a:srgbClr val="000000"/>
                </a:solidFill>
                <a:latin typeface="Times" charset="0"/>
                <a:ea typeface="ＭＳ Ｐゴシック" charset="0"/>
                <a:cs typeface="ＭＳ Ｐゴシック" charset="0"/>
              </a:rPr>
              <a:t>////	Every public library,</a:t>
            </a:r>
          </a:p>
          <a:p>
            <a:r>
              <a:rPr lang="en-US" b="1">
                <a:solidFill>
                  <a:srgbClr val="000000"/>
                </a:solidFill>
                <a:latin typeface="Times" charset="0"/>
                <a:ea typeface="ＭＳ Ｐゴシック" charset="0"/>
                <a:cs typeface="ＭＳ Ｐゴシック" charset="0"/>
              </a:rPr>
              <a:t>////	Every personal library,</a:t>
            </a:r>
          </a:p>
          <a:p>
            <a:r>
              <a:rPr lang="en-US" b="1">
                <a:solidFill>
                  <a:srgbClr val="000000"/>
                </a:solidFill>
                <a:latin typeface="Times" charset="0"/>
                <a:ea typeface="ＭＳ Ｐゴシック" charset="0"/>
                <a:cs typeface="ＭＳ Ｐゴシック" charset="0"/>
              </a:rPr>
              <a:t>////	Every University library,</a:t>
            </a:r>
          </a:p>
          <a:p>
            <a:r>
              <a:rPr lang="en-US" b="1">
                <a:solidFill>
                  <a:srgbClr val="000000"/>
                </a:solidFill>
                <a:latin typeface="Times" charset="0"/>
                <a:ea typeface="ＭＳ Ｐゴシック" charset="0"/>
                <a:cs typeface="ＭＳ Ｐゴシック" charset="0"/>
              </a:rPr>
              <a:t>////	In every country in the world,</a:t>
            </a:r>
          </a:p>
          <a:p>
            <a:r>
              <a:rPr lang="en-US" b="1">
                <a:solidFill>
                  <a:srgbClr val="000000"/>
                </a:solidFill>
                <a:latin typeface="Times" charset="0"/>
                <a:ea typeface="ＭＳ Ｐゴシック" charset="0"/>
                <a:cs typeface="ＭＳ Ｐゴシック" charset="0"/>
              </a:rPr>
              <a:t>////	In almost every language, </a:t>
            </a:r>
          </a:p>
          <a:p>
            <a:r>
              <a:rPr lang="en-US" b="1">
                <a:solidFill>
                  <a:srgbClr val="000000"/>
                </a:solidFill>
                <a:latin typeface="Times" charset="0"/>
                <a:ea typeface="ＭＳ Ｐゴシック" charset="0"/>
                <a:cs typeface="ＭＳ Ｐゴシック" charset="0"/>
              </a:rPr>
              <a:t>////	And…besides all that…</a:t>
            </a:r>
          </a:p>
          <a:p>
            <a:r>
              <a:rPr lang="en-US" b="1">
                <a:solidFill>
                  <a:srgbClr val="000000"/>
                </a:solidFill>
                <a:latin typeface="Times" charset="0"/>
                <a:ea typeface="ＭＳ Ｐゴシック" charset="0"/>
                <a:cs typeface="ＭＳ Ｐゴシック" charset="0"/>
              </a:rPr>
              <a:t>////	The source of every biblically based thought of </a:t>
            </a:r>
          </a:p>
          <a:p>
            <a:r>
              <a:rPr lang="en-US" b="1">
                <a:solidFill>
                  <a:srgbClr val="000000"/>
                </a:solidFill>
                <a:latin typeface="Times" charset="0"/>
                <a:ea typeface="ＭＳ Ｐゴシック" charset="0"/>
                <a:cs typeface="ＭＳ Ｐゴシック" charset="0"/>
              </a:rPr>
              <a:t>////	every believer and nonbeliever across our planet?</a:t>
            </a:r>
          </a:p>
          <a:p>
            <a:r>
              <a:rPr lang="en-US" b="1">
                <a:solidFill>
                  <a:srgbClr val="000000"/>
                </a:solidFill>
                <a:latin typeface="Times" charset="0"/>
                <a:ea typeface="ＭＳ Ｐゴシック" charset="0"/>
                <a:cs typeface="ＭＳ Ｐゴシック" charset="0"/>
              </a:rPr>
              <a:t>////	(DIZ QUESTION MARK)</a:t>
            </a:r>
            <a:endParaRPr lang="en-US">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1" dirty="0" err="1">
                <a:solidFill>
                  <a:srgbClr val="000000"/>
                </a:solidFill>
                <a:latin typeface="Times" charset="0"/>
                <a:ea typeface="ＭＳ Ｐゴシック" charset="0"/>
                <a:cs typeface="ＭＳ Ｐゴシック" charset="0"/>
              </a:rPr>
              <a:t>පිළිතුර</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මෙම</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පොත</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වේ</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මක්නිසාද</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කිතුණු</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ඇදහීම</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මෙම</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පොත</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කෙරෙහී</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ඇත්තාවූ</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පුද්ගලික</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විශ්වාසය</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මත</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පාදක</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වී</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ඇත</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කෙසේ</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වෙතත්</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එම</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ඇදහිල්ල</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ස්ථීර</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වූ</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සත්‍යය</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තාවයක්</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මත</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ගොඩනැගී</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තිබේ</a:t>
            </a:r>
            <a:r>
              <a:rPr lang="en-US" altLang="ja-JP" b="1" dirty="0">
                <a:solidFill>
                  <a:srgbClr val="000000"/>
                </a:solidFill>
                <a:latin typeface="Times" charset="0"/>
                <a:ea typeface="ＭＳ Ｐゴシック" charset="0"/>
                <a:cs typeface="ＭＳ Ｐゴシック" charset="0"/>
              </a:rPr>
              <a:t>.</a:t>
            </a:r>
            <a:r>
              <a:rPr lang="en-AU" altLang="ja-JP" b="1" dirty="0">
                <a:solidFill>
                  <a:srgbClr val="000000"/>
                </a:solidFill>
                <a:latin typeface="Times" charset="0"/>
                <a:ea typeface="ＭＳ Ｐゴシック" charset="0"/>
                <a:cs typeface="ＭＳ Ｐゴシック" charset="0"/>
              </a:rPr>
              <a:t> </a:t>
            </a:r>
          </a:p>
          <a:p>
            <a:r>
              <a:rPr lang="en-US" altLang="ja-JP" b="1" dirty="0" err="1">
                <a:solidFill>
                  <a:srgbClr val="000000"/>
                </a:solidFill>
                <a:latin typeface="Times" charset="0"/>
                <a:ea typeface="ＭＳ Ｐゴシック" charset="0"/>
                <a:cs typeface="ＭＳ Ｐゴシック" charset="0"/>
              </a:rPr>
              <a:t>මෙය</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අපගෙ</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ඇදහිල්ලේ</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මූලික</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ප්‍රකාශනය</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ලෙසට</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අපට</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හැඳින්විය</a:t>
            </a:r>
            <a:r>
              <a:rPr lang="en-US" altLang="ja-JP" b="1" dirty="0">
                <a:solidFill>
                  <a:srgbClr val="000000"/>
                </a:solidFill>
                <a:latin typeface="Times" charset="0"/>
                <a:ea typeface="ＭＳ Ｐゴシック" charset="0"/>
                <a:cs typeface="ＭＳ Ｐゴシック" charset="0"/>
              </a:rPr>
              <a:t> </a:t>
            </a:r>
            <a:r>
              <a:rPr lang="en-US" altLang="ja-JP" b="1" dirty="0" err="1">
                <a:solidFill>
                  <a:srgbClr val="000000"/>
                </a:solidFill>
                <a:latin typeface="Times" charset="0"/>
                <a:ea typeface="ＭＳ Ｐゴシック" charset="0"/>
                <a:cs typeface="ＭＳ Ｐゴシック" charset="0"/>
              </a:rPr>
              <a:t>හැක</a:t>
            </a:r>
            <a:r>
              <a:rPr lang="en-US" altLang="ja-JP" b="1" dirty="0">
                <a:solidFill>
                  <a:srgbClr val="000000"/>
                </a:solidFill>
                <a:latin typeface="Times" charset="0"/>
                <a:ea typeface="ＭＳ Ｐゴシック" charset="0"/>
                <a:cs typeface="ＭＳ Ｐゴシック" charset="0"/>
              </a:rPr>
              <a:t>.</a:t>
            </a:r>
            <a:endParaRPr lang="en-AU" altLang="ja-JP" b="1" dirty="0">
              <a:solidFill>
                <a:srgbClr val="000000"/>
              </a:solidFill>
              <a:latin typeface="Times" charset="0"/>
              <a:ea typeface="ＭＳ Ｐゴシック" charset="0"/>
              <a:cs typeface="ＭＳ Ｐゴシック" charset="0"/>
            </a:endParaRPr>
          </a:p>
          <a:p>
            <a:r>
              <a:rPr lang="en-US" dirty="0" err="1">
                <a:latin typeface="Times" charset="0"/>
                <a:ea typeface="ＭＳ Ｐゴシック" charset="0"/>
                <a:cs typeface="ＭＳ Ｐゴシック" charset="0"/>
              </a:rPr>
              <a:t>ලෝකය</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පුරා</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සිදුකළ</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බොහෝ</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සමීක්ෂණ</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වලින්</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පෙන්ව</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ඇත්තේ</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බොහෝ</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පුද්ගලයින්ට</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බයිබලීය</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කථා</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පෙළගස්ම</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තෙරුම්ගත</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නොහැකි</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සංසිද්ධීන්</a:t>
            </a:r>
            <a:r>
              <a:rPr lang="en-US" dirty="0">
                <a:latin typeface="Times" charset="0"/>
                <a:ea typeface="ＭＳ Ｐゴシック" charset="0"/>
                <a:cs typeface="ＭＳ Ｐゴシック" charset="0"/>
              </a:rPr>
              <a:t> </a:t>
            </a:r>
            <a:r>
              <a:rPr lang="en-US" dirty="0" err="1">
                <a:latin typeface="Times" charset="0"/>
                <a:ea typeface="ＭＳ Ｐゴシック" charset="0"/>
                <a:cs typeface="ＭＳ Ｐゴシック" charset="0"/>
              </a:rPr>
              <a:t>ලෙසය</a:t>
            </a:r>
            <a:r>
              <a:rPr lang="en-US" dirty="0">
                <a:latin typeface="Times"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9856019"/>
      </p:ext>
    </p:extLst>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0404286"/>
      </p:ext>
    </p:extLst>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0654534"/>
      </p:ext>
    </p:extLst>
  </p:cSld>
  <p:clrMapOvr>
    <a:masterClrMapping/>
  </p:clrMapOvr>
  <p:transition xmlns:p14="http://schemas.microsoft.com/office/powerpoint/2010/mai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00498713"/>
      </p:ext>
    </p:extLst>
  </p:cSld>
  <p:clrMapOvr>
    <a:masterClrMapping/>
  </p:clrMapOvr>
  <p:transition xmlns:p14="http://schemas.microsoft.com/office/powerpoint/2010/mai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1927784"/>
      </p:ext>
    </p:extLst>
  </p:cSld>
  <p:clrMapOvr>
    <a:masterClrMapping/>
  </p:clrMapOvr>
  <p:transition xmlns:p14="http://schemas.microsoft.com/office/powerpoint/2010/mai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70605085"/>
      </p:ext>
    </p:extLst>
  </p:cSld>
  <p:clrMapOvr>
    <a:masterClrMapping/>
  </p:clrMapOvr>
  <p:transition xmlns:p14="http://schemas.microsoft.com/office/powerpoint/2010/mai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1677847"/>
      </p:ext>
    </p:extLst>
  </p:cSld>
  <p:clrMapOvr>
    <a:masterClrMapping/>
  </p:clrMapOvr>
  <p:transition xmlns:p14="http://schemas.microsoft.com/office/powerpoint/2010/mai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9811912"/>
      </p:ext>
    </p:extLst>
  </p:cSld>
  <p:clrMapOvr>
    <a:masterClrMapping/>
  </p:clrMapOvr>
  <p:transition xmlns:p14="http://schemas.microsoft.com/office/powerpoint/2010/mai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64622966"/>
      </p:ext>
    </p:extLst>
  </p:cSld>
  <p:clrMapOvr>
    <a:masterClrMapping/>
  </p:clrMapOvr>
  <p:transition xmlns:p14="http://schemas.microsoft.com/office/powerpoint/2010/mai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7771156"/>
      </p:ext>
    </p:extLst>
  </p:cSld>
  <p:clrMapOvr>
    <a:masterClrMapping/>
  </p:clrMapOvr>
  <p:transition xmlns:p14="http://schemas.microsoft.com/office/powerpoint/2010/mai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399464"/>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3162064"/>
      </p:ext>
    </p:extLst>
  </p:cSld>
  <p:clrMapOvr>
    <a:masterClrMapping/>
  </p:clrMapOvr>
  <p:transition xmlns:p14="http://schemas.microsoft.com/office/powerpoint/2010/mai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10746612"/>
      </p:ext>
    </p:extLst>
  </p:cSld>
  <p:clrMapOvr>
    <a:masterClrMapping/>
  </p:clrMapOvr>
  <p:transition xmlns:p14="http://schemas.microsoft.com/office/powerpoint/2010/mai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7622552"/>
      </p:ext>
    </p:extLst>
  </p:cSld>
  <p:clrMapOvr>
    <a:masterClrMapping/>
  </p:clrMapOvr>
  <p:transition xmlns:p14="http://schemas.microsoft.com/office/powerpoint/2010/mai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6581400"/>
      </p:ext>
    </p:extLst>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89407435"/>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5387655"/>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2548508"/>
      </p:ext>
    </p:extLst>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573970878"/>
      </p:ext>
    </p:extLst>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144447"/>
      </p:ext>
    </p:extLst>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0424958"/>
      </p:ext>
    </p:extLst>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7658"/>
      </p:ext>
    </p:extLst>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1029"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30"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7"/>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defRPr/>
                </a:pPr>
                <a:endParaRPr lang="en-US">
                  <a:latin typeface="Arial" pitchFamily="-107" charset="0"/>
                  <a:ea typeface="+mn-ea"/>
                  <a:cs typeface="+mn-cs"/>
                </a:endParaRPr>
              </a:p>
            </p:txBody>
          </p:sp>
          <p:sp>
            <p:nvSpPr>
              <p:cNvPr id="1036"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7"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8"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9"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0"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1"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2"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3"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4"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5"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6"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7"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8"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9"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0"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1"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2"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3"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4"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5"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6"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7"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31" name="Group 30"/>
            <p:cNvGrpSpPr>
              <a:grpSpLocks/>
            </p:cNvGrpSpPr>
            <p:nvPr/>
          </p:nvGrpSpPr>
          <p:grpSpPr bwMode="auto">
            <a:xfrm>
              <a:off x="0" y="0"/>
              <a:ext cx="1246" cy="1232"/>
              <a:chOff x="0" y="0"/>
              <a:chExt cx="1246" cy="1232"/>
            </a:xfrm>
          </p:grpSpPr>
          <p:sp>
            <p:nvSpPr>
              <p:cNvPr id="1032"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3"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4"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grpSp>
      <p:sp>
        <p:nvSpPr>
          <p:cNvPr id="1027" name="Text Box 34"/>
          <p:cNvSpPr txBox="1">
            <a:spLocks noChangeArrowheads="1"/>
          </p:cNvSpPr>
          <p:nvPr userDrawn="1"/>
        </p:nvSpPr>
        <p:spPr bwMode="auto">
          <a:xfrm>
            <a:off x="282575" y="6519863"/>
            <a:ext cx="996950" cy="244475"/>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b="1" smtClean="0">
                <a:solidFill>
                  <a:srgbClr val="FFFFFF"/>
                </a:solidFill>
              </a:rPr>
              <a:t>©2006 TBBMI</a:t>
            </a:r>
          </a:p>
        </p:txBody>
      </p:sp>
      <p:sp>
        <p:nvSpPr>
          <p:cNvPr id="1028" name="Rectangle 35"/>
          <p:cNvSpPr>
            <a:spLocks noChangeArrowheads="1"/>
          </p:cNvSpPr>
          <p:nvPr userDrawn="1"/>
        </p:nvSpPr>
        <p:spPr bwMode="auto">
          <a:xfrm>
            <a:off x="7602538" y="6519863"/>
            <a:ext cx="6477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r>
              <a:rPr lang="en-US" sz="1000" b="1">
                <a:solidFill>
                  <a:schemeClr val="tx1"/>
                </a:solidFill>
                <a:cs typeface="Arial" charset="0"/>
              </a:rPr>
              <a:t>9.65.01.</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31"/>
          <p:cNvGrpSpPr>
            <a:grpSpLocks/>
          </p:cNvGrpSpPr>
          <p:nvPr/>
        </p:nvGrpSpPr>
        <p:grpSpPr bwMode="auto">
          <a:xfrm>
            <a:off x="0" y="0"/>
            <a:ext cx="9132888" cy="6845300"/>
            <a:chOff x="0" y="0"/>
            <a:chExt cx="5753" cy="4312"/>
          </a:xfrm>
        </p:grpSpPr>
        <p:sp>
          <p:nvSpPr>
            <p:cNvPr id="2053"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2054" name="Group 26"/>
            <p:cNvGrpSpPr>
              <a:grpSpLocks/>
            </p:cNvGrpSpPr>
            <p:nvPr/>
          </p:nvGrpSpPr>
          <p:grpSpPr bwMode="auto">
            <a:xfrm>
              <a:off x="246" y="204"/>
              <a:ext cx="5271" cy="3889"/>
              <a:chOff x="246" y="204"/>
              <a:chExt cx="5271" cy="3889"/>
            </a:xfrm>
          </p:grpSpPr>
          <p:sp>
            <p:nvSpPr>
              <p:cNvPr id="2059" name="Rectangle 3"/>
              <p:cNvSpPr>
                <a:spLocks noChangeArrowheads="1"/>
              </p:cNvSpPr>
              <p:nvPr/>
            </p:nvSpPr>
            <p:spPr bwMode="auto">
              <a:xfrm>
                <a:off x="294" y="228"/>
                <a:ext cx="5217" cy="3850"/>
              </a:xfrm>
              <a:prstGeom prst="rect">
                <a:avLst/>
              </a:prstGeom>
              <a:solidFill>
                <a:srgbClr val="535353"/>
              </a:solidFill>
              <a:ln>
                <a:noFill/>
              </a:ln>
              <a:effectLst>
                <a:outerShdw dist="197566" dir="2700000" algn="ctr" rotWithShape="0">
                  <a:srgbClr val="808080"/>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60"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1"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2"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3"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4"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5"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6"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7"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8"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9"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0"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1"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2"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3"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4"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5"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6"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7"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8"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9"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80"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81"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2055" name="Group 30"/>
            <p:cNvGrpSpPr>
              <a:grpSpLocks/>
            </p:cNvGrpSpPr>
            <p:nvPr/>
          </p:nvGrpSpPr>
          <p:grpSpPr bwMode="auto">
            <a:xfrm>
              <a:off x="0" y="0"/>
              <a:ext cx="1246" cy="1232"/>
              <a:chOff x="0" y="0"/>
              <a:chExt cx="1246" cy="1232"/>
            </a:xfrm>
          </p:grpSpPr>
          <p:sp>
            <p:nvSpPr>
              <p:cNvPr id="2056"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57"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58"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grpSp>
      <p:sp>
        <p:nvSpPr>
          <p:cNvPr id="1058" name="Text Box 34"/>
          <p:cNvSpPr txBox="1">
            <a:spLocks noChangeArrowheads="1"/>
          </p:cNvSpPr>
          <p:nvPr/>
        </p:nvSpPr>
        <p:spPr bwMode="auto">
          <a:xfrm>
            <a:off x="282575" y="6542088"/>
            <a:ext cx="995363" cy="244475"/>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b="1" smtClean="0">
                <a:solidFill>
                  <a:srgbClr val="FFFFFF"/>
                </a:solidFill>
              </a:rPr>
              <a:t>©2006 TBBMI</a:t>
            </a:r>
          </a:p>
        </p:txBody>
      </p:sp>
      <p:sp>
        <p:nvSpPr>
          <p:cNvPr id="1059" name="Rectangle 35"/>
          <p:cNvSpPr>
            <a:spLocks noChangeArrowheads="1"/>
          </p:cNvSpPr>
          <p:nvPr/>
        </p:nvSpPr>
        <p:spPr bwMode="auto">
          <a:xfrm>
            <a:off x="7616825" y="6529388"/>
            <a:ext cx="661988" cy="244475"/>
          </a:xfrm>
          <a:prstGeom prst="rect">
            <a:avLst/>
          </a:prstGeom>
          <a:noFill/>
          <a:ln w="12700">
            <a:noFill/>
            <a:miter lim="800000"/>
            <a:headEnd/>
            <a:tailEnd/>
          </a:ln>
          <a:effectLst/>
        </p:spPr>
        <p:txBody>
          <a:bodyPr wrap="none" anchor="ctr">
            <a:spAutoFit/>
          </a:bodyPr>
          <a:lstStyle/>
          <a:p>
            <a:pPr>
              <a:defRPr/>
            </a:pPr>
            <a:r>
              <a:rPr lang="en-US" sz="1000" b="1">
                <a:solidFill>
                  <a:srgbClr val="FFFFFF"/>
                </a:solidFill>
                <a:effectLst>
                  <a:outerShdw blurRad="38100" dist="38100" dir="2700000" algn="tl">
                    <a:srgbClr val="000000"/>
                  </a:outerShdw>
                </a:effectLst>
                <a:latin typeface="Comic Sans MS" charset="0"/>
              </a:rPr>
              <a:t>9.6.01.</a:t>
            </a:r>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2.png"/><Relationship Id="rId5"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bin"/><Relationship Id="rId5" Type="http://schemas.openxmlformats.org/officeDocument/2006/relationships/image" Target="../media/image18.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2.bin"/><Relationship Id="rId5" Type="http://schemas.openxmlformats.org/officeDocument/2006/relationships/image" Target="../media/image18.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3.bin"/><Relationship Id="rId5" Type="http://schemas.openxmlformats.org/officeDocument/2006/relationships/image" Target="../media/image19.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10.jpeg"/><Relationship Id="rId5" Type="http://schemas.openxmlformats.org/officeDocument/2006/relationships/oleObject" Target="../embeddings/oleObject4.bin"/><Relationship Id="rId6" Type="http://schemas.openxmlformats.org/officeDocument/2006/relationships/image" Target="../media/image21.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5.bin"/><Relationship Id="rId5" Type="http://schemas.openxmlformats.org/officeDocument/2006/relationships/image" Target="../media/image28.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6.bin"/><Relationship Id="rId5" Type="http://schemas.openxmlformats.org/officeDocument/2006/relationships/image" Target="../media/image28.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31.jpeg"/></Relationships>
</file>

<file path=ppt/slides/_rels/slide65.xml.rels><?xml version="1.0" encoding="UTF-8" standalone="yes"?>
<Relationships xmlns="http://schemas.openxmlformats.org/package/2006/relationships"><Relationship Id="rId3" Type="http://schemas.openxmlformats.org/officeDocument/2006/relationships/image" Target="../media/image32.wmf"/><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 Id="rId3" Type="http://schemas.openxmlformats.org/officeDocument/2006/relationships/image" Target="../media/image3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image" Target="../media/image3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3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3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 Id="rId3" Type="http://schemas.openxmlformats.org/officeDocument/2006/relationships/image" Target="../media/image3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 Id="rId3" Type="http://schemas.openxmlformats.org/officeDocument/2006/relationships/image" Target="../media/image2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image" Target="../media/image3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 Id="rId3" Type="http://schemas.openxmlformats.org/officeDocument/2006/relationships/image" Target="../media/image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 Id="rId3" Type="http://schemas.openxmlformats.org/officeDocument/2006/relationships/hyperlink" Target="file://localhost/Macintosh%20HD/Desktop%20Folder/TBB%20BIG%20SHOW%207.0/7.0.02-MAP%2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5122" name="Group 3"/>
          <p:cNvGrpSpPr>
            <a:grpSpLocks/>
          </p:cNvGrpSpPr>
          <p:nvPr/>
        </p:nvGrpSpPr>
        <p:grpSpPr bwMode="auto">
          <a:xfrm>
            <a:off x="76200" y="5211763"/>
            <a:ext cx="8596313" cy="1346200"/>
            <a:chOff x="48" y="3424"/>
            <a:chExt cx="5415" cy="848"/>
          </a:xfrm>
        </p:grpSpPr>
        <p:sp>
          <p:nvSpPr>
            <p:cNvPr id="338948" name="Text Box 4"/>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en-US" sz="1200" b="1">
                <a:solidFill>
                  <a:schemeClr val="tx1"/>
                </a:solidFill>
                <a:effectLst>
                  <a:outerShdw blurRad="38100" dist="38100" dir="2700000" algn="tl">
                    <a:srgbClr val="000000"/>
                  </a:outerShdw>
                </a:effectLst>
                <a:latin typeface="Times New Roman" pitchFamily="-107" charset="0"/>
                <a:ea typeface="+mn-ea"/>
                <a:cs typeface="+mn-cs"/>
              </a:endParaRPr>
            </a:p>
          </p:txBody>
        </p:sp>
        <p:sp>
          <p:nvSpPr>
            <p:cNvPr id="338949" name="Text Box 5"/>
            <p:cNvSpPr txBox="1">
              <a:spLocks noChangeArrowheads="1"/>
            </p:cNvSpPr>
            <p:nvPr/>
          </p:nvSpPr>
          <p:spPr bwMode="auto">
            <a:xfrm>
              <a:off x="409" y="3424"/>
              <a:ext cx="5054" cy="543"/>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b="1" i="1" smtClean="0">
                  <a:solidFill>
                    <a:srgbClr val="FAFD00"/>
                  </a:solidFill>
                  <a:latin typeface="Times New Roman" charset="0"/>
                </a:rPr>
                <a:t>A Presentation of The Bible…Basically Ministries International Inc.</a:t>
              </a:r>
            </a:p>
            <a:p>
              <a:pPr>
                <a:spcBef>
                  <a:spcPct val="50000"/>
                </a:spcBef>
                <a:defRPr/>
              </a:pPr>
              <a:r>
                <a:rPr lang="en-US" sz="2000" b="1" i="1" smtClean="0">
                  <a:solidFill>
                    <a:srgbClr val="FAFD00"/>
                  </a:solidFill>
                  <a:latin typeface="Times New Roman" charset="0"/>
                </a:rPr>
                <a:t>Fort Worth, Texas</a:t>
              </a:r>
              <a:endParaRPr lang="en-US" sz="1800" b="1" smtClean="0">
                <a:solidFill>
                  <a:srgbClr val="FAFD00"/>
                </a:solidFill>
                <a:latin typeface="Times New Roman" charset="0"/>
              </a:endParaRPr>
            </a:p>
          </p:txBody>
        </p:sp>
        <p:sp>
          <p:nvSpPr>
            <p:cNvPr id="338950" name="Text Box 6"/>
            <p:cNvSpPr txBox="1">
              <a:spLocks noChangeArrowheads="1"/>
            </p:cNvSpPr>
            <p:nvPr/>
          </p:nvSpPr>
          <p:spPr bwMode="auto">
            <a:xfrm>
              <a:off x="1957" y="3866"/>
              <a:ext cx="1871"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lgn="l">
                <a:spcBef>
                  <a:spcPct val="50000"/>
                </a:spcBef>
                <a:defRPr/>
              </a:pPr>
              <a:r>
                <a:rPr lang="en-US" sz="2000">
                  <a:solidFill>
                    <a:srgbClr val="FFFB0C"/>
                  </a:solidFill>
                  <a:latin typeface="Helvetica" pitchFamily="-107" charset="0"/>
                  <a:ea typeface="+mn-ea"/>
                  <a:cs typeface="+mn-cs"/>
                </a:rPr>
                <a:t>www.biblebasically.com</a:t>
              </a:r>
            </a:p>
          </p:txBody>
        </p:sp>
      </p:grpSp>
      <p:sp>
        <p:nvSpPr>
          <p:cNvPr id="5123" name="Text Box 7"/>
          <p:cNvSpPr txBox="1">
            <a:spLocks noChangeArrowheads="1"/>
          </p:cNvSpPr>
          <p:nvPr/>
        </p:nvSpPr>
        <p:spPr bwMode="auto">
          <a:xfrm>
            <a:off x="8832850" y="59610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5124" name="Text Box 8"/>
          <p:cNvSpPr txBox="1">
            <a:spLocks noChangeArrowheads="1"/>
          </p:cNvSpPr>
          <p:nvPr/>
        </p:nvSpPr>
        <p:spPr bwMode="auto">
          <a:xfrm>
            <a:off x="481013" y="6321425"/>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38955" name="Text Box 11"/>
          <p:cNvSpPr txBox="1">
            <a:spLocks noChangeArrowheads="1"/>
          </p:cNvSpPr>
          <p:nvPr/>
        </p:nvSpPr>
        <p:spPr bwMode="auto">
          <a:xfrm>
            <a:off x="2155825" y="-25400"/>
            <a:ext cx="4718050" cy="366713"/>
          </a:xfrm>
          <a:prstGeom prst="rect">
            <a:avLst/>
          </a:prstGeom>
          <a:noFill/>
          <a:ln w="12700">
            <a:noFill/>
            <a:miter lim="800000"/>
            <a:headEnd/>
            <a:tailEnd/>
          </a:ln>
          <a:effectLst>
            <a:outerShdw blurRad="63500" dist="50800" algn="ctr" rotWithShape="0">
              <a:schemeClr val="bg2">
                <a:alpha val="74998"/>
              </a:schemeClr>
            </a:outerShdw>
          </a:effectLst>
        </p:spPr>
        <p:txBody>
          <a:bodyPr>
            <a:spAutoFit/>
          </a:bodyPr>
          <a:lstStyle/>
          <a:p>
            <a:pPr>
              <a:spcBef>
                <a:spcPct val="50000"/>
              </a:spcBef>
              <a:defRPr/>
            </a:pPr>
            <a:r>
              <a:rPr lang="en-US" sz="1800" b="1" dirty="0">
                <a:solidFill>
                  <a:srgbClr val="FFFF00"/>
                </a:solidFill>
                <a:latin typeface="Arial" pitchFamily="-107" charset="0"/>
                <a:ea typeface="+mn-ea"/>
                <a:cs typeface="+mn-cs"/>
              </a:rPr>
              <a:t>VERSION 9.65</a:t>
            </a:r>
          </a:p>
        </p:txBody>
      </p:sp>
      <p:sp>
        <p:nvSpPr>
          <p:cNvPr id="11" name="Rectangle 30"/>
          <p:cNvSpPr>
            <a:spLocks noChangeArrowheads="1"/>
          </p:cNvSpPr>
          <p:nvPr/>
        </p:nvSpPr>
        <p:spPr bwMode="auto">
          <a:xfrm>
            <a:off x="7583488" y="6302375"/>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2" name="Rectangle 31"/>
          <p:cNvSpPr>
            <a:spLocks noChangeArrowheads="1"/>
          </p:cNvSpPr>
          <p:nvPr/>
        </p:nvSpPr>
        <p:spPr bwMode="auto">
          <a:xfrm>
            <a:off x="8129588" y="6299200"/>
            <a:ext cx="339725" cy="247650"/>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01</a:t>
            </a:r>
          </a:p>
        </p:txBody>
      </p:sp>
      <p:pic>
        <p:nvPicPr>
          <p:cNvPr id="5128" name="Picture 2" descr="BACKG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8"/>
          <p:cNvSpPr txBox="1">
            <a:spLocks noChangeArrowheads="1"/>
          </p:cNvSpPr>
          <p:nvPr/>
        </p:nvSpPr>
        <p:spPr bwMode="auto">
          <a:xfrm>
            <a:off x="0" y="64055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b="1">
                <a:solidFill>
                  <a:srgbClr val="FFFFFF"/>
                </a:solidFill>
                <a:ea typeface="Gulim" charset="0"/>
                <a:cs typeface="Gulim" charset="0"/>
              </a:rPr>
              <a:t>©2004 TBBMI</a:t>
            </a:r>
          </a:p>
        </p:txBody>
      </p:sp>
      <p:sp>
        <p:nvSpPr>
          <p:cNvPr id="22" name="Text Box 11"/>
          <p:cNvSpPr txBox="1">
            <a:spLocks noChangeArrowheads="1"/>
          </p:cNvSpPr>
          <p:nvPr/>
        </p:nvSpPr>
        <p:spPr bwMode="auto">
          <a:xfrm>
            <a:off x="-6350" y="1712913"/>
            <a:ext cx="9144000" cy="2554287"/>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8000" b="1" dirty="0" smtClean="0">
                <a:solidFill>
                  <a:srgbClr val="FFFF00"/>
                </a:solidFill>
                <a:effectLst>
                  <a:outerShdw blurRad="38100" dist="38100" dir="2700000" algn="tl">
                    <a:srgbClr val="000000"/>
                  </a:outerShdw>
                </a:effectLst>
                <a:latin typeface="Radhika-PC" charset="0"/>
              </a:rPr>
              <a:t>මූලික ලෙසට </a:t>
            </a:r>
          </a:p>
          <a:p>
            <a:pPr>
              <a:defRPr/>
            </a:pPr>
            <a:r>
              <a:rPr lang="en-US" sz="8000" b="1" dirty="0" smtClean="0">
                <a:solidFill>
                  <a:srgbClr val="FFFF00"/>
                </a:solidFill>
                <a:effectLst>
                  <a:outerShdw blurRad="38100" dist="38100" dir="2700000" algn="tl">
                    <a:srgbClr val="000000"/>
                  </a:outerShdw>
                </a:effectLst>
                <a:latin typeface="Radhika-PC" charset="0"/>
              </a:rPr>
              <a:t>බයිබලය</a:t>
            </a:r>
            <a:endParaRPr lang="en-US" sz="16600" b="1" dirty="0" smtClean="0">
              <a:solidFill>
                <a:srgbClr val="FFFF00"/>
              </a:solidFill>
              <a:effectLst>
                <a:outerShdw blurRad="38100" dist="38100" dir="2700000" algn="tl">
                  <a:srgbClr val="000000"/>
                </a:outerShdw>
              </a:effectLst>
              <a:latin typeface="Kosher-Normal" charset="0"/>
            </a:endParaRPr>
          </a:p>
        </p:txBody>
      </p:sp>
      <p:sp>
        <p:nvSpPr>
          <p:cNvPr id="5131" name="Text Box 10"/>
          <p:cNvSpPr txBox="1">
            <a:spLocks noChangeArrowheads="1"/>
          </p:cNvSpPr>
          <p:nvPr/>
        </p:nvSpPr>
        <p:spPr bwMode="auto">
          <a:xfrm>
            <a:off x="17305338" y="6323013"/>
            <a:ext cx="3286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sz="1000" b="1">
                <a:solidFill>
                  <a:srgbClr val="FFFFFF"/>
                </a:solidFill>
                <a:ea typeface="Gulim" charset="0"/>
                <a:cs typeface="Gulim" charset="0"/>
              </a:rPr>
              <a:t>01</a:t>
            </a:r>
          </a:p>
        </p:txBody>
      </p:sp>
      <p:sp>
        <p:nvSpPr>
          <p:cNvPr id="21" name="Text Box 5"/>
          <p:cNvSpPr txBox="1">
            <a:spLocks noChangeArrowheads="1"/>
          </p:cNvSpPr>
          <p:nvPr/>
        </p:nvSpPr>
        <p:spPr bwMode="auto">
          <a:xfrm>
            <a:off x="649288" y="5211763"/>
            <a:ext cx="8023225" cy="701675"/>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b="1" i="1" smtClean="0">
                <a:solidFill>
                  <a:srgbClr val="FAFD00"/>
                </a:solidFill>
                <a:latin typeface="Times New Roman" charset="0"/>
              </a:rPr>
              <a:t>A Presentation of The Bible…Basically Ministries International Inc.                Fort Worth, Texas</a:t>
            </a:r>
            <a:endParaRPr lang="en-US" sz="1800" b="1" smtClean="0">
              <a:solidFill>
                <a:srgbClr val="FAFD00"/>
              </a:solidFill>
              <a:latin typeface="Times New Roman" charset="0"/>
            </a:endParaRPr>
          </a:p>
        </p:txBody>
      </p:sp>
      <p:sp>
        <p:nvSpPr>
          <p:cNvPr id="23" name="Text Box 6"/>
          <p:cNvSpPr txBox="1">
            <a:spLocks noChangeArrowheads="1"/>
          </p:cNvSpPr>
          <p:nvPr/>
        </p:nvSpPr>
        <p:spPr bwMode="auto">
          <a:xfrm>
            <a:off x="3259138" y="6065838"/>
            <a:ext cx="3081337" cy="396875"/>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lgn="l">
              <a:spcBef>
                <a:spcPct val="50000"/>
              </a:spcBef>
              <a:defRPr/>
            </a:pPr>
            <a:r>
              <a:rPr lang="en-US" sz="2000" dirty="0">
                <a:solidFill>
                  <a:srgbClr val="FFFB0C"/>
                </a:solidFill>
                <a:latin typeface="Helvetica" pitchFamily="-107" charset="0"/>
                <a:ea typeface="+mn-ea"/>
                <a:cs typeface="+mn-cs"/>
              </a:rPr>
              <a:t>www.biblebasically.com</a:t>
            </a:r>
          </a:p>
        </p:txBody>
      </p:sp>
      <p:sp>
        <p:nvSpPr>
          <p:cNvPr id="5134" name="Rectangle 9"/>
          <p:cNvSpPr>
            <a:spLocks noChangeArrowheads="1"/>
          </p:cNvSpPr>
          <p:nvPr/>
        </p:nvSpPr>
        <p:spPr bwMode="auto">
          <a:xfrm>
            <a:off x="8178800" y="6388100"/>
            <a:ext cx="647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r">
              <a:spcBef>
                <a:spcPct val="50000"/>
              </a:spcBef>
            </a:pPr>
            <a:r>
              <a:rPr lang="en-US" altLang="ko-KR" sz="1000" b="1">
                <a:solidFill>
                  <a:srgbClr val="FFFFFF"/>
                </a:solidFill>
                <a:ea typeface="Gulim" charset="0"/>
                <a:cs typeface="Gulim" charset="0"/>
              </a:rPr>
              <a:t>9.65.01.</a:t>
            </a:r>
          </a:p>
        </p:txBody>
      </p:sp>
      <p:sp>
        <p:nvSpPr>
          <p:cNvPr id="5135" name="Rectangle 9"/>
          <p:cNvSpPr>
            <a:spLocks noChangeArrowheads="1"/>
          </p:cNvSpPr>
          <p:nvPr/>
        </p:nvSpPr>
        <p:spPr bwMode="auto">
          <a:xfrm>
            <a:off x="8637588" y="6388100"/>
            <a:ext cx="327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l">
              <a:spcBef>
                <a:spcPct val="50000"/>
              </a:spcBef>
            </a:pPr>
            <a:r>
              <a:rPr lang="en-US" altLang="ko-KR" sz="1000" b="1">
                <a:solidFill>
                  <a:srgbClr val="FFFFFF"/>
                </a:solidFill>
                <a:ea typeface="Gulim" charset="0"/>
                <a:cs typeface="Gulim" charset="0"/>
              </a:rPr>
              <a:t>01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3554" name="Text Box 19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3555" name="Text Box 197"/>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79399" name="Text Box 199"/>
          <p:cNvSpPr txBox="1">
            <a:spLocks noChangeArrowheads="1"/>
          </p:cNvSpPr>
          <p:nvPr/>
        </p:nvSpPr>
        <p:spPr bwMode="auto">
          <a:xfrm>
            <a:off x="1" y="2022734"/>
            <a:ext cx="9144000" cy="2252924"/>
          </a:xfrm>
          <a:prstGeom prst="rect">
            <a:avLst/>
          </a:prstGeom>
          <a:noFill/>
          <a:ln w="9525">
            <a:noFill/>
            <a:miter lim="800000"/>
            <a:headEnd/>
            <a:tailEnd/>
          </a:ln>
          <a:effectLst/>
        </p:spPr>
        <p:txBody>
          <a:bodyPr>
            <a:spAutoFit/>
          </a:bodyPr>
          <a:lstStyle>
            <a:defPPr>
              <a:defRPr lang="en-US"/>
            </a:defPPr>
            <a:lvl1pPr>
              <a:spcBef>
                <a:spcPct val="50000"/>
              </a:spcBef>
              <a:defRPr sz="4000" b="1">
                <a:solidFill>
                  <a:schemeClr val="bg2"/>
                </a:solidFill>
                <a:effectLst>
                  <a:glow rad="127000">
                    <a:schemeClr val="tx1"/>
                  </a:glow>
                </a:effectLst>
                <a:latin typeface="Comic Sans MS" pitchFamily="-107" charset="0"/>
                <a:ea typeface="+mn-ea"/>
                <a:cs typeface="+mn-cs"/>
              </a:defRPr>
            </a:lvl1pPr>
          </a:lstStyle>
          <a:p>
            <a:pPr>
              <a:lnSpc>
                <a:spcPct val="120000"/>
              </a:lnSpc>
              <a:defRPr/>
            </a:pPr>
            <a:r>
              <a:rPr lang="si-LK" dirty="0" smtClean="0">
                <a:latin typeface="Radhika-PC" pitchFamily="2" charset="0"/>
              </a:rPr>
              <a:t>බයිබලය යනු කුමක්ද යන්න  හෙන්රියාටා මියර්ස් විසින් පොතක මෙසේ සටහන් කරන ලදී</a:t>
            </a:r>
          </a:p>
        </p:txBody>
      </p:sp>
      <p:sp>
        <p:nvSpPr>
          <p:cNvPr id="23557" name="Text Box 201"/>
          <p:cNvSpPr txBox="1">
            <a:spLocks noChangeArrowheads="1"/>
          </p:cNvSpPr>
          <p:nvPr/>
        </p:nvSpPr>
        <p:spPr bwMode="auto">
          <a:xfrm>
            <a:off x="8789988" y="63563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23558" name="Text Box 210"/>
          <p:cNvSpPr txBox="1">
            <a:spLocks noChangeArrowheads="1"/>
          </p:cNvSpPr>
          <p:nvPr/>
        </p:nvSpPr>
        <p:spPr bwMode="auto">
          <a:xfrm>
            <a:off x="8091488" y="6521450"/>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10</a:t>
            </a:r>
          </a:p>
        </p:txBody>
      </p:sp>
      <p:sp>
        <p:nvSpPr>
          <p:cNvPr id="23559" name="Text Box 212"/>
          <p:cNvSpPr txBox="1">
            <a:spLocks noChangeArrowheads="1"/>
          </p:cNvSpPr>
          <p:nvPr/>
        </p:nvSpPr>
        <p:spPr bwMode="auto">
          <a:xfrm>
            <a:off x="7243763" y="6284913"/>
            <a:ext cx="132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6</a:t>
            </a:r>
          </a:p>
        </p:txBody>
      </p:sp>
      <p:sp>
        <p:nvSpPr>
          <p:cNvPr id="23560" name="Text Box 214"/>
          <p:cNvSpPr txBox="1">
            <a:spLocks noChangeArrowheads="1"/>
          </p:cNvSpPr>
          <p:nvPr/>
        </p:nvSpPr>
        <p:spPr bwMode="auto">
          <a:xfrm>
            <a:off x="8682038" y="647700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600" b="1">
              <a:solidFill>
                <a:schemeClr val="tx1"/>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9399"/>
                                        </p:tgtEl>
                                        <p:attrNameLst>
                                          <p:attrName>style.visibility</p:attrName>
                                        </p:attrNameLst>
                                      </p:cBhvr>
                                      <p:to>
                                        <p:strVal val="visible"/>
                                      </p:to>
                                    </p:set>
                                    <p:animEffect transition="in" filter="fade">
                                      <p:cBhvr>
                                        <p:cTn id="7" dur="1000"/>
                                        <p:tgtEl>
                                          <p:spTgt spid="179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 Box 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5603" name="Text Box 5"/>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98666" name="Text Box 10"/>
          <p:cNvSpPr txBox="1">
            <a:spLocks noChangeArrowheads="1"/>
          </p:cNvSpPr>
          <p:nvPr/>
        </p:nvSpPr>
        <p:spPr bwMode="auto">
          <a:xfrm>
            <a:off x="284648" y="2479675"/>
            <a:ext cx="8473458" cy="2168799"/>
          </a:xfrm>
          <a:prstGeom prst="rect">
            <a:avLst/>
          </a:prstGeom>
          <a:noFill/>
          <a:ln w="9525">
            <a:noFill/>
            <a:miter lim="800000"/>
            <a:headEnd/>
            <a:tailEnd/>
          </a:ln>
          <a:effectLst/>
        </p:spPr>
        <p:txBody>
          <a:bodyPr>
            <a:spAutoFit/>
          </a:bodyPr>
          <a:lstStyle>
            <a:defPPr>
              <a:defRPr lang="en-US"/>
            </a:defPPr>
            <a:lvl1pPr>
              <a:spcBef>
                <a:spcPct val="50000"/>
              </a:spcBef>
              <a:defRPr sz="4000" b="1">
                <a:solidFill>
                  <a:schemeClr val="bg2"/>
                </a:solidFill>
                <a:effectLst>
                  <a:glow rad="127000">
                    <a:schemeClr val="tx1"/>
                  </a:glow>
                </a:effectLst>
                <a:latin typeface="Comic Sans MS" pitchFamily="-107" charset="0"/>
                <a:ea typeface="+mn-ea"/>
                <a:cs typeface="+mn-cs"/>
              </a:defRPr>
            </a:lvl1pPr>
          </a:lstStyle>
          <a:p>
            <a:pPr>
              <a:lnSpc>
                <a:spcPct val="115000"/>
              </a:lnSpc>
              <a:spcAft>
                <a:spcPts val="1000"/>
              </a:spcAft>
              <a:defRPr/>
            </a:pPr>
            <a:r>
              <a:rPr lang="si-LK" dirty="0" smtClean="0">
                <a:latin typeface="Radhika-PC"/>
                <a:ea typeface="Calibri"/>
                <a:cs typeface="Iskoola Pota"/>
              </a:rPr>
              <a:t>බොහෝ පුද්ගලයන්ගේ බයිබලීය දැනුම වටිනා මුතු ඇට අමුණා ඇති නූලක් වැනිය, නමුත් බොහෝ අයගේ මනස තුල…</a:t>
            </a:r>
            <a:endParaRPr lang="en-US" dirty="0" smtClean="0"/>
          </a:p>
        </p:txBody>
      </p:sp>
      <p:sp>
        <p:nvSpPr>
          <p:cNvPr id="25605" name="Text Box 21"/>
          <p:cNvSpPr txBox="1">
            <a:spLocks noChangeArrowheads="1"/>
          </p:cNvSpPr>
          <p:nvPr/>
        </p:nvSpPr>
        <p:spPr bwMode="auto">
          <a:xfrm>
            <a:off x="8094663" y="6521450"/>
            <a:ext cx="3190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11</a:t>
            </a:r>
          </a:p>
        </p:txBody>
      </p:sp>
      <p:sp>
        <p:nvSpPr>
          <p:cNvPr id="25606" name="Text Box 23"/>
          <p:cNvSpPr txBox="1">
            <a:spLocks noChangeArrowheads="1"/>
          </p:cNvSpPr>
          <p:nvPr/>
        </p:nvSpPr>
        <p:spPr bwMode="auto">
          <a:xfrm>
            <a:off x="7243763" y="6284913"/>
            <a:ext cx="132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573088" y="603250"/>
            <a:ext cx="7943850" cy="56292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7650" name="Text Box 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7651" name="Text Box 4"/>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39621" name="Text Box 5"/>
          <p:cNvSpPr txBox="1">
            <a:spLocks noChangeArrowheads="1"/>
          </p:cNvSpPr>
          <p:nvPr/>
        </p:nvSpPr>
        <p:spPr bwMode="auto">
          <a:xfrm>
            <a:off x="660400" y="1693863"/>
            <a:ext cx="7950200" cy="2299604"/>
          </a:xfrm>
          <a:prstGeom prst="rect">
            <a:avLst/>
          </a:prstGeom>
          <a:noFill/>
          <a:ln w="9525">
            <a:noFill/>
            <a:miter lim="800000"/>
            <a:headEnd/>
            <a:tailEnd/>
          </a:ln>
          <a:effectLst/>
        </p:spPr>
        <p:txBody>
          <a:bodyPr>
            <a:spAutoFit/>
          </a:bodyPr>
          <a:lstStyle/>
          <a:p>
            <a:pPr>
              <a:lnSpc>
                <a:spcPct val="115000"/>
              </a:lnSpc>
              <a:spcAft>
                <a:spcPts val="1000"/>
              </a:spcAft>
              <a:defRPr/>
            </a:pPr>
            <a:r>
              <a:rPr lang="si-LK" sz="4000" dirty="0">
                <a:ln>
                  <a:solidFill>
                    <a:schemeClr val="bg1">
                      <a:lumMod val="75000"/>
                    </a:schemeClr>
                  </a:solidFill>
                </a:ln>
                <a:solidFill>
                  <a:schemeClr val="bg2"/>
                </a:solidFill>
                <a:effectLst>
                  <a:glow rad="101600">
                    <a:schemeClr val="tx1">
                      <a:alpha val="60000"/>
                    </a:schemeClr>
                  </a:glow>
                </a:effectLst>
                <a:latin typeface="Radhika-PC"/>
                <a:ea typeface="Calibri"/>
                <a:cs typeface="Iskoola Pota"/>
              </a:rPr>
              <a:t>මුතු ඇට අමුණා තිබූ නූල කැඩී ඇත.</a:t>
            </a:r>
          </a:p>
          <a:p>
            <a:pPr>
              <a:lnSpc>
                <a:spcPct val="115000"/>
              </a:lnSpc>
              <a:spcAft>
                <a:spcPts val="1000"/>
              </a:spcAft>
              <a:defRPr/>
            </a:pPr>
            <a:r>
              <a:rPr lang="si-LK" sz="4000" dirty="0">
                <a:ln>
                  <a:solidFill>
                    <a:schemeClr val="bg1">
                      <a:lumMod val="75000"/>
                    </a:schemeClr>
                  </a:solidFill>
                </a:ln>
                <a:solidFill>
                  <a:schemeClr val="bg2"/>
                </a:solidFill>
                <a:effectLst>
                  <a:glow rad="101600">
                    <a:schemeClr val="tx1">
                      <a:alpha val="60000"/>
                    </a:schemeClr>
                  </a:glow>
                </a:effectLst>
                <a:latin typeface="Radhika-PC"/>
                <a:ea typeface="Calibri"/>
                <a:cs typeface="Iskoola Pota"/>
              </a:rPr>
              <a:t>බයිබලීය සිද්ධීන් පිළිබඳ තිබූ ක්‍රමික පෙළගැස්ම අක්‍රමවත් වී ව්‍යාකූල වී ඇත.</a:t>
            </a:r>
            <a:endParaRPr lang="si-LK" sz="4000" dirty="0" err="1">
              <a:ln>
                <a:solidFill>
                  <a:schemeClr val="bg1">
                    <a:lumMod val="75000"/>
                  </a:schemeClr>
                </a:solidFill>
              </a:ln>
              <a:solidFill>
                <a:schemeClr val="bg2"/>
              </a:solidFill>
              <a:effectLst>
                <a:glow rad="101600">
                  <a:schemeClr val="tx1">
                    <a:alpha val="60000"/>
                  </a:schemeClr>
                </a:glow>
              </a:effectLst>
              <a:latin typeface="Radhika-PC"/>
              <a:ea typeface="Calibri"/>
              <a:cs typeface="Iskoola Pota"/>
            </a:endParaRPr>
          </a:p>
        </p:txBody>
      </p:sp>
      <p:sp>
        <p:nvSpPr>
          <p:cNvPr id="27653" name="Text Box 6"/>
          <p:cNvSpPr txBox="1">
            <a:spLocks noChangeArrowheads="1"/>
          </p:cNvSpPr>
          <p:nvPr/>
        </p:nvSpPr>
        <p:spPr bwMode="auto">
          <a:xfrm>
            <a:off x="8804275" y="63563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27654"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12</a:t>
            </a:r>
          </a:p>
        </p:txBody>
      </p:sp>
      <p:sp>
        <p:nvSpPr>
          <p:cNvPr id="27655" name="Text Box 19"/>
          <p:cNvSpPr txBox="1">
            <a:spLocks noChangeArrowheads="1"/>
          </p:cNvSpPr>
          <p:nvPr/>
        </p:nvSpPr>
        <p:spPr bwMode="auto">
          <a:xfrm>
            <a:off x="7243763" y="6284913"/>
            <a:ext cx="132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p:cNvPicPr>
            <a:picLocks noChangeAspect="1" noChangeArrowheads="1"/>
          </p:cNvPicPr>
          <p:nvPr/>
        </p:nvPicPr>
        <p:blipFill>
          <a:blip r:embed="rId3"/>
          <a:srcRect/>
          <a:stretch>
            <a:fillRect/>
          </a:stretch>
        </p:blipFill>
        <p:spPr bwMode="auto">
          <a:xfrm>
            <a:off x="617538" y="593725"/>
            <a:ext cx="7854950" cy="5648325"/>
          </a:xfrm>
          <a:prstGeom prst="rect">
            <a:avLst/>
          </a:prstGeom>
          <a:noFill/>
          <a:ln w="76200">
            <a:solidFill>
              <a:schemeClr val="accent2"/>
            </a:solidFill>
            <a:miter lim="800000"/>
            <a:headEnd/>
            <a:tailEnd/>
          </a:ln>
          <a:effectLst>
            <a:outerShdw blurRad="63500" dist="40161" dir="1106097" algn="ctr" rotWithShape="0">
              <a:schemeClr val="bg1">
                <a:alpha val="74998"/>
              </a:schemeClr>
            </a:outerShdw>
          </a:effectLst>
        </p:spPr>
      </p:pic>
      <p:sp>
        <p:nvSpPr>
          <p:cNvPr id="29698" name="Text Box 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9699" name="Text Box 4"/>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9700" name="Text Box 5"/>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29701" name="Text Box 54"/>
          <p:cNvSpPr txBox="1">
            <a:spLocks noChangeArrowheads="1"/>
          </p:cNvSpPr>
          <p:nvPr/>
        </p:nvSpPr>
        <p:spPr bwMode="auto">
          <a:xfrm>
            <a:off x="8085138" y="6521450"/>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13</a:t>
            </a:r>
          </a:p>
        </p:txBody>
      </p:sp>
      <p:sp>
        <p:nvSpPr>
          <p:cNvPr id="29702" name="Text Box 55"/>
          <p:cNvSpPr txBox="1">
            <a:spLocks noChangeArrowheads="1"/>
          </p:cNvSpPr>
          <p:nvPr/>
        </p:nvSpPr>
        <p:spPr bwMode="auto">
          <a:xfrm>
            <a:off x="7243763" y="6284913"/>
            <a:ext cx="132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6</a:t>
            </a:r>
          </a:p>
        </p:txBody>
      </p:sp>
      <p:grpSp>
        <p:nvGrpSpPr>
          <p:cNvPr id="2" name="Group 390"/>
          <p:cNvGrpSpPr>
            <a:grpSpLocks/>
          </p:cNvGrpSpPr>
          <p:nvPr/>
        </p:nvGrpSpPr>
        <p:grpSpPr bwMode="auto">
          <a:xfrm>
            <a:off x="2027238" y="2601913"/>
            <a:ext cx="379412" cy="379412"/>
            <a:chOff x="3461" y="3471"/>
            <a:chExt cx="239" cy="239"/>
          </a:xfrm>
        </p:grpSpPr>
        <p:pic>
          <p:nvPicPr>
            <p:cNvPr id="29843" name="Picture 39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44" name="Picture 3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 name="Group 393"/>
          <p:cNvGrpSpPr>
            <a:grpSpLocks/>
          </p:cNvGrpSpPr>
          <p:nvPr/>
        </p:nvGrpSpPr>
        <p:grpSpPr bwMode="auto">
          <a:xfrm>
            <a:off x="2501900" y="1819275"/>
            <a:ext cx="379413" cy="379413"/>
            <a:chOff x="3461" y="3471"/>
            <a:chExt cx="239" cy="239"/>
          </a:xfrm>
        </p:grpSpPr>
        <p:pic>
          <p:nvPicPr>
            <p:cNvPr id="29841" name="Picture 39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42" name="Picture 3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 name="Group 396"/>
          <p:cNvGrpSpPr>
            <a:grpSpLocks/>
          </p:cNvGrpSpPr>
          <p:nvPr/>
        </p:nvGrpSpPr>
        <p:grpSpPr bwMode="auto">
          <a:xfrm>
            <a:off x="4543425" y="1565275"/>
            <a:ext cx="379413" cy="379413"/>
            <a:chOff x="3461" y="3471"/>
            <a:chExt cx="239" cy="239"/>
          </a:xfrm>
        </p:grpSpPr>
        <p:pic>
          <p:nvPicPr>
            <p:cNvPr id="29839" name="Picture 39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40" name="Picture 3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5" name="Group 399"/>
          <p:cNvGrpSpPr>
            <a:grpSpLocks/>
          </p:cNvGrpSpPr>
          <p:nvPr/>
        </p:nvGrpSpPr>
        <p:grpSpPr bwMode="auto">
          <a:xfrm>
            <a:off x="5659438" y="1385888"/>
            <a:ext cx="379412" cy="379412"/>
            <a:chOff x="3461" y="3471"/>
            <a:chExt cx="239" cy="239"/>
          </a:xfrm>
        </p:grpSpPr>
        <p:pic>
          <p:nvPicPr>
            <p:cNvPr id="29837" name="Picture 40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38" name="Picture 4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6" name="Group 402"/>
          <p:cNvGrpSpPr>
            <a:grpSpLocks/>
          </p:cNvGrpSpPr>
          <p:nvPr/>
        </p:nvGrpSpPr>
        <p:grpSpPr bwMode="auto">
          <a:xfrm>
            <a:off x="6508750" y="1706563"/>
            <a:ext cx="379413" cy="379412"/>
            <a:chOff x="3461" y="3471"/>
            <a:chExt cx="239" cy="239"/>
          </a:xfrm>
        </p:grpSpPr>
        <p:pic>
          <p:nvPicPr>
            <p:cNvPr id="29835" name="Picture 40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36" name="Picture 4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7" name="Group 405"/>
          <p:cNvGrpSpPr>
            <a:grpSpLocks/>
          </p:cNvGrpSpPr>
          <p:nvPr/>
        </p:nvGrpSpPr>
        <p:grpSpPr bwMode="auto">
          <a:xfrm>
            <a:off x="7597775" y="3138488"/>
            <a:ext cx="379413" cy="379412"/>
            <a:chOff x="3461" y="3471"/>
            <a:chExt cx="239" cy="239"/>
          </a:xfrm>
        </p:grpSpPr>
        <p:pic>
          <p:nvPicPr>
            <p:cNvPr id="29833" name="Picture 40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34" name="Picture 4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8" name="Group 408"/>
          <p:cNvGrpSpPr>
            <a:grpSpLocks/>
          </p:cNvGrpSpPr>
          <p:nvPr/>
        </p:nvGrpSpPr>
        <p:grpSpPr bwMode="auto">
          <a:xfrm>
            <a:off x="7153275" y="3771900"/>
            <a:ext cx="379413" cy="379413"/>
            <a:chOff x="3461" y="3471"/>
            <a:chExt cx="239" cy="239"/>
          </a:xfrm>
        </p:grpSpPr>
        <p:pic>
          <p:nvPicPr>
            <p:cNvPr id="29831" name="Picture 40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32" name="Picture 4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9" name="Group 411"/>
          <p:cNvGrpSpPr>
            <a:grpSpLocks/>
          </p:cNvGrpSpPr>
          <p:nvPr/>
        </p:nvGrpSpPr>
        <p:grpSpPr bwMode="auto">
          <a:xfrm>
            <a:off x="6154738" y="3675063"/>
            <a:ext cx="379412" cy="379412"/>
            <a:chOff x="3461" y="3471"/>
            <a:chExt cx="239" cy="239"/>
          </a:xfrm>
        </p:grpSpPr>
        <p:pic>
          <p:nvPicPr>
            <p:cNvPr id="29829" name="Picture 41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30" name="Picture 4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0" name="Group 414"/>
          <p:cNvGrpSpPr>
            <a:grpSpLocks/>
          </p:cNvGrpSpPr>
          <p:nvPr/>
        </p:nvGrpSpPr>
        <p:grpSpPr bwMode="auto">
          <a:xfrm>
            <a:off x="5522913" y="3590925"/>
            <a:ext cx="379412" cy="379413"/>
            <a:chOff x="3461" y="3471"/>
            <a:chExt cx="239" cy="239"/>
          </a:xfrm>
        </p:grpSpPr>
        <p:pic>
          <p:nvPicPr>
            <p:cNvPr id="29827" name="Picture 41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28" name="Picture 4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1" name="Group 417"/>
          <p:cNvGrpSpPr>
            <a:grpSpLocks/>
          </p:cNvGrpSpPr>
          <p:nvPr/>
        </p:nvGrpSpPr>
        <p:grpSpPr bwMode="auto">
          <a:xfrm>
            <a:off x="4649788" y="3849688"/>
            <a:ext cx="379412" cy="379412"/>
            <a:chOff x="3461" y="3471"/>
            <a:chExt cx="239" cy="239"/>
          </a:xfrm>
        </p:grpSpPr>
        <p:pic>
          <p:nvPicPr>
            <p:cNvPr id="29825" name="Picture 41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26" name="Picture 4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2" name="Group 420"/>
          <p:cNvGrpSpPr>
            <a:grpSpLocks/>
          </p:cNvGrpSpPr>
          <p:nvPr/>
        </p:nvGrpSpPr>
        <p:grpSpPr bwMode="auto">
          <a:xfrm>
            <a:off x="3332163" y="4229100"/>
            <a:ext cx="379412" cy="379413"/>
            <a:chOff x="3461" y="3471"/>
            <a:chExt cx="239" cy="239"/>
          </a:xfrm>
        </p:grpSpPr>
        <p:pic>
          <p:nvPicPr>
            <p:cNvPr id="29823" name="Picture 42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24" name="Picture 4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3" name="Group 423"/>
          <p:cNvGrpSpPr>
            <a:grpSpLocks/>
          </p:cNvGrpSpPr>
          <p:nvPr/>
        </p:nvGrpSpPr>
        <p:grpSpPr bwMode="auto">
          <a:xfrm>
            <a:off x="2720975" y="4005263"/>
            <a:ext cx="379413" cy="379412"/>
            <a:chOff x="3461" y="3471"/>
            <a:chExt cx="239" cy="239"/>
          </a:xfrm>
        </p:grpSpPr>
        <p:pic>
          <p:nvPicPr>
            <p:cNvPr id="29821" name="Picture 42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22" name="Picture 4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4" name="Group 426"/>
          <p:cNvGrpSpPr>
            <a:grpSpLocks/>
          </p:cNvGrpSpPr>
          <p:nvPr/>
        </p:nvGrpSpPr>
        <p:grpSpPr bwMode="auto">
          <a:xfrm>
            <a:off x="2227263" y="3582988"/>
            <a:ext cx="379412" cy="379412"/>
            <a:chOff x="3461" y="3471"/>
            <a:chExt cx="239" cy="239"/>
          </a:xfrm>
        </p:grpSpPr>
        <p:pic>
          <p:nvPicPr>
            <p:cNvPr id="29819" name="Picture 42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20" name="Picture 4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5" name="Group 429"/>
          <p:cNvGrpSpPr>
            <a:grpSpLocks/>
          </p:cNvGrpSpPr>
          <p:nvPr/>
        </p:nvGrpSpPr>
        <p:grpSpPr bwMode="auto">
          <a:xfrm>
            <a:off x="2065338" y="3198813"/>
            <a:ext cx="104775" cy="223837"/>
            <a:chOff x="3461" y="3471"/>
            <a:chExt cx="239" cy="239"/>
          </a:xfrm>
        </p:grpSpPr>
        <p:pic>
          <p:nvPicPr>
            <p:cNvPr id="29817" name="Picture 43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18" name="Picture 4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6" name="Group 432"/>
          <p:cNvGrpSpPr>
            <a:grpSpLocks/>
          </p:cNvGrpSpPr>
          <p:nvPr/>
        </p:nvGrpSpPr>
        <p:grpSpPr bwMode="auto">
          <a:xfrm>
            <a:off x="2873375" y="1397000"/>
            <a:ext cx="379413" cy="379413"/>
            <a:chOff x="3461" y="3471"/>
            <a:chExt cx="239" cy="239"/>
          </a:xfrm>
        </p:grpSpPr>
        <p:pic>
          <p:nvPicPr>
            <p:cNvPr id="29815" name="Picture 43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16" name="Picture 4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7" name="Group 435"/>
          <p:cNvGrpSpPr>
            <a:grpSpLocks/>
          </p:cNvGrpSpPr>
          <p:nvPr/>
        </p:nvGrpSpPr>
        <p:grpSpPr bwMode="auto">
          <a:xfrm>
            <a:off x="1914525" y="2898775"/>
            <a:ext cx="379413" cy="379413"/>
            <a:chOff x="3461" y="3471"/>
            <a:chExt cx="239" cy="239"/>
          </a:xfrm>
        </p:grpSpPr>
        <p:pic>
          <p:nvPicPr>
            <p:cNvPr id="29813" name="Picture 43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14" name="Picture 4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8" name="Group 438"/>
          <p:cNvGrpSpPr>
            <a:grpSpLocks/>
          </p:cNvGrpSpPr>
          <p:nvPr/>
        </p:nvGrpSpPr>
        <p:grpSpPr bwMode="auto">
          <a:xfrm>
            <a:off x="2181225" y="2332038"/>
            <a:ext cx="379413" cy="379412"/>
            <a:chOff x="3461" y="3471"/>
            <a:chExt cx="239" cy="239"/>
          </a:xfrm>
        </p:grpSpPr>
        <p:pic>
          <p:nvPicPr>
            <p:cNvPr id="29811" name="Picture 43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12" name="Picture 4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9" name="Group 441"/>
          <p:cNvGrpSpPr>
            <a:grpSpLocks/>
          </p:cNvGrpSpPr>
          <p:nvPr/>
        </p:nvGrpSpPr>
        <p:grpSpPr bwMode="auto">
          <a:xfrm>
            <a:off x="2336800" y="2062163"/>
            <a:ext cx="379413" cy="379412"/>
            <a:chOff x="3461" y="3471"/>
            <a:chExt cx="239" cy="239"/>
          </a:xfrm>
        </p:grpSpPr>
        <p:pic>
          <p:nvPicPr>
            <p:cNvPr id="29809" name="Picture 44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10" name="Picture 4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0" name="Group 444"/>
          <p:cNvGrpSpPr>
            <a:grpSpLocks/>
          </p:cNvGrpSpPr>
          <p:nvPr/>
        </p:nvGrpSpPr>
        <p:grpSpPr bwMode="auto">
          <a:xfrm>
            <a:off x="2670175" y="1592263"/>
            <a:ext cx="379413" cy="379412"/>
            <a:chOff x="3461" y="3471"/>
            <a:chExt cx="239" cy="239"/>
          </a:xfrm>
        </p:grpSpPr>
        <p:pic>
          <p:nvPicPr>
            <p:cNvPr id="29807" name="Picture 44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08" name="Picture 4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 name="Group 447"/>
          <p:cNvGrpSpPr>
            <a:grpSpLocks/>
          </p:cNvGrpSpPr>
          <p:nvPr/>
        </p:nvGrpSpPr>
        <p:grpSpPr bwMode="auto">
          <a:xfrm>
            <a:off x="3394075" y="1163638"/>
            <a:ext cx="379413" cy="379412"/>
            <a:chOff x="3461" y="3471"/>
            <a:chExt cx="239" cy="239"/>
          </a:xfrm>
        </p:grpSpPr>
        <p:pic>
          <p:nvPicPr>
            <p:cNvPr id="29805" name="Picture 44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06" name="Picture 4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2" name="Group 450"/>
          <p:cNvGrpSpPr>
            <a:grpSpLocks/>
          </p:cNvGrpSpPr>
          <p:nvPr/>
        </p:nvGrpSpPr>
        <p:grpSpPr bwMode="auto">
          <a:xfrm>
            <a:off x="3646488" y="1168400"/>
            <a:ext cx="379412" cy="379413"/>
            <a:chOff x="3461" y="3471"/>
            <a:chExt cx="239" cy="239"/>
          </a:xfrm>
        </p:grpSpPr>
        <p:pic>
          <p:nvPicPr>
            <p:cNvPr id="29803" name="Picture 45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04" name="Picture 4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3" name="Group 453"/>
          <p:cNvGrpSpPr>
            <a:grpSpLocks/>
          </p:cNvGrpSpPr>
          <p:nvPr/>
        </p:nvGrpSpPr>
        <p:grpSpPr bwMode="auto">
          <a:xfrm>
            <a:off x="3925888" y="1308100"/>
            <a:ext cx="379412" cy="379413"/>
            <a:chOff x="3461" y="3471"/>
            <a:chExt cx="239" cy="239"/>
          </a:xfrm>
        </p:grpSpPr>
        <p:pic>
          <p:nvPicPr>
            <p:cNvPr id="29801" name="Picture 45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02" name="Picture 4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4" name="Group 456"/>
          <p:cNvGrpSpPr>
            <a:grpSpLocks/>
          </p:cNvGrpSpPr>
          <p:nvPr/>
        </p:nvGrpSpPr>
        <p:grpSpPr bwMode="auto">
          <a:xfrm>
            <a:off x="4184650" y="1498600"/>
            <a:ext cx="379413" cy="379413"/>
            <a:chOff x="3461" y="3471"/>
            <a:chExt cx="239" cy="239"/>
          </a:xfrm>
        </p:grpSpPr>
        <p:pic>
          <p:nvPicPr>
            <p:cNvPr id="29799" name="Picture 45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00" name="Picture 4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 name="Group 459"/>
          <p:cNvGrpSpPr>
            <a:grpSpLocks/>
          </p:cNvGrpSpPr>
          <p:nvPr/>
        </p:nvGrpSpPr>
        <p:grpSpPr bwMode="auto">
          <a:xfrm>
            <a:off x="4822825" y="1525588"/>
            <a:ext cx="379413" cy="379412"/>
            <a:chOff x="3461" y="3471"/>
            <a:chExt cx="239" cy="239"/>
          </a:xfrm>
        </p:grpSpPr>
        <p:pic>
          <p:nvPicPr>
            <p:cNvPr id="29797" name="Picture 46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98" name="Picture 4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6" name="Group 462"/>
          <p:cNvGrpSpPr>
            <a:grpSpLocks/>
          </p:cNvGrpSpPr>
          <p:nvPr/>
        </p:nvGrpSpPr>
        <p:grpSpPr bwMode="auto">
          <a:xfrm>
            <a:off x="5078413" y="1465263"/>
            <a:ext cx="379412" cy="379412"/>
            <a:chOff x="3461" y="3471"/>
            <a:chExt cx="239" cy="239"/>
          </a:xfrm>
        </p:grpSpPr>
        <p:pic>
          <p:nvPicPr>
            <p:cNvPr id="29795" name="Picture 46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96" name="Picture 4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7" name="Group 465"/>
          <p:cNvGrpSpPr>
            <a:grpSpLocks/>
          </p:cNvGrpSpPr>
          <p:nvPr/>
        </p:nvGrpSpPr>
        <p:grpSpPr bwMode="auto">
          <a:xfrm>
            <a:off x="5368925" y="1411288"/>
            <a:ext cx="379413" cy="379412"/>
            <a:chOff x="3461" y="3471"/>
            <a:chExt cx="239" cy="239"/>
          </a:xfrm>
        </p:grpSpPr>
        <p:pic>
          <p:nvPicPr>
            <p:cNvPr id="29793" name="Picture 46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94" name="Picture 4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8" name="Group 468"/>
          <p:cNvGrpSpPr>
            <a:grpSpLocks/>
          </p:cNvGrpSpPr>
          <p:nvPr/>
        </p:nvGrpSpPr>
        <p:grpSpPr bwMode="auto">
          <a:xfrm>
            <a:off x="5978525" y="1409700"/>
            <a:ext cx="379413" cy="379413"/>
            <a:chOff x="3461" y="3471"/>
            <a:chExt cx="239" cy="239"/>
          </a:xfrm>
        </p:grpSpPr>
        <p:pic>
          <p:nvPicPr>
            <p:cNvPr id="29791" name="Picture 46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92" name="Picture 4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9" name="Group 471"/>
          <p:cNvGrpSpPr>
            <a:grpSpLocks/>
          </p:cNvGrpSpPr>
          <p:nvPr/>
        </p:nvGrpSpPr>
        <p:grpSpPr bwMode="auto">
          <a:xfrm>
            <a:off x="6275388" y="1554163"/>
            <a:ext cx="379412" cy="379412"/>
            <a:chOff x="3461" y="3471"/>
            <a:chExt cx="239" cy="239"/>
          </a:xfrm>
        </p:grpSpPr>
        <p:pic>
          <p:nvPicPr>
            <p:cNvPr id="29789" name="Picture 47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90" name="Picture 4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 name="Group 474"/>
          <p:cNvGrpSpPr>
            <a:grpSpLocks/>
          </p:cNvGrpSpPr>
          <p:nvPr/>
        </p:nvGrpSpPr>
        <p:grpSpPr bwMode="auto">
          <a:xfrm>
            <a:off x="6794500" y="1860550"/>
            <a:ext cx="379413" cy="379413"/>
            <a:chOff x="3461" y="3471"/>
            <a:chExt cx="239" cy="239"/>
          </a:xfrm>
        </p:grpSpPr>
        <p:pic>
          <p:nvPicPr>
            <p:cNvPr id="29787" name="Picture 47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88" name="Picture 4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1" name="Group 477"/>
          <p:cNvGrpSpPr>
            <a:grpSpLocks/>
          </p:cNvGrpSpPr>
          <p:nvPr/>
        </p:nvGrpSpPr>
        <p:grpSpPr bwMode="auto">
          <a:xfrm>
            <a:off x="6992938" y="2068513"/>
            <a:ext cx="379412" cy="379412"/>
            <a:chOff x="3461" y="3471"/>
            <a:chExt cx="239" cy="239"/>
          </a:xfrm>
        </p:grpSpPr>
        <p:pic>
          <p:nvPicPr>
            <p:cNvPr id="29785" name="Picture 47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86" name="Picture 4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04" name="Group 480"/>
          <p:cNvGrpSpPr>
            <a:grpSpLocks/>
          </p:cNvGrpSpPr>
          <p:nvPr/>
        </p:nvGrpSpPr>
        <p:grpSpPr bwMode="auto">
          <a:xfrm>
            <a:off x="7229475" y="2290763"/>
            <a:ext cx="379413" cy="379412"/>
            <a:chOff x="3461" y="3471"/>
            <a:chExt cx="239" cy="239"/>
          </a:xfrm>
        </p:grpSpPr>
        <p:pic>
          <p:nvPicPr>
            <p:cNvPr id="29783" name="Picture 48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84" name="Picture 4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05" name="Group 483"/>
          <p:cNvGrpSpPr>
            <a:grpSpLocks/>
          </p:cNvGrpSpPr>
          <p:nvPr/>
        </p:nvGrpSpPr>
        <p:grpSpPr bwMode="auto">
          <a:xfrm>
            <a:off x="7421563" y="2559050"/>
            <a:ext cx="379412" cy="379413"/>
            <a:chOff x="3461" y="3471"/>
            <a:chExt cx="239" cy="239"/>
          </a:xfrm>
        </p:grpSpPr>
        <p:pic>
          <p:nvPicPr>
            <p:cNvPr id="29781" name="Picture 48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82" name="Picture 4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06" name="Group 486"/>
          <p:cNvGrpSpPr>
            <a:grpSpLocks/>
          </p:cNvGrpSpPr>
          <p:nvPr/>
        </p:nvGrpSpPr>
        <p:grpSpPr bwMode="auto">
          <a:xfrm>
            <a:off x="7513638" y="2846388"/>
            <a:ext cx="379412" cy="379412"/>
            <a:chOff x="3461" y="3471"/>
            <a:chExt cx="239" cy="239"/>
          </a:xfrm>
        </p:grpSpPr>
        <p:pic>
          <p:nvPicPr>
            <p:cNvPr id="29779" name="Picture 48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80" name="Picture 4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12" name="Group 489"/>
          <p:cNvGrpSpPr>
            <a:grpSpLocks/>
          </p:cNvGrpSpPr>
          <p:nvPr/>
        </p:nvGrpSpPr>
        <p:grpSpPr bwMode="auto">
          <a:xfrm>
            <a:off x="7466013" y="3670300"/>
            <a:ext cx="379412" cy="379413"/>
            <a:chOff x="3461" y="3471"/>
            <a:chExt cx="239" cy="239"/>
          </a:xfrm>
        </p:grpSpPr>
        <p:pic>
          <p:nvPicPr>
            <p:cNvPr id="29777" name="Picture 49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78" name="Picture 4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13" name="Group 492"/>
          <p:cNvGrpSpPr>
            <a:grpSpLocks/>
          </p:cNvGrpSpPr>
          <p:nvPr/>
        </p:nvGrpSpPr>
        <p:grpSpPr bwMode="auto">
          <a:xfrm>
            <a:off x="6497638" y="3730625"/>
            <a:ext cx="379412" cy="379413"/>
            <a:chOff x="3461" y="3471"/>
            <a:chExt cx="239" cy="239"/>
          </a:xfrm>
        </p:grpSpPr>
        <p:pic>
          <p:nvPicPr>
            <p:cNvPr id="29775" name="Picture 49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76" name="Picture 4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14" name="Group 495"/>
          <p:cNvGrpSpPr>
            <a:grpSpLocks/>
          </p:cNvGrpSpPr>
          <p:nvPr/>
        </p:nvGrpSpPr>
        <p:grpSpPr bwMode="auto">
          <a:xfrm>
            <a:off x="6824663" y="3776663"/>
            <a:ext cx="379412" cy="379412"/>
            <a:chOff x="3461" y="3471"/>
            <a:chExt cx="239" cy="239"/>
          </a:xfrm>
        </p:grpSpPr>
        <p:pic>
          <p:nvPicPr>
            <p:cNvPr id="29773" name="Picture 49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74" name="Picture 4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15" name="Group 498"/>
          <p:cNvGrpSpPr>
            <a:grpSpLocks/>
          </p:cNvGrpSpPr>
          <p:nvPr/>
        </p:nvGrpSpPr>
        <p:grpSpPr bwMode="auto">
          <a:xfrm>
            <a:off x="5178425" y="3679825"/>
            <a:ext cx="379413" cy="379413"/>
            <a:chOff x="3461" y="3471"/>
            <a:chExt cx="239" cy="239"/>
          </a:xfrm>
        </p:grpSpPr>
        <p:pic>
          <p:nvPicPr>
            <p:cNvPr id="29771" name="Picture 49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72" name="Picture 5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16" name="Group 501"/>
          <p:cNvGrpSpPr>
            <a:grpSpLocks/>
          </p:cNvGrpSpPr>
          <p:nvPr/>
        </p:nvGrpSpPr>
        <p:grpSpPr bwMode="auto">
          <a:xfrm>
            <a:off x="4908550" y="3752850"/>
            <a:ext cx="379413" cy="379413"/>
            <a:chOff x="3461" y="3471"/>
            <a:chExt cx="239" cy="239"/>
          </a:xfrm>
        </p:grpSpPr>
        <p:pic>
          <p:nvPicPr>
            <p:cNvPr id="29769" name="Picture 50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70" name="Picture 5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17" name="Group 504"/>
          <p:cNvGrpSpPr>
            <a:grpSpLocks/>
          </p:cNvGrpSpPr>
          <p:nvPr/>
        </p:nvGrpSpPr>
        <p:grpSpPr bwMode="auto">
          <a:xfrm>
            <a:off x="4325938" y="3940175"/>
            <a:ext cx="379412" cy="379413"/>
            <a:chOff x="3461" y="3471"/>
            <a:chExt cx="239" cy="239"/>
          </a:xfrm>
        </p:grpSpPr>
        <p:pic>
          <p:nvPicPr>
            <p:cNvPr id="29767" name="Picture 50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68" name="Picture 5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18" name="Group 507"/>
          <p:cNvGrpSpPr>
            <a:grpSpLocks/>
          </p:cNvGrpSpPr>
          <p:nvPr/>
        </p:nvGrpSpPr>
        <p:grpSpPr bwMode="auto">
          <a:xfrm>
            <a:off x="5854700" y="3581400"/>
            <a:ext cx="379413" cy="379413"/>
            <a:chOff x="3461" y="3471"/>
            <a:chExt cx="239" cy="239"/>
          </a:xfrm>
        </p:grpSpPr>
        <p:pic>
          <p:nvPicPr>
            <p:cNvPr id="29765" name="Picture 50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66" name="Picture 5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19" name="Group 510"/>
          <p:cNvGrpSpPr>
            <a:grpSpLocks/>
          </p:cNvGrpSpPr>
          <p:nvPr/>
        </p:nvGrpSpPr>
        <p:grpSpPr bwMode="auto">
          <a:xfrm>
            <a:off x="4019550" y="4027488"/>
            <a:ext cx="379413" cy="379412"/>
            <a:chOff x="3461" y="3471"/>
            <a:chExt cx="239" cy="239"/>
          </a:xfrm>
        </p:grpSpPr>
        <p:pic>
          <p:nvPicPr>
            <p:cNvPr id="29763" name="Picture 51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64" name="Picture 5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20" name="Group 513"/>
          <p:cNvGrpSpPr>
            <a:grpSpLocks/>
          </p:cNvGrpSpPr>
          <p:nvPr/>
        </p:nvGrpSpPr>
        <p:grpSpPr bwMode="auto">
          <a:xfrm>
            <a:off x="3692525" y="4160838"/>
            <a:ext cx="379413" cy="379412"/>
            <a:chOff x="3461" y="3471"/>
            <a:chExt cx="239" cy="239"/>
          </a:xfrm>
        </p:grpSpPr>
        <p:pic>
          <p:nvPicPr>
            <p:cNvPr id="29761" name="Picture 51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62" name="Picture 5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21" name="Group 516"/>
          <p:cNvGrpSpPr>
            <a:grpSpLocks/>
          </p:cNvGrpSpPr>
          <p:nvPr/>
        </p:nvGrpSpPr>
        <p:grpSpPr bwMode="auto">
          <a:xfrm>
            <a:off x="2998788" y="4141788"/>
            <a:ext cx="379412" cy="379412"/>
            <a:chOff x="3461" y="3471"/>
            <a:chExt cx="239" cy="239"/>
          </a:xfrm>
        </p:grpSpPr>
        <p:pic>
          <p:nvPicPr>
            <p:cNvPr id="29759" name="Picture 51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60" name="Picture 5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22" name="Group 519"/>
          <p:cNvGrpSpPr>
            <a:grpSpLocks/>
          </p:cNvGrpSpPr>
          <p:nvPr/>
        </p:nvGrpSpPr>
        <p:grpSpPr bwMode="auto">
          <a:xfrm>
            <a:off x="2474913" y="3810000"/>
            <a:ext cx="379412" cy="379413"/>
            <a:chOff x="3461" y="3471"/>
            <a:chExt cx="239" cy="239"/>
          </a:xfrm>
        </p:grpSpPr>
        <p:pic>
          <p:nvPicPr>
            <p:cNvPr id="29757" name="Picture 52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58" name="Picture 5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23" name="Group 522"/>
          <p:cNvGrpSpPr>
            <a:grpSpLocks/>
          </p:cNvGrpSpPr>
          <p:nvPr/>
        </p:nvGrpSpPr>
        <p:grpSpPr bwMode="auto">
          <a:xfrm>
            <a:off x="2038350" y="3389313"/>
            <a:ext cx="346075" cy="336550"/>
            <a:chOff x="3461" y="3471"/>
            <a:chExt cx="239" cy="239"/>
          </a:xfrm>
        </p:grpSpPr>
        <p:pic>
          <p:nvPicPr>
            <p:cNvPr id="29755" name="Picture 52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56" name="Picture 5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24" name="Group 525"/>
          <p:cNvGrpSpPr>
            <a:grpSpLocks/>
          </p:cNvGrpSpPr>
          <p:nvPr/>
        </p:nvGrpSpPr>
        <p:grpSpPr bwMode="auto">
          <a:xfrm>
            <a:off x="3101975" y="1228725"/>
            <a:ext cx="379413" cy="379413"/>
            <a:chOff x="3461" y="3471"/>
            <a:chExt cx="239" cy="239"/>
          </a:xfrm>
        </p:grpSpPr>
        <p:pic>
          <p:nvPicPr>
            <p:cNvPr id="29753" name="Picture 52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54" name="Picture 5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25" name="Group 528"/>
          <p:cNvGrpSpPr>
            <a:grpSpLocks/>
          </p:cNvGrpSpPr>
          <p:nvPr/>
        </p:nvGrpSpPr>
        <p:grpSpPr bwMode="auto">
          <a:xfrm>
            <a:off x="7604125" y="3424238"/>
            <a:ext cx="379413" cy="379412"/>
            <a:chOff x="3461" y="3471"/>
            <a:chExt cx="239" cy="239"/>
          </a:xfrm>
        </p:grpSpPr>
        <p:pic>
          <p:nvPicPr>
            <p:cNvPr id="29751" name="Picture 52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52" name="Picture 5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pic>
        <p:nvPicPr>
          <p:cNvPr id="307731" name="Picture 5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6*min(max(#ppt_w*#ppt_h,.3),1)-7.4)/-.7*#ppt_w"/>
                                          </p:val>
                                        </p:tav>
                                        <p:tav tm="100000">
                                          <p:val>
                                            <p:strVal val="#ppt_w"/>
                                          </p:val>
                                        </p:tav>
                                      </p:tavLst>
                                    </p:anim>
                                    <p:anim calcmode="lin" valueType="num">
                                      <p:cBhvr>
                                        <p:cTn id="8" dur="500" fill="hold"/>
                                        <p:tgtEl>
                                          <p:spTgt spid="16"/>
                                        </p:tgtEl>
                                        <p:attrNameLst>
                                          <p:attrName>ppt_h</p:attrName>
                                        </p:attrNameLst>
                                      </p:cBhvr>
                                      <p:tavLst>
                                        <p:tav tm="0">
                                          <p:val>
                                            <p:strVal val="(6*min(max(#ppt_w*#ppt_h,.3),1)-7.4)/-.7*#ppt_h"/>
                                          </p:val>
                                        </p:tav>
                                        <p:tav tm="100000">
                                          <p:val>
                                            <p:strVal val="#ppt_h"/>
                                          </p:val>
                                        </p:tav>
                                      </p:tavLst>
                                    </p:anim>
                                    <p:anim calcmode="lin" valueType="num">
                                      <p:cBhvr>
                                        <p:cTn id="9" dur="500" fill="hold"/>
                                        <p:tgtEl>
                                          <p:spTgt spid="16"/>
                                        </p:tgtEl>
                                        <p:attrNameLst>
                                          <p:attrName>ppt_x</p:attrName>
                                        </p:attrNameLst>
                                      </p:cBhvr>
                                      <p:tavLst>
                                        <p:tav tm="0">
                                          <p:val>
                                            <p:fltVal val="0.5"/>
                                          </p:val>
                                        </p:tav>
                                        <p:tav tm="100000">
                                          <p:val>
                                            <p:strVal val="#ppt_x"/>
                                          </p:val>
                                        </p:tav>
                                      </p:tavLst>
                                    </p:anim>
                                    <p:anim calcmode="lin" valueType="num">
                                      <p:cBhvr>
                                        <p:cTn id="10"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strVal val="(6*min(max(#ppt_w*#ppt_h,.3),1)-7.4)/-.7*#ppt_w"/>
                                          </p:val>
                                        </p:tav>
                                        <p:tav tm="100000">
                                          <p:val>
                                            <p:strVal val="#ppt_w"/>
                                          </p:val>
                                        </p:tav>
                                      </p:tavLst>
                                    </p:anim>
                                    <p:anim calcmode="lin" valueType="num">
                                      <p:cBhvr>
                                        <p:cTn id="15" dur="500" fill="hold"/>
                                        <p:tgtEl>
                                          <p:spTgt spid="18"/>
                                        </p:tgtEl>
                                        <p:attrNameLst>
                                          <p:attrName>ppt_h</p:attrName>
                                        </p:attrNameLst>
                                      </p:cBhvr>
                                      <p:tavLst>
                                        <p:tav tm="0">
                                          <p:val>
                                            <p:strVal val="(6*min(max(#ppt_w*#ppt_h,.3),1)-7.4)/-.7*#ppt_h"/>
                                          </p:val>
                                        </p:tav>
                                        <p:tav tm="100000">
                                          <p:val>
                                            <p:strVal val="#ppt_h"/>
                                          </p:val>
                                        </p:tav>
                                      </p:tavLst>
                                    </p:anim>
                                    <p:anim calcmode="lin" valueType="num">
                                      <p:cBhvr>
                                        <p:cTn id="16" dur="500" fill="hold"/>
                                        <p:tgtEl>
                                          <p:spTgt spid="18"/>
                                        </p:tgtEl>
                                        <p:attrNameLst>
                                          <p:attrName>ppt_x</p:attrName>
                                        </p:attrNameLst>
                                      </p:cBhvr>
                                      <p:tavLst>
                                        <p:tav tm="0">
                                          <p:val>
                                            <p:fltVal val="0.5"/>
                                          </p:val>
                                        </p:tav>
                                        <p:tav tm="100000">
                                          <p:val>
                                            <p:strVal val="#ppt_x"/>
                                          </p:val>
                                        </p:tav>
                                      </p:tavLst>
                                    </p:anim>
                                    <p:anim calcmode="lin" valueType="num">
                                      <p:cBhvr>
                                        <p:cTn id="1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000"/>
                            </p:stCondLst>
                            <p:childTnLst>
                              <p:par>
                                <p:cTn id="19" presetID="23" presetClass="entr" presetSubtype="3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strVal val="(6*min(max(#ppt_w*#ppt_h,.3),1)-7.4)/-.7*#ppt_w"/>
                                          </p:val>
                                        </p:tav>
                                        <p:tav tm="100000">
                                          <p:val>
                                            <p:strVal val="#ppt_w"/>
                                          </p:val>
                                        </p:tav>
                                      </p:tavLst>
                                    </p:anim>
                                    <p:anim calcmode="lin" valueType="num">
                                      <p:cBhvr>
                                        <p:cTn id="22" dur="500" fill="hold"/>
                                        <p:tgtEl>
                                          <p:spTgt spid="3"/>
                                        </p:tgtEl>
                                        <p:attrNameLst>
                                          <p:attrName>ppt_h</p:attrName>
                                        </p:attrNameLst>
                                      </p:cBhvr>
                                      <p:tavLst>
                                        <p:tav tm="0">
                                          <p:val>
                                            <p:strVal val="(6*min(max(#ppt_w*#ppt_h,.3),1)-7.4)/-.7*#ppt_h"/>
                                          </p:val>
                                        </p:tav>
                                        <p:tav tm="100000">
                                          <p:val>
                                            <p:strVal val="#ppt_h"/>
                                          </p:val>
                                        </p:tav>
                                      </p:tavLst>
                                    </p:anim>
                                    <p:anim calcmode="lin" valueType="num">
                                      <p:cBhvr>
                                        <p:cTn id="23" dur="500" fill="hold"/>
                                        <p:tgtEl>
                                          <p:spTgt spid="3"/>
                                        </p:tgtEl>
                                        <p:attrNameLst>
                                          <p:attrName>ppt_x</p:attrName>
                                        </p:attrNameLst>
                                      </p:cBhvr>
                                      <p:tavLst>
                                        <p:tav tm="0">
                                          <p:val>
                                            <p:fltVal val="0.5"/>
                                          </p:val>
                                        </p:tav>
                                        <p:tav tm="100000">
                                          <p:val>
                                            <p:strVal val="#ppt_x"/>
                                          </p:val>
                                        </p:tav>
                                      </p:tavLst>
                                    </p:anim>
                                    <p:anim calcmode="lin" valueType="num">
                                      <p:cBhvr>
                                        <p:cTn id="24"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500"/>
                            </p:stCondLst>
                            <p:childTnLst>
                              <p:par>
                                <p:cTn id="26" presetID="23" presetClass="entr" presetSubtype="36" fill="hold" nodeType="afterEffect">
                                  <p:stCondLst>
                                    <p:cond delay="0"/>
                                  </p:stCondLst>
                                  <p:childTnLst>
                                    <p:set>
                                      <p:cBhvr>
                                        <p:cTn id="27" dur="1" fill="hold">
                                          <p:stCondLst>
                                            <p:cond delay="0"/>
                                          </p:stCondLst>
                                        </p:cTn>
                                        <p:tgtEl>
                                          <p:spTgt spid="21525"/>
                                        </p:tgtEl>
                                        <p:attrNameLst>
                                          <p:attrName>style.visibility</p:attrName>
                                        </p:attrNameLst>
                                      </p:cBhvr>
                                      <p:to>
                                        <p:strVal val="visible"/>
                                      </p:to>
                                    </p:set>
                                    <p:anim calcmode="lin" valueType="num">
                                      <p:cBhvr>
                                        <p:cTn id="28" dur="500" fill="hold"/>
                                        <p:tgtEl>
                                          <p:spTgt spid="21525"/>
                                        </p:tgtEl>
                                        <p:attrNameLst>
                                          <p:attrName>ppt_w</p:attrName>
                                        </p:attrNameLst>
                                      </p:cBhvr>
                                      <p:tavLst>
                                        <p:tav tm="0">
                                          <p:val>
                                            <p:strVal val="(6*min(max(#ppt_w*#ppt_h,.3),1)-7.4)/-.7*#ppt_w"/>
                                          </p:val>
                                        </p:tav>
                                        <p:tav tm="100000">
                                          <p:val>
                                            <p:strVal val="#ppt_w"/>
                                          </p:val>
                                        </p:tav>
                                      </p:tavLst>
                                    </p:anim>
                                    <p:anim calcmode="lin" valueType="num">
                                      <p:cBhvr>
                                        <p:cTn id="29" dur="500" fill="hold"/>
                                        <p:tgtEl>
                                          <p:spTgt spid="21525"/>
                                        </p:tgtEl>
                                        <p:attrNameLst>
                                          <p:attrName>ppt_h</p:attrName>
                                        </p:attrNameLst>
                                      </p:cBhvr>
                                      <p:tavLst>
                                        <p:tav tm="0">
                                          <p:val>
                                            <p:strVal val="(6*min(max(#ppt_w*#ppt_h,.3),1)-7.4)/-.7*#ppt_h"/>
                                          </p:val>
                                        </p:tav>
                                        <p:tav tm="100000">
                                          <p:val>
                                            <p:strVal val="#ppt_h"/>
                                          </p:val>
                                        </p:tav>
                                      </p:tavLst>
                                    </p:anim>
                                    <p:anim calcmode="lin" valueType="num">
                                      <p:cBhvr>
                                        <p:cTn id="30" dur="500" fill="hold"/>
                                        <p:tgtEl>
                                          <p:spTgt spid="21525"/>
                                        </p:tgtEl>
                                        <p:attrNameLst>
                                          <p:attrName>ppt_x</p:attrName>
                                        </p:attrNameLst>
                                      </p:cBhvr>
                                      <p:tavLst>
                                        <p:tav tm="0">
                                          <p:val>
                                            <p:fltVal val="0.5"/>
                                          </p:val>
                                        </p:tav>
                                        <p:tav tm="100000">
                                          <p:val>
                                            <p:strVal val="#ppt_x"/>
                                          </p:val>
                                        </p:tav>
                                      </p:tavLst>
                                    </p:anim>
                                    <p:anim calcmode="lin" valueType="num">
                                      <p:cBhvr>
                                        <p:cTn id="31" dur="500" fill="hold"/>
                                        <p:tgtEl>
                                          <p:spTgt spid="21525"/>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2000"/>
                            </p:stCondLst>
                            <p:childTnLst>
                              <p:par>
                                <p:cTn id="33" presetID="23" presetClass="entr" presetSubtype="3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strVal val="(6*min(max(#ppt_w*#ppt_h,.3),1)-7.4)/-.7*#ppt_w"/>
                                          </p:val>
                                        </p:tav>
                                        <p:tav tm="100000">
                                          <p:val>
                                            <p:strVal val="#ppt_w"/>
                                          </p:val>
                                        </p:tav>
                                      </p:tavLst>
                                    </p:anim>
                                    <p:anim calcmode="lin" valueType="num">
                                      <p:cBhvr>
                                        <p:cTn id="36" dur="500" fill="hold"/>
                                        <p:tgtEl>
                                          <p:spTgt spid="19"/>
                                        </p:tgtEl>
                                        <p:attrNameLst>
                                          <p:attrName>ppt_h</p:attrName>
                                        </p:attrNameLst>
                                      </p:cBhvr>
                                      <p:tavLst>
                                        <p:tav tm="0">
                                          <p:val>
                                            <p:strVal val="(6*min(max(#ppt_w*#ppt_h,.3),1)-7.4)/-.7*#ppt_h"/>
                                          </p:val>
                                        </p:tav>
                                        <p:tav tm="100000">
                                          <p:val>
                                            <p:strVal val="#ppt_h"/>
                                          </p:val>
                                        </p:tav>
                                      </p:tavLst>
                                    </p:anim>
                                    <p:anim calcmode="lin" valueType="num">
                                      <p:cBhvr>
                                        <p:cTn id="37" dur="500" fill="hold"/>
                                        <p:tgtEl>
                                          <p:spTgt spid="19"/>
                                        </p:tgtEl>
                                        <p:attrNameLst>
                                          <p:attrName>ppt_x</p:attrName>
                                        </p:attrNameLst>
                                      </p:cBhvr>
                                      <p:tavLst>
                                        <p:tav tm="0">
                                          <p:val>
                                            <p:fltVal val="0.5"/>
                                          </p:val>
                                        </p:tav>
                                        <p:tav tm="100000">
                                          <p:val>
                                            <p:strVal val="#ppt_x"/>
                                          </p:val>
                                        </p:tav>
                                      </p:tavLst>
                                    </p:anim>
                                    <p:anim calcmode="lin" valueType="num">
                                      <p:cBhvr>
                                        <p:cTn id="38"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2500"/>
                            </p:stCondLst>
                            <p:childTnLst>
                              <p:par>
                                <p:cTn id="40" presetID="23" presetClass="entr" presetSubtype="36" fill="hold" nodeType="afterEffect">
                                  <p:stCondLst>
                                    <p:cond delay="0"/>
                                  </p:stCondLst>
                                  <p:childTnLst>
                                    <p:set>
                                      <p:cBhvr>
                                        <p:cTn id="41" dur="1" fill="hold">
                                          <p:stCondLst>
                                            <p:cond delay="0"/>
                                          </p:stCondLst>
                                        </p:cTn>
                                        <p:tgtEl>
                                          <p:spTgt spid="21514"/>
                                        </p:tgtEl>
                                        <p:attrNameLst>
                                          <p:attrName>style.visibility</p:attrName>
                                        </p:attrNameLst>
                                      </p:cBhvr>
                                      <p:to>
                                        <p:strVal val="visible"/>
                                      </p:to>
                                    </p:set>
                                    <p:anim calcmode="lin" valueType="num">
                                      <p:cBhvr>
                                        <p:cTn id="42" dur="500" fill="hold"/>
                                        <p:tgtEl>
                                          <p:spTgt spid="215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215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21514"/>
                                        </p:tgtEl>
                                        <p:attrNameLst>
                                          <p:attrName>ppt_x</p:attrName>
                                        </p:attrNameLst>
                                      </p:cBhvr>
                                      <p:tavLst>
                                        <p:tav tm="0">
                                          <p:val>
                                            <p:fltVal val="0.5"/>
                                          </p:val>
                                        </p:tav>
                                        <p:tav tm="100000">
                                          <p:val>
                                            <p:strVal val="#ppt_x"/>
                                          </p:val>
                                        </p:tav>
                                      </p:tavLst>
                                    </p:anim>
                                    <p:anim calcmode="lin" valueType="num">
                                      <p:cBhvr>
                                        <p:cTn id="45" dur="500" fill="hold"/>
                                        <p:tgtEl>
                                          <p:spTgt spid="21514"/>
                                        </p:tgtEl>
                                        <p:attrNameLst>
                                          <p:attrName>ppt_y</p:attrName>
                                        </p:attrNameLst>
                                      </p:cBhvr>
                                      <p:tavLst>
                                        <p:tav tm="0">
                                          <p:val>
                                            <p:strVal val="1+(6*min(max(#ppt_w*#ppt_h,.3),1)-7.4)/-.7*#ppt_h/2"/>
                                          </p:val>
                                        </p:tav>
                                        <p:tav tm="100000">
                                          <p:val>
                                            <p:strVal val="#ppt_y"/>
                                          </p:val>
                                        </p:tav>
                                      </p:tavLst>
                                    </p:anim>
                                  </p:childTnLst>
                                </p:cTn>
                              </p:par>
                            </p:childTnLst>
                          </p:cTn>
                        </p:par>
                        <p:par>
                          <p:cTn id="46" fill="hold" nodeType="afterGroup">
                            <p:stCondLst>
                              <p:cond delay="3000"/>
                            </p:stCondLst>
                            <p:childTnLst>
                              <p:par>
                                <p:cTn id="47" presetID="23" presetClass="entr" presetSubtype="3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strVal val="(6*min(max(#ppt_w*#ppt_h,.3),1)-7.4)/-.7*#ppt_w"/>
                                          </p:val>
                                        </p:tav>
                                        <p:tav tm="100000">
                                          <p:val>
                                            <p:strVal val="#ppt_w"/>
                                          </p:val>
                                        </p:tav>
                                      </p:tavLst>
                                    </p:anim>
                                    <p:anim calcmode="lin" valueType="num">
                                      <p:cBhvr>
                                        <p:cTn id="50" dur="500" fill="hold"/>
                                        <p:tgtEl>
                                          <p:spTgt spid="9"/>
                                        </p:tgtEl>
                                        <p:attrNameLst>
                                          <p:attrName>ppt_h</p:attrName>
                                        </p:attrNameLst>
                                      </p:cBhvr>
                                      <p:tavLst>
                                        <p:tav tm="0">
                                          <p:val>
                                            <p:strVal val="(6*min(max(#ppt_w*#ppt_h,.3),1)-7.4)/-.7*#ppt_h"/>
                                          </p:val>
                                        </p:tav>
                                        <p:tav tm="100000">
                                          <p:val>
                                            <p:strVal val="#ppt_h"/>
                                          </p:val>
                                        </p:tav>
                                      </p:tavLst>
                                    </p:anim>
                                    <p:anim calcmode="lin" valueType="num">
                                      <p:cBhvr>
                                        <p:cTn id="51" dur="500" fill="hold"/>
                                        <p:tgtEl>
                                          <p:spTgt spid="9"/>
                                        </p:tgtEl>
                                        <p:attrNameLst>
                                          <p:attrName>ppt_x</p:attrName>
                                        </p:attrNameLst>
                                      </p:cBhvr>
                                      <p:tavLst>
                                        <p:tav tm="0">
                                          <p:val>
                                            <p:fltVal val="0.5"/>
                                          </p:val>
                                        </p:tav>
                                        <p:tav tm="100000">
                                          <p:val>
                                            <p:strVal val="#ppt_x"/>
                                          </p:val>
                                        </p:tav>
                                      </p:tavLst>
                                    </p:anim>
                                    <p:anim calcmode="lin" valueType="num">
                                      <p:cBhvr>
                                        <p:cTn id="52"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53" fill="hold" nodeType="afterGroup">
                            <p:stCondLst>
                              <p:cond delay="3500"/>
                            </p:stCondLst>
                            <p:childTnLst>
                              <p:par>
                                <p:cTn id="54" presetID="23" presetClass="entr" presetSubtype="3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strVal val="(6*min(max(#ppt_w*#ppt_h,.3),1)-7.4)/-.7*#ppt_w"/>
                                          </p:val>
                                        </p:tav>
                                        <p:tav tm="100000">
                                          <p:val>
                                            <p:strVal val="#ppt_w"/>
                                          </p:val>
                                        </p:tav>
                                      </p:tavLst>
                                    </p:anim>
                                    <p:anim calcmode="lin" valueType="num">
                                      <p:cBhvr>
                                        <p:cTn id="57" dur="500" fill="hold"/>
                                        <p:tgtEl>
                                          <p:spTgt spid="10"/>
                                        </p:tgtEl>
                                        <p:attrNameLst>
                                          <p:attrName>ppt_h</p:attrName>
                                        </p:attrNameLst>
                                      </p:cBhvr>
                                      <p:tavLst>
                                        <p:tav tm="0">
                                          <p:val>
                                            <p:strVal val="(6*min(max(#ppt_w*#ppt_h,.3),1)-7.4)/-.7*#ppt_h"/>
                                          </p:val>
                                        </p:tav>
                                        <p:tav tm="100000">
                                          <p:val>
                                            <p:strVal val="#ppt_h"/>
                                          </p:val>
                                        </p:tav>
                                      </p:tavLst>
                                    </p:anim>
                                    <p:anim calcmode="lin" valueType="num">
                                      <p:cBhvr>
                                        <p:cTn id="58" dur="500" fill="hold"/>
                                        <p:tgtEl>
                                          <p:spTgt spid="10"/>
                                        </p:tgtEl>
                                        <p:attrNameLst>
                                          <p:attrName>ppt_x</p:attrName>
                                        </p:attrNameLst>
                                      </p:cBhvr>
                                      <p:tavLst>
                                        <p:tav tm="0">
                                          <p:val>
                                            <p:fltVal val="0.5"/>
                                          </p:val>
                                        </p:tav>
                                        <p:tav tm="100000">
                                          <p:val>
                                            <p:strVal val="#ppt_x"/>
                                          </p:val>
                                        </p:tav>
                                      </p:tavLst>
                                    </p:anim>
                                    <p:anim calcmode="lin" valueType="num">
                                      <p:cBhvr>
                                        <p:cTn id="59"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60" fill="hold" nodeType="afterGroup">
                            <p:stCondLst>
                              <p:cond delay="4000"/>
                            </p:stCondLst>
                            <p:childTnLst>
                              <p:par>
                                <p:cTn id="61" presetID="23" presetClass="entr" presetSubtype="36"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strVal val="(6*min(max(#ppt_w*#ppt_h,.3),1)-7.4)/-.7*#ppt_w"/>
                                          </p:val>
                                        </p:tav>
                                        <p:tav tm="100000">
                                          <p:val>
                                            <p:strVal val="#ppt_w"/>
                                          </p:val>
                                        </p:tav>
                                      </p:tavLst>
                                    </p:anim>
                                    <p:anim calcmode="lin" valueType="num">
                                      <p:cBhvr>
                                        <p:cTn id="64" dur="500" fill="hold"/>
                                        <p:tgtEl>
                                          <p:spTgt spid="2"/>
                                        </p:tgtEl>
                                        <p:attrNameLst>
                                          <p:attrName>ppt_h</p:attrName>
                                        </p:attrNameLst>
                                      </p:cBhvr>
                                      <p:tavLst>
                                        <p:tav tm="0">
                                          <p:val>
                                            <p:strVal val="(6*min(max(#ppt_w*#ppt_h,.3),1)-7.4)/-.7*#ppt_h"/>
                                          </p:val>
                                        </p:tav>
                                        <p:tav tm="100000">
                                          <p:val>
                                            <p:strVal val="#ppt_h"/>
                                          </p:val>
                                        </p:tav>
                                      </p:tavLst>
                                    </p:anim>
                                    <p:anim calcmode="lin" valueType="num">
                                      <p:cBhvr>
                                        <p:cTn id="65" dur="500" fill="hold"/>
                                        <p:tgtEl>
                                          <p:spTgt spid="2"/>
                                        </p:tgtEl>
                                        <p:attrNameLst>
                                          <p:attrName>ppt_x</p:attrName>
                                        </p:attrNameLst>
                                      </p:cBhvr>
                                      <p:tavLst>
                                        <p:tav tm="0">
                                          <p:val>
                                            <p:fltVal val="0.5"/>
                                          </p:val>
                                        </p:tav>
                                        <p:tav tm="100000">
                                          <p:val>
                                            <p:strVal val="#ppt_x"/>
                                          </p:val>
                                        </p:tav>
                                      </p:tavLst>
                                    </p:anim>
                                    <p:anim calcmode="lin" valueType="num">
                                      <p:cBhvr>
                                        <p:cTn id="66"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67" fill="hold" nodeType="afterGroup">
                            <p:stCondLst>
                              <p:cond delay="4500"/>
                            </p:stCondLst>
                            <p:childTnLst>
                              <p:par>
                                <p:cTn id="68" presetID="23" presetClass="entr" presetSubtype="36" fill="hold" nodeType="afterEffect">
                                  <p:stCondLst>
                                    <p:cond delay="0"/>
                                  </p:stCondLst>
                                  <p:childTnLst>
                                    <p:set>
                                      <p:cBhvr>
                                        <p:cTn id="69" dur="1" fill="hold">
                                          <p:stCondLst>
                                            <p:cond delay="0"/>
                                          </p:stCondLst>
                                        </p:cTn>
                                        <p:tgtEl>
                                          <p:spTgt spid="21515"/>
                                        </p:tgtEl>
                                        <p:attrNameLst>
                                          <p:attrName>style.visibility</p:attrName>
                                        </p:attrNameLst>
                                      </p:cBhvr>
                                      <p:to>
                                        <p:strVal val="visible"/>
                                      </p:to>
                                    </p:set>
                                    <p:anim calcmode="lin" valueType="num">
                                      <p:cBhvr>
                                        <p:cTn id="70" dur="500" fill="hold"/>
                                        <p:tgtEl>
                                          <p:spTgt spid="21515"/>
                                        </p:tgtEl>
                                        <p:attrNameLst>
                                          <p:attrName>ppt_w</p:attrName>
                                        </p:attrNameLst>
                                      </p:cBhvr>
                                      <p:tavLst>
                                        <p:tav tm="0">
                                          <p:val>
                                            <p:strVal val="(6*min(max(#ppt_w*#ppt_h,.3),1)-7.4)/-.7*#ppt_w"/>
                                          </p:val>
                                        </p:tav>
                                        <p:tav tm="100000">
                                          <p:val>
                                            <p:strVal val="#ppt_w"/>
                                          </p:val>
                                        </p:tav>
                                      </p:tavLst>
                                    </p:anim>
                                    <p:anim calcmode="lin" valueType="num">
                                      <p:cBhvr>
                                        <p:cTn id="71" dur="500" fill="hold"/>
                                        <p:tgtEl>
                                          <p:spTgt spid="21515"/>
                                        </p:tgtEl>
                                        <p:attrNameLst>
                                          <p:attrName>ppt_h</p:attrName>
                                        </p:attrNameLst>
                                      </p:cBhvr>
                                      <p:tavLst>
                                        <p:tav tm="0">
                                          <p:val>
                                            <p:strVal val="(6*min(max(#ppt_w*#ppt_h,.3),1)-7.4)/-.7*#ppt_h"/>
                                          </p:val>
                                        </p:tav>
                                        <p:tav tm="100000">
                                          <p:val>
                                            <p:strVal val="#ppt_h"/>
                                          </p:val>
                                        </p:tav>
                                      </p:tavLst>
                                    </p:anim>
                                    <p:anim calcmode="lin" valueType="num">
                                      <p:cBhvr>
                                        <p:cTn id="72" dur="500" fill="hold"/>
                                        <p:tgtEl>
                                          <p:spTgt spid="21515"/>
                                        </p:tgtEl>
                                        <p:attrNameLst>
                                          <p:attrName>ppt_x</p:attrName>
                                        </p:attrNameLst>
                                      </p:cBhvr>
                                      <p:tavLst>
                                        <p:tav tm="0">
                                          <p:val>
                                            <p:fltVal val="0.5"/>
                                          </p:val>
                                        </p:tav>
                                        <p:tav tm="100000">
                                          <p:val>
                                            <p:strVal val="#ppt_x"/>
                                          </p:val>
                                        </p:tav>
                                      </p:tavLst>
                                    </p:anim>
                                    <p:anim calcmode="lin" valueType="num">
                                      <p:cBhvr>
                                        <p:cTn id="73" dur="500" fill="hold"/>
                                        <p:tgtEl>
                                          <p:spTgt spid="21515"/>
                                        </p:tgtEl>
                                        <p:attrNameLst>
                                          <p:attrName>ppt_y</p:attrName>
                                        </p:attrNameLst>
                                      </p:cBhvr>
                                      <p:tavLst>
                                        <p:tav tm="0">
                                          <p:val>
                                            <p:strVal val="1+(6*min(max(#ppt_w*#ppt_h,.3),1)-7.4)/-.7*#ppt_h/2"/>
                                          </p:val>
                                        </p:tav>
                                        <p:tav tm="100000">
                                          <p:val>
                                            <p:strVal val="#ppt_y"/>
                                          </p:val>
                                        </p:tav>
                                      </p:tavLst>
                                    </p:anim>
                                  </p:childTnLst>
                                </p:cTn>
                              </p:par>
                            </p:childTnLst>
                          </p:cTn>
                        </p:par>
                        <p:par>
                          <p:cTn id="74" fill="hold" nodeType="afterGroup">
                            <p:stCondLst>
                              <p:cond delay="5000"/>
                            </p:stCondLst>
                            <p:childTnLst>
                              <p:par>
                                <p:cTn id="75" presetID="23" presetClass="entr" presetSubtype="36" fill="hold" nodeType="afterEffect">
                                  <p:stCondLst>
                                    <p:cond delay="0"/>
                                  </p:stCondLst>
                                  <p:childTnLst>
                                    <p:set>
                                      <p:cBhvr>
                                        <p:cTn id="76" dur="1" fill="hold">
                                          <p:stCondLst>
                                            <p:cond delay="0"/>
                                          </p:stCondLst>
                                        </p:cTn>
                                        <p:tgtEl>
                                          <p:spTgt spid="21505"/>
                                        </p:tgtEl>
                                        <p:attrNameLst>
                                          <p:attrName>style.visibility</p:attrName>
                                        </p:attrNameLst>
                                      </p:cBhvr>
                                      <p:to>
                                        <p:strVal val="visible"/>
                                      </p:to>
                                    </p:set>
                                    <p:anim calcmode="lin" valueType="num">
                                      <p:cBhvr>
                                        <p:cTn id="77" dur="500" fill="hold"/>
                                        <p:tgtEl>
                                          <p:spTgt spid="21505"/>
                                        </p:tgtEl>
                                        <p:attrNameLst>
                                          <p:attrName>ppt_w</p:attrName>
                                        </p:attrNameLst>
                                      </p:cBhvr>
                                      <p:tavLst>
                                        <p:tav tm="0">
                                          <p:val>
                                            <p:strVal val="(6*min(max(#ppt_w*#ppt_h,.3),1)-7.4)/-.7*#ppt_w"/>
                                          </p:val>
                                        </p:tav>
                                        <p:tav tm="100000">
                                          <p:val>
                                            <p:strVal val="#ppt_w"/>
                                          </p:val>
                                        </p:tav>
                                      </p:tavLst>
                                    </p:anim>
                                    <p:anim calcmode="lin" valueType="num">
                                      <p:cBhvr>
                                        <p:cTn id="78" dur="500" fill="hold"/>
                                        <p:tgtEl>
                                          <p:spTgt spid="21505"/>
                                        </p:tgtEl>
                                        <p:attrNameLst>
                                          <p:attrName>ppt_h</p:attrName>
                                        </p:attrNameLst>
                                      </p:cBhvr>
                                      <p:tavLst>
                                        <p:tav tm="0">
                                          <p:val>
                                            <p:strVal val="(6*min(max(#ppt_w*#ppt_h,.3),1)-7.4)/-.7*#ppt_h"/>
                                          </p:val>
                                        </p:tav>
                                        <p:tav tm="100000">
                                          <p:val>
                                            <p:strVal val="#ppt_h"/>
                                          </p:val>
                                        </p:tav>
                                      </p:tavLst>
                                    </p:anim>
                                    <p:anim calcmode="lin" valueType="num">
                                      <p:cBhvr>
                                        <p:cTn id="79" dur="500" fill="hold"/>
                                        <p:tgtEl>
                                          <p:spTgt spid="21505"/>
                                        </p:tgtEl>
                                        <p:attrNameLst>
                                          <p:attrName>ppt_x</p:attrName>
                                        </p:attrNameLst>
                                      </p:cBhvr>
                                      <p:tavLst>
                                        <p:tav tm="0">
                                          <p:val>
                                            <p:fltVal val="0.5"/>
                                          </p:val>
                                        </p:tav>
                                        <p:tav tm="100000">
                                          <p:val>
                                            <p:strVal val="#ppt_x"/>
                                          </p:val>
                                        </p:tav>
                                      </p:tavLst>
                                    </p:anim>
                                    <p:anim calcmode="lin" valueType="num">
                                      <p:cBhvr>
                                        <p:cTn id="80" dur="500" fill="hold"/>
                                        <p:tgtEl>
                                          <p:spTgt spid="21505"/>
                                        </p:tgtEl>
                                        <p:attrNameLst>
                                          <p:attrName>ppt_y</p:attrName>
                                        </p:attrNameLst>
                                      </p:cBhvr>
                                      <p:tavLst>
                                        <p:tav tm="0">
                                          <p:val>
                                            <p:strVal val="1+(6*min(max(#ppt_w*#ppt_h,.3),1)-7.4)/-.7*#ppt_h/2"/>
                                          </p:val>
                                        </p:tav>
                                        <p:tav tm="100000">
                                          <p:val>
                                            <p:strVal val="#ppt_y"/>
                                          </p:val>
                                        </p:tav>
                                      </p:tavLst>
                                    </p:anim>
                                  </p:childTnLst>
                                </p:cTn>
                              </p:par>
                            </p:childTnLst>
                          </p:cTn>
                        </p:par>
                        <p:par>
                          <p:cTn id="81" fill="hold" nodeType="afterGroup">
                            <p:stCondLst>
                              <p:cond delay="5500"/>
                            </p:stCondLst>
                            <p:childTnLst>
                              <p:par>
                                <p:cTn id="82" presetID="23" presetClass="entr" presetSubtype="3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strVal val="(6*min(max(#ppt_w*#ppt_h,.3),1)-7.4)/-.7*#ppt_w"/>
                                          </p:val>
                                        </p:tav>
                                        <p:tav tm="100000">
                                          <p:val>
                                            <p:strVal val="#ppt_w"/>
                                          </p:val>
                                        </p:tav>
                                      </p:tavLst>
                                    </p:anim>
                                    <p:anim calcmode="lin" valueType="num">
                                      <p:cBhvr>
                                        <p:cTn id="85" dur="500" fill="hold"/>
                                        <p:tgtEl>
                                          <p:spTgt spid="17"/>
                                        </p:tgtEl>
                                        <p:attrNameLst>
                                          <p:attrName>ppt_h</p:attrName>
                                        </p:attrNameLst>
                                      </p:cBhvr>
                                      <p:tavLst>
                                        <p:tav tm="0">
                                          <p:val>
                                            <p:strVal val="(6*min(max(#ppt_w*#ppt_h,.3),1)-7.4)/-.7*#ppt_h"/>
                                          </p:val>
                                        </p:tav>
                                        <p:tav tm="100000">
                                          <p:val>
                                            <p:strVal val="#ppt_h"/>
                                          </p:val>
                                        </p:tav>
                                      </p:tavLst>
                                    </p:anim>
                                    <p:anim calcmode="lin" valueType="num">
                                      <p:cBhvr>
                                        <p:cTn id="86" dur="500" fill="hold"/>
                                        <p:tgtEl>
                                          <p:spTgt spid="17"/>
                                        </p:tgtEl>
                                        <p:attrNameLst>
                                          <p:attrName>ppt_x</p:attrName>
                                        </p:attrNameLst>
                                      </p:cBhvr>
                                      <p:tavLst>
                                        <p:tav tm="0">
                                          <p:val>
                                            <p:fltVal val="0.5"/>
                                          </p:val>
                                        </p:tav>
                                        <p:tav tm="100000">
                                          <p:val>
                                            <p:strVal val="#ppt_x"/>
                                          </p:val>
                                        </p:tav>
                                      </p:tavLst>
                                    </p:anim>
                                    <p:anim calcmode="lin" valueType="num">
                                      <p:cBhvr>
                                        <p:cTn id="87"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88" fill="hold" nodeType="afterGroup">
                            <p:stCondLst>
                              <p:cond delay="6000"/>
                            </p:stCondLst>
                            <p:childTnLst>
                              <p:par>
                                <p:cTn id="89" presetID="23" presetClass="entr" presetSubtype="36" fill="hold" nodeType="afterEffect">
                                  <p:stCondLst>
                                    <p:cond delay="0"/>
                                  </p:stCondLst>
                                  <p:childTnLst>
                                    <p:set>
                                      <p:cBhvr>
                                        <p:cTn id="90" dur="1" fill="hold">
                                          <p:stCondLst>
                                            <p:cond delay="0"/>
                                          </p:stCondLst>
                                        </p:cTn>
                                        <p:tgtEl>
                                          <p:spTgt spid="21516"/>
                                        </p:tgtEl>
                                        <p:attrNameLst>
                                          <p:attrName>style.visibility</p:attrName>
                                        </p:attrNameLst>
                                      </p:cBhvr>
                                      <p:to>
                                        <p:strVal val="visible"/>
                                      </p:to>
                                    </p:set>
                                    <p:anim calcmode="lin" valueType="num">
                                      <p:cBhvr>
                                        <p:cTn id="91" dur="500" fill="hold"/>
                                        <p:tgtEl>
                                          <p:spTgt spid="21516"/>
                                        </p:tgtEl>
                                        <p:attrNameLst>
                                          <p:attrName>ppt_w</p:attrName>
                                        </p:attrNameLst>
                                      </p:cBhvr>
                                      <p:tavLst>
                                        <p:tav tm="0">
                                          <p:val>
                                            <p:strVal val="(6*min(max(#ppt_w*#ppt_h,.3),1)-7.4)/-.7*#ppt_w"/>
                                          </p:val>
                                        </p:tav>
                                        <p:tav tm="100000">
                                          <p:val>
                                            <p:strVal val="#ppt_w"/>
                                          </p:val>
                                        </p:tav>
                                      </p:tavLst>
                                    </p:anim>
                                    <p:anim calcmode="lin" valueType="num">
                                      <p:cBhvr>
                                        <p:cTn id="92" dur="500" fill="hold"/>
                                        <p:tgtEl>
                                          <p:spTgt spid="21516"/>
                                        </p:tgtEl>
                                        <p:attrNameLst>
                                          <p:attrName>ppt_h</p:attrName>
                                        </p:attrNameLst>
                                      </p:cBhvr>
                                      <p:tavLst>
                                        <p:tav tm="0">
                                          <p:val>
                                            <p:strVal val="(6*min(max(#ppt_w*#ppt_h,.3),1)-7.4)/-.7*#ppt_h"/>
                                          </p:val>
                                        </p:tav>
                                        <p:tav tm="100000">
                                          <p:val>
                                            <p:strVal val="#ppt_h"/>
                                          </p:val>
                                        </p:tav>
                                      </p:tavLst>
                                    </p:anim>
                                    <p:anim calcmode="lin" valueType="num">
                                      <p:cBhvr>
                                        <p:cTn id="93" dur="500" fill="hold"/>
                                        <p:tgtEl>
                                          <p:spTgt spid="21516"/>
                                        </p:tgtEl>
                                        <p:attrNameLst>
                                          <p:attrName>ppt_x</p:attrName>
                                        </p:attrNameLst>
                                      </p:cBhvr>
                                      <p:tavLst>
                                        <p:tav tm="0">
                                          <p:val>
                                            <p:fltVal val="0.5"/>
                                          </p:val>
                                        </p:tav>
                                        <p:tav tm="100000">
                                          <p:val>
                                            <p:strVal val="#ppt_x"/>
                                          </p:val>
                                        </p:tav>
                                      </p:tavLst>
                                    </p:anim>
                                    <p:anim calcmode="lin" valueType="num">
                                      <p:cBhvr>
                                        <p:cTn id="94" dur="500" fill="hold"/>
                                        <p:tgtEl>
                                          <p:spTgt spid="21516"/>
                                        </p:tgtEl>
                                        <p:attrNameLst>
                                          <p:attrName>ppt_y</p:attrName>
                                        </p:attrNameLst>
                                      </p:cBhvr>
                                      <p:tavLst>
                                        <p:tav tm="0">
                                          <p:val>
                                            <p:strVal val="1+(6*min(max(#ppt_w*#ppt_h,.3),1)-7.4)/-.7*#ppt_h/2"/>
                                          </p:val>
                                        </p:tav>
                                        <p:tav tm="100000">
                                          <p:val>
                                            <p:strVal val="#ppt_y"/>
                                          </p:val>
                                        </p:tav>
                                      </p:tavLst>
                                    </p:anim>
                                  </p:childTnLst>
                                </p:cTn>
                              </p:par>
                            </p:childTnLst>
                          </p:cTn>
                        </p:par>
                        <p:par>
                          <p:cTn id="95" fill="hold" nodeType="afterGroup">
                            <p:stCondLst>
                              <p:cond delay="6500"/>
                            </p:stCondLst>
                            <p:childTnLst>
                              <p:par>
                                <p:cTn id="96" presetID="23" presetClass="entr" presetSubtype="36" fill="hold" nodeType="afterEffect">
                                  <p:stCondLst>
                                    <p:cond delay="0"/>
                                  </p:stCondLst>
                                  <p:childTnLst>
                                    <p:set>
                                      <p:cBhvr>
                                        <p:cTn id="97" dur="1" fill="hold">
                                          <p:stCondLst>
                                            <p:cond delay="0"/>
                                          </p:stCondLst>
                                        </p:cTn>
                                        <p:tgtEl>
                                          <p:spTgt spid="4"/>
                                        </p:tgtEl>
                                        <p:attrNameLst>
                                          <p:attrName>style.visibility</p:attrName>
                                        </p:attrNameLst>
                                      </p:cBhvr>
                                      <p:to>
                                        <p:strVal val="visible"/>
                                      </p:to>
                                    </p:set>
                                    <p:anim calcmode="lin" valueType="num">
                                      <p:cBhvr>
                                        <p:cTn id="98" dur="500" fill="hold"/>
                                        <p:tgtEl>
                                          <p:spTgt spid="4"/>
                                        </p:tgtEl>
                                        <p:attrNameLst>
                                          <p:attrName>ppt_w</p:attrName>
                                        </p:attrNameLst>
                                      </p:cBhvr>
                                      <p:tavLst>
                                        <p:tav tm="0">
                                          <p:val>
                                            <p:strVal val="(6*min(max(#ppt_w*#ppt_h,.3),1)-7.4)/-.7*#ppt_w"/>
                                          </p:val>
                                        </p:tav>
                                        <p:tav tm="100000">
                                          <p:val>
                                            <p:strVal val="#ppt_w"/>
                                          </p:val>
                                        </p:tav>
                                      </p:tavLst>
                                    </p:anim>
                                    <p:anim calcmode="lin" valueType="num">
                                      <p:cBhvr>
                                        <p:cTn id="99" dur="500" fill="hold"/>
                                        <p:tgtEl>
                                          <p:spTgt spid="4"/>
                                        </p:tgtEl>
                                        <p:attrNameLst>
                                          <p:attrName>ppt_h</p:attrName>
                                        </p:attrNameLst>
                                      </p:cBhvr>
                                      <p:tavLst>
                                        <p:tav tm="0">
                                          <p:val>
                                            <p:strVal val="(6*min(max(#ppt_w*#ppt_h,.3),1)-7.4)/-.7*#ppt_h"/>
                                          </p:val>
                                        </p:tav>
                                        <p:tav tm="100000">
                                          <p:val>
                                            <p:strVal val="#ppt_h"/>
                                          </p:val>
                                        </p:tav>
                                      </p:tavLst>
                                    </p:anim>
                                    <p:anim calcmode="lin" valueType="num">
                                      <p:cBhvr>
                                        <p:cTn id="100" dur="500" fill="hold"/>
                                        <p:tgtEl>
                                          <p:spTgt spid="4"/>
                                        </p:tgtEl>
                                        <p:attrNameLst>
                                          <p:attrName>ppt_x</p:attrName>
                                        </p:attrNameLst>
                                      </p:cBhvr>
                                      <p:tavLst>
                                        <p:tav tm="0">
                                          <p:val>
                                            <p:fltVal val="0.5"/>
                                          </p:val>
                                        </p:tav>
                                        <p:tav tm="100000">
                                          <p:val>
                                            <p:strVal val="#ppt_x"/>
                                          </p:val>
                                        </p:tav>
                                      </p:tavLst>
                                    </p:anim>
                                    <p:anim calcmode="lin" valueType="num">
                                      <p:cBhvr>
                                        <p:cTn id="101"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102" fill="hold" nodeType="afterGroup">
                            <p:stCondLst>
                              <p:cond delay="7000"/>
                            </p:stCondLst>
                            <p:childTnLst>
                              <p:par>
                                <p:cTn id="103" presetID="23" presetClass="entr" presetSubtype="36" fill="hold" nodeType="afterEffect">
                                  <p:stCondLst>
                                    <p:cond delay="0"/>
                                  </p:stCondLst>
                                  <p:childTnLst>
                                    <p:set>
                                      <p:cBhvr>
                                        <p:cTn id="104" dur="1" fill="hold">
                                          <p:stCondLst>
                                            <p:cond delay="0"/>
                                          </p:stCondLst>
                                        </p:cTn>
                                        <p:tgtEl>
                                          <p:spTgt spid="21524"/>
                                        </p:tgtEl>
                                        <p:attrNameLst>
                                          <p:attrName>style.visibility</p:attrName>
                                        </p:attrNameLst>
                                      </p:cBhvr>
                                      <p:to>
                                        <p:strVal val="visible"/>
                                      </p:to>
                                    </p:set>
                                    <p:anim calcmode="lin" valueType="num">
                                      <p:cBhvr>
                                        <p:cTn id="105" dur="500" fill="hold"/>
                                        <p:tgtEl>
                                          <p:spTgt spid="21524"/>
                                        </p:tgtEl>
                                        <p:attrNameLst>
                                          <p:attrName>ppt_w</p:attrName>
                                        </p:attrNameLst>
                                      </p:cBhvr>
                                      <p:tavLst>
                                        <p:tav tm="0">
                                          <p:val>
                                            <p:strVal val="(6*min(max(#ppt_w*#ppt_h,.3),1)-7.4)/-.7*#ppt_w"/>
                                          </p:val>
                                        </p:tav>
                                        <p:tav tm="100000">
                                          <p:val>
                                            <p:strVal val="#ppt_w"/>
                                          </p:val>
                                        </p:tav>
                                      </p:tavLst>
                                    </p:anim>
                                    <p:anim calcmode="lin" valueType="num">
                                      <p:cBhvr>
                                        <p:cTn id="106" dur="500" fill="hold"/>
                                        <p:tgtEl>
                                          <p:spTgt spid="21524"/>
                                        </p:tgtEl>
                                        <p:attrNameLst>
                                          <p:attrName>ppt_h</p:attrName>
                                        </p:attrNameLst>
                                      </p:cBhvr>
                                      <p:tavLst>
                                        <p:tav tm="0">
                                          <p:val>
                                            <p:strVal val="(6*min(max(#ppt_w*#ppt_h,.3),1)-7.4)/-.7*#ppt_h"/>
                                          </p:val>
                                        </p:tav>
                                        <p:tav tm="100000">
                                          <p:val>
                                            <p:strVal val="#ppt_h"/>
                                          </p:val>
                                        </p:tav>
                                      </p:tavLst>
                                    </p:anim>
                                    <p:anim calcmode="lin" valueType="num">
                                      <p:cBhvr>
                                        <p:cTn id="107" dur="500" fill="hold"/>
                                        <p:tgtEl>
                                          <p:spTgt spid="21524"/>
                                        </p:tgtEl>
                                        <p:attrNameLst>
                                          <p:attrName>ppt_x</p:attrName>
                                        </p:attrNameLst>
                                      </p:cBhvr>
                                      <p:tavLst>
                                        <p:tav tm="0">
                                          <p:val>
                                            <p:fltVal val="0.5"/>
                                          </p:val>
                                        </p:tav>
                                        <p:tav tm="100000">
                                          <p:val>
                                            <p:strVal val="#ppt_x"/>
                                          </p:val>
                                        </p:tav>
                                      </p:tavLst>
                                    </p:anim>
                                    <p:anim calcmode="lin" valueType="num">
                                      <p:cBhvr>
                                        <p:cTn id="108" dur="500" fill="hold"/>
                                        <p:tgtEl>
                                          <p:spTgt spid="21524"/>
                                        </p:tgtEl>
                                        <p:attrNameLst>
                                          <p:attrName>ppt_y</p:attrName>
                                        </p:attrNameLst>
                                      </p:cBhvr>
                                      <p:tavLst>
                                        <p:tav tm="0">
                                          <p:val>
                                            <p:strVal val="1+(6*min(max(#ppt_w*#ppt_h,.3),1)-7.4)/-.7*#ppt_h/2"/>
                                          </p:val>
                                        </p:tav>
                                        <p:tav tm="100000">
                                          <p:val>
                                            <p:strVal val="#ppt_y"/>
                                          </p:val>
                                        </p:tav>
                                      </p:tavLst>
                                    </p:anim>
                                  </p:childTnLst>
                                </p:cTn>
                              </p:par>
                            </p:childTnLst>
                          </p:cTn>
                        </p:par>
                        <p:par>
                          <p:cTn id="109" fill="hold" nodeType="afterGroup">
                            <p:stCondLst>
                              <p:cond delay="7500"/>
                            </p:stCondLst>
                            <p:childTnLst>
                              <p:par>
                                <p:cTn id="110" presetID="23" presetClass="entr" presetSubtype="36" fill="hold" nodeType="afterEffect">
                                  <p:stCondLst>
                                    <p:cond delay="0"/>
                                  </p:stCondLst>
                                  <p:childTnLst>
                                    <p:set>
                                      <p:cBhvr>
                                        <p:cTn id="111" dur="1" fill="hold">
                                          <p:stCondLst>
                                            <p:cond delay="0"/>
                                          </p:stCondLst>
                                        </p:cTn>
                                        <p:tgtEl>
                                          <p:spTgt spid="11"/>
                                        </p:tgtEl>
                                        <p:attrNameLst>
                                          <p:attrName>style.visibility</p:attrName>
                                        </p:attrNameLst>
                                      </p:cBhvr>
                                      <p:to>
                                        <p:strVal val="visible"/>
                                      </p:to>
                                    </p:set>
                                    <p:anim calcmode="lin" valueType="num">
                                      <p:cBhvr>
                                        <p:cTn id="112" dur="500" fill="hold"/>
                                        <p:tgtEl>
                                          <p:spTgt spid="11"/>
                                        </p:tgtEl>
                                        <p:attrNameLst>
                                          <p:attrName>ppt_w</p:attrName>
                                        </p:attrNameLst>
                                      </p:cBhvr>
                                      <p:tavLst>
                                        <p:tav tm="0">
                                          <p:val>
                                            <p:strVal val="(6*min(max(#ppt_w*#ppt_h,.3),1)-7.4)/-.7*#ppt_w"/>
                                          </p:val>
                                        </p:tav>
                                        <p:tav tm="100000">
                                          <p:val>
                                            <p:strVal val="#ppt_w"/>
                                          </p:val>
                                        </p:tav>
                                      </p:tavLst>
                                    </p:anim>
                                    <p:anim calcmode="lin" valueType="num">
                                      <p:cBhvr>
                                        <p:cTn id="113" dur="500" fill="hold"/>
                                        <p:tgtEl>
                                          <p:spTgt spid="11"/>
                                        </p:tgtEl>
                                        <p:attrNameLst>
                                          <p:attrName>ppt_h</p:attrName>
                                        </p:attrNameLst>
                                      </p:cBhvr>
                                      <p:tavLst>
                                        <p:tav tm="0">
                                          <p:val>
                                            <p:strVal val="(6*min(max(#ppt_w*#ppt_h,.3),1)-7.4)/-.7*#ppt_h"/>
                                          </p:val>
                                        </p:tav>
                                        <p:tav tm="100000">
                                          <p:val>
                                            <p:strVal val="#ppt_h"/>
                                          </p:val>
                                        </p:tav>
                                      </p:tavLst>
                                    </p:anim>
                                    <p:anim calcmode="lin" valueType="num">
                                      <p:cBhvr>
                                        <p:cTn id="114" dur="500" fill="hold"/>
                                        <p:tgtEl>
                                          <p:spTgt spid="11"/>
                                        </p:tgtEl>
                                        <p:attrNameLst>
                                          <p:attrName>ppt_x</p:attrName>
                                        </p:attrNameLst>
                                      </p:cBhvr>
                                      <p:tavLst>
                                        <p:tav tm="0">
                                          <p:val>
                                            <p:fltVal val="0.5"/>
                                          </p:val>
                                        </p:tav>
                                        <p:tav tm="100000">
                                          <p:val>
                                            <p:strVal val="#ppt_x"/>
                                          </p:val>
                                        </p:tav>
                                      </p:tavLst>
                                    </p:anim>
                                    <p:anim calcmode="lin" valueType="num">
                                      <p:cBhvr>
                                        <p:cTn id="115"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116" fill="hold" nodeType="afterGroup">
                            <p:stCondLst>
                              <p:cond delay="8000"/>
                            </p:stCondLst>
                            <p:childTnLst>
                              <p:par>
                                <p:cTn id="117" presetID="23" presetClass="entr" presetSubtype="36" fill="hold" nodeType="after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p:cTn id="119" dur="500" fill="hold"/>
                                        <p:tgtEl>
                                          <p:spTgt spid="21"/>
                                        </p:tgtEl>
                                        <p:attrNameLst>
                                          <p:attrName>ppt_w</p:attrName>
                                        </p:attrNameLst>
                                      </p:cBhvr>
                                      <p:tavLst>
                                        <p:tav tm="0">
                                          <p:val>
                                            <p:strVal val="(6*min(max(#ppt_w*#ppt_h,.3),1)-7.4)/-.7*#ppt_w"/>
                                          </p:val>
                                        </p:tav>
                                        <p:tav tm="100000">
                                          <p:val>
                                            <p:strVal val="#ppt_w"/>
                                          </p:val>
                                        </p:tav>
                                      </p:tavLst>
                                    </p:anim>
                                    <p:anim calcmode="lin" valueType="num">
                                      <p:cBhvr>
                                        <p:cTn id="120" dur="500" fill="hold"/>
                                        <p:tgtEl>
                                          <p:spTgt spid="21"/>
                                        </p:tgtEl>
                                        <p:attrNameLst>
                                          <p:attrName>ppt_h</p:attrName>
                                        </p:attrNameLst>
                                      </p:cBhvr>
                                      <p:tavLst>
                                        <p:tav tm="0">
                                          <p:val>
                                            <p:strVal val="(6*min(max(#ppt_w*#ppt_h,.3),1)-7.4)/-.7*#ppt_h"/>
                                          </p:val>
                                        </p:tav>
                                        <p:tav tm="100000">
                                          <p:val>
                                            <p:strVal val="#ppt_h"/>
                                          </p:val>
                                        </p:tav>
                                      </p:tavLst>
                                    </p:anim>
                                    <p:anim calcmode="lin" valueType="num">
                                      <p:cBhvr>
                                        <p:cTn id="121" dur="500" fill="hold"/>
                                        <p:tgtEl>
                                          <p:spTgt spid="21"/>
                                        </p:tgtEl>
                                        <p:attrNameLst>
                                          <p:attrName>ppt_x</p:attrName>
                                        </p:attrNameLst>
                                      </p:cBhvr>
                                      <p:tavLst>
                                        <p:tav tm="0">
                                          <p:val>
                                            <p:fltVal val="0.5"/>
                                          </p:val>
                                        </p:tav>
                                        <p:tav tm="100000">
                                          <p:val>
                                            <p:strVal val="#ppt_x"/>
                                          </p:val>
                                        </p:tav>
                                      </p:tavLst>
                                    </p:anim>
                                    <p:anim calcmode="lin" valueType="num">
                                      <p:cBhvr>
                                        <p:cTn id="12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123" fill="hold" nodeType="afterGroup">
                            <p:stCondLst>
                              <p:cond delay="8500"/>
                            </p:stCondLst>
                            <p:childTnLst>
                              <p:par>
                                <p:cTn id="124" presetID="23" presetClass="entr" presetSubtype="36" fill="hold" nodeType="after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500" fill="hold"/>
                                        <p:tgtEl>
                                          <p:spTgt spid="20"/>
                                        </p:tgtEl>
                                        <p:attrNameLst>
                                          <p:attrName>ppt_w</p:attrName>
                                        </p:attrNameLst>
                                      </p:cBhvr>
                                      <p:tavLst>
                                        <p:tav tm="0">
                                          <p:val>
                                            <p:strVal val="(6*min(max(#ppt_w*#ppt_h,.3),1)-7.4)/-.7*#ppt_w"/>
                                          </p:val>
                                        </p:tav>
                                        <p:tav tm="100000">
                                          <p:val>
                                            <p:strVal val="#ppt_w"/>
                                          </p:val>
                                        </p:tav>
                                      </p:tavLst>
                                    </p:anim>
                                    <p:anim calcmode="lin" valueType="num">
                                      <p:cBhvr>
                                        <p:cTn id="127" dur="500" fill="hold"/>
                                        <p:tgtEl>
                                          <p:spTgt spid="20"/>
                                        </p:tgtEl>
                                        <p:attrNameLst>
                                          <p:attrName>ppt_h</p:attrName>
                                        </p:attrNameLst>
                                      </p:cBhvr>
                                      <p:tavLst>
                                        <p:tav tm="0">
                                          <p:val>
                                            <p:strVal val="(6*min(max(#ppt_w*#ppt_h,.3),1)-7.4)/-.7*#ppt_h"/>
                                          </p:val>
                                        </p:tav>
                                        <p:tav tm="100000">
                                          <p:val>
                                            <p:strVal val="#ppt_h"/>
                                          </p:val>
                                        </p:tav>
                                      </p:tavLst>
                                    </p:anim>
                                    <p:anim calcmode="lin" valueType="num">
                                      <p:cBhvr>
                                        <p:cTn id="128" dur="500" fill="hold"/>
                                        <p:tgtEl>
                                          <p:spTgt spid="20"/>
                                        </p:tgtEl>
                                        <p:attrNameLst>
                                          <p:attrName>ppt_x</p:attrName>
                                        </p:attrNameLst>
                                      </p:cBhvr>
                                      <p:tavLst>
                                        <p:tav tm="0">
                                          <p:val>
                                            <p:fltVal val="0.5"/>
                                          </p:val>
                                        </p:tav>
                                        <p:tav tm="100000">
                                          <p:val>
                                            <p:strVal val="#ppt_x"/>
                                          </p:val>
                                        </p:tav>
                                      </p:tavLst>
                                    </p:anim>
                                    <p:anim calcmode="lin" valueType="num">
                                      <p:cBhvr>
                                        <p:cTn id="129"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30" fill="hold" nodeType="afterGroup">
                            <p:stCondLst>
                              <p:cond delay="9000"/>
                            </p:stCondLst>
                            <p:childTnLst>
                              <p:par>
                                <p:cTn id="131" presetID="23" presetClass="entr" presetSubtype="36" fill="hold" nodeType="afterEffect">
                                  <p:stCondLst>
                                    <p:cond delay="0"/>
                                  </p:stCondLst>
                                  <p:childTnLst>
                                    <p:set>
                                      <p:cBhvr>
                                        <p:cTn id="132" dur="1" fill="hold">
                                          <p:stCondLst>
                                            <p:cond delay="0"/>
                                          </p:stCondLst>
                                        </p:cTn>
                                        <p:tgtEl>
                                          <p:spTgt spid="22"/>
                                        </p:tgtEl>
                                        <p:attrNameLst>
                                          <p:attrName>style.visibility</p:attrName>
                                        </p:attrNameLst>
                                      </p:cBhvr>
                                      <p:to>
                                        <p:strVal val="visible"/>
                                      </p:to>
                                    </p:set>
                                    <p:anim calcmode="lin" valueType="num">
                                      <p:cBhvr>
                                        <p:cTn id="133" dur="500" fill="hold"/>
                                        <p:tgtEl>
                                          <p:spTgt spid="22"/>
                                        </p:tgtEl>
                                        <p:attrNameLst>
                                          <p:attrName>ppt_w</p:attrName>
                                        </p:attrNameLst>
                                      </p:cBhvr>
                                      <p:tavLst>
                                        <p:tav tm="0">
                                          <p:val>
                                            <p:strVal val="(6*min(max(#ppt_w*#ppt_h,.3),1)-7.4)/-.7*#ppt_w"/>
                                          </p:val>
                                        </p:tav>
                                        <p:tav tm="100000">
                                          <p:val>
                                            <p:strVal val="#ppt_w"/>
                                          </p:val>
                                        </p:tav>
                                      </p:tavLst>
                                    </p:anim>
                                    <p:anim calcmode="lin" valueType="num">
                                      <p:cBhvr>
                                        <p:cTn id="134" dur="500" fill="hold"/>
                                        <p:tgtEl>
                                          <p:spTgt spid="22"/>
                                        </p:tgtEl>
                                        <p:attrNameLst>
                                          <p:attrName>ppt_h</p:attrName>
                                        </p:attrNameLst>
                                      </p:cBhvr>
                                      <p:tavLst>
                                        <p:tav tm="0">
                                          <p:val>
                                            <p:strVal val="(6*min(max(#ppt_w*#ppt_h,.3),1)-7.4)/-.7*#ppt_h"/>
                                          </p:val>
                                        </p:tav>
                                        <p:tav tm="100000">
                                          <p:val>
                                            <p:strVal val="#ppt_h"/>
                                          </p:val>
                                        </p:tav>
                                      </p:tavLst>
                                    </p:anim>
                                    <p:anim calcmode="lin" valueType="num">
                                      <p:cBhvr>
                                        <p:cTn id="135" dur="500" fill="hold"/>
                                        <p:tgtEl>
                                          <p:spTgt spid="22"/>
                                        </p:tgtEl>
                                        <p:attrNameLst>
                                          <p:attrName>ppt_x</p:attrName>
                                        </p:attrNameLst>
                                      </p:cBhvr>
                                      <p:tavLst>
                                        <p:tav tm="0">
                                          <p:val>
                                            <p:fltVal val="0.5"/>
                                          </p:val>
                                        </p:tav>
                                        <p:tav tm="100000">
                                          <p:val>
                                            <p:strVal val="#ppt_x"/>
                                          </p:val>
                                        </p:tav>
                                      </p:tavLst>
                                    </p:anim>
                                    <p:anim calcmode="lin" valueType="num">
                                      <p:cBhvr>
                                        <p:cTn id="136"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37" fill="hold" nodeType="afterGroup">
                            <p:stCondLst>
                              <p:cond delay="9500"/>
                            </p:stCondLst>
                            <p:childTnLst>
                              <p:par>
                                <p:cTn id="138" presetID="23" presetClass="entr" presetSubtype="36" fill="hold" nodeType="afterEffect">
                                  <p:stCondLst>
                                    <p:cond delay="0"/>
                                  </p:stCondLst>
                                  <p:childTnLst>
                                    <p:set>
                                      <p:cBhvr>
                                        <p:cTn id="139" dur="1" fill="hold">
                                          <p:stCondLst>
                                            <p:cond delay="0"/>
                                          </p:stCondLst>
                                        </p:cTn>
                                        <p:tgtEl>
                                          <p:spTgt spid="21517"/>
                                        </p:tgtEl>
                                        <p:attrNameLst>
                                          <p:attrName>style.visibility</p:attrName>
                                        </p:attrNameLst>
                                      </p:cBhvr>
                                      <p:to>
                                        <p:strVal val="visible"/>
                                      </p:to>
                                    </p:set>
                                    <p:anim calcmode="lin" valueType="num">
                                      <p:cBhvr>
                                        <p:cTn id="140" dur="500" fill="hold"/>
                                        <p:tgtEl>
                                          <p:spTgt spid="21517"/>
                                        </p:tgtEl>
                                        <p:attrNameLst>
                                          <p:attrName>ppt_w</p:attrName>
                                        </p:attrNameLst>
                                      </p:cBhvr>
                                      <p:tavLst>
                                        <p:tav tm="0">
                                          <p:val>
                                            <p:strVal val="(6*min(max(#ppt_w*#ppt_h,.3),1)-7.4)/-.7*#ppt_w"/>
                                          </p:val>
                                        </p:tav>
                                        <p:tav tm="100000">
                                          <p:val>
                                            <p:strVal val="#ppt_w"/>
                                          </p:val>
                                        </p:tav>
                                      </p:tavLst>
                                    </p:anim>
                                    <p:anim calcmode="lin" valueType="num">
                                      <p:cBhvr>
                                        <p:cTn id="141" dur="500" fill="hold"/>
                                        <p:tgtEl>
                                          <p:spTgt spid="21517"/>
                                        </p:tgtEl>
                                        <p:attrNameLst>
                                          <p:attrName>ppt_h</p:attrName>
                                        </p:attrNameLst>
                                      </p:cBhvr>
                                      <p:tavLst>
                                        <p:tav tm="0">
                                          <p:val>
                                            <p:strVal val="(6*min(max(#ppt_w*#ppt_h,.3),1)-7.4)/-.7*#ppt_h"/>
                                          </p:val>
                                        </p:tav>
                                        <p:tav tm="100000">
                                          <p:val>
                                            <p:strVal val="#ppt_h"/>
                                          </p:val>
                                        </p:tav>
                                      </p:tavLst>
                                    </p:anim>
                                    <p:anim calcmode="lin" valueType="num">
                                      <p:cBhvr>
                                        <p:cTn id="142" dur="500" fill="hold"/>
                                        <p:tgtEl>
                                          <p:spTgt spid="21517"/>
                                        </p:tgtEl>
                                        <p:attrNameLst>
                                          <p:attrName>ppt_x</p:attrName>
                                        </p:attrNameLst>
                                      </p:cBhvr>
                                      <p:tavLst>
                                        <p:tav tm="0">
                                          <p:val>
                                            <p:fltVal val="0.5"/>
                                          </p:val>
                                        </p:tav>
                                        <p:tav tm="100000">
                                          <p:val>
                                            <p:strVal val="#ppt_x"/>
                                          </p:val>
                                        </p:tav>
                                      </p:tavLst>
                                    </p:anim>
                                    <p:anim calcmode="lin" valueType="num">
                                      <p:cBhvr>
                                        <p:cTn id="143" dur="500" fill="hold"/>
                                        <p:tgtEl>
                                          <p:spTgt spid="21517"/>
                                        </p:tgtEl>
                                        <p:attrNameLst>
                                          <p:attrName>ppt_y</p:attrName>
                                        </p:attrNameLst>
                                      </p:cBhvr>
                                      <p:tavLst>
                                        <p:tav tm="0">
                                          <p:val>
                                            <p:strVal val="1+(6*min(max(#ppt_w*#ppt_h,.3),1)-7.4)/-.7*#ppt_h/2"/>
                                          </p:val>
                                        </p:tav>
                                        <p:tav tm="100000">
                                          <p:val>
                                            <p:strVal val="#ppt_y"/>
                                          </p:val>
                                        </p:tav>
                                      </p:tavLst>
                                    </p:anim>
                                  </p:childTnLst>
                                </p:cTn>
                              </p:par>
                            </p:childTnLst>
                          </p:cTn>
                        </p:par>
                        <p:par>
                          <p:cTn id="144" fill="hold" nodeType="afterGroup">
                            <p:stCondLst>
                              <p:cond delay="10000"/>
                            </p:stCondLst>
                            <p:childTnLst>
                              <p:par>
                                <p:cTn id="145" presetID="23" presetClass="entr" presetSubtype="36" fill="hold" nodeType="afterEffect">
                                  <p:stCondLst>
                                    <p:cond delay="0"/>
                                  </p:stCondLst>
                                  <p:childTnLst>
                                    <p:set>
                                      <p:cBhvr>
                                        <p:cTn id="146" dur="1" fill="hold">
                                          <p:stCondLst>
                                            <p:cond delay="0"/>
                                          </p:stCondLst>
                                        </p:cTn>
                                        <p:tgtEl>
                                          <p:spTgt spid="5"/>
                                        </p:tgtEl>
                                        <p:attrNameLst>
                                          <p:attrName>style.visibility</p:attrName>
                                        </p:attrNameLst>
                                      </p:cBhvr>
                                      <p:to>
                                        <p:strVal val="visible"/>
                                      </p:to>
                                    </p:set>
                                    <p:anim calcmode="lin" valueType="num">
                                      <p:cBhvr>
                                        <p:cTn id="147" dur="500" fill="hold"/>
                                        <p:tgtEl>
                                          <p:spTgt spid="5"/>
                                        </p:tgtEl>
                                        <p:attrNameLst>
                                          <p:attrName>ppt_w</p:attrName>
                                        </p:attrNameLst>
                                      </p:cBhvr>
                                      <p:tavLst>
                                        <p:tav tm="0">
                                          <p:val>
                                            <p:strVal val="(6*min(max(#ppt_w*#ppt_h,.3),1)-7.4)/-.7*#ppt_w"/>
                                          </p:val>
                                        </p:tav>
                                        <p:tav tm="100000">
                                          <p:val>
                                            <p:strVal val="#ppt_w"/>
                                          </p:val>
                                        </p:tav>
                                      </p:tavLst>
                                    </p:anim>
                                    <p:anim calcmode="lin" valueType="num">
                                      <p:cBhvr>
                                        <p:cTn id="148" dur="500" fill="hold"/>
                                        <p:tgtEl>
                                          <p:spTgt spid="5"/>
                                        </p:tgtEl>
                                        <p:attrNameLst>
                                          <p:attrName>ppt_h</p:attrName>
                                        </p:attrNameLst>
                                      </p:cBhvr>
                                      <p:tavLst>
                                        <p:tav tm="0">
                                          <p:val>
                                            <p:strVal val="(6*min(max(#ppt_w*#ppt_h,.3),1)-7.4)/-.7*#ppt_h"/>
                                          </p:val>
                                        </p:tav>
                                        <p:tav tm="100000">
                                          <p:val>
                                            <p:strVal val="#ppt_h"/>
                                          </p:val>
                                        </p:tav>
                                      </p:tavLst>
                                    </p:anim>
                                    <p:anim calcmode="lin" valueType="num">
                                      <p:cBhvr>
                                        <p:cTn id="149" dur="500" fill="hold"/>
                                        <p:tgtEl>
                                          <p:spTgt spid="5"/>
                                        </p:tgtEl>
                                        <p:attrNameLst>
                                          <p:attrName>ppt_x</p:attrName>
                                        </p:attrNameLst>
                                      </p:cBhvr>
                                      <p:tavLst>
                                        <p:tav tm="0">
                                          <p:val>
                                            <p:fltVal val="0.5"/>
                                          </p:val>
                                        </p:tav>
                                        <p:tav tm="100000">
                                          <p:val>
                                            <p:strVal val="#ppt_x"/>
                                          </p:val>
                                        </p:tav>
                                      </p:tavLst>
                                    </p:anim>
                                    <p:anim calcmode="lin" valueType="num">
                                      <p:cBhvr>
                                        <p:cTn id="15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51" fill="hold" nodeType="afterGroup">
                            <p:stCondLst>
                              <p:cond delay="10500"/>
                            </p:stCondLst>
                            <p:childTnLst>
                              <p:par>
                                <p:cTn id="152" presetID="23" presetClass="entr" presetSubtype="36" fill="hold" nodeType="afterEffect">
                                  <p:stCondLst>
                                    <p:cond delay="0"/>
                                  </p:stCondLst>
                                  <p:childTnLst>
                                    <p:set>
                                      <p:cBhvr>
                                        <p:cTn id="153" dur="1" fill="hold">
                                          <p:stCondLst>
                                            <p:cond delay="0"/>
                                          </p:stCondLst>
                                        </p:cTn>
                                        <p:tgtEl>
                                          <p:spTgt spid="23"/>
                                        </p:tgtEl>
                                        <p:attrNameLst>
                                          <p:attrName>style.visibility</p:attrName>
                                        </p:attrNameLst>
                                      </p:cBhvr>
                                      <p:to>
                                        <p:strVal val="visible"/>
                                      </p:to>
                                    </p:set>
                                    <p:anim calcmode="lin" valueType="num">
                                      <p:cBhvr>
                                        <p:cTn id="154" dur="500" fill="hold"/>
                                        <p:tgtEl>
                                          <p:spTgt spid="23"/>
                                        </p:tgtEl>
                                        <p:attrNameLst>
                                          <p:attrName>ppt_w</p:attrName>
                                        </p:attrNameLst>
                                      </p:cBhvr>
                                      <p:tavLst>
                                        <p:tav tm="0">
                                          <p:val>
                                            <p:strVal val="(6*min(max(#ppt_w*#ppt_h,.3),1)-7.4)/-.7*#ppt_w"/>
                                          </p:val>
                                        </p:tav>
                                        <p:tav tm="100000">
                                          <p:val>
                                            <p:strVal val="#ppt_w"/>
                                          </p:val>
                                        </p:tav>
                                      </p:tavLst>
                                    </p:anim>
                                    <p:anim calcmode="lin" valueType="num">
                                      <p:cBhvr>
                                        <p:cTn id="155" dur="500" fill="hold"/>
                                        <p:tgtEl>
                                          <p:spTgt spid="23"/>
                                        </p:tgtEl>
                                        <p:attrNameLst>
                                          <p:attrName>ppt_h</p:attrName>
                                        </p:attrNameLst>
                                      </p:cBhvr>
                                      <p:tavLst>
                                        <p:tav tm="0">
                                          <p:val>
                                            <p:strVal val="(6*min(max(#ppt_w*#ppt_h,.3),1)-7.4)/-.7*#ppt_h"/>
                                          </p:val>
                                        </p:tav>
                                        <p:tav tm="100000">
                                          <p:val>
                                            <p:strVal val="#ppt_h"/>
                                          </p:val>
                                        </p:tav>
                                      </p:tavLst>
                                    </p:anim>
                                    <p:anim calcmode="lin" valueType="num">
                                      <p:cBhvr>
                                        <p:cTn id="156" dur="500" fill="hold"/>
                                        <p:tgtEl>
                                          <p:spTgt spid="23"/>
                                        </p:tgtEl>
                                        <p:attrNameLst>
                                          <p:attrName>ppt_x</p:attrName>
                                        </p:attrNameLst>
                                      </p:cBhvr>
                                      <p:tavLst>
                                        <p:tav tm="0">
                                          <p:val>
                                            <p:fltVal val="0.5"/>
                                          </p:val>
                                        </p:tav>
                                        <p:tav tm="100000">
                                          <p:val>
                                            <p:strVal val="#ppt_x"/>
                                          </p:val>
                                        </p:tav>
                                      </p:tavLst>
                                    </p:anim>
                                    <p:anim calcmode="lin" valueType="num">
                                      <p:cBhvr>
                                        <p:cTn id="157"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158" fill="hold" nodeType="afterGroup">
                            <p:stCondLst>
                              <p:cond delay="11000"/>
                            </p:stCondLst>
                            <p:childTnLst>
                              <p:par>
                                <p:cTn id="159" presetID="23" presetClass="entr" presetSubtype="36" fill="hold" nodeType="afterEffect">
                                  <p:stCondLst>
                                    <p:cond delay="0"/>
                                  </p:stCondLst>
                                  <p:childTnLst>
                                    <p:set>
                                      <p:cBhvr>
                                        <p:cTn id="160" dur="1" fill="hold">
                                          <p:stCondLst>
                                            <p:cond delay="0"/>
                                          </p:stCondLst>
                                        </p:cTn>
                                        <p:tgtEl>
                                          <p:spTgt spid="21518"/>
                                        </p:tgtEl>
                                        <p:attrNameLst>
                                          <p:attrName>style.visibility</p:attrName>
                                        </p:attrNameLst>
                                      </p:cBhvr>
                                      <p:to>
                                        <p:strVal val="visible"/>
                                      </p:to>
                                    </p:set>
                                    <p:anim calcmode="lin" valueType="num">
                                      <p:cBhvr>
                                        <p:cTn id="161" dur="500" fill="hold"/>
                                        <p:tgtEl>
                                          <p:spTgt spid="21518"/>
                                        </p:tgtEl>
                                        <p:attrNameLst>
                                          <p:attrName>ppt_w</p:attrName>
                                        </p:attrNameLst>
                                      </p:cBhvr>
                                      <p:tavLst>
                                        <p:tav tm="0">
                                          <p:val>
                                            <p:strVal val="(6*min(max(#ppt_w*#ppt_h,.3),1)-7.4)/-.7*#ppt_w"/>
                                          </p:val>
                                        </p:tav>
                                        <p:tav tm="100000">
                                          <p:val>
                                            <p:strVal val="#ppt_w"/>
                                          </p:val>
                                        </p:tav>
                                      </p:tavLst>
                                    </p:anim>
                                    <p:anim calcmode="lin" valueType="num">
                                      <p:cBhvr>
                                        <p:cTn id="162" dur="500" fill="hold"/>
                                        <p:tgtEl>
                                          <p:spTgt spid="21518"/>
                                        </p:tgtEl>
                                        <p:attrNameLst>
                                          <p:attrName>ppt_h</p:attrName>
                                        </p:attrNameLst>
                                      </p:cBhvr>
                                      <p:tavLst>
                                        <p:tav tm="0">
                                          <p:val>
                                            <p:strVal val="(6*min(max(#ppt_w*#ppt_h,.3),1)-7.4)/-.7*#ppt_h"/>
                                          </p:val>
                                        </p:tav>
                                        <p:tav tm="100000">
                                          <p:val>
                                            <p:strVal val="#ppt_h"/>
                                          </p:val>
                                        </p:tav>
                                      </p:tavLst>
                                    </p:anim>
                                    <p:anim calcmode="lin" valueType="num">
                                      <p:cBhvr>
                                        <p:cTn id="163" dur="500" fill="hold"/>
                                        <p:tgtEl>
                                          <p:spTgt spid="21518"/>
                                        </p:tgtEl>
                                        <p:attrNameLst>
                                          <p:attrName>ppt_x</p:attrName>
                                        </p:attrNameLst>
                                      </p:cBhvr>
                                      <p:tavLst>
                                        <p:tav tm="0">
                                          <p:val>
                                            <p:fltVal val="0.5"/>
                                          </p:val>
                                        </p:tav>
                                        <p:tav tm="100000">
                                          <p:val>
                                            <p:strVal val="#ppt_x"/>
                                          </p:val>
                                        </p:tav>
                                      </p:tavLst>
                                    </p:anim>
                                    <p:anim calcmode="lin" valueType="num">
                                      <p:cBhvr>
                                        <p:cTn id="164" dur="500" fill="hold"/>
                                        <p:tgtEl>
                                          <p:spTgt spid="21518"/>
                                        </p:tgtEl>
                                        <p:attrNameLst>
                                          <p:attrName>ppt_y</p:attrName>
                                        </p:attrNameLst>
                                      </p:cBhvr>
                                      <p:tavLst>
                                        <p:tav tm="0">
                                          <p:val>
                                            <p:strVal val="1+(6*min(max(#ppt_w*#ppt_h,.3),1)-7.4)/-.7*#ppt_h/2"/>
                                          </p:val>
                                        </p:tav>
                                        <p:tav tm="100000">
                                          <p:val>
                                            <p:strVal val="#ppt_y"/>
                                          </p:val>
                                        </p:tav>
                                      </p:tavLst>
                                    </p:anim>
                                  </p:childTnLst>
                                </p:cTn>
                              </p:par>
                            </p:childTnLst>
                          </p:cTn>
                        </p:par>
                        <p:par>
                          <p:cTn id="165" fill="hold" nodeType="afterGroup">
                            <p:stCondLst>
                              <p:cond delay="11500"/>
                            </p:stCondLst>
                            <p:childTnLst>
                              <p:par>
                                <p:cTn id="166" presetID="23" presetClass="entr" presetSubtype="36" fill="hold" nodeType="afterEffect">
                                  <p:stCondLst>
                                    <p:cond delay="0"/>
                                  </p:stCondLst>
                                  <p:childTnLst>
                                    <p:set>
                                      <p:cBhvr>
                                        <p:cTn id="167" dur="1" fill="hold">
                                          <p:stCondLst>
                                            <p:cond delay="0"/>
                                          </p:stCondLst>
                                        </p:cTn>
                                        <p:tgtEl>
                                          <p:spTgt spid="24"/>
                                        </p:tgtEl>
                                        <p:attrNameLst>
                                          <p:attrName>style.visibility</p:attrName>
                                        </p:attrNameLst>
                                      </p:cBhvr>
                                      <p:to>
                                        <p:strVal val="visible"/>
                                      </p:to>
                                    </p:set>
                                    <p:anim calcmode="lin" valueType="num">
                                      <p:cBhvr>
                                        <p:cTn id="168" dur="500" fill="hold"/>
                                        <p:tgtEl>
                                          <p:spTgt spid="24"/>
                                        </p:tgtEl>
                                        <p:attrNameLst>
                                          <p:attrName>ppt_w</p:attrName>
                                        </p:attrNameLst>
                                      </p:cBhvr>
                                      <p:tavLst>
                                        <p:tav tm="0">
                                          <p:val>
                                            <p:strVal val="(6*min(max(#ppt_w*#ppt_h,.3),1)-7.4)/-.7*#ppt_w"/>
                                          </p:val>
                                        </p:tav>
                                        <p:tav tm="100000">
                                          <p:val>
                                            <p:strVal val="#ppt_w"/>
                                          </p:val>
                                        </p:tav>
                                      </p:tavLst>
                                    </p:anim>
                                    <p:anim calcmode="lin" valueType="num">
                                      <p:cBhvr>
                                        <p:cTn id="169" dur="500" fill="hold"/>
                                        <p:tgtEl>
                                          <p:spTgt spid="24"/>
                                        </p:tgtEl>
                                        <p:attrNameLst>
                                          <p:attrName>ppt_h</p:attrName>
                                        </p:attrNameLst>
                                      </p:cBhvr>
                                      <p:tavLst>
                                        <p:tav tm="0">
                                          <p:val>
                                            <p:strVal val="(6*min(max(#ppt_w*#ppt_h,.3),1)-7.4)/-.7*#ppt_h"/>
                                          </p:val>
                                        </p:tav>
                                        <p:tav tm="100000">
                                          <p:val>
                                            <p:strVal val="#ppt_h"/>
                                          </p:val>
                                        </p:tav>
                                      </p:tavLst>
                                    </p:anim>
                                    <p:anim calcmode="lin" valueType="num">
                                      <p:cBhvr>
                                        <p:cTn id="170" dur="500" fill="hold"/>
                                        <p:tgtEl>
                                          <p:spTgt spid="24"/>
                                        </p:tgtEl>
                                        <p:attrNameLst>
                                          <p:attrName>ppt_x</p:attrName>
                                        </p:attrNameLst>
                                      </p:cBhvr>
                                      <p:tavLst>
                                        <p:tav tm="0">
                                          <p:val>
                                            <p:fltVal val="0.5"/>
                                          </p:val>
                                        </p:tav>
                                        <p:tav tm="100000">
                                          <p:val>
                                            <p:strVal val="#ppt_x"/>
                                          </p:val>
                                        </p:tav>
                                      </p:tavLst>
                                    </p:anim>
                                    <p:anim calcmode="lin" valueType="num">
                                      <p:cBhvr>
                                        <p:cTn id="17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172" fill="hold" nodeType="afterGroup">
                            <p:stCondLst>
                              <p:cond delay="12000"/>
                            </p:stCondLst>
                            <p:childTnLst>
                              <p:par>
                                <p:cTn id="173" presetID="23" presetClass="entr" presetSubtype="36" fill="hold" nodeType="afterEffect">
                                  <p:stCondLst>
                                    <p:cond delay="0"/>
                                  </p:stCondLst>
                                  <p:childTnLst>
                                    <p:set>
                                      <p:cBhvr>
                                        <p:cTn id="174" dur="1" fill="hold">
                                          <p:stCondLst>
                                            <p:cond delay="0"/>
                                          </p:stCondLst>
                                        </p:cTn>
                                        <p:tgtEl>
                                          <p:spTgt spid="6"/>
                                        </p:tgtEl>
                                        <p:attrNameLst>
                                          <p:attrName>style.visibility</p:attrName>
                                        </p:attrNameLst>
                                      </p:cBhvr>
                                      <p:to>
                                        <p:strVal val="visible"/>
                                      </p:to>
                                    </p:set>
                                    <p:anim calcmode="lin" valueType="num">
                                      <p:cBhvr>
                                        <p:cTn id="175" dur="500" fill="hold"/>
                                        <p:tgtEl>
                                          <p:spTgt spid="6"/>
                                        </p:tgtEl>
                                        <p:attrNameLst>
                                          <p:attrName>ppt_w</p:attrName>
                                        </p:attrNameLst>
                                      </p:cBhvr>
                                      <p:tavLst>
                                        <p:tav tm="0">
                                          <p:val>
                                            <p:strVal val="(6*min(max(#ppt_w*#ppt_h,.3),1)-7.4)/-.7*#ppt_w"/>
                                          </p:val>
                                        </p:tav>
                                        <p:tav tm="100000">
                                          <p:val>
                                            <p:strVal val="#ppt_w"/>
                                          </p:val>
                                        </p:tav>
                                      </p:tavLst>
                                    </p:anim>
                                    <p:anim calcmode="lin" valueType="num">
                                      <p:cBhvr>
                                        <p:cTn id="176" dur="500" fill="hold"/>
                                        <p:tgtEl>
                                          <p:spTgt spid="6"/>
                                        </p:tgtEl>
                                        <p:attrNameLst>
                                          <p:attrName>ppt_h</p:attrName>
                                        </p:attrNameLst>
                                      </p:cBhvr>
                                      <p:tavLst>
                                        <p:tav tm="0">
                                          <p:val>
                                            <p:strVal val="(6*min(max(#ppt_w*#ppt_h,.3),1)-7.4)/-.7*#ppt_h"/>
                                          </p:val>
                                        </p:tav>
                                        <p:tav tm="100000">
                                          <p:val>
                                            <p:strVal val="#ppt_h"/>
                                          </p:val>
                                        </p:tav>
                                      </p:tavLst>
                                    </p:anim>
                                    <p:anim calcmode="lin" valueType="num">
                                      <p:cBhvr>
                                        <p:cTn id="177" dur="500" fill="hold"/>
                                        <p:tgtEl>
                                          <p:spTgt spid="6"/>
                                        </p:tgtEl>
                                        <p:attrNameLst>
                                          <p:attrName>ppt_x</p:attrName>
                                        </p:attrNameLst>
                                      </p:cBhvr>
                                      <p:tavLst>
                                        <p:tav tm="0">
                                          <p:val>
                                            <p:fltVal val="0.5"/>
                                          </p:val>
                                        </p:tav>
                                        <p:tav tm="100000">
                                          <p:val>
                                            <p:strVal val="#ppt_x"/>
                                          </p:val>
                                        </p:tav>
                                      </p:tavLst>
                                    </p:anim>
                                    <p:anim calcmode="lin" valueType="num">
                                      <p:cBhvr>
                                        <p:cTn id="178"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79" fill="hold" nodeType="afterGroup">
                            <p:stCondLst>
                              <p:cond delay="12500"/>
                            </p:stCondLst>
                            <p:childTnLst>
                              <p:par>
                                <p:cTn id="180" presetID="23" presetClass="entr" presetSubtype="36" fill="hold" nodeType="afterEffect">
                                  <p:stCondLst>
                                    <p:cond delay="0"/>
                                  </p:stCondLst>
                                  <p:childTnLst>
                                    <p:set>
                                      <p:cBhvr>
                                        <p:cTn id="181" dur="1" fill="hold">
                                          <p:stCondLst>
                                            <p:cond delay="0"/>
                                          </p:stCondLst>
                                        </p:cTn>
                                        <p:tgtEl>
                                          <p:spTgt spid="21519"/>
                                        </p:tgtEl>
                                        <p:attrNameLst>
                                          <p:attrName>style.visibility</p:attrName>
                                        </p:attrNameLst>
                                      </p:cBhvr>
                                      <p:to>
                                        <p:strVal val="visible"/>
                                      </p:to>
                                    </p:set>
                                    <p:anim calcmode="lin" valueType="num">
                                      <p:cBhvr>
                                        <p:cTn id="182" dur="500" fill="hold"/>
                                        <p:tgtEl>
                                          <p:spTgt spid="21519"/>
                                        </p:tgtEl>
                                        <p:attrNameLst>
                                          <p:attrName>ppt_w</p:attrName>
                                        </p:attrNameLst>
                                      </p:cBhvr>
                                      <p:tavLst>
                                        <p:tav tm="0">
                                          <p:val>
                                            <p:strVal val="(6*min(max(#ppt_w*#ppt_h,.3),1)-7.4)/-.7*#ppt_w"/>
                                          </p:val>
                                        </p:tav>
                                        <p:tav tm="100000">
                                          <p:val>
                                            <p:strVal val="#ppt_w"/>
                                          </p:val>
                                        </p:tav>
                                      </p:tavLst>
                                    </p:anim>
                                    <p:anim calcmode="lin" valueType="num">
                                      <p:cBhvr>
                                        <p:cTn id="183" dur="500" fill="hold"/>
                                        <p:tgtEl>
                                          <p:spTgt spid="21519"/>
                                        </p:tgtEl>
                                        <p:attrNameLst>
                                          <p:attrName>ppt_h</p:attrName>
                                        </p:attrNameLst>
                                      </p:cBhvr>
                                      <p:tavLst>
                                        <p:tav tm="0">
                                          <p:val>
                                            <p:strVal val="(6*min(max(#ppt_w*#ppt_h,.3),1)-7.4)/-.7*#ppt_h"/>
                                          </p:val>
                                        </p:tav>
                                        <p:tav tm="100000">
                                          <p:val>
                                            <p:strVal val="#ppt_h"/>
                                          </p:val>
                                        </p:tav>
                                      </p:tavLst>
                                    </p:anim>
                                    <p:anim calcmode="lin" valueType="num">
                                      <p:cBhvr>
                                        <p:cTn id="184" dur="500" fill="hold"/>
                                        <p:tgtEl>
                                          <p:spTgt spid="21519"/>
                                        </p:tgtEl>
                                        <p:attrNameLst>
                                          <p:attrName>ppt_x</p:attrName>
                                        </p:attrNameLst>
                                      </p:cBhvr>
                                      <p:tavLst>
                                        <p:tav tm="0">
                                          <p:val>
                                            <p:fltVal val="0.5"/>
                                          </p:val>
                                        </p:tav>
                                        <p:tav tm="100000">
                                          <p:val>
                                            <p:strVal val="#ppt_x"/>
                                          </p:val>
                                        </p:tav>
                                      </p:tavLst>
                                    </p:anim>
                                    <p:anim calcmode="lin" valueType="num">
                                      <p:cBhvr>
                                        <p:cTn id="185" dur="500" fill="hold"/>
                                        <p:tgtEl>
                                          <p:spTgt spid="21519"/>
                                        </p:tgtEl>
                                        <p:attrNameLst>
                                          <p:attrName>ppt_y</p:attrName>
                                        </p:attrNameLst>
                                      </p:cBhvr>
                                      <p:tavLst>
                                        <p:tav tm="0">
                                          <p:val>
                                            <p:strVal val="1+(6*min(max(#ppt_w*#ppt_h,.3),1)-7.4)/-.7*#ppt_h/2"/>
                                          </p:val>
                                        </p:tav>
                                        <p:tav tm="100000">
                                          <p:val>
                                            <p:strVal val="#ppt_y"/>
                                          </p:val>
                                        </p:tav>
                                      </p:tavLst>
                                    </p:anim>
                                  </p:childTnLst>
                                </p:cTn>
                              </p:par>
                            </p:childTnLst>
                          </p:cTn>
                        </p:par>
                        <p:par>
                          <p:cTn id="186" fill="hold" nodeType="afterGroup">
                            <p:stCondLst>
                              <p:cond delay="13000"/>
                            </p:stCondLst>
                            <p:childTnLst>
                              <p:par>
                                <p:cTn id="187" presetID="23" presetClass="entr" presetSubtype="36" fill="hold" nodeType="afterEffect">
                                  <p:stCondLst>
                                    <p:cond delay="0"/>
                                  </p:stCondLst>
                                  <p:childTnLst>
                                    <p:set>
                                      <p:cBhvr>
                                        <p:cTn id="188" dur="1" fill="hold">
                                          <p:stCondLst>
                                            <p:cond delay="0"/>
                                          </p:stCondLst>
                                        </p:cTn>
                                        <p:tgtEl>
                                          <p:spTgt spid="21520"/>
                                        </p:tgtEl>
                                        <p:attrNameLst>
                                          <p:attrName>style.visibility</p:attrName>
                                        </p:attrNameLst>
                                      </p:cBhvr>
                                      <p:to>
                                        <p:strVal val="visible"/>
                                      </p:to>
                                    </p:set>
                                    <p:anim calcmode="lin" valueType="num">
                                      <p:cBhvr>
                                        <p:cTn id="189" dur="500" fill="hold"/>
                                        <p:tgtEl>
                                          <p:spTgt spid="21520"/>
                                        </p:tgtEl>
                                        <p:attrNameLst>
                                          <p:attrName>ppt_w</p:attrName>
                                        </p:attrNameLst>
                                      </p:cBhvr>
                                      <p:tavLst>
                                        <p:tav tm="0">
                                          <p:val>
                                            <p:strVal val="(6*min(max(#ppt_w*#ppt_h,.3),1)-7.4)/-.7*#ppt_w"/>
                                          </p:val>
                                        </p:tav>
                                        <p:tav tm="100000">
                                          <p:val>
                                            <p:strVal val="#ppt_w"/>
                                          </p:val>
                                        </p:tav>
                                      </p:tavLst>
                                    </p:anim>
                                    <p:anim calcmode="lin" valueType="num">
                                      <p:cBhvr>
                                        <p:cTn id="190" dur="500" fill="hold"/>
                                        <p:tgtEl>
                                          <p:spTgt spid="21520"/>
                                        </p:tgtEl>
                                        <p:attrNameLst>
                                          <p:attrName>ppt_h</p:attrName>
                                        </p:attrNameLst>
                                      </p:cBhvr>
                                      <p:tavLst>
                                        <p:tav tm="0">
                                          <p:val>
                                            <p:strVal val="(6*min(max(#ppt_w*#ppt_h,.3),1)-7.4)/-.7*#ppt_h"/>
                                          </p:val>
                                        </p:tav>
                                        <p:tav tm="100000">
                                          <p:val>
                                            <p:strVal val="#ppt_h"/>
                                          </p:val>
                                        </p:tav>
                                      </p:tavLst>
                                    </p:anim>
                                    <p:anim calcmode="lin" valueType="num">
                                      <p:cBhvr>
                                        <p:cTn id="191" dur="500" fill="hold"/>
                                        <p:tgtEl>
                                          <p:spTgt spid="21520"/>
                                        </p:tgtEl>
                                        <p:attrNameLst>
                                          <p:attrName>ppt_x</p:attrName>
                                        </p:attrNameLst>
                                      </p:cBhvr>
                                      <p:tavLst>
                                        <p:tav tm="0">
                                          <p:val>
                                            <p:fltVal val="0.5"/>
                                          </p:val>
                                        </p:tav>
                                        <p:tav tm="100000">
                                          <p:val>
                                            <p:strVal val="#ppt_x"/>
                                          </p:val>
                                        </p:tav>
                                      </p:tavLst>
                                    </p:anim>
                                    <p:anim calcmode="lin" valueType="num">
                                      <p:cBhvr>
                                        <p:cTn id="192" dur="500" fill="hold"/>
                                        <p:tgtEl>
                                          <p:spTgt spid="21520"/>
                                        </p:tgtEl>
                                        <p:attrNameLst>
                                          <p:attrName>ppt_y</p:attrName>
                                        </p:attrNameLst>
                                      </p:cBhvr>
                                      <p:tavLst>
                                        <p:tav tm="0">
                                          <p:val>
                                            <p:strVal val="1+(6*min(max(#ppt_w*#ppt_h,.3),1)-7.4)/-.7*#ppt_h/2"/>
                                          </p:val>
                                        </p:tav>
                                        <p:tav tm="100000">
                                          <p:val>
                                            <p:strVal val="#ppt_y"/>
                                          </p:val>
                                        </p:tav>
                                      </p:tavLst>
                                    </p:anim>
                                  </p:childTnLst>
                                </p:cTn>
                              </p:par>
                            </p:childTnLst>
                          </p:cTn>
                        </p:par>
                        <p:par>
                          <p:cTn id="193" fill="hold" nodeType="afterGroup">
                            <p:stCondLst>
                              <p:cond delay="13500"/>
                            </p:stCondLst>
                            <p:childTnLst>
                              <p:par>
                                <p:cTn id="194" presetID="23" presetClass="entr" presetSubtype="36" fill="hold" nodeType="afterEffect">
                                  <p:stCondLst>
                                    <p:cond delay="0"/>
                                  </p:stCondLst>
                                  <p:childTnLst>
                                    <p:set>
                                      <p:cBhvr>
                                        <p:cTn id="195" dur="1" fill="hold">
                                          <p:stCondLst>
                                            <p:cond delay="0"/>
                                          </p:stCondLst>
                                        </p:cTn>
                                        <p:tgtEl>
                                          <p:spTgt spid="25"/>
                                        </p:tgtEl>
                                        <p:attrNameLst>
                                          <p:attrName>style.visibility</p:attrName>
                                        </p:attrNameLst>
                                      </p:cBhvr>
                                      <p:to>
                                        <p:strVal val="visible"/>
                                      </p:to>
                                    </p:set>
                                    <p:anim calcmode="lin" valueType="num">
                                      <p:cBhvr>
                                        <p:cTn id="196" dur="500" fill="hold"/>
                                        <p:tgtEl>
                                          <p:spTgt spid="25"/>
                                        </p:tgtEl>
                                        <p:attrNameLst>
                                          <p:attrName>ppt_w</p:attrName>
                                        </p:attrNameLst>
                                      </p:cBhvr>
                                      <p:tavLst>
                                        <p:tav tm="0">
                                          <p:val>
                                            <p:strVal val="(6*min(max(#ppt_w*#ppt_h,.3),1)-7.4)/-.7*#ppt_w"/>
                                          </p:val>
                                        </p:tav>
                                        <p:tav tm="100000">
                                          <p:val>
                                            <p:strVal val="#ppt_w"/>
                                          </p:val>
                                        </p:tav>
                                      </p:tavLst>
                                    </p:anim>
                                    <p:anim calcmode="lin" valueType="num">
                                      <p:cBhvr>
                                        <p:cTn id="197" dur="500" fill="hold"/>
                                        <p:tgtEl>
                                          <p:spTgt spid="25"/>
                                        </p:tgtEl>
                                        <p:attrNameLst>
                                          <p:attrName>ppt_h</p:attrName>
                                        </p:attrNameLst>
                                      </p:cBhvr>
                                      <p:tavLst>
                                        <p:tav tm="0">
                                          <p:val>
                                            <p:strVal val="(6*min(max(#ppt_w*#ppt_h,.3),1)-7.4)/-.7*#ppt_h"/>
                                          </p:val>
                                        </p:tav>
                                        <p:tav tm="100000">
                                          <p:val>
                                            <p:strVal val="#ppt_h"/>
                                          </p:val>
                                        </p:tav>
                                      </p:tavLst>
                                    </p:anim>
                                    <p:anim calcmode="lin" valueType="num">
                                      <p:cBhvr>
                                        <p:cTn id="198" dur="500" fill="hold"/>
                                        <p:tgtEl>
                                          <p:spTgt spid="25"/>
                                        </p:tgtEl>
                                        <p:attrNameLst>
                                          <p:attrName>ppt_x</p:attrName>
                                        </p:attrNameLst>
                                      </p:cBhvr>
                                      <p:tavLst>
                                        <p:tav tm="0">
                                          <p:val>
                                            <p:fltVal val="0.5"/>
                                          </p:val>
                                        </p:tav>
                                        <p:tav tm="100000">
                                          <p:val>
                                            <p:strVal val="#ppt_x"/>
                                          </p:val>
                                        </p:tav>
                                      </p:tavLst>
                                    </p:anim>
                                    <p:anim calcmode="lin" valueType="num">
                                      <p:cBhvr>
                                        <p:cTn id="19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200" fill="hold" nodeType="afterGroup">
                            <p:stCondLst>
                              <p:cond delay="14000"/>
                            </p:stCondLst>
                            <p:childTnLst>
                              <p:par>
                                <p:cTn id="201" presetID="23" presetClass="entr" presetSubtype="36" fill="hold" nodeType="afterEffect">
                                  <p:stCondLst>
                                    <p:cond delay="0"/>
                                  </p:stCondLst>
                                  <p:childTnLst>
                                    <p:set>
                                      <p:cBhvr>
                                        <p:cTn id="202" dur="1" fill="hold">
                                          <p:stCondLst>
                                            <p:cond delay="0"/>
                                          </p:stCondLst>
                                        </p:cTn>
                                        <p:tgtEl>
                                          <p:spTgt spid="21512"/>
                                        </p:tgtEl>
                                        <p:attrNameLst>
                                          <p:attrName>style.visibility</p:attrName>
                                        </p:attrNameLst>
                                      </p:cBhvr>
                                      <p:to>
                                        <p:strVal val="visible"/>
                                      </p:to>
                                    </p:set>
                                    <p:anim calcmode="lin" valueType="num">
                                      <p:cBhvr>
                                        <p:cTn id="203" dur="500" fill="hold"/>
                                        <p:tgtEl>
                                          <p:spTgt spid="21512"/>
                                        </p:tgtEl>
                                        <p:attrNameLst>
                                          <p:attrName>ppt_w</p:attrName>
                                        </p:attrNameLst>
                                      </p:cBhvr>
                                      <p:tavLst>
                                        <p:tav tm="0">
                                          <p:val>
                                            <p:strVal val="(6*min(max(#ppt_w*#ppt_h,.3),1)-7.4)/-.7*#ppt_w"/>
                                          </p:val>
                                        </p:tav>
                                        <p:tav tm="100000">
                                          <p:val>
                                            <p:strVal val="#ppt_w"/>
                                          </p:val>
                                        </p:tav>
                                      </p:tavLst>
                                    </p:anim>
                                    <p:anim calcmode="lin" valueType="num">
                                      <p:cBhvr>
                                        <p:cTn id="204" dur="500" fill="hold"/>
                                        <p:tgtEl>
                                          <p:spTgt spid="21512"/>
                                        </p:tgtEl>
                                        <p:attrNameLst>
                                          <p:attrName>ppt_h</p:attrName>
                                        </p:attrNameLst>
                                      </p:cBhvr>
                                      <p:tavLst>
                                        <p:tav tm="0">
                                          <p:val>
                                            <p:strVal val="(6*min(max(#ppt_w*#ppt_h,.3),1)-7.4)/-.7*#ppt_h"/>
                                          </p:val>
                                        </p:tav>
                                        <p:tav tm="100000">
                                          <p:val>
                                            <p:strVal val="#ppt_h"/>
                                          </p:val>
                                        </p:tav>
                                      </p:tavLst>
                                    </p:anim>
                                    <p:anim calcmode="lin" valueType="num">
                                      <p:cBhvr>
                                        <p:cTn id="205" dur="500" fill="hold"/>
                                        <p:tgtEl>
                                          <p:spTgt spid="21512"/>
                                        </p:tgtEl>
                                        <p:attrNameLst>
                                          <p:attrName>ppt_x</p:attrName>
                                        </p:attrNameLst>
                                      </p:cBhvr>
                                      <p:tavLst>
                                        <p:tav tm="0">
                                          <p:val>
                                            <p:fltVal val="0.5"/>
                                          </p:val>
                                        </p:tav>
                                        <p:tav tm="100000">
                                          <p:val>
                                            <p:strVal val="#ppt_x"/>
                                          </p:val>
                                        </p:tav>
                                      </p:tavLst>
                                    </p:anim>
                                    <p:anim calcmode="lin" valueType="num">
                                      <p:cBhvr>
                                        <p:cTn id="206" dur="500" fill="hold"/>
                                        <p:tgtEl>
                                          <p:spTgt spid="21512"/>
                                        </p:tgtEl>
                                        <p:attrNameLst>
                                          <p:attrName>ppt_y</p:attrName>
                                        </p:attrNameLst>
                                      </p:cBhvr>
                                      <p:tavLst>
                                        <p:tav tm="0">
                                          <p:val>
                                            <p:strVal val="1+(6*min(max(#ppt_w*#ppt_h,.3),1)-7.4)/-.7*#ppt_h/2"/>
                                          </p:val>
                                        </p:tav>
                                        <p:tav tm="100000">
                                          <p:val>
                                            <p:strVal val="#ppt_y"/>
                                          </p:val>
                                        </p:tav>
                                      </p:tavLst>
                                    </p:anim>
                                  </p:childTnLst>
                                </p:cTn>
                              </p:par>
                            </p:childTnLst>
                          </p:cTn>
                        </p:par>
                        <p:par>
                          <p:cTn id="207" fill="hold" nodeType="afterGroup">
                            <p:stCondLst>
                              <p:cond delay="14500"/>
                            </p:stCondLst>
                            <p:childTnLst>
                              <p:par>
                                <p:cTn id="208" presetID="23" presetClass="entr" presetSubtype="36" fill="hold" nodeType="afterEffect">
                                  <p:stCondLst>
                                    <p:cond delay="0"/>
                                  </p:stCondLst>
                                  <p:childTnLst>
                                    <p:set>
                                      <p:cBhvr>
                                        <p:cTn id="209" dur="1" fill="hold">
                                          <p:stCondLst>
                                            <p:cond delay="0"/>
                                          </p:stCondLst>
                                        </p:cTn>
                                        <p:tgtEl>
                                          <p:spTgt spid="21521"/>
                                        </p:tgtEl>
                                        <p:attrNameLst>
                                          <p:attrName>style.visibility</p:attrName>
                                        </p:attrNameLst>
                                      </p:cBhvr>
                                      <p:to>
                                        <p:strVal val="visible"/>
                                      </p:to>
                                    </p:set>
                                    <p:anim calcmode="lin" valueType="num">
                                      <p:cBhvr>
                                        <p:cTn id="210" dur="500" fill="hold"/>
                                        <p:tgtEl>
                                          <p:spTgt spid="21521"/>
                                        </p:tgtEl>
                                        <p:attrNameLst>
                                          <p:attrName>ppt_w</p:attrName>
                                        </p:attrNameLst>
                                      </p:cBhvr>
                                      <p:tavLst>
                                        <p:tav tm="0">
                                          <p:val>
                                            <p:strVal val="(6*min(max(#ppt_w*#ppt_h,.3),1)-7.4)/-.7*#ppt_w"/>
                                          </p:val>
                                        </p:tav>
                                        <p:tav tm="100000">
                                          <p:val>
                                            <p:strVal val="#ppt_w"/>
                                          </p:val>
                                        </p:tav>
                                      </p:tavLst>
                                    </p:anim>
                                    <p:anim calcmode="lin" valueType="num">
                                      <p:cBhvr>
                                        <p:cTn id="211" dur="500" fill="hold"/>
                                        <p:tgtEl>
                                          <p:spTgt spid="21521"/>
                                        </p:tgtEl>
                                        <p:attrNameLst>
                                          <p:attrName>ppt_h</p:attrName>
                                        </p:attrNameLst>
                                      </p:cBhvr>
                                      <p:tavLst>
                                        <p:tav tm="0">
                                          <p:val>
                                            <p:strVal val="(6*min(max(#ppt_w*#ppt_h,.3),1)-7.4)/-.7*#ppt_h"/>
                                          </p:val>
                                        </p:tav>
                                        <p:tav tm="100000">
                                          <p:val>
                                            <p:strVal val="#ppt_h"/>
                                          </p:val>
                                        </p:tav>
                                      </p:tavLst>
                                    </p:anim>
                                    <p:anim calcmode="lin" valueType="num">
                                      <p:cBhvr>
                                        <p:cTn id="212" dur="500" fill="hold"/>
                                        <p:tgtEl>
                                          <p:spTgt spid="21521"/>
                                        </p:tgtEl>
                                        <p:attrNameLst>
                                          <p:attrName>ppt_x</p:attrName>
                                        </p:attrNameLst>
                                      </p:cBhvr>
                                      <p:tavLst>
                                        <p:tav tm="0">
                                          <p:val>
                                            <p:fltVal val="0.5"/>
                                          </p:val>
                                        </p:tav>
                                        <p:tav tm="100000">
                                          <p:val>
                                            <p:strVal val="#ppt_x"/>
                                          </p:val>
                                        </p:tav>
                                      </p:tavLst>
                                    </p:anim>
                                    <p:anim calcmode="lin" valueType="num">
                                      <p:cBhvr>
                                        <p:cTn id="213" dur="500" fill="hold"/>
                                        <p:tgtEl>
                                          <p:spTgt spid="21521"/>
                                        </p:tgtEl>
                                        <p:attrNameLst>
                                          <p:attrName>ppt_y</p:attrName>
                                        </p:attrNameLst>
                                      </p:cBhvr>
                                      <p:tavLst>
                                        <p:tav tm="0">
                                          <p:val>
                                            <p:strVal val="1+(6*min(max(#ppt_w*#ppt_h,.3),1)-7.4)/-.7*#ppt_h/2"/>
                                          </p:val>
                                        </p:tav>
                                        <p:tav tm="100000">
                                          <p:val>
                                            <p:strVal val="#ppt_y"/>
                                          </p:val>
                                        </p:tav>
                                      </p:tavLst>
                                    </p:anim>
                                  </p:childTnLst>
                                </p:cTn>
                              </p:par>
                            </p:childTnLst>
                          </p:cTn>
                        </p:par>
                        <p:par>
                          <p:cTn id="214" fill="hold" nodeType="afterGroup">
                            <p:stCondLst>
                              <p:cond delay="15000"/>
                            </p:stCondLst>
                            <p:childTnLst>
                              <p:par>
                                <p:cTn id="215" presetID="23" presetClass="entr" presetSubtype="36" fill="hold" nodeType="afterEffect">
                                  <p:stCondLst>
                                    <p:cond delay="0"/>
                                  </p:stCondLst>
                                  <p:childTnLst>
                                    <p:set>
                                      <p:cBhvr>
                                        <p:cTn id="216" dur="1" fill="hold">
                                          <p:stCondLst>
                                            <p:cond delay="0"/>
                                          </p:stCondLst>
                                        </p:cTn>
                                        <p:tgtEl>
                                          <p:spTgt spid="12"/>
                                        </p:tgtEl>
                                        <p:attrNameLst>
                                          <p:attrName>style.visibility</p:attrName>
                                        </p:attrNameLst>
                                      </p:cBhvr>
                                      <p:to>
                                        <p:strVal val="visible"/>
                                      </p:to>
                                    </p:set>
                                    <p:anim calcmode="lin" valueType="num">
                                      <p:cBhvr>
                                        <p:cTn id="217" dur="500" fill="hold"/>
                                        <p:tgtEl>
                                          <p:spTgt spid="12"/>
                                        </p:tgtEl>
                                        <p:attrNameLst>
                                          <p:attrName>ppt_w</p:attrName>
                                        </p:attrNameLst>
                                      </p:cBhvr>
                                      <p:tavLst>
                                        <p:tav tm="0">
                                          <p:val>
                                            <p:strVal val="(6*min(max(#ppt_w*#ppt_h,.3),1)-7.4)/-.7*#ppt_w"/>
                                          </p:val>
                                        </p:tav>
                                        <p:tav tm="100000">
                                          <p:val>
                                            <p:strVal val="#ppt_w"/>
                                          </p:val>
                                        </p:tav>
                                      </p:tavLst>
                                    </p:anim>
                                    <p:anim calcmode="lin" valueType="num">
                                      <p:cBhvr>
                                        <p:cTn id="218" dur="500" fill="hold"/>
                                        <p:tgtEl>
                                          <p:spTgt spid="12"/>
                                        </p:tgtEl>
                                        <p:attrNameLst>
                                          <p:attrName>ppt_h</p:attrName>
                                        </p:attrNameLst>
                                      </p:cBhvr>
                                      <p:tavLst>
                                        <p:tav tm="0">
                                          <p:val>
                                            <p:strVal val="(6*min(max(#ppt_w*#ppt_h,.3),1)-7.4)/-.7*#ppt_h"/>
                                          </p:val>
                                        </p:tav>
                                        <p:tav tm="100000">
                                          <p:val>
                                            <p:strVal val="#ppt_h"/>
                                          </p:val>
                                        </p:tav>
                                      </p:tavLst>
                                    </p:anim>
                                    <p:anim calcmode="lin" valueType="num">
                                      <p:cBhvr>
                                        <p:cTn id="219" dur="500" fill="hold"/>
                                        <p:tgtEl>
                                          <p:spTgt spid="12"/>
                                        </p:tgtEl>
                                        <p:attrNameLst>
                                          <p:attrName>ppt_x</p:attrName>
                                        </p:attrNameLst>
                                      </p:cBhvr>
                                      <p:tavLst>
                                        <p:tav tm="0">
                                          <p:val>
                                            <p:fltVal val="0.5"/>
                                          </p:val>
                                        </p:tav>
                                        <p:tav tm="100000">
                                          <p:val>
                                            <p:strVal val="#ppt_x"/>
                                          </p:val>
                                        </p:tav>
                                      </p:tavLst>
                                    </p:anim>
                                    <p:anim calcmode="lin" valueType="num">
                                      <p:cBhvr>
                                        <p:cTn id="220"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221" fill="hold" nodeType="afterGroup">
                            <p:stCondLst>
                              <p:cond delay="15500"/>
                            </p:stCondLst>
                            <p:childTnLst>
                              <p:par>
                                <p:cTn id="222" presetID="23" presetClass="entr" presetSubtype="36" fill="hold" nodeType="afterEffect">
                                  <p:stCondLst>
                                    <p:cond delay="0"/>
                                  </p:stCondLst>
                                  <p:childTnLst>
                                    <p:set>
                                      <p:cBhvr>
                                        <p:cTn id="223" dur="1" fill="hold">
                                          <p:stCondLst>
                                            <p:cond delay="0"/>
                                          </p:stCondLst>
                                        </p:cTn>
                                        <p:tgtEl>
                                          <p:spTgt spid="26"/>
                                        </p:tgtEl>
                                        <p:attrNameLst>
                                          <p:attrName>style.visibility</p:attrName>
                                        </p:attrNameLst>
                                      </p:cBhvr>
                                      <p:to>
                                        <p:strVal val="visible"/>
                                      </p:to>
                                    </p:set>
                                    <p:anim calcmode="lin" valueType="num">
                                      <p:cBhvr>
                                        <p:cTn id="224" dur="500" fill="hold"/>
                                        <p:tgtEl>
                                          <p:spTgt spid="26"/>
                                        </p:tgtEl>
                                        <p:attrNameLst>
                                          <p:attrName>ppt_w</p:attrName>
                                        </p:attrNameLst>
                                      </p:cBhvr>
                                      <p:tavLst>
                                        <p:tav tm="0">
                                          <p:val>
                                            <p:strVal val="(6*min(max(#ppt_w*#ppt_h,.3),1)-7.4)/-.7*#ppt_w"/>
                                          </p:val>
                                        </p:tav>
                                        <p:tav tm="100000">
                                          <p:val>
                                            <p:strVal val="#ppt_w"/>
                                          </p:val>
                                        </p:tav>
                                      </p:tavLst>
                                    </p:anim>
                                    <p:anim calcmode="lin" valueType="num">
                                      <p:cBhvr>
                                        <p:cTn id="225" dur="500" fill="hold"/>
                                        <p:tgtEl>
                                          <p:spTgt spid="26"/>
                                        </p:tgtEl>
                                        <p:attrNameLst>
                                          <p:attrName>ppt_h</p:attrName>
                                        </p:attrNameLst>
                                      </p:cBhvr>
                                      <p:tavLst>
                                        <p:tav tm="0">
                                          <p:val>
                                            <p:strVal val="(6*min(max(#ppt_w*#ppt_h,.3),1)-7.4)/-.7*#ppt_h"/>
                                          </p:val>
                                        </p:tav>
                                        <p:tav tm="100000">
                                          <p:val>
                                            <p:strVal val="#ppt_h"/>
                                          </p:val>
                                        </p:tav>
                                      </p:tavLst>
                                    </p:anim>
                                    <p:anim calcmode="lin" valueType="num">
                                      <p:cBhvr>
                                        <p:cTn id="226" dur="500" fill="hold"/>
                                        <p:tgtEl>
                                          <p:spTgt spid="26"/>
                                        </p:tgtEl>
                                        <p:attrNameLst>
                                          <p:attrName>ppt_x</p:attrName>
                                        </p:attrNameLst>
                                      </p:cBhvr>
                                      <p:tavLst>
                                        <p:tav tm="0">
                                          <p:val>
                                            <p:fltVal val="0.5"/>
                                          </p:val>
                                        </p:tav>
                                        <p:tav tm="100000">
                                          <p:val>
                                            <p:strVal val="#ppt_x"/>
                                          </p:val>
                                        </p:tav>
                                      </p:tavLst>
                                    </p:anim>
                                    <p:anim calcmode="lin" valueType="num">
                                      <p:cBhvr>
                                        <p:cTn id="227"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228" fill="hold" nodeType="afterGroup">
                            <p:stCondLst>
                              <p:cond delay="16000"/>
                            </p:stCondLst>
                            <p:childTnLst>
                              <p:par>
                                <p:cTn id="229" presetID="23" presetClass="entr" presetSubtype="36" fill="hold" nodeType="afterEffect">
                                  <p:stCondLst>
                                    <p:cond delay="0"/>
                                  </p:stCondLst>
                                  <p:childTnLst>
                                    <p:set>
                                      <p:cBhvr>
                                        <p:cTn id="230" dur="1" fill="hold">
                                          <p:stCondLst>
                                            <p:cond delay="0"/>
                                          </p:stCondLst>
                                        </p:cTn>
                                        <p:tgtEl>
                                          <p:spTgt spid="21513"/>
                                        </p:tgtEl>
                                        <p:attrNameLst>
                                          <p:attrName>style.visibility</p:attrName>
                                        </p:attrNameLst>
                                      </p:cBhvr>
                                      <p:to>
                                        <p:strVal val="visible"/>
                                      </p:to>
                                    </p:set>
                                    <p:anim calcmode="lin" valueType="num">
                                      <p:cBhvr>
                                        <p:cTn id="231" dur="500" fill="hold"/>
                                        <p:tgtEl>
                                          <p:spTgt spid="21513"/>
                                        </p:tgtEl>
                                        <p:attrNameLst>
                                          <p:attrName>ppt_w</p:attrName>
                                        </p:attrNameLst>
                                      </p:cBhvr>
                                      <p:tavLst>
                                        <p:tav tm="0">
                                          <p:val>
                                            <p:strVal val="(6*min(max(#ppt_w*#ppt_h,.3),1)-7.4)/-.7*#ppt_w"/>
                                          </p:val>
                                        </p:tav>
                                        <p:tav tm="100000">
                                          <p:val>
                                            <p:strVal val="#ppt_w"/>
                                          </p:val>
                                        </p:tav>
                                      </p:tavLst>
                                    </p:anim>
                                    <p:anim calcmode="lin" valueType="num">
                                      <p:cBhvr>
                                        <p:cTn id="232" dur="500" fill="hold"/>
                                        <p:tgtEl>
                                          <p:spTgt spid="21513"/>
                                        </p:tgtEl>
                                        <p:attrNameLst>
                                          <p:attrName>ppt_h</p:attrName>
                                        </p:attrNameLst>
                                      </p:cBhvr>
                                      <p:tavLst>
                                        <p:tav tm="0">
                                          <p:val>
                                            <p:strVal val="(6*min(max(#ppt_w*#ppt_h,.3),1)-7.4)/-.7*#ppt_h"/>
                                          </p:val>
                                        </p:tav>
                                        <p:tav tm="100000">
                                          <p:val>
                                            <p:strVal val="#ppt_h"/>
                                          </p:val>
                                        </p:tav>
                                      </p:tavLst>
                                    </p:anim>
                                    <p:anim calcmode="lin" valueType="num">
                                      <p:cBhvr>
                                        <p:cTn id="233" dur="500" fill="hold"/>
                                        <p:tgtEl>
                                          <p:spTgt spid="21513"/>
                                        </p:tgtEl>
                                        <p:attrNameLst>
                                          <p:attrName>ppt_x</p:attrName>
                                        </p:attrNameLst>
                                      </p:cBhvr>
                                      <p:tavLst>
                                        <p:tav tm="0">
                                          <p:val>
                                            <p:fltVal val="0.5"/>
                                          </p:val>
                                        </p:tav>
                                        <p:tav tm="100000">
                                          <p:val>
                                            <p:strVal val="#ppt_x"/>
                                          </p:val>
                                        </p:tav>
                                      </p:tavLst>
                                    </p:anim>
                                    <p:anim calcmode="lin" valueType="num">
                                      <p:cBhvr>
                                        <p:cTn id="234" dur="500" fill="hold"/>
                                        <p:tgtEl>
                                          <p:spTgt spid="21513"/>
                                        </p:tgtEl>
                                        <p:attrNameLst>
                                          <p:attrName>ppt_y</p:attrName>
                                        </p:attrNameLst>
                                      </p:cBhvr>
                                      <p:tavLst>
                                        <p:tav tm="0">
                                          <p:val>
                                            <p:strVal val="1+(6*min(max(#ppt_w*#ppt_h,.3),1)-7.4)/-.7*#ppt_h/2"/>
                                          </p:val>
                                        </p:tav>
                                        <p:tav tm="100000">
                                          <p:val>
                                            <p:strVal val="#ppt_y"/>
                                          </p:val>
                                        </p:tav>
                                      </p:tavLst>
                                    </p:anim>
                                  </p:childTnLst>
                                </p:cTn>
                              </p:par>
                            </p:childTnLst>
                          </p:cTn>
                        </p:par>
                        <p:par>
                          <p:cTn id="235" fill="hold" nodeType="afterGroup">
                            <p:stCondLst>
                              <p:cond delay="16500"/>
                            </p:stCondLst>
                            <p:childTnLst>
                              <p:par>
                                <p:cTn id="236" presetID="23" presetClass="entr" presetSubtype="36" fill="hold" nodeType="afterEffect">
                                  <p:stCondLst>
                                    <p:cond delay="0"/>
                                  </p:stCondLst>
                                  <p:childTnLst>
                                    <p:set>
                                      <p:cBhvr>
                                        <p:cTn id="237" dur="1" fill="hold">
                                          <p:stCondLst>
                                            <p:cond delay="0"/>
                                          </p:stCondLst>
                                        </p:cTn>
                                        <p:tgtEl>
                                          <p:spTgt spid="7"/>
                                        </p:tgtEl>
                                        <p:attrNameLst>
                                          <p:attrName>style.visibility</p:attrName>
                                        </p:attrNameLst>
                                      </p:cBhvr>
                                      <p:to>
                                        <p:strVal val="visible"/>
                                      </p:to>
                                    </p:set>
                                    <p:anim calcmode="lin" valueType="num">
                                      <p:cBhvr>
                                        <p:cTn id="238" dur="500" fill="hold"/>
                                        <p:tgtEl>
                                          <p:spTgt spid="7"/>
                                        </p:tgtEl>
                                        <p:attrNameLst>
                                          <p:attrName>ppt_w</p:attrName>
                                        </p:attrNameLst>
                                      </p:cBhvr>
                                      <p:tavLst>
                                        <p:tav tm="0">
                                          <p:val>
                                            <p:strVal val="(6*min(max(#ppt_w*#ppt_h,.3),1)-7.4)/-.7*#ppt_w"/>
                                          </p:val>
                                        </p:tav>
                                        <p:tav tm="100000">
                                          <p:val>
                                            <p:strVal val="#ppt_w"/>
                                          </p:val>
                                        </p:tav>
                                      </p:tavLst>
                                    </p:anim>
                                    <p:anim calcmode="lin" valueType="num">
                                      <p:cBhvr>
                                        <p:cTn id="239" dur="500" fill="hold"/>
                                        <p:tgtEl>
                                          <p:spTgt spid="7"/>
                                        </p:tgtEl>
                                        <p:attrNameLst>
                                          <p:attrName>ppt_h</p:attrName>
                                        </p:attrNameLst>
                                      </p:cBhvr>
                                      <p:tavLst>
                                        <p:tav tm="0">
                                          <p:val>
                                            <p:strVal val="(6*min(max(#ppt_w*#ppt_h,.3),1)-7.4)/-.7*#ppt_h"/>
                                          </p:val>
                                        </p:tav>
                                        <p:tav tm="100000">
                                          <p:val>
                                            <p:strVal val="#ppt_h"/>
                                          </p:val>
                                        </p:tav>
                                      </p:tavLst>
                                    </p:anim>
                                    <p:anim calcmode="lin" valueType="num">
                                      <p:cBhvr>
                                        <p:cTn id="240" dur="500" fill="hold"/>
                                        <p:tgtEl>
                                          <p:spTgt spid="7"/>
                                        </p:tgtEl>
                                        <p:attrNameLst>
                                          <p:attrName>ppt_x</p:attrName>
                                        </p:attrNameLst>
                                      </p:cBhvr>
                                      <p:tavLst>
                                        <p:tav tm="0">
                                          <p:val>
                                            <p:fltVal val="0.5"/>
                                          </p:val>
                                        </p:tav>
                                        <p:tav tm="100000">
                                          <p:val>
                                            <p:strVal val="#ppt_x"/>
                                          </p:val>
                                        </p:tav>
                                      </p:tavLst>
                                    </p:anim>
                                    <p:anim calcmode="lin" valueType="num">
                                      <p:cBhvr>
                                        <p:cTn id="241"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242" fill="hold" nodeType="afterGroup">
                            <p:stCondLst>
                              <p:cond delay="17000"/>
                            </p:stCondLst>
                            <p:childTnLst>
                              <p:par>
                                <p:cTn id="243" presetID="23" presetClass="entr" presetSubtype="36" fill="hold" nodeType="afterEffect">
                                  <p:stCondLst>
                                    <p:cond delay="0"/>
                                  </p:stCondLst>
                                  <p:childTnLst>
                                    <p:set>
                                      <p:cBhvr>
                                        <p:cTn id="244" dur="1" fill="hold">
                                          <p:stCondLst>
                                            <p:cond delay="0"/>
                                          </p:stCondLst>
                                        </p:cTn>
                                        <p:tgtEl>
                                          <p:spTgt spid="13"/>
                                        </p:tgtEl>
                                        <p:attrNameLst>
                                          <p:attrName>style.visibility</p:attrName>
                                        </p:attrNameLst>
                                      </p:cBhvr>
                                      <p:to>
                                        <p:strVal val="visible"/>
                                      </p:to>
                                    </p:set>
                                    <p:anim calcmode="lin" valueType="num">
                                      <p:cBhvr>
                                        <p:cTn id="245" dur="500" fill="hold"/>
                                        <p:tgtEl>
                                          <p:spTgt spid="13"/>
                                        </p:tgtEl>
                                        <p:attrNameLst>
                                          <p:attrName>ppt_w</p:attrName>
                                        </p:attrNameLst>
                                      </p:cBhvr>
                                      <p:tavLst>
                                        <p:tav tm="0">
                                          <p:val>
                                            <p:strVal val="(6*min(max(#ppt_w*#ppt_h,.3),1)-7.4)/-.7*#ppt_w"/>
                                          </p:val>
                                        </p:tav>
                                        <p:tav tm="100000">
                                          <p:val>
                                            <p:strVal val="#ppt_w"/>
                                          </p:val>
                                        </p:tav>
                                      </p:tavLst>
                                    </p:anim>
                                    <p:anim calcmode="lin" valueType="num">
                                      <p:cBhvr>
                                        <p:cTn id="246" dur="500" fill="hold"/>
                                        <p:tgtEl>
                                          <p:spTgt spid="13"/>
                                        </p:tgtEl>
                                        <p:attrNameLst>
                                          <p:attrName>ppt_h</p:attrName>
                                        </p:attrNameLst>
                                      </p:cBhvr>
                                      <p:tavLst>
                                        <p:tav tm="0">
                                          <p:val>
                                            <p:strVal val="(6*min(max(#ppt_w*#ppt_h,.3),1)-7.4)/-.7*#ppt_h"/>
                                          </p:val>
                                        </p:tav>
                                        <p:tav tm="100000">
                                          <p:val>
                                            <p:strVal val="#ppt_h"/>
                                          </p:val>
                                        </p:tav>
                                      </p:tavLst>
                                    </p:anim>
                                    <p:anim calcmode="lin" valueType="num">
                                      <p:cBhvr>
                                        <p:cTn id="247" dur="500" fill="hold"/>
                                        <p:tgtEl>
                                          <p:spTgt spid="13"/>
                                        </p:tgtEl>
                                        <p:attrNameLst>
                                          <p:attrName>ppt_x</p:attrName>
                                        </p:attrNameLst>
                                      </p:cBhvr>
                                      <p:tavLst>
                                        <p:tav tm="0">
                                          <p:val>
                                            <p:fltVal val="0.5"/>
                                          </p:val>
                                        </p:tav>
                                        <p:tav tm="100000">
                                          <p:val>
                                            <p:strVal val="#ppt_x"/>
                                          </p:val>
                                        </p:tav>
                                      </p:tavLst>
                                    </p:anim>
                                    <p:anim calcmode="lin" valueType="num">
                                      <p:cBhvr>
                                        <p:cTn id="24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249" fill="hold" nodeType="afterGroup">
                            <p:stCondLst>
                              <p:cond delay="17500"/>
                            </p:stCondLst>
                            <p:childTnLst>
                              <p:par>
                                <p:cTn id="250" presetID="23" presetClass="entr" presetSubtype="36" fill="hold" nodeType="afterEffect">
                                  <p:stCondLst>
                                    <p:cond delay="0"/>
                                  </p:stCondLst>
                                  <p:childTnLst>
                                    <p:set>
                                      <p:cBhvr>
                                        <p:cTn id="251" dur="1" fill="hold">
                                          <p:stCondLst>
                                            <p:cond delay="0"/>
                                          </p:stCondLst>
                                        </p:cTn>
                                        <p:tgtEl>
                                          <p:spTgt spid="27"/>
                                        </p:tgtEl>
                                        <p:attrNameLst>
                                          <p:attrName>style.visibility</p:attrName>
                                        </p:attrNameLst>
                                      </p:cBhvr>
                                      <p:to>
                                        <p:strVal val="visible"/>
                                      </p:to>
                                    </p:set>
                                    <p:anim calcmode="lin" valueType="num">
                                      <p:cBhvr>
                                        <p:cTn id="252" dur="500" fill="hold"/>
                                        <p:tgtEl>
                                          <p:spTgt spid="27"/>
                                        </p:tgtEl>
                                        <p:attrNameLst>
                                          <p:attrName>ppt_w</p:attrName>
                                        </p:attrNameLst>
                                      </p:cBhvr>
                                      <p:tavLst>
                                        <p:tav tm="0">
                                          <p:val>
                                            <p:strVal val="(6*min(max(#ppt_w*#ppt_h,.3),1)-7.4)/-.7*#ppt_w"/>
                                          </p:val>
                                        </p:tav>
                                        <p:tav tm="100000">
                                          <p:val>
                                            <p:strVal val="#ppt_w"/>
                                          </p:val>
                                        </p:tav>
                                      </p:tavLst>
                                    </p:anim>
                                    <p:anim calcmode="lin" valueType="num">
                                      <p:cBhvr>
                                        <p:cTn id="253" dur="500" fill="hold"/>
                                        <p:tgtEl>
                                          <p:spTgt spid="27"/>
                                        </p:tgtEl>
                                        <p:attrNameLst>
                                          <p:attrName>ppt_h</p:attrName>
                                        </p:attrNameLst>
                                      </p:cBhvr>
                                      <p:tavLst>
                                        <p:tav tm="0">
                                          <p:val>
                                            <p:strVal val="(6*min(max(#ppt_w*#ppt_h,.3),1)-7.4)/-.7*#ppt_h"/>
                                          </p:val>
                                        </p:tav>
                                        <p:tav tm="100000">
                                          <p:val>
                                            <p:strVal val="#ppt_h"/>
                                          </p:val>
                                        </p:tav>
                                      </p:tavLst>
                                    </p:anim>
                                    <p:anim calcmode="lin" valueType="num">
                                      <p:cBhvr>
                                        <p:cTn id="254" dur="500" fill="hold"/>
                                        <p:tgtEl>
                                          <p:spTgt spid="27"/>
                                        </p:tgtEl>
                                        <p:attrNameLst>
                                          <p:attrName>ppt_x</p:attrName>
                                        </p:attrNameLst>
                                      </p:cBhvr>
                                      <p:tavLst>
                                        <p:tav tm="0">
                                          <p:val>
                                            <p:fltVal val="0.5"/>
                                          </p:val>
                                        </p:tav>
                                        <p:tav tm="100000">
                                          <p:val>
                                            <p:strVal val="#ppt_x"/>
                                          </p:val>
                                        </p:tav>
                                      </p:tavLst>
                                    </p:anim>
                                    <p:anim calcmode="lin" valueType="num">
                                      <p:cBhvr>
                                        <p:cTn id="255"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256" fill="hold" nodeType="afterGroup">
                            <p:stCondLst>
                              <p:cond delay="18000"/>
                            </p:stCondLst>
                            <p:childTnLst>
                              <p:par>
                                <p:cTn id="257" presetID="23" presetClass="entr" presetSubtype="36" fill="hold" nodeType="afterEffect">
                                  <p:stCondLst>
                                    <p:cond delay="0"/>
                                  </p:stCondLst>
                                  <p:childTnLst>
                                    <p:set>
                                      <p:cBhvr>
                                        <p:cTn id="258" dur="1" fill="hold">
                                          <p:stCondLst>
                                            <p:cond delay="0"/>
                                          </p:stCondLst>
                                        </p:cTn>
                                        <p:tgtEl>
                                          <p:spTgt spid="21504"/>
                                        </p:tgtEl>
                                        <p:attrNameLst>
                                          <p:attrName>style.visibility</p:attrName>
                                        </p:attrNameLst>
                                      </p:cBhvr>
                                      <p:to>
                                        <p:strVal val="visible"/>
                                      </p:to>
                                    </p:set>
                                    <p:anim calcmode="lin" valueType="num">
                                      <p:cBhvr>
                                        <p:cTn id="259" dur="500" fill="hold"/>
                                        <p:tgtEl>
                                          <p:spTgt spid="21504"/>
                                        </p:tgtEl>
                                        <p:attrNameLst>
                                          <p:attrName>ppt_w</p:attrName>
                                        </p:attrNameLst>
                                      </p:cBhvr>
                                      <p:tavLst>
                                        <p:tav tm="0">
                                          <p:val>
                                            <p:strVal val="(6*min(max(#ppt_w*#ppt_h,.3),1)-7.4)/-.7*#ppt_w"/>
                                          </p:val>
                                        </p:tav>
                                        <p:tav tm="100000">
                                          <p:val>
                                            <p:strVal val="#ppt_w"/>
                                          </p:val>
                                        </p:tav>
                                      </p:tavLst>
                                    </p:anim>
                                    <p:anim calcmode="lin" valueType="num">
                                      <p:cBhvr>
                                        <p:cTn id="260" dur="500" fill="hold"/>
                                        <p:tgtEl>
                                          <p:spTgt spid="21504"/>
                                        </p:tgtEl>
                                        <p:attrNameLst>
                                          <p:attrName>ppt_h</p:attrName>
                                        </p:attrNameLst>
                                      </p:cBhvr>
                                      <p:tavLst>
                                        <p:tav tm="0">
                                          <p:val>
                                            <p:strVal val="(6*min(max(#ppt_w*#ppt_h,.3),1)-7.4)/-.7*#ppt_h"/>
                                          </p:val>
                                        </p:tav>
                                        <p:tav tm="100000">
                                          <p:val>
                                            <p:strVal val="#ppt_h"/>
                                          </p:val>
                                        </p:tav>
                                      </p:tavLst>
                                    </p:anim>
                                    <p:anim calcmode="lin" valueType="num">
                                      <p:cBhvr>
                                        <p:cTn id="261" dur="500" fill="hold"/>
                                        <p:tgtEl>
                                          <p:spTgt spid="21504"/>
                                        </p:tgtEl>
                                        <p:attrNameLst>
                                          <p:attrName>ppt_x</p:attrName>
                                        </p:attrNameLst>
                                      </p:cBhvr>
                                      <p:tavLst>
                                        <p:tav tm="0">
                                          <p:val>
                                            <p:fltVal val="0.5"/>
                                          </p:val>
                                        </p:tav>
                                        <p:tav tm="100000">
                                          <p:val>
                                            <p:strVal val="#ppt_x"/>
                                          </p:val>
                                        </p:tav>
                                      </p:tavLst>
                                    </p:anim>
                                    <p:anim calcmode="lin" valueType="num">
                                      <p:cBhvr>
                                        <p:cTn id="262" dur="500" fill="hold"/>
                                        <p:tgtEl>
                                          <p:spTgt spid="21504"/>
                                        </p:tgtEl>
                                        <p:attrNameLst>
                                          <p:attrName>ppt_y</p:attrName>
                                        </p:attrNameLst>
                                      </p:cBhvr>
                                      <p:tavLst>
                                        <p:tav tm="0">
                                          <p:val>
                                            <p:strVal val="1+(6*min(max(#ppt_w*#ppt_h,.3),1)-7.4)/-.7*#ppt_h/2"/>
                                          </p:val>
                                        </p:tav>
                                        <p:tav tm="100000">
                                          <p:val>
                                            <p:strVal val="#ppt_y"/>
                                          </p:val>
                                        </p:tav>
                                      </p:tavLst>
                                    </p:anim>
                                  </p:childTnLst>
                                </p:cTn>
                              </p:par>
                            </p:childTnLst>
                          </p:cTn>
                        </p:par>
                        <p:par>
                          <p:cTn id="263" fill="hold" nodeType="afterGroup">
                            <p:stCondLst>
                              <p:cond delay="18500"/>
                            </p:stCondLst>
                            <p:childTnLst>
                              <p:par>
                                <p:cTn id="264" presetID="23" presetClass="entr" presetSubtype="36" fill="hold" nodeType="afterEffect">
                                  <p:stCondLst>
                                    <p:cond delay="0"/>
                                  </p:stCondLst>
                                  <p:childTnLst>
                                    <p:set>
                                      <p:cBhvr>
                                        <p:cTn id="265" dur="1" fill="hold">
                                          <p:stCondLst>
                                            <p:cond delay="0"/>
                                          </p:stCondLst>
                                        </p:cTn>
                                        <p:tgtEl>
                                          <p:spTgt spid="21522"/>
                                        </p:tgtEl>
                                        <p:attrNameLst>
                                          <p:attrName>style.visibility</p:attrName>
                                        </p:attrNameLst>
                                      </p:cBhvr>
                                      <p:to>
                                        <p:strVal val="visible"/>
                                      </p:to>
                                    </p:set>
                                    <p:anim calcmode="lin" valueType="num">
                                      <p:cBhvr>
                                        <p:cTn id="266" dur="500" fill="hold"/>
                                        <p:tgtEl>
                                          <p:spTgt spid="21522"/>
                                        </p:tgtEl>
                                        <p:attrNameLst>
                                          <p:attrName>ppt_w</p:attrName>
                                        </p:attrNameLst>
                                      </p:cBhvr>
                                      <p:tavLst>
                                        <p:tav tm="0">
                                          <p:val>
                                            <p:strVal val="(6*min(max(#ppt_w*#ppt_h,.3),1)-7.4)/-.7*#ppt_w"/>
                                          </p:val>
                                        </p:tav>
                                        <p:tav tm="100000">
                                          <p:val>
                                            <p:strVal val="#ppt_w"/>
                                          </p:val>
                                        </p:tav>
                                      </p:tavLst>
                                    </p:anim>
                                    <p:anim calcmode="lin" valueType="num">
                                      <p:cBhvr>
                                        <p:cTn id="267" dur="500" fill="hold"/>
                                        <p:tgtEl>
                                          <p:spTgt spid="21522"/>
                                        </p:tgtEl>
                                        <p:attrNameLst>
                                          <p:attrName>ppt_h</p:attrName>
                                        </p:attrNameLst>
                                      </p:cBhvr>
                                      <p:tavLst>
                                        <p:tav tm="0">
                                          <p:val>
                                            <p:strVal val="(6*min(max(#ppt_w*#ppt_h,.3),1)-7.4)/-.7*#ppt_h"/>
                                          </p:val>
                                        </p:tav>
                                        <p:tav tm="100000">
                                          <p:val>
                                            <p:strVal val="#ppt_h"/>
                                          </p:val>
                                        </p:tav>
                                      </p:tavLst>
                                    </p:anim>
                                    <p:anim calcmode="lin" valueType="num">
                                      <p:cBhvr>
                                        <p:cTn id="268" dur="500" fill="hold"/>
                                        <p:tgtEl>
                                          <p:spTgt spid="21522"/>
                                        </p:tgtEl>
                                        <p:attrNameLst>
                                          <p:attrName>ppt_x</p:attrName>
                                        </p:attrNameLst>
                                      </p:cBhvr>
                                      <p:tavLst>
                                        <p:tav tm="0">
                                          <p:val>
                                            <p:fltVal val="0.5"/>
                                          </p:val>
                                        </p:tav>
                                        <p:tav tm="100000">
                                          <p:val>
                                            <p:strVal val="#ppt_x"/>
                                          </p:val>
                                        </p:tav>
                                      </p:tavLst>
                                    </p:anim>
                                    <p:anim calcmode="lin" valueType="num">
                                      <p:cBhvr>
                                        <p:cTn id="269" dur="500" fill="hold"/>
                                        <p:tgtEl>
                                          <p:spTgt spid="21522"/>
                                        </p:tgtEl>
                                        <p:attrNameLst>
                                          <p:attrName>ppt_y</p:attrName>
                                        </p:attrNameLst>
                                      </p:cBhvr>
                                      <p:tavLst>
                                        <p:tav tm="0">
                                          <p:val>
                                            <p:strVal val="1+(6*min(max(#ppt_w*#ppt_h,.3),1)-7.4)/-.7*#ppt_h/2"/>
                                          </p:val>
                                        </p:tav>
                                        <p:tav tm="100000">
                                          <p:val>
                                            <p:strVal val="#ppt_y"/>
                                          </p:val>
                                        </p:tav>
                                      </p:tavLst>
                                    </p:anim>
                                  </p:childTnLst>
                                </p:cTn>
                              </p:par>
                            </p:childTnLst>
                          </p:cTn>
                        </p:par>
                        <p:par>
                          <p:cTn id="270" fill="hold" nodeType="afterGroup">
                            <p:stCondLst>
                              <p:cond delay="19000"/>
                            </p:stCondLst>
                            <p:childTnLst>
                              <p:par>
                                <p:cTn id="271" presetID="23" presetClass="entr" presetSubtype="36" fill="hold" nodeType="afterEffect">
                                  <p:stCondLst>
                                    <p:cond delay="0"/>
                                  </p:stCondLst>
                                  <p:childTnLst>
                                    <p:set>
                                      <p:cBhvr>
                                        <p:cTn id="272" dur="1" fill="hold">
                                          <p:stCondLst>
                                            <p:cond delay="0"/>
                                          </p:stCondLst>
                                        </p:cTn>
                                        <p:tgtEl>
                                          <p:spTgt spid="8"/>
                                        </p:tgtEl>
                                        <p:attrNameLst>
                                          <p:attrName>style.visibility</p:attrName>
                                        </p:attrNameLst>
                                      </p:cBhvr>
                                      <p:to>
                                        <p:strVal val="visible"/>
                                      </p:to>
                                    </p:set>
                                    <p:anim calcmode="lin" valueType="num">
                                      <p:cBhvr>
                                        <p:cTn id="273" dur="500" fill="hold"/>
                                        <p:tgtEl>
                                          <p:spTgt spid="8"/>
                                        </p:tgtEl>
                                        <p:attrNameLst>
                                          <p:attrName>ppt_w</p:attrName>
                                        </p:attrNameLst>
                                      </p:cBhvr>
                                      <p:tavLst>
                                        <p:tav tm="0">
                                          <p:val>
                                            <p:strVal val="(6*min(max(#ppt_w*#ppt_h,.3),1)-7.4)/-.7*#ppt_w"/>
                                          </p:val>
                                        </p:tav>
                                        <p:tav tm="100000">
                                          <p:val>
                                            <p:strVal val="#ppt_w"/>
                                          </p:val>
                                        </p:tav>
                                      </p:tavLst>
                                    </p:anim>
                                    <p:anim calcmode="lin" valueType="num">
                                      <p:cBhvr>
                                        <p:cTn id="274" dur="500" fill="hold"/>
                                        <p:tgtEl>
                                          <p:spTgt spid="8"/>
                                        </p:tgtEl>
                                        <p:attrNameLst>
                                          <p:attrName>ppt_h</p:attrName>
                                        </p:attrNameLst>
                                      </p:cBhvr>
                                      <p:tavLst>
                                        <p:tav tm="0">
                                          <p:val>
                                            <p:strVal val="(6*min(max(#ppt_w*#ppt_h,.3),1)-7.4)/-.7*#ppt_h"/>
                                          </p:val>
                                        </p:tav>
                                        <p:tav tm="100000">
                                          <p:val>
                                            <p:strVal val="#ppt_h"/>
                                          </p:val>
                                        </p:tav>
                                      </p:tavLst>
                                    </p:anim>
                                    <p:anim calcmode="lin" valueType="num">
                                      <p:cBhvr>
                                        <p:cTn id="275" dur="500" fill="hold"/>
                                        <p:tgtEl>
                                          <p:spTgt spid="8"/>
                                        </p:tgtEl>
                                        <p:attrNameLst>
                                          <p:attrName>ppt_x</p:attrName>
                                        </p:attrNameLst>
                                      </p:cBhvr>
                                      <p:tavLst>
                                        <p:tav tm="0">
                                          <p:val>
                                            <p:fltVal val="0.5"/>
                                          </p:val>
                                        </p:tav>
                                        <p:tav tm="100000">
                                          <p:val>
                                            <p:strVal val="#ppt_x"/>
                                          </p:val>
                                        </p:tav>
                                      </p:tavLst>
                                    </p:anim>
                                    <p:anim calcmode="lin" valueType="num">
                                      <p:cBhvr>
                                        <p:cTn id="276"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77" fill="hold" nodeType="afterGroup">
                            <p:stCondLst>
                              <p:cond delay="19500"/>
                            </p:stCondLst>
                            <p:childTnLst>
                              <p:par>
                                <p:cTn id="278" presetID="23" presetClass="entr" presetSubtype="36" fill="hold" nodeType="afterEffect">
                                  <p:stCondLst>
                                    <p:cond delay="0"/>
                                  </p:stCondLst>
                                  <p:childTnLst>
                                    <p:set>
                                      <p:cBhvr>
                                        <p:cTn id="279" dur="1" fill="hold">
                                          <p:stCondLst>
                                            <p:cond delay="0"/>
                                          </p:stCondLst>
                                        </p:cTn>
                                        <p:tgtEl>
                                          <p:spTgt spid="14"/>
                                        </p:tgtEl>
                                        <p:attrNameLst>
                                          <p:attrName>style.visibility</p:attrName>
                                        </p:attrNameLst>
                                      </p:cBhvr>
                                      <p:to>
                                        <p:strVal val="visible"/>
                                      </p:to>
                                    </p:set>
                                    <p:anim calcmode="lin" valueType="num">
                                      <p:cBhvr>
                                        <p:cTn id="280" dur="500" fill="hold"/>
                                        <p:tgtEl>
                                          <p:spTgt spid="14"/>
                                        </p:tgtEl>
                                        <p:attrNameLst>
                                          <p:attrName>ppt_w</p:attrName>
                                        </p:attrNameLst>
                                      </p:cBhvr>
                                      <p:tavLst>
                                        <p:tav tm="0">
                                          <p:val>
                                            <p:strVal val="(6*min(max(#ppt_w*#ppt_h,.3),1)-7.4)/-.7*#ppt_w"/>
                                          </p:val>
                                        </p:tav>
                                        <p:tav tm="100000">
                                          <p:val>
                                            <p:strVal val="#ppt_w"/>
                                          </p:val>
                                        </p:tav>
                                      </p:tavLst>
                                    </p:anim>
                                    <p:anim calcmode="lin" valueType="num">
                                      <p:cBhvr>
                                        <p:cTn id="281" dur="500" fill="hold"/>
                                        <p:tgtEl>
                                          <p:spTgt spid="14"/>
                                        </p:tgtEl>
                                        <p:attrNameLst>
                                          <p:attrName>ppt_h</p:attrName>
                                        </p:attrNameLst>
                                      </p:cBhvr>
                                      <p:tavLst>
                                        <p:tav tm="0">
                                          <p:val>
                                            <p:strVal val="(6*min(max(#ppt_w*#ppt_h,.3),1)-7.4)/-.7*#ppt_h"/>
                                          </p:val>
                                        </p:tav>
                                        <p:tav tm="100000">
                                          <p:val>
                                            <p:strVal val="#ppt_h"/>
                                          </p:val>
                                        </p:tav>
                                      </p:tavLst>
                                    </p:anim>
                                    <p:anim calcmode="lin" valueType="num">
                                      <p:cBhvr>
                                        <p:cTn id="282" dur="500" fill="hold"/>
                                        <p:tgtEl>
                                          <p:spTgt spid="14"/>
                                        </p:tgtEl>
                                        <p:attrNameLst>
                                          <p:attrName>ppt_x</p:attrName>
                                        </p:attrNameLst>
                                      </p:cBhvr>
                                      <p:tavLst>
                                        <p:tav tm="0">
                                          <p:val>
                                            <p:fltVal val="0.5"/>
                                          </p:val>
                                        </p:tav>
                                        <p:tav tm="100000">
                                          <p:val>
                                            <p:strVal val="#ppt_x"/>
                                          </p:val>
                                        </p:tav>
                                      </p:tavLst>
                                    </p:anim>
                                    <p:anim calcmode="lin" valueType="num">
                                      <p:cBhvr>
                                        <p:cTn id="28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284" fill="hold" nodeType="afterGroup">
                            <p:stCondLst>
                              <p:cond delay="20000"/>
                            </p:stCondLst>
                            <p:childTnLst>
                              <p:par>
                                <p:cTn id="285" presetID="23" presetClass="entr" presetSubtype="36" fill="hold" nodeType="afterEffect">
                                  <p:stCondLst>
                                    <p:cond delay="0"/>
                                  </p:stCondLst>
                                  <p:childTnLst>
                                    <p:set>
                                      <p:cBhvr>
                                        <p:cTn id="286" dur="1" fill="hold">
                                          <p:stCondLst>
                                            <p:cond delay="0"/>
                                          </p:stCondLst>
                                        </p:cTn>
                                        <p:tgtEl>
                                          <p:spTgt spid="28"/>
                                        </p:tgtEl>
                                        <p:attrNameLst>
                                          <p:attrName>style.visibility</p:attrName>
                                        </p:attrNameLst>
                                      </p:cBhvr>
                                      <p:to>
                                        <p:strVal val="visible"/>
                                      </p:to>
                                    </p:set>
                                    <p:anim calcmode="lin" valueType="num">
                                      <p:cBhvr>
                                        <p:cTn id="287" dur="500" fill="hold"/>
                                        <p:tgtEl>
                                          <p:spTgt spid="28"/>
                                        </p:tgtEl>
                                        <p:attrNameLst>
                                          <p:attrName>ppt_w</p:attrName>
                                        </p:attrNameLst>
                                      </p:cBhvr>
                                      <p:tavLst>
                                        <p:tav tm="0">
                                          <p:val>
                                            <p:strVal val="(6*min(max(#ppt_w*#ppt_h,.3),1)-7.4)/-.7*#ppt_w"/>
                                          </p:val>
                                        </p:tav>
                                        <p:tav tm="100000">
                                          <p:val>
                                            <p:strVal val="#ppt_w"/>
                                          </p:val>
                                        </p:tav>
                                      </p:tavLst>
                                    </p:anim>
                                    <p:anim calcmode="lin" valueType="num">
                                      <p:cBhvr>
                                        <p:cTn id="288" dur="500" fill="hold"/>
                                        <p:tgtEl>
                                          <p:spTgt spid="28"/>
                                        </p:tgtEl>
                                        <p:attrNameLst>
                                          <p:attrName>ppt_h</p:attrName>
                                        </p:attrNameLst>
                                      </p:cBhvr>
                                      <p:tavLst>
                                        <p:tav tm="0">
                                          <p:val>
                                            <p:strVal val="(6*min(max(#ppt_w*#ppt_h,.3),1)-7.4)/-.7*#ppt_h"/>
                                          </p:val>
                                        </p:tav>
                                        <p:tav tm="100000">
                                          <p:val>
                                            <p:strVal val="#ppt_h"/>
                                          </p:val>
                                        </p:tav>
                                      </p:tavLst>
                                    </p:anim>
                                    <p:anim calcmode="lin" valueType="num">
                                      <p:cBhvr>
                                        <p:cTn id="289" dur="500" fill="hold"/>
                                        <p:tgtEl>
                                          <p:spTgt spid="28"/>
                                        </p:tgtEl>
                                        <p:attrNameLst>
                                          <p:attrName>ppt_x</p:attrName>
                                        </p:attrNameLst>
                                      </p:cBhvr>
                                      <p:tavLst>
                                        <p:tav tm="0">
                                          <p:val>
                                            <p:fltVal val="0.5"/>
                                          </p:val>
                                        </p:tav>
                                        <p:tav tm="100000">
                                          <p:val>
                                            <p:strVal val="#ppt_x"/>
                                          </p:val>
                                        </p:tav>
                                      </p:tavLst>
                                    </p:anim>
                                    <p:anim calcmode="lin" valueType="num">
                                      <p:cBhvr>
                                        <p:cTn id="290"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291" fill="hold" nodeType="afterGroup">
                            <p:stCondLst>
                              <p:cond delay="20500"/>
                            </p:stCondLst>
                            <p:childTnLst>
                              <p:par>
                                <p:cTn id="292" presetID="23" presetClass="entr" presetSubtype="36" fill="hold" nodeType="afterEffect">
                                  <p:stCondLst>
                                    <p:cond delay="0"/>
                                  </p:stCondLst>
                                  <p:childTnLst>
                                    <p:set>
                                      <p:cBhvr>
                                        <p:cTn id="293" dur="1" fill="hold">
                                          <p:stCondLst>
                                            <p:cond delay="0"/>
                                          </p:stCondLst>
                                        </p:cTn>
                                        <p:tgtEl>
                                          <p:spTgt spid="29"/>
                                        </p:tgtEl>
                                        <p:attrNameLst>
                                          <p:attrName>style.visibility</p:attrName>
                                        </p:attrNameLst>
                                      </p:cBhvr>
                                      <p:to>
                                        <p:strVal val="visible"/>
                                      </p:to>
                                    </p:set>
                                    <p:anim calcmode="lin" valueType="num">
                                      <p:cBhvr>
                                        <p:cTn id="294" dur="500" fill="hold"/>
                                        <p:tgtEl>
                                          <p:spTgt spid="29"/>
                                        </p:tgtEl>
                                        <p:attrNameLst>
                                          <p:attrName>ppt_w</p:attrName>
                                        </p:attrNameLst>
                                      </p:cBhvr>
                                      <p:tavLst>
                                        <p:tav tm="0">
                                          <p:val>
                                            <p:strVal val="(6*min(max(#ppt_w*#ppt_h,.3),1)-7.4)/-.7*#ppt_w"/>
                                          </p:val>
                                        </p:tav>
                                        <p:tav tm="100000">
                                          <p:val>
                                            <p:strVal val="#ppt_w"/>
                                          </p:val>
                                        </p:tav>
                                      </p:tavLst>
                                    </p:anim>
                                    <p:anim calcmode="lin" valueType="num">
                                      <p:cBhvr>
                                        <p:cTn id="295" dur="500" fill="hold"/>
                                        <p:tgtEl>
                                          <p:spTgt spid="29"/>
                                        </p:tgtEl>
                                        <p:attrNameLst>
                                          <p:attrName>ppt_h</p:attrName>
                                        </p:attrNameLst>
                                      </p:cBhvr>
                                      <p:tavLst>
                                        <p:tav tm="0">
                                          <p:val>
                                            <p:strVal val="(6*min(max(#ppt_w*#ppt_h,.3),1)-7.4)/-.7*#ppt_h"/>
                                          </p:val>
                                        </p:tav>
                                        <p:tav tm="100000">
                                          <p:val>
                                            <p:strVal val="#ppt_h"/>
                                          </p:val>
                                        </p:tav>
                                      </p:tavLst>
                                    </p:anim>
                                    <p:anim calcmode="lin" valueType="num">
                                      <p:cBhvr>
                                        <p:cTn id="296" dur="500" fill="hold"/>
                                        <p:tgtEl>
                                          <p:spTgt spid="29"/>
                                        </p:tgtEl>
                                        <p:attrNameLst>
                                          <p:attrName>ppt_x</p:attrName>
                                        </p:attrNameLst>
                                      </p:cBhvr>
                                      <p:tavLst>
                                        <p:tav tm="0">
                                          <p:val>
                                            <p:fltVal val="0.5"/>
                                          </p:val>
                                        </p:tav>
                                        <p:tav tm="100000">
                                          <p:val>
                                            <p:strVal val="#ppt_x"/>
                                          </p:val>
                                        </p:tav>
                                      </p:tavLst>
                                    </p:anim>
                                    <p:anim calcmode="lin" valueType="num">
                                      <p:cBhvr>
                                        <p:cTn id="297"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298" fill="hold" nodeType="afterGroup">
                            <p:stCondLst>
                              <p:cond delay="21000"/>
                            </p:stCondLst>
                            <p:childTnLst>
                              <p:par>
                                <p:cTn id="299" presetID="23" presetClass="entr" presetSubtype="36" fill="hold" nodeType="afterEffect">
                                  <p:stCondLst>
                                    <p:cond delay="0"/>
                                  </p:stCondLst>
                                  <p:childTnLst>
                                    <p:set>
                                      <p:cBhvr>
                                        <p:cTn id="300" dur="1" fill="hold">
                                          <p:stCondLst>
                                            <p:cond delay="0"/>
                                          </p:stCondLst>
                                        </p:cTn>
                                        <p:tgtEl>
                                          <p:spTgt spid="21523"/>
                                        </p:tgtEl>
                                        <p:attrNameLst>
                                          <p:attrName>style.visibility</p:attrName>
                                        </p:attrNameLst>
                                      </p:cBhvr>
                                      <p:to>
                                        <p:strVal val="visible"/>
                                      </p:to>
                                    </p:set>
                                    <p:anim calcmode="lin" valueType="num">
                                      <p:cBhvr>
                                        <p:cTn id="301" dur="500" fill="hold"/>
                                        <p:tgtEl>
                                          <p:spTgt spid="21523"/>
                                        </p:tgtEl>
                                        <p:attrNameLst>
                                          <p:attrName>ppt_w</p:attrName>
                                        </p:attrNameLst>
                                      </p:cBhvr>
                                      <p:tavLst>
                                        <p:tav tm="0">
                                          <p:val>
                                            <p:strVal val="(6*min(max(#ppt_w*#ppt_h,.3),1)-7.4)/-.7*#ppt_w"/>
                                          </p:val>
                                        </p:tav>
                                        <p:tav tm="100000">
                                          <p:val>
                                            <p:strVal val="#ppt_w"/>
                                          </p:val>
                                        </p:tav>
                                      </p:tavLst>
                                    </p:anim>
                                    <p:anim calcmode="lin" valueType="num">
                                      <p:cBhvr>
                                        <p:cTn id="302" dur="500" fill="hold"/>
                                        <p:tgtEl>
                                          <p:spTgt spid="21523"/>
                                        </p:tgtEl>
                                        <p:attrNameLst>
                                          <p:attrName>ppt_h</p:attrName>
                                        </p:attrNameLst>
                                      </p:cBhvr>
                                      <p:tavLst>
                                        <p:tav tm="0">
                                          <p:val>
                                            <p:strVal val="(6*min(max(#ppt_w*#ppt_h,.3),1)-7.4)/-.7*#ppt_h"/>
                                          </p:val>
                                        </p:tav>
                                        <p:tav tm="100000">
                                          <p:val>
                                            <p:strVal val="#ppt_h"/>
                                          </p:val>
                                        </p:tav>
                                      </p:tavLst>
                                    </p:anim>
                                    <p:anim calcmode="lin" valueType="num">
                                      <p:cBhvr>
                                        <p:cTn id="303" dur="500" fill="hold"/>
                                        <p:tgtEl>
                                          <p:spTgt spid="21523"/>
                                        </p:tgtEl>
                                        <p:attrNameLst>
                                          <p:attrName>ppt_x</p:attrName>
                                        </p:attrNameLst>
                                      </p:cBhvr>
                                      <p:tavLst>
                                        <p:tav tm="0">
                                          <p:val>
                                            <p:fltVal val="0.5"/>
                                          </p:val>
                                        </p:tav>
                                        <p:tav tm="100000">
                                          <p:val>
                                            <p:strVal val="#ppt_x"/>
                                          </p:val>
                                        </p:tav>
                                      </p:tavLst>
                                    </p:anim>
                                    <p:anim calcmode="lin" valueType="num">
                                      <p:cBhvr>
                                        <p:cTn id="304" dur="500" fill="hold"/>
                                        <p:tgtEl>
                                          <p:spTgt spid="21523"/>
                                        </p:tgtEl>
                                        <p:attrNameLst>
                                          <p:attrName>ppt_y</p:attrName>
                                        </p:attrNameLst>
                                      </p:cBhvr>
                                      <p:tavLst>
                                        <p:tav tm="0">
                                          <p:val>
                                            <p:strVal val="1+(6*min(max(#ppt_w*#ppt_h,.3),1)-7.4)/-.7*#ppt_h/2"/>
                                          </p:val>
                                        </p:tav>
                                        <p:tav tm="100000">
                                          <p:val>
                                            <p:strVal val="#ppt_y"/>
                                          </p:val>
                                        </p:tav>
                                      </p:tavLst>
                                    </p:anim>
                                  </p:childTnLst>
                                </p:cTn>
                              </p:par>
                            </p:childTnLst>
                          </p:cTn>
                        </p:par>
                        <p:par>
                          <p:cTn id="305" fill="hold" nodeType="afterGroup">
                            <p:stCondLst>
                              <p:cond delay="21500"/>
                            </p:stCondLst>
                            <p:childTnLst>
                              <p:par>
                                <p:cTn id="306" presetID="23" presetClass="entr" presetSubtype="36" fill="hold" nodeType="afterEffect">
                                  <p:stCondLst>
                                    <p:cond delay="0"/>
                                  </p:stCondLst>
                                  <p:childTnLst>
                                    <p:set>
                                      <p:cBhvr>
                                        <p:cTn id="307" dur="1" fill="hold">
                                          <p:stCondLst>
                                            <p:cond delay="0"/>
                                          </p:stCondLst>
                                        </p:cTn>
                                        <p:tgtEl>
                                          <p:spTgt spid="21506"/>
                                        </p:tgtEl>
                                        <p:attrNameLst>
                                          <p:attrName>style.visibility</p:attrName>
                                        </p:attrNameLst>
                                      </p:cBhvr>
                                      <p:to>
                                        <p:strVal val="visible"/>
                                      </p:to>
                                    </p:set>
                                    <p:anim calcmode="lin" valueType="num">
                                      <p:cBhvr>
                                        <p:cTn id="308" dur="500" fill="hold"/>
                                        <p:tgtEl>
                                          <p:spTgt spid="21506"/>
                                        </p:tgtEl>
                                        <p:attrNameLst>
                                          <p:attrName>ppt_w</p:attrName>
                                        </p:attrNameLst>
                                      </p:cBhvr>
                                      <p:tavLst>
                                        <p:tav tm="0">
                                          <p:val>
                                            <p:strVal val="(6*min(max(#ppt_w*#ppt_h,.3),1)-7.4)/-.7*#ppt_w"/>
                                          </p:val>
                                        </p:tav>
                                        <p:tav tm="100000">
                                          <p:val>
                                            <p:strVal val="#ppt_w"/>
                                          </p:val>
                                        </p:tav>
                                      </p:tavLst>
                                    </p:anim>
                                    <p:anim calcmode="lin" valueType="num">
                                      <p:cBhvr>
                                        <p:cTn id="309" dur="500" fill="hold"/>
                                        <p:tgtEl>
                                          <p:spTgt spid="21506"/>
                                        </p:tgtEl>
                                        <p:attrNameLst>
                                          <p:attrName>ppt_h</p:attrName>
                                        </p:attrNameLst>
                                      </p:cBhvr>
                                      <p:tavLst>
                                        <p:tav tm="0">
                                          <p:val>
                                            <p:strVal val="(6*min(max(#ppt_w*#ppt_h,.3),1)-7.4)/-.7*#ppt_h"/>
                                          </p:val>
                                        </p:tav>
                                        <p:tav tm="100000">
                                          <p:val>
                                            <p:strVal val="#ppt_h"/>
                                          </p:val>
                                        </p:tav>
                                      </p:tavLst>
                                    </p:anim>
                                    <p:anim calcmode="lin" valueType="num">
                                      <p:cBhvr>
                                        <p:cTn id="310" dur="500" fill="hold"/>
                                        <p:tgtEl>
                                          <p:spTgt spid="21506"/>
                                        </p:tgtEl>
                                        <p:attrNameLst>
                                          <p:attrName>ppt_x</p:attrName>
                                        </p:attrNameLst>
                                      </p:cBhvr>
                                      <p:tavLst>
                                        <p:tav tm="0">
                                          <p:val>
                                            <p:fltVal val="0.5"/>
                                          </p:val>
                                        </p:tav>
                                        <p:tav tm="100000">
                                          <p:val>
                                            <p:strVal val="#ppt_x"/>
                                          </p:val>
                                        </p:tav>
                                      </p:tavLst>
                                    </p:anim>
                                    <p:anim calcmode="lin" valueType="num">
                                      <p:cBhvr>
                                        <p:cTn id="311" dur="500" fill="hold"/>
                                        <p:tgtEl>
                                          <p:spTgt spid="21506"/>
                                        </p:tgtEl>
                                        <p:attrNameLst>
                                          <p:attrName>ppt_y</p:attrName>
                                        </p:attrNameLst>
                                      </p:cBhvr>
                                      <p:tavLst>
                                        <p:tav tm="0">
                                          <p:val>
                                            <p:strVal val="1+(6*min(max(#ppt_w*#ppt_h,.3),1)-7.4)/-.7*#ppt_h/2"/>
                                          </p:val>
                                        </p:tav>
                                        <p:tav tm="100000">
                                          <p:val>
                                            <p:strVal val="#ppt_y"/>
                                          </p:val>
                                        </p:tav>
                                      </p:tavLst>
                                    </p:anim>
                                  </p:childTnLst>
                                </p:cTn>
                              </p:par>
                            </p:childTnLst>
                          </p:cTn>
                        </p:par>
                        <p:par>
                          <p:cTn id="312" fill="hold" nodeType="afterGroup">
                            <p:stCondLst>
                              <p:cond delay="22000"/>
                            </p:stCondLst>
                            <p:childTnLst>
                              <p:par>
                                <p:cTn id="313" presetID="23" presetClass="entr" presetSubtype="36" fill="hold" nodeType="afterEffect">
                                  <p:stCondLst>
                                    <p:cond delay="0"/>
                                  </p:stCondLst>
                                  <p:childTnLst>
                                    <p:set>
                                      <p:cBhvr>
                                        <p:cTn id="314" dur="1" fill="hold">
                                          <p:stCondLst>
                                            <p:cond delay="0"/>
                                          </p:stCondLst>
                                        </p:cTn>
                                        <p:tgtEl>
                                          <p:spTgt spid="30"/>
                                        </p:tgtEl>
                                        <p:attrNameLst>
                                          <p:attrName>style.visibility</p:attrName>
                                        </p:attrNameLst>
                                      </p:cBhvr>
                                      <p:to>
                                        <p:strVal val="visible"/>
                                      </p:to>
                                    </p:set>
                                    <p:anim calcmode="lin" valueType="num">
                                      <p:cBhvr>
                                        <p:cTn id="315" dur="500" fill="hold"/>
                                        <p:tgtEl>
                                          <p:spTgt spid="30"/>
                                        </p:tgtEl>
                                        <p:attrNameLst>
                                          <p:attrName>ppt_w</p:attrName>
                                        </p:attrNameLst>
                                      </p:cBhvr>
                                      <p:tavLst>
                                        <p:tav tm="0">
                                          <p:val>
                                            <p:strVal val="(6*min(max(#ppt_w*#ppt_h,.3),1)-7.4)/-.7*#ppt_w"/>
                                          </p:val>
                                        </p:tav>
                                        <p:tav tm="100000">
                                          <p:val>
                                            <p:strVal val="#ppt_w"/>
                                          </p:val>
                                        </p:tav>
                                      </p:tavLst>
                                    </p:anim>
                                    <p:anim calcmode="lin" valueType="num">
                                      <p:cBhvr>
                                        <p:cTn id="316" dur="500" fill="hold"/>
                                        <p:tgtEl>
                                          <p:spTgt spid="30"/>
                                        </p:tgtEl>
                                        <p:attrNameLst>
                                          <p:attrName>ppt_h</p:attrName>
                                        </p:attrNameLst>
                                      </p:cBhvr>
                                      <p:tavLst>
                                        <p:tav tm="0">
                                          <p:val>
                                            <p:strVal val="(6*min(max(#ppt_w*#ppt_h,.3),1)-7.4)/-.7*#ppt_h"/>
                                          </p:val>
                                        </p:tav>
                                        <p:tav tm="100000">
                                          <p:val>
                                            <p:strVal val="#ppt_h"/>
                                          </p:val>
                                        </p:tav>
                                      </p:tavLst>
                                    </p:anim>
                                    <p:anim calcmode="lin" valueType="num">
                                      <p:cBhvr>
                                        <p:cTn id="317" dur="500" fill="hold"/>
                                        <p:tgtEl>
                                          <p:spTgt spid="30"/>
                                        </p:tgtEl>
                                        <p:attrNameLst>
                                          <p:attrName>ppt_x</p:attrName>
                                        </p:attrNameLst>
                                      </p:cBhvr>
                                      <p:tavLst>
                                        <p:tav tm="0">
                                          <p:val>
                                            <p:fltVal val="0.5"/>
                                          </p:val>
                                        </p:tav>
                                        <p:tav tm="100000">
                                          <p:val>
                                            <p:strVal val="#ppt_x"/>
                                          </p:val>
                                        </p:tav>
                                      </p:tavLst>
                                    </p:anim>
                                    <p:anim calcmode="lin" valueType="num">
                                      <p:cBhvr>
                                        <p:cTn id="318" dur="500" fill="hold"/>
                                        <p:tgtEl>
                                          <p:spTgt spid="30"/>
                                        </p:tgtEl>
                                        <p:attrNameLst>
                                          <p:attrName>ppt_y</p:attrName>
                                        </p:attrNameLst>
                                      </p:cBhvr>
                                      <p:tavLst>
                                        <p:tav tm="0">
                                          <p:val>
                                            <p:strVal val="1+(6*min(max(#ppt_w*#ppt_h,.3),1)-7.4)/-.7*#ppt_h/2"/>
                                          </p:val>
                                        </p:tav>
                                        <p:tav tm="100000">
                                          <p:val>
                                            <p:strVal val="#ppt_y"/>
                                          </p:val>
                                        </p:tav>
                                      </p:tavLst>
                                    </p:anim>
                                  </p:childTnLst>
                                </p:cTn>
                              </p:par>
                            </p:childTnLst>
                          </p:cTn>
                        </p:par>
                        <p:par>
                          <p:cTn id="319" fill="hold" nodeType="afterGroup">
                            <p:stCondLst>
                              <p:cond delay="22500"/>
                            </p:stCondLst>
                            <p:childTnLst>
                              <p:par>
                                <p:cTn id="320" presetID="23" presetClass="entr" presetSubtype="36" fill="hold" nodeType="afterEffect">
                                  <p:stCondLst>
                                    <p:cond delay="0"/>
                                  </p:stCondLst>
                                  <p:childTnLst>
                                    <p:set>
                                      <p:cBhvr>
                                        <p:cTn id="321" dur="1" fill="hold">
                                          <p:stCondLst>
                                            <p:cond delay="0"/>
                                          </p:stCondLst>
                                        </p:cTn>
                                        <p:tgtEl>
                                          <p:spTgt spid="31"/>
                                        </p:tgtEl>
                                        <p:attrNameLst>
                                          <p:attrName>style.visibility</p:attrName>
                                        </p:attrNameLst>
                                      </p:cBhvr>
                                      <p:to>
                                        <p:strVal val="visible"/>
                                      </p:to>
                                    </p:set>
                                    <p:anim calcmode="lin" valueType="num">
                                      <p:cBhvr>
                                        <p:cTn id="322" dur="500" fill="hold"/>
                                        <p:tgtEl>
                                          <p:spTgt spid="31"/>
                                        </p:tgtEl>
                                        <p:attrNameLst>
                                          <p:attrName>ppt_w</p:attrName>
                                        </p:attrNameLst>
                                      </p:cBhvr>
                                      <p:tavLst>
                                        <p:tav tm="0">
                                          <p:val>
                                            <p:strVal val="(6*min(max(#ppt_w*#ppt_h,.3),1)-7.4)/-.7*#ppt_w"/>
                                          </p:val>
                                        </p:tav>
                                        <p:tav tm="100000">
                                          <p:val>
                                            <p:strVal val="#ppt_w"/>
                                          </p:val>
                                        </p:tav>
                                      </p:tavLst>
                                    </p:anim>
                                    <p:anim calcmode="lin" valueType="num">
                                      <p:cBhvr>
                                        <p:cTn id="323" dur="500" fill="hold"/>
                                        <p:tgtEl>
                                          <p:spTgt spid="31"/>
                                        </p:tgtEl>
                                        <p:attrNameLst>
                                          <p:attrName>ppt_h</p:attrName>
                                        </p:attrNameLst>
                                      </p:cBhvr>
                                      <p:tavLst>
                                        <p:tav tm="0">
                                          <p:val>
                                            <p:strVal val="(6*min(max(#ppt_w*#ppt_h,.3),1)-7.4)/-.7*#ppt_h"/>
                                          </p:val>
                                        </p:tav>
                                        <p:tav tm="100000">
                                          <p:val>
                                            <p:strVal val="#ppt_h"/>
                                          </p:val>
                                        </p:tav>
                                      </p:tavLst>
                                    </p:anim>
                                    <p:anim calcmode="lin" valueType="num">
                                      <p:cBhvr>
                                        <p:cTn id="324" dur="500" fill="hold"/>
                                        <p:tgtEl>
                                          <p:spTgt spid="31"/>
                                        </p:tgtEl>
                                        <p:attrNameLst>
                                          <p:attrName>ppt_x</p:attrName>
                                        </p:attrNameLst>
                                      </p:cBhvr>
                                      <p:tavLst>
                                        <p:tav tm="0">
                                          <p:val>
                                            <p:fltVal val="0.5"/>
                                          </p:val>
                                        </p:tav>
                                        <p:tav tm="100000">
                                          <p:val>
                                            <p:strVal val="#ppt_x"/>
                                          </p:val>
                                        </p:tav>
                                      </p:tavLst>
                                    </p:anim>
                                    <p:anim calcmode="lin" valueType="num">
                                      <p:cBhvr>
                                        <p:cTn id="325"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326" fill="hold" nodeType="afterGroup">
                            <p:stCondLst>
                              <p:cond delay="23000"/>
                            </p:stCondLst>
                            <p:childTnLst>
                              <p:par>
                                <p:cTn id="327" presetID="23" presetClass="entr" presetSubtype="36" fill="hold" nodeType="afterEffect">
                                  <p:stCondLst>
                                    <p:cond delay="0"/>
                                  </p:stCondLst>
                                  <p:childTnLst>
                                    <p:set>
                                      <p:cBhvr>
                                        <p:cTn id="328" dur="1" fill="hold">
                                          <p:stCondLst>
                                            <p:cond delay="0"/>
                                          </p:stCondLst>
                                        </p:cTn>
                                        <p:tgtEl>
                                          <p:spTgt spid="15"/>
                                        </p:tgtEl>
                                        <p:attrNameLst>
                                          <p:attrName>style.visibility</p:attrName>
                                        </p:attrNameLst>
                                      </p:cBhvr>
                                      <p:to>
                                        <p:strVal val="visible"/>
                                      </p:to>
                                    </p:set>
                                    <p:anim calcmode="lin" valueType="num">
                                      <p:cBhvr>
                                        <p:cTn id="329" dur="500" fill="hold"/>
                                        <p:tgtEl>
                                          <p:spTgt spid="15"/>
                                        </p:tgtEl>
                                        <p:attrNameLst>
                                          <p:attrName>ppt_w</p:attrName>
                                        </p:attrNameLst>
                                      </p:cBhvr>
                                      <p:tavLst>
                                        <p:tav tm="0">
                                          <p:val>
                                            <p:strVal val="(6*min(max(#ppt_w*#ppt_h,.3),1)-7.4)/-.7*#ppt_w"/>
                                          </p:val>
                                        </p:tav>
                                        <p:tav tm="100000">
                                          <p:val>
                                            <p:strVal val="#ppt_w"/>
                                          </p:val>
                                        </p:tav>
                                      </p:tavLst>
                                    </p:anim>
                                    <p:anim calcmode="lin" valueType="num">
                                      <p:cBhvr>
                                        <p:cTn id="330" dur="500" fill="hold"/>
                                        <p:tgtEl>
                                          <p:spTgt spid="15"/>
                                        </p:tgtEl>
                                        <p:attrNameLst>
                                          <p:attrName>ppt_h</p:attrName>
                                        </p:attrNameLst>
                                      </p:cBhvr>
                                      <p:tavLst>
                                        <p:tav tm="0">
                                          <p:val>
                                            <p:strVal val="(6*min(max(#ppt_w*#ppt_h,.3),1)-7.4)/-.7*#ppt_h"/>
                                          </p:val>
                                        </p:tav>
                                        <p:tav tm="100000">
                                          <p:val>
                                            <p:strVal val="#ppt_h"/>
                                          </p:val>
                                        </p:tav>
                                      </p:tavLst>
                                    </p:anim>
                                    <p:anim calcmode="lin" valueType="num">
                                      <p:cBhvr>
                                        <p:cTn id="331" dur="500" fill="hold"/>
                                        <p:tgtEl>
                                          <p:spTgt spid="15"/>
                                        </p:tgtEl>
                                        <p:attrNameLst>
                                          <p:attrName>ppt_x</p:attrName>
                                        </p:attrNameLst>
                                      </p:cBhvr>
                                      <p:tavLst>
                                        <p:tav tm="0">
                                          <p:val>
                                            <p:fltVal val="0.5"/>
                                          </p:val>
                                        </p:tav>
                                        <p:tav tm="100000">
                                          <p:val>
                                            <p:strVal val="#ppt_x"/>
                                          </p:val>
                                        </p:tav>
                                      </p:tavLst>
                                    </p:anim>
                                    <p:anim calcmode="lin" valueType="num">
                                      <p:cBhvr>
                                        <p:cTn id="33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333" fill="hold" nodeType="afterGroup">
                            <p:stCondLst>
                              <p:cond delay="23500"/>
                            </p:stCondLst>
                            <p:childTnLst>
                              <p:par>
                                <p:cTn id="334" presetID="9" presetClass="entr" presetSubtype="0" fill="hold" nodeType="afterEffect">
                                  <p:stCondLst>
                                    <p:cond delay="0"/>
                                  </p:stCondLst>
                                  <p:childTnLst>
                                    <p:set>
                                      <p:cBhvr>
                                        <p:cTn id="335" dur="1" fill="hold">
                                          <p:stCondLst>
                                            <p:cond delay="0"/>
                                          </p:stCondLst>
                                        </p:cTn>
                                        <p:tgtEl>
                                          <p:spTgt spid="307731"/>
                                        </p:tgtEl>
                                        <p:attrNameLst>
                                          <p:attrName>style.visibility</p:attrName>
                                        </p:attrNameLst>
                                      </p:cBhvr>
                                      <p:to>
                                        <p:strVal val="visible"/>
                                      </p:to>
                                    </p:set>
                                    <p:animEffect transition="in" filter="dissolve">
                                      <p:cBhvr>
                                        <p:cTn id="336" dur="500"/>
                                        <p:tgtEl>
                                          <p:spTgt spid="307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746" name="Text Box 19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1747" name="Text Box 194"/>
          <p:cNvSpPr txBox="1">
            <a:spLocks noChangeArrowheads="1"/>
          </p:cNvSpPr>
          <p:nvPr/>
        </p:nvSpPr>
        <p:spPr bwMode="auto">
          <a:xfrm>
            <a:off x="8867775" y="5740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1748" name="Rectangle 201"/>
          <p:cNvSpPr>
            <a:spLocks noChangeArrowheads="1"/>
          </p:cNvSpPr>
          <p:nvPr/>
        </p:nvSpPr>
        <p:spPr bwMode="auto">
          <a:xfrm>
            <a:off x="544513" y="568325"/>
            <a:ext cx="7953375" cy="5662613"/>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p>
            <a:endParaRPr lang="en-US"/>
          </a:p>
        </p:txBody>
      </p:sp>
      <p:sp>
        <p:nvSpPr>
          <p:cNvPr id="233670" name="Text Box 198"/>
          <p:cNvSpPr txBox="1">
            <a:spLocks noChangeArrowheads="1"/>
          </p:cNvSpPr>
          <p:nvPr/>
        </p:nvSpPr>
        <p:spPr bwMode="auto">
          <a:xfrm>
            <a:off x="1066800" y="2706688"/>
            <a:ext cx="6361113" cy="646112"/>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3600" smtClean="0">
                <a:solidFill>
                  <a:srgbClr val="FFFF00"/>
                </a:solidFill>
                <a:latin typeface="Radhika-PC" charset="0"/>
                <a:ea typeface="Calibri" charset="0"/>
                <a:cs typeface="Times New Roman" charset="0"/>
              </a:rPr>
              <a:t>එහි තේරුමේ අති සියුම් වෙනස්කම්,</a:t>
            </a:r>
          </a:p>
        </p:txBody>
      </p:sp>
      <p:sp>
        <p:nvSpPr>
          <p:cNvPr id="233671" name="Text Box 199"/>
          <p:cNvSpPr txBox="1">
            <a:spLocks noChangeArrowheads="1"/>
          </p:cNvSpPr>
          <p:nvPr/>
        </p:nvSpPr>
        <p:spPr bwMode="auto">
          <a:xfrm>
            <a:off x="846138" y="3798888"/>
            <a:ext cx="7488237" cy="1446212"/>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00" dirty="0" err="1" smtClean="0">
                <a:solidFill>
                  <a:srgbClr val="FFFF00"/>
                </a:solidFill>
                <a:latin typeface="Radhika-PC" charset="0"/>
                <a:ea typeface="Calibri" charset="0"/>
                <a:cs typeface="Times New Roman" charset="0"/>
              </a:rPr>
              <a:t>ශූද්ධාත්මයාණන්වහන්සේගේ</a:t>
            </a:r>
            <a:r>
              <a:rPr lang="en-US" sz="4400" dirty="0" smtClean="0">
                <a:solidFill>
                  <a:srgbClr val="FFFF00"/>
                </a:solidFill>
                <a:latin typeface="Radhika-PC" charset="0"/>
                <a:ea typeface="Calibri" charset="0"/>
                <a:cs typeface="Times New Roman" charset="0"/>
              </a:rPr>
              <a:t> </a:t>
            </a:r>
            <a:r>
              <a:rPr lang="en-US" sz="4400" dirty="0" err="1" smtClean="0">
                <a:solidFill>
                  <a:srgbClr val="FFFF00"/>
                </a:solidFill>
                <a:latin typeface="Radhika-PC" charset="0"/>
                <a:ea typeface="Calibri" charset="0"/>
                <a:cs typeface="Times New Roman" charset="0"/>
              </a:rPr>
              <a:t>ගැඹුරු</a:t>
            </a:r>
            <a:r>
              <a:rPr lang="en-US" sz="4400" dirty="0" smtClean="0">
                <a:solidFill>
                  <a:srgbClr val="FFFF00"/>
                </a:solidFill>
                <a:latin typeface="Radhika-PC" charset="0"/>
                <a:ea typeface="Calibri" charset="0"/>
                <a:cs typeface="Times New Roman" charset="0"/>
              </a:rPr>
              <a:t> </a:t>
            </a:r>
            <a:r>
              <a:rPr lang="en-US" sz="4400" dirty="0" err="1" smtClean="0">
                <a:solidFill>
                  <a:srgbClr val="FFFF00"/>
                </a:solidFill>
                <a:latin typeface="Radhika-PC" charset="0"/>
                <a:ea typeface="Calibri" charset="0"/>
                <a:cs typeface="Times New Roman" charset="0"/>
              </a:rPr>
              <a:t>මඟ</a:t>
            </a:r>
            <a:r>
              <a:rPr lang="en-US" sz="4400" dirty="0" smtClean="0">
                <a:solidFill>
                  <a:srgbClr val="FFFF00"/>
                </a:solidFill>
                <a:latin typeface="Radhika-PC" charset="0"/>
                <a:ea typeface="Calibri" charset="0"/>
                <a:cs typeface="Times New Roman" charset="0"/>
              </a:rPr>
              <a:t> </a:t>
            </a:r>
            <a:r>
              <a:rPr lang="en-US" sz="4400" dirty="0" err="1" smtClean="0">
                <a:solidFill>
                  <a:srgbClr val="FFFF00"/>
                </a:solidFill>
                <a:latin typeface="Radhika-PC" charset="0"/>
                <a:ea typeface="Calibri" charset="0"/>
                <a:cs typeface="Times New Roman" charset="0"/>
              </a:rPr>
              <a:t>පෙන්වීම</a:t>
            </a:r>
            <a:endParaRPr lang="en-US" sz="4400" b="1" dirty="0" smtClean="0">
              <a:solidFill>
                <a:srgbClr val="FFFF00"/>
              </a:solidFill>
              <a:latin typeface="Comic Sans MS" charset="0"/>
            </a:endParaRPr>
          </a:p>
        </p:txBody>
      </p:sp>
      <p:sp>
        <p:nvSpPr>
          <p:cNvPr id="233672" name="Text Box 200"/>
          <p:cNvSpPr txBox="1">
            <a:spLocks noChangeArrowheads="1"/>
          </p:cNvSpPr>
          <p:nvPr/>
        </p:nvSpPr>
        <p:spPr bwMode="auto">
          <a:xfrm>
            <a:off x="1354138" y="1385888"/>
            <a:ext cx="5884862" cy="830262"/>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800" smtClean="0">
                <a:solidFill>
                  <a:srgbClr val="FFFF00"/>
                </a:solidFill>
                <a:latin typeface="Radhika-PC" charset="0"/>
                <a:ea typeface="Calibri" charset="0"/>
                <a:cs typeface="Iskoola Pota" charset="0"/>
              </a:rPr>
              <a:t>දේව වචනයේ අති ගැඹුර</a:t>
            </a:r>
          </a:p>
        </p:txBody>
      </p:sp>
      <p:sp>
        <p:nvSpPr>
          <p:cNvPr id="31752" name="Text Box 20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31753" name="Text Box 20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1754" name="Text Box 214"/>
          <p:cNvSpPr txBox="1">
            <a:spLocks noChangeArrowheads="1"/>
          </p:cNvSpPr>
          <p:nvPr/>
        </p:nvSpPr>
        <p:spPr bwMode="auto">
          <a:xfrm>
            <a:off x="8085138" y="6521450"/>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14</a:t>
            </a:r>
          </a:p>
        </p:txBody>
      </p:sp>
      <p:sp>
        <p:nvSpPr>
          <p:cNvPr id="31755" name="Text Box 216"/>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3672"/>
                                        </p:tgtEl>
                                        <p:attrNameLst>
                                          <p:attrName>style.visibility</p:attrName>
                                        </p:attrNameLst>
                                      </p:cBhvr>
                                      <p:to>
                                        <p:strVal val="visible"/>
                                      </p:to>
                                    </p:set>
                                    <p:animEffect transition="in" filter="fade">
                                      <p:cBhvr>
                                        <p:cTn id="7" dur="1000"/>
                                        <p:tgtEl>
                                          <p:spTgt spid="2336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3670"/>
                                        </p:tgtEl>
                                        <p:attrNameLst>
                                          <p:attrName>style.visibility</p:attrName>
                                        </p:attrNameLst>
                                      </p:cBhvr>
                                      <p:to>
                                        <p:strVal val="visible"/>
                                      </p:to>
                                    </p:set>
                                    <p:animEffect transition="in" filter="fade">
                                      <p:cBhvr>
                                        <p:cTn id="12" dur="1000"/>
                                        <p:tgtEl>
                                          <p:spTgt spid="2336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3671"/>
                                        </p:tgtEl>
                                        <p:attrNameLst>
                                          <p:attrName>style.visibility</p:attrName>
                                        </p:attrNameLst>
                                      </p:cBhvr>
                                      <p:to>
                                        <p:strVal val="visible"/>
                                      </p:to>
                                    </p:set>
                                    <p:animEffect transition="in" filter="fade">
                                      <p:cBhvr>
                                        <p:cTn id="17" dur="1000"/>
                                        <p:tgtEl>
                                          <p:spTgt spid="233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670" grpId="0" autoUpdateAnimBg="0"/>
      <p:bldP spid="233671" grpId="0" autoUpdateAnimBg="0"/>
      <p:bldP spid="23367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3794" name="Rectangle 180"/>
          <p:cNvSpPr>
            <a:spLocks noChangeArrowheads="1"/>
          </p:cNvSpPr>
          <p:nvPr/>
        </p:nvSpPr>
        <p:spPr bwMode="auto">
          <a:xfrm>
            <a:off x="538163" y="569913"/>
            <a:ext cx="7966075" cy="5657850"/>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p>
            <a:endParaRPr lang="en-US"/>
          </a:p>
        </p:txBody>
      </p:sp>
      <p:sp>
        <p:nvSpPr>
          <p:cNvPr id="155833" name="Text Box 185"/>
          <p:cNvSpPr txBox="1">
            <a:spLocks noChangeArrowheads="1"/>
          </p:cNvSpPr>
          <p:nvPr/>
        </p:nvSpPr>
        <p:spPr bwMode="auto">
          <a:xfrm>
            <a:off x="722313" y="1477963"/>
            <a:ext cx="755015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115000"/>
              </a:lnSpc>
              <a:spcAft>
                <a:spcPts val="1000"/>
              </a:spcAft>
            </a:pPr>
            <a:r>
              <a:rPr lang="en-US" sz="4000" b="1">
                <a:solidFill>
                  <a:srgbClr val="FFFF00"/>
                </a:solidFill>
                <a:latin typeface="Radhika-PC" charset="0"/>
                <a:cs typeface="Calibri" charset="0"/>
              </a:rPr>
              <a:t>මිනිසාගේ ගැළවිමට දෙවියන්වහන්සේගේ සැළැස්ම</a:t>
            </a:r>
          </a:p>
          <a:p>
            <a:pPr>
              <a:lnSpc>
                <a:spcPct val="115000"/>
              </a:lnSpc>
              <a:spcAft>
                <a:spcPts val="1000"/>
              </a:spcAft>
            </a:pPr>
            <a:r>
              <a:rPr lang="en-US" sz="4000" b="1">
                <a:solidFill>
                  <a:srgbClr val="FFFF00"/>
                </a:solidFill>
                <a:latin typeface="Radhika-PC" charset="0"/>
                <a:cs typeface="Calibri" charset="0"/>
              </a:rPr>
              <a:t>ආබ්‍රහම් සහ පුරාණ ඉශ්‍රායෙලය</a:t>
            </a:r>
          </a:p>
          <a:p>
            <a:pPr>
              <a:lnSpc>
                <a:spcPct val="115000"/>
              </a:lnSpc>
              <a:spcAft>
                <a:spcPts val="1000"/>
              </a:spcAft>
            </a:pPr>
            <a:r>
              <a:rPr lang="en-US" sz="4000" b="1">
                <a:solidFill>
                  <a:srgbClr val="FFFF00"/>
                </a:solidFill>
                <a:latin typeface="Radhika-PC" charset="0"/>
                <a:cs typeface="Calibri" charset="0"/>
              </a:rPr>
              <a:t>ස්වමි වූ යේසුස් ක%sස්තුස්වහන්සේගේ පැමිණීම සහ සභාවේ ආරම්භය</a:t>
            </a:r>
          </a:p>
        </p:txBody>
      </p:sp>
      <p:sp>
        <p:nvSpPr>
          <p:cNvPr id="33796" name="Text Box 188"/>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3797" name="Text Box 190"/>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33798" name="Text Box 191"/>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3799" name="Text Box 192"/>
          <p:cNvSpPr txBox="1">
            <a:spLocks noChangeArrowheads="1"/>
          </p:cNvSpPr>
          <p:nvPr/>
        </p:nvSpPr>
        <p:spPr bwMode="auto">
          <a:xfrm>
            <a:off x="8085138" y="6521450"/>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15</a:t>
            </a:r>
          </a:p>
        </p:txBody>
      </p:sp>
      <p:sp>
        <p:nvSpPr>
          <p:cNvPr id="33800" name="Text Box 193"/>
          <p:cNvSpPr txBox="1">
            <a:spLocks noChangeArrowheads="1"/>
          </p:cNvSpPr>
          <p:nvPr/>
        </p:nvSpPr>
        <p:spPr bwMode="auto">
          <a:xfrm>
            <a:off x="8793163" y="64135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33801" name="Text Box 194"/>
          <p:cNvSpPr txBox="1">
            <a:spLocks noChangeArrowheads="1"/>
          </p:cNvSpPr>
          <p:nvPr/>
        </p:nvSpPr>
        <p:spPr bwMode="auto">
          <a:xfrm>
            <a:off x="8743950"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55843" name="Text Box 195"/>
          <p:cNvSpPr txBox="1">
            <a:spLocks noChangeArrowheads="1"/>
          </p:cNvSpPr>
          <p:nvPr/>
        </p:nvSpPr>
        <p:spPr bwMode="auto">
          <a:xfrm>
            <a:off x="814388" y="1036638"/>
            <a:ext cx="2220912"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b="1" dirty="0" smtClean="0">
                <a:solidFill>
                  <a:srgbClr val="FFAF18"/>
                </a:solidFill>
                <a:latin typeface="Helvetica" charset="0"/>
              </a:rPr>
              <a:t>?</a:t>
            </a:r>
            <a:endParaRPr lang="en-US" sz="18900" b="1" dirty="0" smtClean="0">
              <a:solidFill>
                <a:srgbClr val="CC1417"/>
              </a:solidFill>
              <a:latin typeface="Helvetica" charset="0"/>
            </a:endParaRPr>
          </a:p>
        </p:txBody>
      </p:sp>
      <p:sp>
        <p:nvSpPr>
          <p:cNvPr id="155844" name="Text Box 196"/>
          <p:cNvSpPr txBox="1">
            <a:spLocks noChangeArrowheads="1"/>
          </p:cNvSpPr>
          <p:nvPr/>
        </p:nvSpPr>
        <p:spPr bwMode="auto">
          <a:xfrm>
            <a:off x="4248150" y="509588"/>
            <a:ext cx="2438400"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dirty="0">
                <a:solidFill>
                  <a:srgbClr val="CC1417"/>
                </a:solidFill>
                <a:latin typeface="Helvetica" pitchFamily="-107" charset="0"/>
                <a:ea typeface="+mn-ea"/>
                <a:cs typeface="+mn-cs"/>
              </a:rPr>
              <a:t>?</a:t>
            </a:r>
          </a:p>
        </p:txBody>
      </p:sp>
      <p:sp>
        <p:nvSpPr>
          <p:cNvPr id="155845" name="Text Box 197"/>
          <p:cNvSpPr txBox="1">
            <a:spLocks noChangeArrowheads="1"/>
          </p:cNvSpPr>
          <p:nvPr/>
        </p:nvSpPr>
        <p:spPr bwMode="auto">
          <a:xfrm>
            <a:off x="1309688" y="3001963"/>
            <a:ext cx="2693987"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b="1" dirty="0" smtClean="0">
                <a:solidFill>
                  <a:srgbClr val="6C18B0"/>
                </a:solidFill>
                <a:latin typeface="Helvetica" charset="0"/>
              </a:rPr>
              <a:t>?</a:t>
            </a:r>
            <a:endParaRPr lang="en-US" sz="18900" b="1" dirty="0" smtClean="0">
              <a:solidFill>
                <a:srgbClr val="CC1417"/>
              </a:solidFill>
              <a:latin typeface="Helvetica" charset="0"/>
            </a:endParaRPr>
          </a:p>
        </p:txBody>
      </p:sp>
      <p:sp>
        <p:nvSpPr>
          <p:cNvPr id="155846" name="Text Box 198"/>
          <p:cNvSpPr txBox="1">
            <a:spLocks noChangeArrowheads="1"/>
          </p:cNvSpPr>
          <p:nvPr/>
        </p:nvSpPr>
        <p:spPr bwMode="auto">
          <a:xfrm>
            <a:off x="4130675" y="2870200"/>
            <a:ext cx="1935163"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dirty="0">
                <a:solidFill>
                  <a:schemeClr val="tx1"/>
                </a:solidFill>
                <a:latin typeface="Helvetica" pitchFamily="-107" charset="0"/>
                <a:ea typeface="+mn-ea"/>
                <a:cs typeface="+mn-cs"/>
              </a:rPr>
              <a:t>?</a:t>
            </a:r>
          </a:p>
        </p:txBody>
      </p:sp>
      <p:sp>
        <p:nvSpPr>
          <p:cNvPr id="155847" name="Text Box 199"/>
          <p:cNvSpPr txBox="1">
            <a:spLocks noChangeArrowheads="1"/>
          </p:cNvSpPr>
          <p:nvPr/>
        </p:nvSpPr>
        <p:spPr bwMode="auto">
          <a:xfrm>
            <a:off x="6383338" y="1966913"/>
            <a:ext cx="2065337"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dirty="0">
                <a:solidFill>
                  <a:srgbClr val="187534"/>
                </a:solidFill>
                <a:latin typeface="Helvetica" pitchFamily="-107" charset="0"/>
                <a:ea typeface="+mn-ea"/>
                <a:cs typeface="+mn-cs"/>
              </a:rPr>
              <a:t>?</a:t>
            </a:r>
          </a:p>
        </p:txBody>
      </p:sp>
      <p:sp>
        <p:nvSpPr>
          <p:cNvPr id="155848" name="Text Box 200"/>
          <p:cNvSpPr txBox="1">
            <a:spLocks noChangeArrowheads="1"/>
          </p:cNvSpPr>
          <p:nvPr/>
        </p:nvSpPr>
        <p:spPr bwMode="auto">
          <a:xfrm>
            <a:off x="2913063" y="3886200"/>
            <a:ext cx="2413000"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a:solidFill>
                  <a:srgbClr val="CC1417"/>
                </a:solidFill>
                <a:latin typeface="Helvetica" pitchFamily="-107" charset="0"/>
                <a:ea typeface="+mn-ea"/>
                <a:cs typeface="+mn-cs"/>
              </a:rPr>
              <a:t>?</a:t>
            </a:r>
          </a:p>
        </p:txBody>
      </p:sp>
      <p:sp>
        <p:nvSpPr>
          <p:cNvPr id="155849" name="Text Box 201"/>
          <p:cNvSpPr txBox="1">
            <a:spLocks noChangeArrowheads="1"/>
          </p:cNvSpPr>
          <p:nvPr/>
        </p:nvSpPr>
        <p:spPr bwMode="auto">
          <a:xfrm>
            <a:off x="2592388" y="384175"/>
            <a:ext cx="2193925"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dirty="0">
                <a:solidFill>
                  <a:schemeClr val="accent1"/>
                </a:solidFill>
                <a:latin typeface="Helvetica" pitchFamily="-107" charset="0"/>
                <a:ea typeface="+mn-ea"/>
                <a:cs typeface="+mn-cs"/>
              </a:rPr>
              <a:t>?</a:t>
            </a:r>
          </a:p>
        </p:txBody>
      </p:sp>
      <p:sp>
        <p:nvSpPr>
          <p:cNvPr id="155850" name="Text Box 202"/>
          <p:cNvSpPr txBox="1">
            <a:spLocks noChangeArrowheads="1"/>
          </p:cNvSpPr>
          <p:nvPr/>
        </p:nvSpPr>
        <p:spPr bwMode="auto">
          <a:xfrm>
            <a:off x="6170613" y="0"/>
            <a:ext cx="1592262"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b="1" dirty="0" smtClean="0">
                <a:solidFill>
                  <a:srgbClr val="F06157"/>
                </a:solidFill>
                <a:latin typeface="Helvetica" charset="0"/>
              </a:rPr>
              <a:t>?</a:t>
            </a:r>
            <a:endParaRPr lang="en-US" sz="18900" b="1" dirty="0" smtClean="0">
              <a:solidFill>
                <a:srgbClr val="CC1417"/>
              </a:solidFill>
              <a:latin typeface="Helvetica" charset="0"/>
            </a:endParaRPr>
          </a:p>
        </p:txBody>
      </p:sp>
      <p:sp>
        <p:nvSpPr>
          <p:cNvPr id="155851" name="Text Box 203"/>
          <p:cNvSpPr txBox="1">
            <a:spLocks noChangeArrowheads="1"/>
          </p:cNvSpPr>
          <p:nvPr/>
        </p:nvSpPr>
        <p:spPr bwMode="auto">
          <a:xfrm>
            <a:off x="5454650" y="3886200"/>
            <a:ext cx="1963738"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dirty="0">
                <a:solidFill>
                  <a:srgbClr val="1FCC16"/>
                </a:solidFill>
                <a:latin typeface="Helvetica" pitchFamily="-107" charset="0"/>
                <a:ea typeface="+mn-ea"/>
                <a:cs typeface="+mn-cs"/>
              </a:rPr>
              <a: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833">
                                            <p:txEl>
                                              <p:pRg st="0" end="0"/>
                                            </p:txEl>
                                          </p:spTgt>
                                        </p:tgtEl>
                                        <p:attrNameLst>
                                          <p:attrName>style.visibility</p:attrName>
                                        </p:attrNameLst>
                                      </p:cBhvr>
                                      <p:to>
                                        <p:strVal val="visible"/>
                                      </p:to>
                                    </p:set>
                                    <p:animEffect transition="in" filter="fade">
                                      <p:cBhvr>
                                        <p:cTn id="7" dur="500"/>
                                        <p:tgtEl>
                                          <p:spTgt spid="1558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5833">
                                            <p:txEl>
                                              <p:pRg st="1" end="1"/>
                                            </p:txEl>
                                          </p:spTgt>
                                        </p:tgtEl>
                                        <p:attrNameLst>
                                          <p:attrName>style.visibility</p:attrName>
                                        </p:attrNameLst>
                                      </p:cBhvr>
                                      <p:to>
                                        <p:strVal val="visible"/>
                                      </p:to>
                                    </p:set>
                                    <p:animEffect transition="in" filter="fade">
                                      <p:cBhvr>
                                        <p:cTn id="12" dur="500"/>
                                        <p:tgtEl>
                                          <p:spTgt spid="1558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5833">
                                            <p:txEl>
                                              <p:pRg st="2" end="2"/>
                                            </p:txEl>
                                          </p:spTgt>
                                        </p:tgtEl>
                                        <p:attrNameLst>
                                          <p:attrName>style.visibility</p:attrName>
                                        </p:attrNameLst>
                                      </p:cBhvr>
                                      <p:to>
                                        <p:strVal val="visible"/>
                                      </p:to>
                                    </p:set>
                                    <p:animEffect transition="in" filter="fade">
                                      <p:cBhvr>
                                        <p:cTn id="17" dur="500"/>
                                        <p:tgtEl>
                                          <p:spTgt spid="15583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5843"/>
                                        </p:tgtEl>
                                        <p:attrNameLst>
                                          <p:attrName>style.visibility</p:attrName>
                                        </p:attrNameLst>
                                      </p:cBhvr>
                                      <p:to>
                                        <p:strVal val="visible"/>
                                      </p:to>
                                    </p:set>
                                    <p:animEffect transition="in" filter="fade">
                                      <p:cBhvr>
                                        <p:cTn id="22" dur="500"/>
                                        <p:tgtEl>
                                          <p:spTgt spid="155843"/>
                                        </p:tgtEl>
                                      </p:cBhvr>
                                    </p:animEffect>
                                  </p:childTnLst>
                                </p:cTn>
                              </p:par>
                            </p:childTnLst>
                          </p:cTn>
                        </p:par>
                        <p:par>
                          <p:cTn id="23" fill="hold" nodeType="after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55844"/>
                                        </p:tgtEl>
                                        <p:attrNameLst>
                                          <p:attrName>style.visibility</p:attrName>
                                        </p:attrNameLst>
                                      </p:cBhvr>
                                      <p:to>
                                        <p:strVal val="visible"/>
                                      </p:to>
                                    </p:set>
                                    <p:animEffect transition="in" filter="fade">
                                      <p:cBhvr>
                                        <p:cTn id="26" dur="500"/>
                                        <p:tgtEl>
                                          <p:spTgt spid="155844"/>
                                        </p:tgtEl>
                                      </p:cBhvr>
                                    </p:animEffect>
                                  </p:childTnLst>
                                </p:cTn>
                              </p:par>
                            </p:childTnLst>
                          </p:cTn>
                        </p:par>
                        <p:par>
                          <p:cTn id="27" fill="hold" nodeType="afterGroup">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55845"/>
                                        </p:tgtEl>
                                        <p:attrNameLst>
                                          <p:attrName>style.visibility</p:attrName>
                                        </p:attrNameLst>
                                      </p:cBhvr>
                                      <p:to>
                                        <p:strVal val="visible"/>
                                      </p:to>
                                    </p:set>
                                    <p:animEffect transition="in" filter="fade">
                                      <p:cBhvr>
                                        <p:cTn id="30" dur="500"/>
                                        <p:tgtEl>
                                          <p:spTgt spid="155845"/>
                                        </p:tgtEl>
                                      </p:cBhvr>
                                    </p:animEffect>
                                  </p:childTnLst>
                                </p:cTn>
                              </p:par>
                            </p:childTnLst>
                          </p:cTn>
                        </p:par>
                        <p:par>
                          <p:cTn id="31" fill="hold" nodeType="afterGroup">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155846"/>
                                        </p:tgtEl>
                                        <p:attrNameLst>
                                          <p:attrName>style.visibility</p:attrName>
                                        </p:attrNameLst>
                                      </p:cBhvr>
                                      <p:to>
                                        <p:strVal val="visible"/>
                                      </p:to>
                                    </p:set>
                                    <p:animEffect transition="in" filter="fade">
                                      <p:cBhvr>
                                        <p:cTn id="34" dur="500"/>
                                        <p:tgtEl>
                                          <p:spTgt spid="155846"/>
                                        </p:tgtEl>
                                      </p:cBhvr>
                                    </p:animEffect>
                                  </p:childTnLst>
                                </p:cTn>
                              </p:par>
                            </p:childTnLst>
                          </p:cTn>
                        </p:par>
                        <p:par>
                          <p:cTn id="35" fill="hold" nodeType="afterGroup">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55847"/>
                                        </p:tgtEl>
                                        <p:attrNameLst>
                                          <p:attrName>style.visibility</p:attrName>
                                        </p:attrNameLst>
                                      </p:cBhvr>
                                      <p:to>
                                        <p:strVal val="visible"/>
                                      </p:to>
                                    </p:set>
                                    <p:animEffect transition="in" filter="fade">
                                      <p:cBhvr>
                                        <p:cTn id="38" dur="500"/>
                                        <p:tgtEl>
                                          <p:spTgt spid="155847"/>
                                        </p:tgtEl>
                                      </p:cBhvr>
                                    </p:animEffect>
                                  </p:childTnLst>
                                </p:cTn>
                              </p:par>
                            </p:childTnLst>
                          </p:cTn>
                        </p:par>
                        <p:par>
                          <p:cTn id="39" fill="hold" nodeType="afterGroup">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155848"/>
                                        </p:tgtEl>
                                        <p:attrNameLst>
                                          <p:attrName>style.visibility</p:attrName>
                                        </p:attrNameLst>
                                      </p:cBhvr>
                                      <p:to>
                                        <p:strVal val="visible"/>
                                      </p:to>
                                    </p:set>
                                    <p:animEffect transition="in" filter="fade">
                                      <p:cBhvr>
                                        <p:cTn id="42" dur="500"/>
                                        <p:tgtEl>
                                          <p:spTgt spid="155848"/>
                                        </p:tgtEl>
                                      </p:cBhvr>
                                    </p:animEffect>
                                  </p:childTnLst>
                                </p:cTn>
                              </p:par>
                            </p:childTnLst>
                          </p:cTn>
                        </p:par>
                        <p:par>
                          <p:cTn id="43" fill="hold" nodeType="afterGroup">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55849"/>
                                        </p:tgtEl>
                                        <p:attrNameLst>
                                          <p:attrName>style.visibility</p:attrName>
                                        </p:attrNameLst>
                                      </p:cBhvr>
                                      <p:to>
                                        <p:strVal val="visible"/>
                                      </p:to>
                                    </p:set>
                                    <p:animEffect transition="in" filter="fade">
                                      <p:cBhvr>
                                        <p:cTn id="46" dur="500"/>
                                        <p:tgtEl>
                                          <p:spTgt spid="155849"/>
                                        </p:tgtEl>
                                      </p:cBhvr>
                                    </p:animEffect>
                                  </p:childTnLst>
                                </p:cTn>
                              </p:par>
                            </p:childTnLst>
                          </p:cTn>
                        </p:par>
                        <p:par>
                          <p:cTn id="47" fill="hold" nodeType="afterGroup">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55850"/>
                                        </p:tgtEl>
                                        <p:attrNameLst>
                                          <p:attrName>style.visibility</p:attrName>
                                        </p:attrNameLst>
                                      </p:cBhvr>
                                      <p:to>
                                        <p:strVal val="visible"/>
                                      </p:to>
                                    </p:set>
                                    <p:animEffect transition="in" filter="fade">
                                      <p:cBhvr>
                                        <p:cTn id="50" dur="500"/>
                                        <p:tgtEl>
                                          <p:spTgt spid="155850"/>
                                        </p:tgtEl>
                                      </p:cBhvr>
                                    </p:animEffect>
                                  </p:childTnLst>
                                </p:cTn>
                              </p:par>
                            </p:childTnLst>
                          </p:cTn>
                        </p:par>
                        <p:par>
                          <p:cTn id="51" fill="hold" nodeType="afterGroup">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155851"/>
                                        </p:tgtEl>
                                        <p:attrNameLst>
                                          <p:attrName>style.visibility</p:attrName>
                                        </p:attrNameLst>
                                      </p:cBhvr>
                                      <p:to>
                                        <p:strVal val="visible"/>
                                      </p:to>
                                    </p:set>
                                    <p:animEffect transition="in" filter="fade">
                                      <p:cBhvr>
                                        <p:cTn id="54" dur="500"/>
                                        <p:tgtEl>
                                          <p:spTgt spid="15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33" grpId="0" build="p" autoUpdateAnimBg="0"/>
      <p:bldP spid="155843" grpId="0" autoUpdateAnimBg="0"/>
      <p:bldP spid="155844" grpId="0" autoUpdateAnimBg="0"/>
      <p:bldP spid="155845" grpId="0" autoUpdateAnimBg="0"/>
      <p:bldP spid="155846" grpId="0" autoUpdateAnimBg="0"/>
      <p:bldP spid="155847" grpId="0" autoUpdateAnimBg="0"/>
      <p:bldP spid="155848" grpId="0" autoUpdateAnimBg="0"/>
      <p:bldP spid="155849" grpId="0" autoUpdateAnimBg="0"/>
      <p:bldP spid="155850" grpId="0" autoUpdateAnimBg="0"/>
      <p:bldP spid="15585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reeform 5"/>
          <p:cNvSpPr>
            <a:spLocks/>
          </p:cNvSpPr>
          <p:nvPr/>
        </p:nvSpPr>
        <p:spPr bwMode="auto">
          <a:xfrm>
            <a:off x="7815263" y="5137150"/>
            <a:ext cx="217487" cy="242888"/>
          </a:xfrm>
          <a:custGeom>
            <a:avLst/>
            <a:gdLst>
              <a:gd name="T0" fmla="*/ 2147483647 w 138"/>
              <a:gd name="T1" fmla="*/ 2147483647 h 153"/>
              <a:gd name="T2" fmla="*/ 2147483647 w 138"/>
              <a:gd name="T3" fmla="*/ 2147483647 h 153"/>
              <a:gd name="T4" fmla="*/ 2147483647 w 138"/>
              <a:gd name="T5" fmla="*/ 2147483647 h 153"/>
              <a:gd name="T6" fmla="*/ 2147483647 w 138"/>
              <a:gd name="T7" fmla="*/ 2147483647 h 153"/>
              <a:gd name="T8" fmla="*/ 2147483647 w 138"/>
              <a:gd name="T9" fmla="*/ 0 h 153"/>
              <a:gd name="T10" fmla="*/ 2147483647 w 138"/>
              <a:gd name="T11" fmla="*/ 2147483647 h 153"/>
              <a:gd name="T12" fmla="*/ 2147483647 w 138"/>
              <a:gd name="T13" fmla="*/ 2147483647 h 153"/>
              <a:gd name="T14" fmla="*/ 2147483647 w 138"/>
              <a:gd name="T15" fmla="*/ 2147483647 h 153"/>
              <a:gd name="T16" fmla="*/ 2147483647 w 138"/>
              <a:gd name="T17" fmla="*/ 2147483647 h 153"/>
              <a:gd name="T18" fmla="*/ 2147483647 w 138"/>
              <a:gd name="T19" fmla="*/ 2147483647 h 153"/>
              <a:gd name="T20" fmla="*/ 2147483647 w 138"/>
              <a:gd name="T21" fmla="*/ 2147483647 h 153"/>
              <a:gd name="T22" fmla="*/ 2147483647 w 138"/>
              <a:gd name="T23" fmla="*/ 2147483647 h 153"/>
              <a:gd name="T24" fmla="*/ 2147483647 w 138"/>
              <a:gd name="T25" fmla="*/ 2147483647 h 153"/>
              <a:gd name="T26" fmla="*/ 2147483647 w 138"/>
              <a:gd name="T27" fmla="*/ 2147483647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8"/>
              <a:gd name="T43" fmla="*/ 0 h 153"/>
              <a:gd name="T44" fmla="*/ 138 w 138"/>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8" h="153">
                <a:moveTo>
                  <a:pt x="30" y="104"/>
                </a:moveTo>
                <a:cubicBezTo>
                  <a:pt x="20" y="89"/>
                  <a:pt x="22" y="81"/>
                  <a:pt x="6" y="76"/>
                </a:cubicBezTo>
                <a:cubicBezTo>
                  <a:pt x="0" y="58"/>
                  <a:pt x="2" y="54"/>
                  <a:pt x="18" y="44"/>
                </a:cubicBezTo>
                <a:cubicBezTo>
                  <a:pt x="19" y="40"/>
                  <a:pt x="25" y="13"/>
                  <a:pt x="34" y="8"/>
                </a:cubicBezTo>
                <a:cubicBezTo>
                  <a:pt x="41" y="3"/>
                  <a:pt x="58" y="0"/>
                  <a:pt x="58" y="0"/>
                </a:cubicBezTo>
                <a:cubicBezTo>
                  <a:pt x="62" y="1"/>
                  <a:pt x="67" y="1"/>
                  <a:pt x="70" y="4"/>
                </a:cubicBezTo>
                <a:cubicBezTo>
                  <a:pt x="72" y="6"/>
                  <a:pt x="70" y="13"/>
                  <a:pt x="74" y="16"/>
                </a:cubicBezTo>
                <a:cubicBezTo>
                  <a:pt x="80" y="20"/>
                  <a:pt x="98" y="24"/>
                  <a:pt x="98" y="24"/>
                </a:cubicBezTo>
                <a:cubicBezTo>
                  <a:pt x="123" y="61"/>
                  <a:pt x="85" y="10"/>
                  <a:pt x="122" y="40"/>
                </a:cubicBezTo>
                <a:cubicBezTo>
                  <a:pt x="130" y="46"/>
                  <a:pt x="127" y="61"/>
                  <a:pt x="130" y="72"/>
                </a:cubicBezTo>
                <a:cubicBezTo>
                  <a:pt x="123" y="90"/>
                  <a:pt x="133" y="106"/>
                  <a:pt x="138" y="124"/>
                </a:cubicBezTo>
                <a:cubicBezTo>
                  <a:pt x="128" y="153"/>
                  <a:pt x="138" y="145"/>
                  <a:pt x="114" y="152"/>
                </a:cubicBezTo>
                <a:cubicBezTo>
                  <a:pt x="87" y="145"/>
                  <a:pt x="64" y="152"/>
                  <a:pt x="38" y="144"/>
                </a:cubicBezTo>
                <a:cubicBezTo>
                  <a:pt x="27" y="113"/>
                  <a:pt x="15" y="140"/>
                  <a:pt x="30" y="104"/>
                </a:cubicBezTo>
                <a:close/>
              </a:path>
            </a:pathLst>
          </a:custGeom>
          <a:solidFill>
            <a:srgbClr val="2F3031"/>
          </a:solidFill>
          <a:ln w="38100">
            <a:solidFill>
              <a:srgbClr val="2F3031"/>
            </a:solidFill>
            <a:round/>
            <a:headEnd/>
            <a:tailEnd/>
          </a:ln>
        </p:spPr>
        <p:txBody>
          <a:bodyPr wrap="none" anchor="ctr"/>
          <a:lstStyle/>
          <a:p>
            <a:endParaRPr lang="en-US"/>
          </a:p>
        </p:txBody>
      </p:sp>
      <p:pic>
        <p:nvPicPr>
          <p:cNvPr id="35842" name="Picture 19"/>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0" name="Picture 20"/>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1" name="Picture 21"/>
          <p:cNvPicPr>
            <a:picLocks noChangeAspect="1" noChangeArrowheads="1"/>
          </p:cNvPicPr>
          <p:nvPr/>
        </p:nvPicPr>
        <p:blipFill>
          <a:blip r:embed="rId5">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2" name="Picture 22"/>
          <p:cNvPicPr>
            <a:picLocks noChangeAspect="1" noChangeArrowheads="1"/>
          </p:cNvPicPr>
          <p:nvPr/>
        </p:nvPicPr>
        <p:blipFill>
          <a:blip r:embed="rId6">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3" name="Picture 23"/>
          <p:cNvPicPr>
            <a:picLocks noChangeAspect="1" noChangeArrowheads="1"/>
          </p:cNvPicPr>
          <p:nvPr/>
        </p:nvPicPr>
        <p:blipFill>
          <a:blip r:embed="rId7">
            <a:lum contrast="24000"/>
            <a:extLst>
              <a:ext uri="{28A0092B-C50C-407E-A947-70E740481C1C}">
                <a14:useLocalDpi xmlns:a14="http://schemas.microsoft.com/office/drawing/2010/main" val="0"/>
              </a:ext>
            </a:extLst>
          </a:blip>
          <a:srcRect/>
          <a:stretch>
            <a:fillRect/>
          </a:stretch>
        </p:blipFill>
        <p:spPr bwMode="auto">
          <a:xfrm>
            <a:off x="839788" y="927100"/>
            <a:ext cx="7458075" cy="49688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5847" name="Text Box 25"/>
          <p:cNvSpPr txBox="1">
            <a:spLocks noChangeArrowheads="1"/>
          </p:cNvSpPr>
          <p:nvPr/>
        </p:nvSpPr>
        <p:spPr bwMode="auto">
          <a:xfrm>
            <a:off x="8753475" y="10477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267" name="Text Box 27"/>
          <p:cNvSpPr txBox="1">
            <a:spLocks noChangeArrowheads="1"/>
          </p:cNvSpPr>
          <p:nvPr/>
        </p:nvSpPr>
        <p:spPr bwMode="auto">
          <a:xfrm>
            <a:off x="666522" y="1453477"/>
            <a:ext cx="7432675" cy="3596369"/>
          </a:xfrm>
          <a:prstGeom prst="rect">
            <a:avLst/>
          </a:prstGeom>
          <a:noFill/>
          <a:ln w="12700">
            <a:noFill/>
            <a:miter lim="800000"/>
            <a:headEnd/>
            <a:tailEnd/>
          </a:ln>
          <a:effectLst/>
        </p:spPr>
        <p:txBody>
          <a:bodyPr anchor="ctr">
            <a:spAutoFit/>
          </a:bodyPr>
          <a:lstStyle/>
          <a:p>
            <a:pPr>
              <a:lnSpc>
                <a:spcPct val="115000"/>
              </a:lnSpc>
              <a:spcAft>
                <a:spcPts val="1000"/>
              </a:spcAft>
              <a:defRPr/>
            </a:pPr>
            <a:r>
              <a:rPr lang="si-LK" sz="6600" dirty="0">
                <a:solidFill>
                  <a:srgbClr val="FFFF00"/>
                </a:solidFill>
                <a:effectLst>
                  <a:glow rad="101600">
                    <a:schemeClr val="bg2">
                      <a:alpha val="60000"/>
                    </a:schemeClr>
                  </a:glow>
                </a:effectLst>
                <a:latin typeface="Radhika-PC"/>
                <a:ea typeface="Calibri"/>
                <a:cs typeface="Times New Roman"/>
              </a:rPr>
              <a:t>සෑම බයිබලයක් ගැනම මොහොතක් සිතන්න....</a:t>
            </a:r>
            <a:endParaRPr lang="en-AU" sz="6600" dirty="0">
              <a:solidFill>
                <a:srgbClr val="FFFF00"/>
              </a:solidFill>
              <a:effectLst>
                <a:glow rad="101600">
                  <a:schemeClr val="bg2">
                    <a:alpha val="60000"/>
                  </a:schemeClr>
                </a:glow>
              </a:effectLst>
              <a:latin typeface="Calibri"/>
              <a:ea typeface="Calibri"/>
              <a:cs typeface="Iskoola Pota"/>
            </a:endParaRPr>
          </a:p>
        </p:txBody>
      </p:sp>
      <p:sp>
        <p:nvSpPr>
          <p:cNvPr id="35849"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35850" name="Text Box 2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5851" name="Text Box 3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60"/>
                                        </p:tgtEl>
                                        <p:attrNameLst>
                                          <p:attrName>style.visibility</p:attrName>
                                        </p:attrNameLst>
                                      </p:cBhvr>
                                      <p:to>
                                        <p:strVal val="visible"/>
                                      </p:to>
                                    </p:set>
                                    <p:animEffect transition="in" filter="fade">
                                      <p:cBhvr>
                                        <p:cTn id="7" dur="1000"/>
                                        <p:tgtEl>
                                          <p:spTgt spid="1026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1"/>
                                        </p:tgtEl>
                                        <p:attrNameLst>
                                          <p:attrName>style.visibility</p:attrName>
                                        </p:attrNameLst>
                                      </p:cBhvr>
                                      <p:to>
                                        <p:strVal val="visible"/>
                                      </p:to>
                                    </p:set>
                                    <p:animEffect transition="in" filter="fade">
                                      <p:cBhvr>
                                        <p:cTn id="11" dur="1000"/>
                                        <p:tgtEl>
                                          <p:spTgt spid="10261"/>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62"/>
                                        </p:tgtEl>
                                        <p:attrNameLst>
                                          <p:attrName>style.visibility</p:attrName>
                                        </p:attrNameLst>
                                      </p:cBhvr>
                                      <p:to>
                                        <p:strVal val="visible"/>
                                      </p:to>
                                    </p:set>
                                    <p:animEffect transition="in" filter="fade">
                                      <p:cBhvr>
                                        <p:cTn id="15" dur="1000"/>
                                        <p:tgtEl>
                                          <p:spTgt spid="10262"/>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263"/>
                                        </p:tgtEl>
                                        <p:attrNameLst>
                                          <p:attrName>style.visibility</p:attrName>
                                        </p:attrNameLst>
                                      </p:cBhvr>
                                      <p:to>
                                        <p:strVal val="visible"/>
                                      </p:to>
                                    </p:set>
                                    <p:animEffect transition="in" filter="fade">
                                      <p:cBhvr>
                                        <p:cTn id="19" dur="1000"/>
                                        <p:tgtEl>
                                          <p:spTgt spid="10263"/>
                                        </p:tgtEl>
                                      </p:cBhvr>
                                    </p:animEffect>
                                  </p:childTnLst>
                                </p:cTn>
                              </p:par>
                            </p:childTnLst>
                          </p:cTn>
                        </p:par>
                        <p:par>
                          <p:cTn id="20" fill="hold" nodeType="afterGroup">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267"/>
                                        </p:tgtEl>
                                        <p:attrNameLst>
                                          <p:attrName>style.visibility</p:attrName>
                                        </p:attrNameLst>
                                      </p:cBhvr>
                                      <p:to>
                                        <p:strVal val="visible"/>
                                      </p:to>
                                    </p:set>
                                    <p:animEffect transition="in" filter="fade">
                                      <p:cBhvr>
                                        <p:cTn id="23" dur="1000"/>
                                        <p:tgtEl>
                                          <p:spTgt spid="10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38113" y="1581150"/>
            <a:ext cx="8240712" cy="9207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nSpc>
                <a:spcPct val="115000"/>
              </a:lnSpc>
              <a:spcAft>
                <a:spcPts val="1000"/>
              </a:spcAft>
              <a:defRPr/>
            </a:pPr>
            <a:r>
              <a:rPr lang="en-US" sz="4800">
                <a:solidFill>
                  <a:srgbClr val="63F90F"/>
                </a:solidFill>
                <a:latin typeface="Helvetica" charset="0"/>
              </a:rPr>
              <a:t>• තොරතුරු දහස් ගණනක්</a:t>
            </a:r>
          </a:p>
        </p:txBody>
      </p:sp>
      <p:sp>
        <p:nvSpPr>
          <p:cNvPr id="11267" name="Rectangle 3"/>
          <p:cNvSpPr>
            <a:spLocks noChangeArrowheads="1"/>
          </p:cNvSpPr>
          <p:nvPr/>
        </p:nvSpPr>
        <p:spPr bwMode="auto">
          <a:xfrm>
            <a:off x="685800" y="2276475"/>
            <a:ext cx="6318250" cy="922338"/>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nSpc>
                <a:spcPct val="115000"/>
              </a:lnSpc>
              <a:spcAft>
                <a:spcPts val="1000"/>
              </a:spcAft>
              <a:defRPr/>
            </a:pPr>
            <a:r>
              <a:rPr lang="en-US" sz="4800" dirty="0">
                <a:solidFill>
                  <a:srgbClr val="63F90F"/>
                </a:solidFill>
                <a:latin typeface="Helvetica" charset="0"/>
              </a:rPr>
              <a:t>• </a:t>
            </a:r>
            <a:r>
              <a:rPr lang="en-US" sz="4800" dirty="0" err="1">
                <a:solidFill>
                  <a:srgbClr val="63F90F"/>
                </a:solidFill>
                <a:latin typeface="Helvetica" charset="0"/>
              </a:rPr>
              <a:t>චරිත</a:t>
            </a:r>
            <a:r>
              <a:rPr lang="en-US" sz="4800" dirty="0">
                <a:solidFill>
                  <a:srgbClr val="63F90F"/>
                </a:solidFill>
                <a:latin typeface="Helvetica" charset="0"/>
              </a:rPr>
              <a:t> </a:t>
            </a:r>
            <a:r>
              <a:rPr lang="en-US" sz="4800" dirty="0" err="1">
                <a:solidFill>
                  <a:srgbClr val="63F90F"/>
                </a:solidFill>
                <a:latin typeface="Helvetica" charset="0"/>
              </a:rPr>
              <a:t>සිය</a:t>
            </a:r>
            <a:r>
              <a:rPr lang="en-US" sz="4800" dirty="0">
                <a:solidFill>
                  <a:srgbClr val="63F90F"/>
                </a:solidFill>
                <a:latin typeface="Helvetica" charset="0"/>
              </a:rPr>
              <a:t> </a:t>
            </a:r>
            <a:r>
              <a:rPr lang="en-US" sz="4800" dirty="0" err="1">
                <a:solidFill>
                  <a:srgbClr val="63F90F"/>
                </a:solidFill>
                <a:latin typeface="Helvetica" charset="0"/>
              </a:rPr>
              <a:t>ගණනක්</a:t>
            </a:r>
            <a:endParaRPr lang="en-AU" sz="3600" dirty="0">
              <a:solidFill>
                <a:srgbClr val="63F90F"/>
              </a:solidFill>
              <a:latin typeface="Calibri" charset="0"/>
              <a:ea typeface="Calibri" charset="0"/>
              <a:cs typeface="Iskoola Pota" charset="0"/>
            </a:endParaRPr>
          </a:p>
        </p:txBody>
      </p:sp>
      <p:sp>
        <p:nvSpPr>
          <p:cNvPr id="11268" name="Rectangle 4"/>
          <p:cNvSpPr>
            <a:spLocks noChangeArrowheads="1"/>
          </p:cNvSpPr>
          <p:nvPr/>
        </p:nvSpPr>
        <p:spPr bwMode="auto">
          <a:xfrm>
            <a:off x="1489075" y="2973388"/>
            <a:ext cx="5311775" cy="9207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nSpc>
                <a:spcPct val="115000"/>
              </a:lnSpc>
              <a:spcAft>
                <a:spcPts val="1000"/>
              </a:spcAft>
              <a:defRPr/>
            </a:pPr>
            <a:r>
              <a:rPr lang="en-US" sz="4800">
                <a:solidFill>
                  <a:srgbClr val="63F90F"/>
                </a:solidFill>
                <a:latin typeface="Helvetica" charset="0"/>
              </a:rPr>
              <a:t>• වචන 750000 ක්</a:t>
            </a:r>
            <a:endParaRPr lang="en-AU" sz="3600">
              <a:solidFill>
                <a:srgbClr val="63F90F"/>
              </a:solidFill>
              <a:latin typeface="Calibri" charset="0"/>
              <a:ea typeface="Calibri" charset="0"/>
              <a:cs typeface="Iskoola Pota" charset="0"/>
            </a:endParaRPr>
          </a:p>
        </p:txBody>
      </p:sp>
      <p:sp>
        <p:nvSpPr>
          <p:cNvPr id="11269" name="Rectangle 5"/>
          <p:cNvSpPr>
            <a:spLocks noChangeArrowheads="1"/>
          </p:cNvSpPr>
          <p:nvPr/>
        </p:nvSpPr>
        <p:spPr bwMode="auto">
          <a:xfrm>
            <a:off x="1844675" y="3668713"/>
            <a:ext cx="5843588" cy="9207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nSpc>
                <a:spcPct val="115000"/>
              </a:lnSpc>
              <a:spcAft>
                <a:spcPts val="1000"/>
              </a:spcAft>
              <a:defRPr/>
            </a:pPr>
            <a:r>
              <a:rPr lang="en-US" sz="4800">
                <a:solidFill>
                  <a:srgbClr val="63F90F"/>
                </a:solidFill>
                <a:latin typeface="Helvetica" charset="0"/>
              </a:rPr>
              <a:t>• පරිචිඡෙද 1200 ක්</a:t>
            </a:r>
          </a:p>
        </p:txBody>
      </p:sp>
      <p:sp>
        <p:nvSpPr>
          <p:cNvPr id="11270" name="Rectangle 6"/>
          <p:cNvSpPr>
            <a:spLocks noChangeArrowheads="1"/>
          </p:cNvSpPr>
          <p:nvPr/>
        </p:nvSpPr>
        <p:spPr bwMode="auto">
          <a:xfrm>
            <a:off x="2492375" y="4365625"/>
            <a:ext cx="5815013" cy="9207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nSpc>
                <a:spcPct val="115000"/>
              </a:lnSpc>
              <a:spcAft>
                <a:spcPts val="1000"/>
              </a:spcAft>
              <a:defRPr/>
            </a:pPr>
            <a:r>
              <a:rPr lang="en-US" sz="4800">
                <a:solidFill>
                  <a:srgbClr val="63F90F"/>
                </a:solidFill>
                <a:latin typeface="Helvetica" charset="0"/>
              </a:rPr>
              <a:t>• වාක්‍යය 31000 ක්</a:t>
            </a:r>
            <a:endParaRPr lang="en-AU" sz="3600">
              <a:solidFill>
                <a:srgbClr val="63F90F"/>
              </a:solidFill>
              <a:latin typeface="Calibri" charset="0"/>
              <a:ea typeface="Calibri" charset="0"/>
              <a:cs typeface="Iskoola Pota" charset="0"/>
            </a:endParaRPr>
          </a:p>
        </p:txBody>
      </p:sp>
      <p:sp>
        <p:nvSpPr>
          <p:cNvPr id="11271" name="Rectangle 7"/>
          <p:cNvSpPr>
            <a:spLocks noChangeArrowheads="1"/>
          </p:cNvSpPr>
          <p:nvPr/>
        </p:nvSpPr>
        <p:spPr bwMode="auto">
          <a:xfrm>
            <a:off x="3071813" y="5060950"/>
            <a:ext cx="5795962" cy="1751013"/>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Aft>
                <a:spcPts val="1000"/>
              </a:spcAft>
              <a:defRPr/>
            </a:pPr>
            <a:r>
              <a:rPr lang="en-US" sz="3600" b="1" dirty="0">
                <a:solidFill>
                  <a:srgbClr val="63F90F"/>
                </a:solidFill>
                <a:latin typeface="Helvetica" charset="0"/>
              </a:rPr>
              <a:t>• </a:t>
            </a:r>
            <a:r>
              <a:rPr lang="en-US" sz="3600" b="1" dirty="0" err="1">
                <a:solidFill>
                  <a:srgbClr val="63F90F"/>
                </a:solidFill>
                <a:latin typeface="Helvetica" charset="0"/>
              </a:rPr>
              <a:t>අනුවාද</a:t>
            </a:r>
            <a:r>
              <a:rPr lang="en-US" sz="3600" b="1" dirty="0">
                <a:solidFill>
                  <a:srgbClr val="63F90F"/>
                </a:solidFill>
                <a:latin typeface="Helvetica" charset="0"/>
              </a:rPr>
              <a:t> </a:t>
            </a:r>
            <a:r>
              <a:rPr lang="en-US" sz="3600" b="1" dirty="0" err="1">
                <a:solidFill>
                  <a:srgbClr val="63F90F"/>
                </a:solidFill>
                <a:latin typeface="Helvetica" charset="0"/>
              </a:rPr>
              <a:t>සහ</a:t>
            </a:r>
            <a:r>
              <a:rPr lang="en-US" sz="3600" b="1" dirty="0">
                <a:solidFill>
                  <a:srgbClr val="63F90F"/>
                </a:solidFill>
                <a:latin typeface="Helvetica" charset="0"/>
              </a:rPr>
              <a:t> </a:t>
            </a:r>
            <a:r>
              <a:rPr lang="en-US" sz="3600" b="1" dirty="0" err="1">
                <a:solidFill>
                  <a:srgbClr val="63F90F"/>
                </a:solidFill>
                <a:latin typeface="Helvetica" charset="0"/>
              </a:rPr>
              <a:t>පරිවර්ථන</a:t>
            </a:r>
            <a:r>
              <a:rPr lang="en-US" sz="3600" b="1" dirty="0">
                <a:solidFill>
                  <a:srgbClr val="63F90F"/>
                </a:solidFill>
                <a:latin typeface="Helvetica" charset="0"/>
              </a:rPr>
              <a:t>  </a:t>
            </a:r>
            <a:r>
              <a:rPr lang="en-US" sz="3600" b="1" dirty="0" err="1">
                <a:solidFill>
                  <a:srgbClr val="63F90F"/>
                </a:solidFill>
                <a:latin typeface="Helvetica" charset="0"/>
              </a:rPr>
              <a:t>ගණන්</a:t>
            </a:r>
            <a:r>
              <a:rPr lang="en-US" sz="3600" b="1" dirty="0">
                <a:solidFill>
                  <a:srgbClr val="63F90F"/>
                </a:solidFill>
                <a:latin typeface="Helvetica" charset="0"/>
              </a:rPr>
              <a:t> </a:t>
            </a:r>
            <a:r>
              <a:rPr lang="en-US" sz="3600" b="1" dirty="0" err="1">
                <a:solidFill>
                  <a:srgbClr val="63F90F"/>
                </a:solidFill>
                <a:latin typeface="Helvetica" charset="0"/>
              </a:rPr>
              <a:t>කළ</a:t>
            </a:r>
            <a:r>
              <a:rPr lang="en-US" sz="3600" b="1" dirty="0">
                <a:solidFill>
                  <a:srgbClr val="63F90F"/>
                </a:solidFill>
                <a:latin typeface="Helvetica" charset="0"/>
              </a:rPr>
              <a:t> </a:t>
            </a:r>
            <a:r>
              <a:rPr lang="en-US" sz="3600" b="1" dirty="0" err="1">
                <a:solidFill>
                  <a:srgbClr val="63F90F"/>
                </a:solidFill>
                <a:latin typeface="Helvetica" charset="0"/>
              </a:rPr>
              <a:t>නොහැකි</a:t>
            </a:r>
            <a:r>
              <a:rPr lang="en-US" sz="3600" b="1" dirty="0">
                <a:solidFill>
                  <a:srgbClr val="63F90F"/>
                </a:solidFill>
                <a:latin typeface="Helvetica" charset="0"/>
              </a:rPr>
              <a:t> </a:t>
            </a:r>
            <a:r>
              <a:rPr lang="en-US" sz="3600" b="1" dirty="0" err="1">
                <a:solidFill>
                  <a:srgbClr val="63F90F"/>
                </a:solidFill>
                <a:latin typeface="Helvetica" charset="0"/>
              </a:rPr>
              <a:t>තරමක්</a:t>
            </a:r>
            <a:r>
              <a:rPr lang="en-US" sz="3600" b="1" dirty="0">
                <a:solidFill>
                  <a:srgbClr val="63F90F"/>
                </a:solidFill>
                <a:latin typeface="Helvetica" charset="0"/>
              </a:rPr>
              <a:t> </a:t>
            </a:r>
            <a:endParaRPr lang="en-AU" sz="2000" b="1" dirty="0">
              <a:solidFill>
                <a:srgbClr val="63F90F"/>
              </a:solidFill>
              <a:latin typeface="Calibri" charset="0"/>
              <a:ea typeface="Calibri" charset="0"/>
              <a:cs typeface="Iskoola Pota" charset="0"/>
            </a:endParaRPr>
          </a:p>
        </p:txBody>
      </p:sp>
      <p:sp>
        <p:nvSpPr>
          <p:cNvPr id="11272" name="Rectangle 8"/>
          <p:cNvSpPr>
            <a:spLocks noChangeArrowheads="1"/>
          </p:cNvSpPr>
          <p:nvPr/>
        </p:nvSpPr>
        <p:spPr bwMode="auto">
          <a:xfrm>
            <a:off x="0" y="508000"/>
            <a:ext cx="9144000" cy="712788"/>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0487" tIns="44450" rIns="90487" bIns="44450">
            <a:spAutoFit/>
          </a:bodyPr>
          <a:lstStyle/>
          <a:p>
            <a:pPr>
              <a:lnSpc>
                <a:spcPct val="115000"/>
              </a:lnSpc>
              <a:spcAft>
                <a:spcPts val="1000"/>
              </a:spcAft>
              <a:defRPr/>
            </a:pPr>
            <a:r>
              <a:rPr lang="en-US" sz="3600" dirty="0" err="1">
                <a:solidFill>
                  <a:srgbClr val="FFFF00"/>
                </a:solidFill>
                <a:latin typeface="Radhika-PC" charset="0"/>
                <a:ea typeface="Calibri" charset="0"/>
                <a:cs typeface="Times New Roman" charset="0"/>
              </a:rPr>
              <a:t>ප%ශ්නය</a:t>
            </a:r>
            <a:r>
              <a:rPr lang="en-US" sz="3600" dirty="0">
                <a:solidFill>
                  <a:srgbClr val="FFFF00"/>
                </a:solidFill>
                <a:latin typeface="Radhika-PC" charset="0"/>
                <a:ea typeface="Calibri" charset="0"/>
                <a:cs typeface="Times New Roman" charset="0"/>
              </a:rPr>
              <a:t> </a:t>
            </a:r>
            <a:r>
              <a:rPr lang="en-US" sz="3600" dirty="0" err="1">
                <a:solidFill>
                  <a:srgbClr val="FFFF00"/>
                </a:solidFill>
                <a:latin typeface="Radhika-PC" charset="0"/>
                <a:ea typeface="Calibri" charset="0"/>
                <a:cs typeface="Times New Roman" charset="0"/>
              </a:rPr>
              <a:t>ආරම්භ</a:t>
            </a:r>
            <a:r>
              <a:rPr lang="en-US" sz="3600" dirty="0">
                <a:solidFill>
                  <a:srgbClr val="FFFF00"/>
                </a:solidFill>
                <a:latin typeface="Radhika-PC" charset="0"/>
                <a:ea typeface="Calibri" charset="0"/>
                <a:cs typeface="Times New Roman" charset="0"/>
              </a:rPr>
              <a:t> </a:t>
            </a:r>
            <a:r>
              <a:rPr lang="en-US" sz="3600" dirty="0" err="1">
                <a:solidFill>
                  <a:srgbClr val="FFFF00"/>
                </a:solidFill>
                <a:latin typeface="Radhika-PC" charset="0"/>
                <a:ea typeface="Calibri" charset="0"/>
                <a:cs typeface="Times New Roman" charset="0"/>
              </a:rPr>
              <a:t>වන්නේ</a:t>
            </a:r>
            <a:r>
              <a:rPr lang="en-US" sz="3600" dirty="0">
                <a:solidFill>
                  <a:srgbClr val="FFFF00"/>
                </a:solidFill>
                <a:latin typeface="Radhika-PC" charset="0"/>
                <a:ea typeface="Calibri" charset="0"/>
                <a:cs typeface="Times New Roman" charset="0"/>
              </a:rPr>
              <a:t> </a:t>
            </a:r>
            <a:r>
              <a:rPr lang="en-US" sz="3600" dirty="0" err="1">
                <a:solidFill>
                  <a:srgbClr val="FFFF00"/>
                </a:solidFill>
                <a:latin typeface="Radhika-PC" charset="0"/>
                <a:ea typeface="Calibri" charset="0"/>
                <a:cs typeface="Times New Roman" charset="0"/>
              </a:rPr>
              <a:t>මෙහිදී</a:t>
            </a:r>
            <a:r>
              <a:rPr lang="en-US" sz="3600" dirty="0">
                <a:solidFill>
                  <a:srgbClr val="FFFF00"/>
                </a:solidFill>
                <a:latin typeface="Radhika-PC" charset="0"/>
                <a:ea typeface="Calibri" charset="0"/>
                <a:cs typeface="Times New Roman" charset="0"/>
              </a:rPr>
              <a:t> </a:t>
            </a:r>
            <a:r>
              <a:rPr lang="en-US" sz="3600" dirty="0" err="1">
                <a:solidFill>
                  <a:srgbClr val="FFFF00"/>
                </a:solidFill>
                <a:latin typeface="Radhika-PC" charset="0"/>
                <a:ea typeface="Calibri" charset="0"/>
                <a:cs typeface="Times New Roman" charset="0"/>
              </a:rPr>
              <a:t>ය</a:t>
            </a:r>
            <a:r>
              <a:rPr lang="en-US" sz="3600" dirty="0">
                <a:solidFill>
                  <a:srgbClr val="FFFF00"/>
                </a:solidFill>
                <a:latin typeface="Radhika-PC" charset="0"/>
                <a:ea typeface="Calibri" charset="0"/>
                <a:cs typeface="Times New Roman" charset="0"/>
              </a:rPr>
              <a:t>...</a:t>
            </a:r>
          </a:p>
        </p:txBody>
      </p:sp>
      <p:sp>
        <p:nvSpPr>
          <p:cNvPr id="11273" name="Text Box 9"/>
          <p:cNvSpPr txBox="1">
            <a:spLocks noChangeArrowheads="1"/>
          </p:cNvSpPr>
          <p:nvPr/>
        </p:nvSpPr>
        <p:spPr bwMode="auto">
          <a:xfrm>
            <a:off x="96838" y="1228725"/>
            <a:ext cx="8836025" cy="577850"/>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115000"/>
              </a:lnSpc>
              <a:spcAft>
                <a:spcPts val="1000"/>
              </a:spcAft>
              <a:defRPr/>
            </a:pPr>
            <a:r>
              <a:rPr lang="en-US" sz="2800" b="1" i="1" dirty="0" smtClean="0">
                <a:solidFill>
                  <a:srgbClr val="63F90F"/>
                </a:solidFill>
                <a:latin typeface="Helvetica" charset="0"/>
              </a:rPr>
              <a:t> </a:t>
            </a:r>
            <a:r>
              <a:rPr lang="en-US" sz="2800" b="1" i="1" dirty="0" err="1" smtClean="0">
                <a:solidFill>
                  <a:srgbClr val="63F90F"/>
                </a:solidFill>
                <a:latin typeface="Helvetica" charset="0"/>
              </a:rPr>
              <a:t>එය</a:t>
            </a:r>
            <a:r>
              <a:rPr lang="en-US" sz="2800" b="1" i="1" dirty="0" smtClean="0">
                <a:solidFill>
                  <a:srgbClr val="63F90F"/>
                </a:solidFill>
                <a:latin typeface="Helvetica" charset="0"/>
              </a:rPr>
              <a:t> </a:t>
            </a:r>
            <a:r>
              <a:rPr lang="en-US" sz="2800" b="1" i="1" dirty="0" err="1" smtClean="0">
                <a:solidFill>
                  <a:srgbClr val="63F90F"/>
                </a:solidFill>
                <a:latin typeface="Helvetica" charset="0"/>
              </a:rPr>
              <a:t>නීති</a:t>
            </a:r>
            <a:r>
              <a:rPr lang="en-US" sz="2800" b="1" i="1" dirty="0" smtClean="0">
                <a:solidFill>
                  <a:srgbClr val="63F90F"/>
                </a:solidFill>
                <a:latin typeface="Helvetica" charset="0"/>
              </a:rPr>
              <a:t>  </a:t>
            </a:r>
            <a:r>
              <a:rPr lang="en-US" sz="2800" b="1" i="1" dirty="0" err="1" smtClean="0">
                <a:solidFill>
                  <a:srgbClr val="63F90F"/>
                </a:solidFill>
                <a:latin typeface="Helvetica" charset="0"/>
              </a:rPr>
              <a:t>රීති</a:t>
            </a:r>
            <a:r>
              <a:rPr lang="en-US" sz="2800" b="1" i="1" dirty="0" smtClean="0">
                <a:solidFill>
                  <a:srgbClr val="63F90F"/>
                </a:solidFill>
                <a:latin typeface="Helvetica" charset="0"/>
              </a:rPr>
              <a:t> </a:t>
            </a:r>
            <a:r>
              <a:rPr lang="en-US" sz="2800" b="1" i="1" dirty="0" err="1" smtClean="0">
                <a:solidFill>
                  <a:srgbClr val="63F90F"/>
                </a:solidFill>
                <a:latin typeface="Helvetica" charset="0"/>
              </a:rPr>
              <a:t>නොමැති</a:t>
            </a:r>
            <a:r>
              <a:rPr lang="en-US" sz="2800" b="1" i="1" dirty="0" smtClean="0">
                <a:solidFill>
                  <a:srgbClr val="63F90F"/>
                </a:solidFill>
                <a:latin typeface="Helvetica" charset="0"/>
              </a:rPr>
              <a:t> </a:t>
            </a:r>
            <a:r>
              <a:rPr lang="en-US" sz="2800" b="1" i="1" dirty="0" err="1" smtClean="0">
                <a:solidFill>
                  <a:srgbClr val="63F90F"/>
                </a:solidFill>
                <a:latin typeface="Helvetica" charset="0"/>
              </a:rPr>
              <a:t>දැවන්ත</a:t>
            </a:r>
            <a:r>
              <a:rPr lang="en-US" sz="2800" b="1" i="1" dirty="0" smtClean="0">
                <a:solidFill>
                  <a:srgbClr val="63F90F"/>
                </a:solidFill>
                <a:latin typeface="Helvetica" charset="0"/>
              </a:rPr>
              <a:t> </a:t>
            </a:r>
            <a:r>
              <a:rPr lang="en-US" sz="2800" b="1" i="1" dirty="0" err="1" smtClean="0">
                <a:solidFill>
                  <a:srgbClr val="63F90F"/>
                </a:solidFill>
                <a:latin typeface="Helvetica" charset="0"/>
              </a:rPr>
              <a:t>ප්‍රහේලිකාවකි</a:t>
            </a:r>
            <a:r>
              <a:rPr lang="en-US" sz="2800" b="1" i="1" dirty="0" smtClean="0">
                <a:solidFill>
                  <a:srgbClr val="63F90F"/>
                </a:solidFill>
                <a:latin typeface="Helvetica" charset="0"/>
              </a:rPr>
              <a:t> .</a:t>
            </a:r>
            <a:endParaRPr lang="en-AU" sz="3600" b="1" dirty="0" smtClean="0">
              <a:solidFill>
                <a:srgbClr val="63F90F"/>
              </a:solidFill>
              <a:latin typeface="Calibri" charset="0"/>
              <a:ea typeface="Calibri" charset="0"/>
              <a:cs typeface="Iskoola Pota" charset="0"/>
            </a:endParaRPr>
          </a:p>
        </p:txBody>
      </p:sp>
      <p:sp>
        <p:nvSpPr>
          <p:cNvPr id="37897"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7898" name="Text Box 1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37899" name="Text Box 1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7900" name="Text Box 17"/>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17</a:t>
            </a:r>
          </a:p>
        </p:txBody>
      </p:sp>
      <p:sp>
        <p:nvSpPr>
          <p:cNvPr id="37901" name="Text Box 19"/>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7</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 calcmode="lin" valueType="num">
                                      <p:cBhvr additive="base">
                                        <p:cTn id="7" dur="500" fill="hold"/>
                                        <p:tgtEl>
                                          <p:spTgt spid="11273"/>
                                        </p:tgtEl>
                                        <p:attrNameLst>
                                          <p:attrName>ppt_x</p:attrName>
                                        </p:attrNameLst>
                                      </p:cBhvr>
                                      <p:tavLst>
                                        <p:tav tm="0">
                                          <p:val>
                                            <p:strVal val="0-#ppt_w/2"/>
                                          </p:val>
                                        </p:tav>
                                        <p:tav tm="100000">
                                          <p:val>
                                            <p:strVal val="#ppt_x"/>
                                          </p:val>
                                        </p:tav>
                                      </p:tavLst>
                                    </p:anim>
                                    <p:anim calcmode="lin" valueType="num">
                                      <p:cBhvr additive="base">
                                        <p:cTn id="8"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p:cTn id="13" dur="500" fill="hold"/>
                                        <p:tgtEl>
                                          <p:spTgt spid="11266"/>
                                        </p:tgtEl>
                                        <p:attrNameLst>
                                          <p:attrName>ppt_w</p:attrName>
                                        </p:attrNameLst>
                                      </p:cBhvr>
                                      <p:tavLst>
                                        <p:tav tm="0">
                                          <p:val>
                                            <p:fltVal val="0"/>
                                          </p:val>
                                        </p:tav>
                                        <p:tav tm="100000">
                                          <p:val>
                                            <p:strVal val="#ppt_w"/>
                                          </p:val>
                                        </p:tav>
                                      </p:tavLst>
                                    </p:anim>
                                    <p:anim calcmode="lin" valueType="num">
                                      <p:cBhvr>
                                        <p:cTn id="14" dur="500" fill="hold"/>
                                        <p:tgtEl>
                                          <p:spTgt spid="11266"/>
                                        </p:tgtEl>
                                        <p:attrNameLst>
                                          <p:attrName>ppt_h</p:attrName>
                                        </p:attrNameLst>
                                      </p:cBhvr>
                                      <p:tavLst>
                                        <p:tav tm="0">
                                          <p:val>
                                            <p:fltVal val="0"/>
                                          </p:val>
                                        </p:tav>
                                        <p:tav tm="100000">
                                          <p:val>
                                            <p:strVal val="#ppt_h"/>
                                          </p:val>
                                        </p:tav>
                                      </p:tavLst>
                                    </p:anim>
                                    <p:anim calcmode="lin" valueType="num">
                                      <p:cBhvr>
                                        <p:cTn id="15" dur="500" fill="hold"/>
                                        <p:tgtEl>
                                          <p:spTgt spid="11266"/>
                                        </p:tgtEl>
                                        <p:attrNameLst>
                                          <p:attrName>ppt_x</p:attrName>
                                        </p:attrNameLst>
                                      </p:cBhvr>
                                      <p:tavLst>
                                        <p:tav tm="0">
                                          <p:val>
                                            <p:fltVal val="0.5"/>
                                          </p:val>
                                        </p:tav>
                                        <p:tav tm="100000">
                                          <p:val>
                                            <p:strVal val="#ppt_x"/>
                                          </p:val>
                                        </p:tav>
                                      </p:tavLst>
                                    </p:anim>
                                    <p:anim calcmode="lin" valueType="num">
                                      <p:cBhvr>
                                        <p:cTn id="16" dur="500" fill="hold"/>
                                        <p:tgtEl>
                                          <p:spTgt spid="11266"/>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11267"/>
                                        </p:tgtEl>
                                        <p:attrNameLst>
                                          <p:attrName>style.visibility</p:attrName>
                                        </p:attrNameLst>
                                      </p:cBhvr>
                                      <p:to>
                                        <p:strVal val="visible"/>
                                      </p:to>
                                    </p:set>
                                    <p:anim calcmode="lin" valueType="num">
                                      <p:cBhvr>
                                        <p:cTn id="21" dur="500" fill="hold"/>
                                        <p:tgtEl>
                                          <p:spTgt spid="11267"/>
                                        </p:tgtEl>
                                        <p:attrNameLst>
                                          <p:attrName>ppt_w</p:attrName>
                                        </p:attrNameLst>
                                      </p:cBhvr>
                                      <p:tavLst>
                                        <p:tav tm="0">
                                          <p:val>
                                            <p:fltVal val="0"/>
                                          </p:val>
                                        </p:tav>
                                        <p:tav tm="100000">
                                          <p:val>
                                            <p:strVal val="#ppt_w"/>
                                          </p:val>
                                        </p:tav>
                                      </p:tavLst>
                                    </p:anim>
                                    <p:anim calcmode="lin" valueType="num">
                                      <p:cBhvr>
                                        <p:cTn id="22" dur="500" fill="hold"/>
                                        <p:tgtEl>
                                          <p:spTgt spid="11267"/>
                                        </p:tgtEl>
                                        <p:attrNameLst>
                                          <p:attrName>ppt_h</p:attrName>
                                        </p:attrNameLst>
                                      </p:cBhvr>
                                      <p:tavLst>
                                        <p:tav tm="0">
                                          <p:val>
                                            <p:fltVal val="0"/>
                                          </p:val>
                                        </p:tav>
                                        <p:tav tm="100000">
                                          <p:val>
                                            <p:strVal val="#ppt_h"/>
                                          </p:val>
                                        </p:tav>
                                      </p:tavLst>
                                    </p:anim>
                                    <p:anim calcmode="lin" valueType="num">
                                      <p:cBhvr>
                                        <p:cTn id="23" dur="500" fill="hold"/>
                                        <p:tgtEl>
                                          <p:spTgt spid="11267"/>
                                        </p:tgtEl>
                                        <p:attrNameLst>
                                          <p:attrName>ppt_x</p:attrName>
                                        </p:attrNameLst>
                                      </p:cBhvr>
                                      <p:tavLst>
                                        <p:tav tm="0">
                                          <p:val>
                                            <p:fltVal val="0.5"/>
                                          </p:val>
                                        </p:tav>
                                        <p:tav tm="100000">
                                          <p:val>
                                            <p:strVal val="#ppt_x"/>
                                          </p:val>
                                        </p:tav>
                                      </p:tavLst>
                                    </p:anim>
                                    <p:anim calcmode="lin" valueType="num">
                                      <p:cBhvr>
                                        <p:cTn id="24" dur="500" fill="hold"/>
                                        <p:tgtEl>
                                          <p:spTgt spid="11267"/>
                                        </p:tgtEl>
                                        <p:attrNameLst>
                                          <p:attrName>ppt_y</p:attrName>
                                        </p:attrNameLst>
                                      </p:cBhvr>
                                      <p:tavLst>
                                        <p:tav tm="0">
                                          <p:val>
                                            <p:fltVal val="0.5"/>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11268"/>
                                        </p:tgtEl>
                                        <p:attrNameLst>
                                          <p:attrName>style.visibility</p:attrName>
                                        </p:attrNameLst>
                                      </p:cBhvr>
                                      <p:to>
                                        <p:strVal val="visible"/>
                                      </p:to>
                                    </p:set>
                                    <p:anim calcmode="lin" valueType="num">
                                      <p:cBhvr>
                                        <p:cTn id="29" dur="500" fill="hold"/>
                                        <p:tgtEl>
                                          <p:spTgt spid="11268"/>
                                        </p:tgtEl>
                                        <p:attrNameLst>
                                          <p:attrName>ppt_w</p:attrName>
                                        </p:attrNameLst>
                                      </p:cBhvr>
                                      <p:tavLst>
                                        <p:tav tm="0">
                                          <p:val>
                                            <p:fltVal val="0"/>
                                          </p:val>
                                        </p:tav>
                                        <p:tav tm="100000">
                                          <p:val>
                                            <p:strVal val="#ppt_w"/>
                                          </p:val>
                                        </p:tav>
                                      </p:tavLst>
                                    </p:anim>
                                    <p:anim calcmode="lin" valueType="num">
                                      <p:cBhvr>
                                        <p:cTn id="30" dur="500" fill="hold"/>
                                        <p:tgtEl>
                                          <p:spTgt spid="11268"/>
                                        </p:tgtEl>
                                        <p:attrNameLst>
                                          <p:attrName>ppt_h</p:attrName>
                                        </p:attrNameLst>
                                      </p:cBhvr>
                                      <p:tavLst>
                                        <p:tav tm="0">
                                          <p:val>
                                            <p:fltVal val="0"/>
                                          </p:val>
                                        </p:tav>
                                        <p:tav tm="100000">
                                          <p:val>
                                            <p:strVal val="#ppt_h"/>
                                          </p:val>
                                        </p:tav>
                                      </p:tavLst>
                                    </p:anim>
                                    <p:anim calcmode="lin" valueType="num">
                                      <p:cBhvr>
                                        <p:cTn id="31" dur="500" fill="hold"/>
                                        <p:tgtEl>
                                          <p:spTgt spid="11268"/>
                                        </p:tgtEl>
                                        <p:attrNameLst>
                                          <p:attrName>ppt_x</p:attrName>
                                        </p:attrNameLst>
                                      </p:cBhvr>
                                      <p:tavLst>
                                        <p:tav tm="0">
                                          <p:val>
                                            <p:fltVal val="0.5"/>
                                          </p:val>
                                        </p:tav>
                                        <p:tav tm="100000">
                                          <p:val>
                                            <p:strVal val="#ppt_x"/>
                                          </p:val>
                                        </p:tav>
                                      </p:tavLst>
                                    </p:anim>
                                    <p:anim calcmode="lin" valueType="num">
                                      <p:cBhvr>
                                        <p:cTn id="32" dur="500" fill="hold"/>
                                        <p:tgtEl>
                                          <p:spTgt spid="11268"/>
                                        </p:tgtEl>
                                        <p:attrNameLst>
                                          <p:attrName>ppt_y</p:attrName>
                                        </p:attrNameLst>
                                      </p:cBhvr>
                                      <p:tavLst>
                                        <p:tav tm="0">
                                          <p:val>
                                            <p:fltVal val="0.5"/>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11269"/>
                                        </p:tgtEl>
                                        <p:attrNameLst>
                                          <p:attrName>style.visibility</p:attrName>
                                        </p:attrNameLst>
                                      </p:cBhvr>
                                      <p:to>
                                        <p:strVal val="visible"/>
                                      </p:to>
                                    </p:set>
                                    <p:anim calcmode="lin" valueType="num">
                                      <p:cBhvr>
                                        <p:cTn id="37" dur="500" fill="hold"/>
                                        <p:tgtEl>
                                          <p:spTgt spid="11269"/>
                                        </p:tgtEl>
                                        <p:attrNameLst>
                                          <p:attrName>ppt_w</p:attrName>
                                        </p:attrNameLst>
                                      </p:cBhvr>
                                      <p:tavLst>
                                        <p:tav tm="0">
                                          <p:val>
                                            <p:fltVal val="0"/>
                                          </p:val>
                                        </p:tav>
                                        <p:tav tm="100000">
                                          <p:val>
                                            <p:strVal val="#ppt_w"/>
                                          </p:val>
                                        </p:tav>
                                      </p:tavLst>
                                    </p:anim>
                                    <p:anim calcmode="lin" valueType="num">
                                      <p:cBhvr>
                                        <p:cTn id="38" dur="500" fill="hold"/>
                                        <p:tgtEl>
                                          <p:spTgt spid="11269"/>
                                        </p:tgtEl>
                                        <p:attrNameLst>
                                          <p:attrName>ppt_h</p:attrName>
                                        </p:attrNameLst>
                                      </p:cBhvr>
                                      <p:tavLst>
                                        <p:tav tm="0">
                                          <p:val>
                                            <p:fltVal val="0"/>
                                          </p:val>
                                        </p:tav>
                                        <p:tav tm="100000">
                                          <p:val>
                                            <p:strVal val="#ppt_h"/>
                                          </p:val>
                                        </p:tav>
                                      </p:tavLst>
                                    </p:anim>
                                    <p:anim calcmode="lin" valueType="num">
                                      <p:cBhvr>
                                        <p:cTn id="39" dur="500" fill="hold"/>
                                        <p:tgtEl>
                                          <p:spTgt spid="11269"/>
                                        </p:tgtEl>
                                        <p:attrNameLst>
                                          <p:attrName>ppt_x</p:attrName>
                                        </p:attrNameLst>
                                      </p:cBhvr>
                                      <p:tavLst>
                                        <p:tav tm="0">
                                          <p:val>
                                            <p:fltVal val="0.5"/>
                                          </p:val>
                                        </p:tav>
                                        <p:tav tm="100000">
                                          <p:val>
                                            <p:strVal val="#ppt_x"/>
                                          </p:val>
                                        </p:tav>
                                      </p:tavLst>
                                    </p:anim>
                                    <p:anim calcmode="lin" valueType="num">
                                      <p:cBhvr>
                                        <p:cTn id="40" dur="500" fill="hold"/>
                                        <p:tgtEl>
                                          <p:spTgt spid="11269"/>
                                        </p:tgtEl>
                                        <p:attrNameLst>
                                          <p:attrName>ppt_y</p:attrName>
                                        </p:attrNameLst>
                                      </p:cBhvr>
                                      <p:tavLst>
                                        <p:tav tm="0">
                                          <p:val>
                                            <p:fltVal val="0.5"/>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528" fill="hold" grpId="0" nodeType="clickEffect">
                                  <p:stCondLst>
                                    <p:cond delay="0"/>
                                  </p:stCondLst>
                                  <p:childTnLst>
                                    <p:set>
                                      <p:cBhvr>
                                        <p:cTn id="44" dur="1" fill="hold">
                                          <p:stCondLst>
                                            <p:cond delay="0"/>
                                          </p:stCondLst>
                                        </p:cTn>
                                        <p:tgtEl>
                                          <p:spTgt spid="11270"/>
                                        </p:tgtEl>
                                        <p:attrNameLst>
                                          <p:attrName>style.visibility</p:attrName>
                                        </p:attrNameLst>
                                      </p:cBhvr>
                                      <p:to>
                                        <p:strVal val="visible"/>
                                      </p:to>
                                    </p:set>
                                    <p:anim calcmode="lin" valueType="num">
                                      <p:cBhvr>
                                        <p:cTn id="45" dur="500" fill="hold"/>
                                        <p:tgtEl>
                                          <p:spTgt spid="11270"/>
                                        </p:tgtEl>
                                        <p:attrNameLst>
                                          <p:attrName>ppt_w</p:attrName>
                                        </p:attrNameLst>
                                      </p:cBhvr>
                                      <p:tavLst>
                                        <p:tav tm="0">
                                          <p:val>
                                            <p:fltVal val="0"/>
                                          </p:val>
                                        </p:tav>
                                        <p:tav tm="100000">
                                          <p:val>
                                            <p:strVal val="#ppt_w"/>
                                          </p:val>
                                        </p:tav>
                                      </p:tavLst>
                                    </p:anim>
                                    <p:anim calcmode="lin" valueType="num">
                                      <p:cBhvr>
                                        <p:cTn id="46" dur="500" fill="hold"/>
                                        <p:tgtEl>
                                          <p:spTgt spid="11270"/>
                                        </p:tgtEl>
                                        <p:attrNameLst>
                                          <p:attrName>ppt_h</p:attrName>
                                        </p:attrNameLst>
                                      </p:cBhvr>
                                      <p:tavLst>
                                        <p:tav tm="0">
                                          <p:val>
                                            <p:fltVal val="0"/>
                                          </p:val>
                                        </p:tav>
                                        <p:tav tm="100000">
                                          <p:val>
                                            <p:strVal val="#ppt_h"/>
                                          </p:val>
                                        </p:tav>
                                      </p:tavLst>
                                    </p:anim>
                                    <p:anim calcmode="lin" valueType="num">
                                      <p:cBhvr>
                                        <p:cTn id="47" dur="500" fill="hold"/>
                                        <p:tgtEl>
                                          <p:spTgt spid="11270"/>
                                        </p:tgtEl>
                                        <p:attrNameLst>
                                          <p:attrName>ppt_x</p:attrName>
                                        </p:attrNameLst>
                                      </p:cBhvr>
                                      <p:tavLst>
                                        <p:tav tm="0">
                                          <p:val>
                                            <p:fltVal val="0.5"/>
                                          </p:val>
                                        </p:tav>
                                        <p:tav tm="100000">
                                          <p:val>
                                            <p:strVal val="#ppt_x"/>
                                          </p:val>
                                        </p:tav>
                                      </p:tavLst>
                                    </p:anim>
                                    <p:anim calcmode="lin" valueType="num">
                                      <p:cBhvr>
                                        <p:cTn id="48" dur="500" fill="hold"/>
                                        <p:tgtEl>
                                          <p:spTgt spid="11270"/>
                                        </p:tgtEl>
                                        <p:attrNameLst>
                                          <p:attrName>ppt_y</p:attrName>
                                        </p:attrNameLst>
                                      </p:cBhvr>
                                      <p:tavLst>
                                        <p:tav tm="0">
                                          <p:val>
                                            <p:fltVal val="0.5"/>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528" fill="hold" grpId="0" nodeType="clickEffect">
                                  <p:stCondLst>
                                    <p:cond delay="0"/>
                                  </p:stCondLst>
                                  <p:childTnLst>
                                    <p:set>
                                      <p:cBhvr>
                                        <p:cTn id="52" dur="1" fill="hold">
                                          <p:stCondLst>
                                            <p:cond delay="0"/>
                                          </p:stCondLst>
                                        </p:cTn>
                                        <p:tgtEl>
                                          <p:spTgt spid="11271"/>
                                        </p:tgtEl>
                                        <p:attrNameLst>
                                          <p:attrName>style.visibility</p:attrName>
                                        </p:attrNameLst>
                                      </p:cBhvr>
                                      <p:to>
                                        <p:strVal val="visible"/>
                                      </p:to>
                                    </p:set>
                                    <p:anim calcmode="lin" valueType="num">
                                      <p:cBhvr>
                                        <p:cTn id="53" dur="500" fill="hold"/>
                                        <p:tgtEl>
                                          <p:spTgt spid="11271"/>
                                        </p:tgtEl>
                                        <p:attrNameLst>
                                          <p:attrName>ppt_w</p:attrName>
                                        </p:attrNameLst>
                                      </p:cBhvr>
                                      <p:tavLst>
                                        <p:tav tm="0">
                                          <p:val>
                                            <p:fltVal val="0"/>
                                          </p:val>
                                        </p:tav>
                                        <p:tav tm="100000">
                                          <p:val>
                                            <p:strVal val="#ppt_w"/>
                                          </p:val>
                                        </p:tav>
                                      </p:tavLst>
                                    </p:anim>
                                    <p:anim calcmode="lin" valueType="num">
                                      <p:cBhvr>
                                        <p:cTn id="54" dur="500" fill="hold"/>
                                        <p:tgtEl>
                                          <p:spTgt spid="11271"/>
                                        </p:tgtEl>
                                        <p:attrNameLst>
                                          <p:attrName>ppt_h</p:attrName>
                                        </p:attrNameLst>
                                      </p:cBhvr>
                                      <p:tavLst>
                                        <p:tav tm="0">
                                          <p:val>
                                            <p:fltVal val="0"/>
                                          </p:val>
                                        </p:tav>
                                        <p:tav tm="100000">
                                          <p:val>
                                            <p:strVal val="#ppt_h"/>
                                          </p:val>
                                        </p:tav>
                                      </p:tavLst>
                                    </p:anim>
                                    <p:anim calcmode="lin" valueType="num">
                                      <p:cBhvr>
                                        <p:cTn id="55" dur="500" fill="hold"/>
                                        <p:tgtEl>
                                          <p:spTgt spid="11271"/>
                                        </p:tgtEl>
                                        <p:attrNameLst>
                                          <p:attrName>ppt_x</p:attrName>
                                        </p:attrNameLst>
                                      </p:cBhvr>
                                      <p:tavLst>
                                        <p:tav tm="0">
                                          <p:val>
                                            <p:fltVal val="0.5"/>
                                          </p:val>
                                        </p:tav>
                                        <p:tav tm="100000">
                                          <p:val>
                                            <p:strVal val="#ppt_x"/>
                                          </p:val>
                                        </p:tav>
                                      </p:tavLst>
                                    </p:anim>
                                    <p:anim calcmode="lin" valueType="num">
                                      <p:cBhvr>
                                        <p:cTn id="56" dur="500" fill="hold"/>
                                        <p:tgtEl>
                                          <p:spTgt spid="1127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P spid="11268" grpId="0" autoUpdateAnimBg="0"/>
      <p:bldP spid="11269" grpId="0" autoUpdateAnimBg="0"/>
      <p:bldP spid="11270" grpId="0" autoUpdateAnimBg="0"/>
      <p:bldP spid="11271" grpId="0" autoUpdateAnimBg="0"/>
      <p:bldP spid="1127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p:cNvGraphicFramePr>
          <p:nvPr/>
        </p:nvGraphicFramePr>
        <p:xfrm>
          <a:off x="1744663" y="1733550"/>
          <a:ext cx="5743575" cy="4095750"/>
        </p:xfrm>
        <a:graphic>
          <a:graphicData uri="http://schemas.openxmlformats.org/presentationml/2006/ole">
            <mc:AlternateContent xmlns:mc="http://schemas.openxmlformats.org/markup-compatibility/2006">
              <mc:Choice xmlns:v="urn:schemas-microsoft-com:vml" Requires="v">
                <p:oleObj spid="_x0000_s39953" name="Microsoft ClipArt Gallery" r:id="rId4" imgW="3949700" imgH="2755900" progId="MS_ClipArt_Gallery">
                  <p:embed/>
                </p:oleObj>
              </mc:Choice>
              <mc:Fallback>
                <p:oleObj name="Microsoft ClipArt Gallery" r:id="rId4" imgW="3949700" imgH="27559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4663" y="1733550"/>
                        <a:ext cx="5743575" cy="4095750"/>
                      </a:xfrm>
                      <a:prstGeom prst="rect">
                        <a:avLst/>
                      </a:prstGeom>
                      <a:noFill/>
                      <a:ln>
                        <a:noFill/>
                      </a:ln>
                      <a:effectLst>
                        <a:outerShdw blurRad="63500" dist="144802" dir="2272499"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62467" name="Rectangle 3"/>
          <p:cNvSpPr>
            <a:spLocks noChangeArrowheads="1"/>
          </p:cNvSpPr>
          <p:nvPr/>
        </p:nvSpPr>
        <p:spPr bwMode="auto">
          <a:xfrm rot="900000">
            <a:off x="1023938" y="2854325"/>
            <a:ext cx="1352550"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a:solidFill>
                  <a:srgbClr val="1FCC16"/>
                </a:solidFill>
                <a:latin typeface="Radhika-PC" charset="0"/>
                <a:ea typeface="Calibri" charset="0"/>
                <a:cs typeface="Times New Roman" charset="0"/>
              </a:rPr>
              <a:t>පොත්</a:t>
            </a:r>
          </a:p>
        </p:txBody>
      </p:sp>
      <p:sp>
        <p:nvSpPr>
          <p:cNvPr id="62468" name="Rectangle 4"/>
          <p:cNvSpPr>
            <a:spLocks noChangeArrowheads="1"/>
          </p:cNvSpPr>
          <p:nvPr/>
        </p:nvSpPr>
        <p:spPr bwMode="auto">
          <a:xfrm rot="360000">
            <a:off x="947738" y="3733800"/>
            <a:ext cx="1736725"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a:solidFill>
                  <a:srgbClr val="1FCC16"/>
                </a:solidFill>
                <a:latin typeface="Radhika-PC" charset="0"/>
                <a:ea typeface="Calibri" charset="0"/>
                <a:cs typeface="Times New Roman" charset="0"/>
              </a:rPr>
              <a:t>ජනතාව</a:t>
            </a:r>
          </a:p>
        </p:txBody>
      </p:sp>
      <p:sp>
        <p:nvSpPr>
          <p:cNvPr id="62469" name="Rectangle 5"/>
          <p:cNvSpPr>
            <a:spLocks noChangeArrowheads="1"/>
          </p:cNvSpPr>
          <p:nvPr/>
        </p:nvSpPr>
        <p:spPr bwMode="auto">
          <a:xfrm rot="20700000">
            <a:off x="7310438" y="4338638"/>
            <a:ext cx="846137"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a:solidFill>
                  <a:srgbClr val="1FCC16"/>
                </a:solidFill>
                <a:latin typeface="Radhika-PC" charset="0"/>
                <a:ea typeface="Calibri" charset="0"/>
                <a:cs typeface="Times New Roman" charset="0"/>
              </a:rPr>
              <a:t>දින</a:t>
            </a:r>
            <a:endParaRPr lang="en-US" sz="4000" b="1">
              <a:solidFill>
                <a:srgbClr val="1FCC16"/>
              </a:solidFill>
              <a:latin typeface="Times" charset="0"/>
            </a:endParaRPr>
          </a:p>
        </p:txBody>
      </p:sp>
      <p:sp>
        <p:nvSpPr>
          <p:cNvPr id="62470" name="Rectangle 6"/>
          <p:cNvSpPr>
            <a:spLocks noChangeArrowheads="1"/>
          </p:cNvSpPr>
          <p:nvPr/>
        </p:nvSpPr>
        <p:spPr bwMode="auto">
          <a:xfrm rot="21034509">
            <a:off x="-92075" y="1651000"/>
            <a:ext cx="6534150" cy="5207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2800" b="1" dirty="0" err="1">
                <a:solidFill>
                  <a:srgbClr val="FFFF00"/>
                </a:solidFill>
                <a:latin typeface="Radhika-PC" charset="0"/>
                <a:ea typeface="Calibri" charset="0"/>
                <a:cs typeface="Times New Roman" charset="0"/>
              </a:rPr>
              <a:t>කවුරුන්</a:t>
            </a:r>
            <a:r>
              <a:rPr lang="en-US" sz="2800" b="1" dirty="0">
                <a:solidFill>
                  <a:srgbClr val="FFFF00"/>
                </a:solidFill>
                <a:latin typeface="Radhika-PC" charset="0"/>
                <a:ea typeface="Calibri" charset="0"/>
                <a:cs typeface="Times New Roman" charset="0"/>
              </a:rPr>
              <a:t> </a:t>
            </a:r>
            <a:r>
              <a:rPr lang="en-US" sz="2800" b="1" dirty="0" err="1">
                <a:solidFill>
                  <a:srgbClr val="FFFF00"/>
                </a:solidFill>
                <a:latin typeface="Radhika-PC" charset="0"/>
                <a:ea typeface="Calibri" charset="0"/>
                <a:cs typeface="Times New Roman" charset="0"/>
              </a:rPr>
              <a:t>විසින්</a:t>
            </a:r>
            <a:r>
              <a:rPr lang="en-US" sz="2800" b="1" dirty="0">
                <a:solidFill>
                  <a:srgbClr val="FFFF00"/>
                </a:solidFill>
                <a:latin typeface="Radhika-PC" charset="0"/>
                <a:ea typeface="Calibri" charset="0"/>
                <a:cs typeface="Times New Roman" charset="0"/>
              </a:rPr>
              <a:t> </a:t>
            </a:r>
            <a:r>
              <a:rPr lang="en-US" sz="2800" b="1" dirty="0" err="1">
                <a:solidFill>
                  <a:srgbClr val="FFFF00"/>
                </a:solidFill>
                <a:latin typeface="Radhika-PC" charset="0"/>
                <a:ea typeface="Calibri" charset="0"/>
                <a:cs typeface="Times New Roman" charset="0"/>
              </a:rPr>
              <a:t>කුමක්</a:t>
            </a:r>
            <a:r>
              <a:rPr lang="en-US" sz="2800" b="1" dirty="0">
                <a:solidFill>
                  <a:srgbClr val="FFFF00"/>
                </a:solidFill>
                <a:latin typeface="Radhika-PC" charset="0"/>
                <a:ea typeface="Calibri" charset="0"/>
                <a:cs typeface="Times New Roman" charset="0"/>
              </a:rPr>
              <a:t> </a:t>
            </a:r>
            <a:r>
              <a:rPr lang="en-US" sz="2800" b="1" dirty="0" err="1">
                <a:solidFill>
                  <a:srgbClr val="FFFF00"/>
                </a:solidFill>
                <a:latin typeface="Radhika-PC" charset="0"/>
                <a:ea typeface="Calibri" charset="0"/>
                <a:cs typeface="Times New Roman" charset="0"/>
              </a:rPr>
              <a:t>පැවසුවේ</a:t>
            </a:r>
            <a:r>
              <a:rPr lang="en-US" sz="2800" b="1" dirty="0">
                <a:solidFill>
                  <a:srgbClr val="FFFF00"/>
                </a:solidFill>
                <a:latin typeface="Radhika-PC" charset="0"/>
                <a:ea typeface="Calibri" charset="0"/>
                <a:cs typeface="Times New Roman" charset="0"/>
              </a:rPr>
              <a:t> </a:t>
            </a:r>
            <a:r>
              <a:rPr lang="en-US" sz="2800" b="1" dirty="0" err="1">
                <a:solidFill>
                  <a:srgbClr val="FFFF00"/>
                </a:solidFill>
                <a:latin typeface="Radhika-PC" charset="0"/>
                <a:ea typeface="Calibri" charset="0"/>
                <a:cs typeface="Times New Roman" charset="0"/>
              </a:rPr>
              <a:t>ද</a:t>
            </a:r>
            <a:r>
              <a:rPr lang="en-US" sz="2800" b="1" dirty="0">
                <a:solidFill>
                  <a:srgbClr val="FFFF00"/>
                </a:solidFill>
                <a:latin typeface="Radhika-PC" charset="0"/>
                <a:ea typeface="Calibri" charset="0"/>
                <a:cs typeface="Times New Roman" charset="0"/>
              </a:rPr>
              <a:t>?</a:t>
            </a:r>
            <a:endParaRPr lang="en-US" sz="2800" b="1" dirty="0">
              <a:solidFill>
                <a:srgbClr val="1FCC16"/>
              </a:solidFill>
              <a:latin typeface="Times" charset="0"/>
            </a:endParaRPr>
          </a:p>
        </p:txBody>
      </p:sp>
      <p:sp>
        <p:nvSpPr>
          <p:cNvPr id="62471" name="Rectangle 7"/>
          <p:cNvSpPr>
            <a:spLocks noChangeArrowheads="1"/>
          </p:cNvSpPr>
          <p:nvPr/>
        </p:nvSpPr>
        <p:spPr bwMode="auto">
          <a:xfrm rot="1080000">
            <a:off x="6934200" y="2879725"/>
            <a:ext cx="1212850"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a:solidFill>
                  <a:srgbClr val="1FCC16"/>
                </a:solidFill>
                <a:latin typeface="Radhika-PC" charset="0"/>
                <a:ea typeface="Calibri" charset="0"/>
                <a:cs typeface="Times New Roman" charset="0"/>
              </a:rPr>
              <a:t>ඇයි?</a:t>
            </a:r>
            <a:endParaRPr lang="en-US" sz="4000" b="1">
              <a:solidFill>
                <a:srgbClr val="1FCC16"/>
              </a:solidFill>
              <a:latin typeface="Times" charset="0"/>
            </a:endParaRPr>
          </a:p>
        </p:txBody>
      </p:sp>
      <p:sp>
        <p:nvSpPr>
          <p:cNvPr id="62472" name="Rectangle 8"/>
          <p:cNvSpPr>
            <a:spLocks noChangeArrowheads="1"/>
          </p:cNvSpPr>
          <p:nvPr/>
        </p:nvSpPr>
        <p:spPr bwMode="auto">
          <a:xfrm rot="600740">
            <a:off x="2686050" y="557213"/>
            <a:ext cx="6461125" cy="5207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2800" b="1" dirty="0" err="1">
                <a:solidFill>
                  <a:srgbClr val="FFFF00"/>
                </a:solidFill>
                <a:latin typeface="Radhika-PC" charset="0"/>
                <a:ea typeface="Calibri" charset="0"/>
                <a:cs typeface="Times New Roman" charset="0"/>
              </a:rPr>
              <a:t>කවුරුන්</a:t>
            </a:r>
            <a:r>
              <a:rPr lang="en-US" sz="2800" b="1" dirty="0">
                <a:solidFill>
                  <a:srgbClr val="FFFF00"/>
                </a:solidFill>
                <a:latin typeface="Radhika-PC" charset="0"/>
                <a:ea typeface="Calibri" charset="0"/>
                <a:cs typeface="Times New Roman" charset="0"/>
              </a:rPr>
              <a:t> </a:t>
            </a:r>
            <a:r>
              <a:rPr lang="en-US" sz="2800" b="1" dirty="0" err="1">
                <a:solidFill>
                  <a:srgbClr val="FFFF00"/>
                </a:solidFill>
                <a:latin typeface="Radhika-PC" charset="0"/>
                <a:ea typeface="Calibri" charset="0"/>
                <a:cs typeface="Times New Roman" charset="0"/>
              </a:rPr>
              <a:t>විසින්</a:t>
            </a:r>
            <a:r>
              <a:rPr lang="en-US" sz="2800" b="1" dirty="0">
                <a:solidFill>
                  <a:srgbClr val="FFFF00"/>
                </a:solidFill>
                <a:latin typeface="Radhika-PC" charset="0"/>
                <a:ea typeface="Calibri" charset="0"/>
                <a:cs typeface="Times New Roman" charset="0"/>
              </a:rPr>
              <a:t> </a:t>
            </a:r>
            <a:r>
              <a:rPr lang="en-US" sz="2800" b="1" dirty="0" err="1">
                <a:solidFill>
                  <a:srgbClr val="FFFF00"/>
                </a:solidFill>
                <a:latin typeface="Radhika-PC" charset="0"/>
                <a:ea typeface="Calibri" charset="0"/>
                <a:cs typeface="Times New Roman" charset="0"/>
              </a:rPr>
              <a:t>කුමක්</a:t>
            </a:r>
            <a:r>
              <a:rPr lang="en-US" sz="2800" b="1" dirty="0">
                <a:solidFill>
                  <a:srgbClr val="FFFF00"/>
                </a:solidFill>
                <a:latin typeface="Radhika-PC" charset="0"/>
                <a:ea typeface="Calibri" charset="0"/>
                <a:cs typeface="Times New Roman" charset="0"/>
              </a:rPr>
              <a:t> </a:t>
            </a:r>
            <a:r>
              <a:rPr lang="en-US" sz="2800" b="1" dirty="0" err="1">
                <a:solidFill>
                  <a:srgbClr val="FFFF00"/>
                </a:solidFill>
                <a:latin typeface="Radhika-PC" charset="0"/>
                <a:ea typeface="Calibri" charset="0"/>
                <a:cs typeface="Times New Roman" charset="0"/>
              </a:rPr>
              <a:t>කළේද</a:t>
            </a:r>
            <a:r>
              <a:rPr lang="en-US" sz="2800" b="1" dirty="0">
                <a:solidFill>
                  <a:srgbClr val="FFFF00"/>
                </a:solidFill>
                <a:latin typeface="Radhika-PC" charset="0"/>
                <a:ea typeface="Calibri" charset="0"/>
                <a:cs typeface="Times New Roman" charset="0"/>
              </a:rPr>
              <a:t>?</a:t>
            </a:r>
            <a:endParaRPr lang="en-US" sz="2800" b="1" dirty="0">
              <a:solidFill>
                <a:srgbClr val="1FCC16"/>
              </a:solidFill>
              <a:latin typeface="Times" charset="0"/>
            </a:endParaRPr>
          </a:p>
        </p:txBody>
      </p:sp>
      <p:sp>
        <p:nvSpPr>
          <p:cNvPr id="62473" name="Rectangle 9"/>
          <p:cNvSpPr>
            <a:spLocks noChangeArrowheads="1"/>
          </p:cNvSpPr>
          <p:nvPr/>
        </p:nvSpPr>
        <p:spPr bwMode="auto">
          <a:xfrm rot="360000">
            <a:off x="338138" y="5521325"/>
            <a:ext cx="9423400" cy="6445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3600" b="1">
                <a:solidFill>
                  <a:srgbClr val="FFFF00"/>
                </a:solidFill>
                <a:latin typeface="Radhika-PC" charset="0"/>
                <a:ea typeface="Calibri" charset="0"/>
                <a:cs typeface="Times New Roman" charset="0"/>
              </a:rPr>
              <a:t>කුමක් කුමකට හෝ කාට සම්බන්ධ වන්නේ ද?</a:t>
            </a:r>
            <a:endParaRPr lang="en-US" sz="3600" b="1">
              <a:solidFill>
                <a:srgbClr val="1FCC16"/>
              </a:solidFill>
              <a:latin typeface="Times" charset="0"/>
            </a:endParaRPr>
          </a:p>
        </p:txBody>
      </p:sp>
      <p:sp>
        <p:nvSpPr>
          <p:cNvPr id="39945" name="Text Box 1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b="1">
              <a:latin typeface="Comic Sans MS" charset="0"/>
            </a:endParaRPr>
          </a:p>
        </p:txBody>
      </p:sp>
      <p:sp>
        <p:nvSpPr>
          <p:cNvPr id="39946" name="Text Box 16"/>
          <p:cNvSpPr txBox="1">
            <a:spLocks noChangeArrowheads="1"/>
          </p:cNvSpPr>
          <p:nvPr/>
        </p:nvSpPr>
        <p:spPr bwMode="auto">
          <a:xfrm>
            <a:off x="8832850" y="63849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b="1">
              <a:solidFill>
                <a:srgbClr val="FFFFFF"/>
              </a:solidFill>
            </a:endParaRPr>
          </a:p>
        </p:txBody>
      </p:sp>
      <p:sp>
        <p:nvSpPr>
          <p:cNvPr id="39947" name="Text Box 17"/>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9948" name="Text Box 18"/>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18</a:t>
            </a:r>
          </a:p>
        </p:txBody>
      </p:sp>
      <p:sp>
        <p:nvSpPr>
          <p:cNvPr id="39949" name="Text Box 19"/>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a:solidFill>
                  <a:srgbClr val="FFFFFF"/>
                </a:solidFill>
              </a:rPr>
              <a:t>7</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10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62467"/>
                                        </p:tgtEl>
                                        <p:attrNameLst>
                                          <p:attrName>style.visibility</p:attrName>
                                        </p:attrNameLst>
                                      </p:cBhvr>
                                      <p:to>
                                        <p:strVal val="visible"/>
                                      </p:to>
                                    </p:set>
                                    <p:anim calcmode="lin" valueType="num">
                                      <p:cBhvr>
                                        <p:cTn id="12" dur="500" fill="hold"/>
                                        <p:tgtEl>
                                          <p:spTgt spid="62467"/>
                                        </p:tgtEl>
                                        <p:attrNameLst>
                                          <p:attrName>ppt_w</p:attrName>
                                        </p:attrNameLst>
                                      </p:cBhvr>
                                      <p:tavLst>
                                        <p:tav tm="0">
                                          <p:val>
                                            <p:fltVal val="0"/>
                                          </p:val>
                                        </p:tav>
                                        <p:tav tm="100000">
                                          <p:val>
                                            <p:strVal val="#ppt_w"/>
                                          </p:val>
                                        </p:tav>
                                      </p:tavLst>
                                    </p:anim>
                                    <p:anim calcmode="lin" valueType="num">
                                      <p:cBhvr>
                                        <p:cTn id="13" dur="500" fill="hold"/>
                                        <p:tgtEl>
                                          <p:spTgt spid="62467"/>
                                        </p:tgtEl>
                                        <p:attrNameLst>
                                          <p:attrName>ppt_h</p:attrName>
                                        </p:attrNameLst>
                                      </p:cBhvr>
                                      <p:tavLst>
                                        <p:tav tm="0">
                                          <p:val>
                                            <p:fltVal val="0"/>
                                          </p:val>
                                        </p:tav>
                                        <p:tav tm="100000">
                                          <p:val>
                                            <p:strVal val="#ppt_h"/>
                                          </p:val>
                                        </p:tav>
                                      </p:tavLst>
                                    </p:anim>
                                    <p:anim calcmode="lin" valueType="num">
                                      <p:cBhvr>
                                        <p:cTn id="14" dur="500" fill="hold"/>
                                        <p:tgtEl>
                                          <p:spTgt spid="62467"/>
                                        </p:tgtEl>
                                        <p:attrNameLst>
                                          <p:attrName>ppt_x</p:attrName>
                                        </p:attrNameLst>
                                      </p:cBhvr>
                                      <p:tavLst>
                                        <p:tav tm="0">
                                          <p:val>
                                            <p:fltVal val="0.5"/>
                                          </p:val>
                                        </p:tav>
                                        <p:tav tm="100000">
                                          <p:val>
                                            <p:strVal val="#ppt_x"/>
                                          </p:val>
                                        </p:tav>
                                      </p:tavLst>
                                    </p:anim>
                                    <p:anim calcmode="lin" valueType="num">
                                      <p:cBhvr>
                                        <p:cTn id="15" dur="500" fill="hold"/>
                                        <p:tgtEl>
                                          <p:spTgt spid="62467"/>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62468"/>
                                        </p:tgtEl>
                                        <p:attrNameLst>
                                          <p:attrName>style.visibility</p:attrName>
                                        </p:attrNameLst>
                                      </p:cBhvr>
                                      <p:to>
                                        <p:strVal val="visible"/>
                                      </p:to>
                                    </p:set>
                                    <p:anim calcmode="lin" valueType="num">
                                      <p:cBhvr>
                                        <p:cTn id="20" dur="500" fill="hold"/>
                                        <p:tgtEl>
                                          <p:spTgt spid="62468"/>
                                        </p:tgtEl>
                                        <p:attrNameLst>
                                          <p:attrName>ppt_w</p:attrName>
                                        </p:attrNameLst>
                                      </p:cBhvr>
                                      <p:tavLst>
                                        <p:tav tm="0">
                                          <p:val>
                                            <p:fltVal val="0"/>
                                          </p:val>
                                        </p:tav>
                                        <p:tav tm="100000">
                                          <p:val>
                                            <p:strVal val="#ppt_w"/>
                                          </p:val>
                                        </p:tav>
                                      </p:tavLst>
                                    </p:anim>
                                    <p:anim calcmode="lin" valueType="num">
                                      <p:cBhvr>
                                        <p:cTn id="21" dur="500" fill="hold"/>
                                        <p:tgtEl>
                                          <p:spTgt spid="62468"/>
                                        </p:tgtEl>
                                        <p:attrNameLst>
                                          <p:attrName>ppt_h</p:attrName>
                                        </p:attrNameLst>
                                      </p:cBhvr>
                                      <p:tavLst>
                                        <p:tav tm="0">
                                          <p:val>
                                            <p:fltVal val="0"/>
                                          </p:val>
                                        </p:tav>
                                        <p:tav tm="100000">
                                          <p:val>
                                            <p:strVal val="#ppt_h"/>
                                          </p:val>
                                        </p:tav>
                                      </p:tavLst>
                                    </p:anim>
                                    <p:anim calcmode="lin" valueType="num">
                                      <p:cBhvr>
                                        <p:cTn id="22" dur="500" fill="hold"/>
                                        <p:tgtEl>
                                          <p:spTgt spid="62468"/>
                                        </p:tgtEl>
                                        <p:attrNameLst>
                                          <p:attrName>ppt_x</p:attrName>
                                        </p:attrNameLst>
                                      </p:cBhvr>
                                      <p:tavLst>
                                        <p:tav tm="0">
                                          <p:val>
                                            <p:fltVal val="0.5"/>
                                          </p:val>
                                        </p:tav>
                                        <p:tav tm="100000">
                                          <p:val>
                                            <p:strVal val="#ppt_x"/>
                                          </p:val>
                                        </p:tav>
                                      </p:tavLst>
                                    </p:anim>
                                    <p:anim calcmode="lin" valueType="num">
                                      <p:cBhvr>
                                        <p:cTn id="23" dur="500" fill="hold"/>
                                        <p:tgtEl>
                                          <p:spTgt spid="62468"/>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62469"/>
                                        </p:tgtEl>
                                        <p:attrNameLst>
                                          <p:attrName>style.visibility</p:attrName>
                                        </p:attrNameLst>
                                      </p:cBhvr>
                                      <p:to>
                                        <p:strVal val="visible"/>
                                      </p:to>
                                    </p:set>
                                    <p:anim calcmode="lin" valueType="num">
                                      <p:cBhvr>
                                        <p:cTn id="28" dur="500" fill="hold"/>
                                        <p:tgtEl>
                                          <p:spTgt spid="62469"/>
                                        </p:tgtEl>
                                        <p:attrNameLst>
                                          <p:attrName>ppt_w</p:attrName>
                                        </p:attrNameLst>
                                      </p:cBhvr>
                                      <p:tavLst>
                                        <p:tav tm="0">
                                          <p:val>
                                            <p:fltVal val="0"/>
                                          </p:val>
                                        </p:tav>
                                        <p:tav tm="100000">
                                          <p:val>
                                            <p:strVal val="#ppt_w"/>
                                          </p:val>
                                        </p:tav>
                                      </p:tavLst>
                                    </p:anim>
                                    <p:anim calcmode="lin" valueType="num">
                                      <p:cBhvr>
                                        <p:cTn id="29" dur="500" fill="hold"/>
                                        <p:tgtEl>
                                          <p:spTgt spid="62469"/>
                                        </p:tgtEl>
                                        <p:attrNameLst>
                                          <p:attrName>ppt_h</p:attrName>
                                        </p:attrNameLst>
                                      </p:cBhvr>
                                      <p:tavLst>
                                        <p:tav tm="0">
                                          <p:val>
                                            <p:fltVal val="0"/>
                                          </p:val>
                                        </p:tav>
                                        <p:tav tm="100000">
                                          <p:val>
                                            <p:strVal val="#ppt_h"/>
                                          </p:val>
                                        </p:tav>
                                      </p:tavLst>
                                    </p:anim>
                                    <p:anim calcmode="lin" valueType="num">
                                      <p:cBhvr>
                                        <p:cTn id="30" dur="500" fill="hold"/>
                                        <p:tgtEl>
                                          <p:spTgt spid="62469"/>
                                        </p:tgtEl>
                                        <p:attrNameLst>
                                          <p:attrName>ppt_x</p:attrName>
                                        </p:attrNameLst>
                                      </p:cBhvr>
                                      <p:tavLst>
                                        <p:tav tm="0">
                                          <p:val>
                                            <p:fltVal val="0.5"/>
                                          </p:val>
                                        </p:tav>
                                        <p:tav tm="100000">
                                          <p:val>
                                            <p:strVal val="#ppt_x"/>
                                          </p:val>
                                        </p:tav>
                                      </p:tavLst>
                                    </p:anim>
                                    <p:anim calcmode="lin" valueType="num">
                                      <p:cBhvr>
                                        <p:cTn id="31" dur="500" fill="hold"/>
                                        <p:tgtEl>
                                          <p:spTgt spid="62469"/>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62470"/>
                                        </p:tgtEl>
                                        <p:attrNameLst>
                                          <p:attrName>style.visibility</p:attrName>
                                        </p:attrNameLst>
                                      </p:cBhvr>
                                      <p:to>
                                        <p:strVal val="visible"/>
                                      </p:to>
                                    </p:set>
                                    <p:anim calcmode="lin" valueType="num">
                                      <p:cBhvr>
                                        <p:cTn id="36" dur="500" fill="hold"/>
                                        <p:tgtEl>
                                          <p:spTgt spid="62470"/>
                                        </p:tgtEl>
                                        <p:attrNameLst>
                                          <p:attrName>ppt_w</p:attrName>
                                        </p:attrNameLst>
                                      </p:cBhvr>
                                      <p:tavLst>
                                        <p:tav tm="0">
                                          <p:val>
                                            <p:fltVal val="0"/>
                                          </p:val>
                                        </p:tav>
                                        <p:tav tm="100000">
                                          <p:val>
                                            <p:strVal val="#ppt_w"/>
                                          </p:val>
                                        </p:tav>
                                      </p:tavLst>
                                    </p:anim>
                                    <p:anim calcmode="lin" valueType="num">
                                      <p:cBhvr>
                                        <p:cTn id="37" dur="500" fill="hold"/>
                                        <p:tgtEl>
                                          <p:spTgt spid="62470"/>
                                        </p:tgtEl>
                                        <p:attrNameLst>
                                          <p:attrName>ppt_h</p:attrName>
                                        </p:attrNameLst>
                                      </p:cBhvr>
                                      <p:tavLst>
                                        <p:tav tm="0">
                                          <p:val>
                                            <p:fltVal val="0"/>
                                          </p:val>
                                        </p:tav>
                                        <p:tav tm="100000">
                                          <p:val>
                                            <p:strVal val="#ppt_h"/>
                                          </p:val>
                                        </p:tav>
                                      </p:tavLst>
                                    </p:anim>
                                    <p:anim calcmode="lin" valueType="num">
                                      <p:cBhvr>
                                        <p:cTn id="38" dur="500" fill="hold"/>
                                        <p:tgtEl>
                                          <p:spTgt spid="62470"/>
                                        </p:tgtEl>
                                        <p:attrNameLst>
                                          <p:attrName>ppt_x</p:attrName>
                                        </p:attrNameLst>
                                      </p:cBhvr>
                                      <p:tavLst>
                                        <p:tav tm="0">
                                          <p:val>
                                            <p:fltVal val="0.5"/>
                                          </p:val>
                                        </p:tav>
                                        <p:tav tm="100000">
                                          <p:val>
                                            <p:strVal val="#ppt_x"/>
                                          </p:val>
                                        </p:tav>
                                      </p:tavLst>
                                    </p:anim>
                                    <p:anim calcmode="lin" valueType="num">
                                      <p:cBhvr>
                                        <p:cTn id="39" dur="500" fill="hold"/>
                                        <p:tgtEl>
                                          <p:spTgt spid="62470"/>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62471"/>
                                        </p:tgtEl>
                                        <p:attrNameLst>
                                          <p:attrName>style.visibility</p:attrName>
                                        </p:attrNameLst>
                                      </p:cBhvr>
                                      <p:to>
                                        <p:strVal val="visible"/>
                                      </p:to>
                                    </p:set>
                                    <p:anim calcmode="lin" valueType="num">
                                      <p:cBhvr>
                                        <p:cTn id="44" dur="500" fill="hold"/>
                                        <p:tgtEl>
                                          <p:spTgt spid="62471"/>
                                        </p:tgtEl>
                                        <p:attrNameLst>
                                          <p:attrName>ppt_w</p:attrName>
                                        </p:attrNameLst>
                                      </p:cBhvr>
                                      <p:tavLst>
                                        <p:tav tm="0">
                                          <p:val>
                                            <p:fltVal val="0"/>
                                          </p:val>
                                        </p:tav>
                                        <p:tav tm="100000">
                                          <p:val>
                                            <p:strVal val="#ppt_w"/>
                                          </p:val>
                                        </p:tav>
                                      </p:tavLst>
                                    </p:anim>
                                    <p:anim calcmode="lin" valueType="num">
                                      <p:cBhvr>
                                        <p:cTn id="45" dur="500" fill="hold"/>
                                        <p:tgtEl>
                                          <p:spTgt spid="62471"/>
                                        </p:tgtEl>
                                        <p:attrNameLst>
                                          <p:attrName>ppt_h</p:attrName>
                                        </p:attrNameLst>
                                      </p:cBhvr>
                                      <p:tavLst>
                                        <p:tav tm="0">
                                          <p:val>
                                            <p:fltVal val="0"/>
                                          </p:val>
                                        </p:tav>
                                        <p:tav tm="100000">
                                          <p:val>
                                            <p:strVal val="#ppt_h"/>
                                          </p:val>
                                        </p:tav>
                                      </p:tavLst>
                                    </p:anim>
                                    <p:anim calcmode="lin" valueType="num">
                                      <p:cBhvr>
                                        <p:cTn id="46" dur="500" fill="hold"/>
                                        <p:tgtEl>
                                          <p:spTgt spid="62471"/>
                                        </p:tgtEl>
                                        <p:attrNameLst>
                                          <p:attrName>ppt_x</p:attrName>
                                        </p:attrNameLst>
                                      </p:cBhvr>
                                      <p:tavLst>
                                        <p:tav tm="0">
                                          <p:val>
                                            <p:fltVal val="0.5"/>
                                          </p:val>
                                        </p:tav>
                                        <p:tav tm="100000">
                                          <p:val>
                                            <p:strVal val="#ppt_x"/>
                                          </p:val>
                                        </p:tav>
                                      </p:tavLst>
                                    </p:anim>
                                    <p:anim calcmode="lin" valueType="num">
                                      <p:cBhvr>
                                        <p:cTn id="47" dur="500" fill="hold"/>
                                        <p:tgtEl>
                                          <p:spTgt spid="62471"/>
                                        </p:tgtEl>
                                        <p:attrNameLst>
                                          <p:attrName>ppt_y</p:attrName>
                                        </p:attrNameLst>
                                      </p:cBhvr>
                                      <p:tavLst>
                                        <p:tav tm="0">
                                          <p:val>
                                            <p:fltVal val="0.5"/>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grpId="0" nodeType="clickEffect">
                                  <p:stCondLst>
                                    <p:cond delay="0"/>
                                  </p:stCondLst>
                                  <p:childTnLst>
                                    <p:set>
                                      <p:cBhvr>
                                        <p:cTn id="51" dur="1" fill="hold">
                                          <p:stCondLst>
                                            <p:cond delay="0"/>
                                          </p:stCondLst>
                                        </p:cTn>
                                        <p:tgtEl>
                                          <p:spTgt spid="62472"/>
                                        </p:tgtEl>
                                        <p:attrNameLst>
                                          <p:attrName>style.visibility</p:attrName>
                                        </p:attrNameLst>
                                      </p:cBhvr>
                                      <p:to>
                                        <p:strVal val="visible"/>
                                      </p:to>
                                    </p:set>
                                    <p:anim calcmode="lin" valueType="num">
                                      <p:cBhvr>
                                        <p:cTn id="52" dur="500" fill="hold"/>
                                        <p:tgtEl>
                                          <p:spTgt spid="62472"/>
                                        </p:tgtEl>
                                        <p:attrNameLst>
                                          <p:attrName>ppt_w</p:attrName>
                                        </p:attrNameLst>
                                      </p:cBhvr>
                                      <p:tavLst>
                                        <p:tav tm="0">
                                          <p:val>
                                            <p:fltVal val="0"/>
                                          </p:val>
                                        </p:tav>
                                        <p:tav tm="100000">
                                          <p:val>
                                            <p:strVal val="#ppt_w"/>
                                          </p:val>
                                        </p:tav>
                                      </p:tavLst>
                                    </p:anim>
                                    <p:anim calcmode="lin" valueType="num">
                                      <p:cBhvr>
                                        <p:cTn id="53" dur="500" fill="hold"/>
                                        <p:tgtEl>
                                          <p:spTgt spid="62472"/>
                                        </p:tgtEl>
                                        <p:attrNameLst>
                                          <p:attrName>ppt_h</p:attrName>
                                        </p:attrNameLst>
                                      </p:cBhvr>
                                      <p:tavLst>
                                        <p:tav tm="0">
                                          <p:val>
                                            <p:fltVal val="0"/>
                                          </p:val>
                                        </p:tav>
                                        <p:tav tm="100000">
                                          <p:val>
                                            <p:strVal val="#ppt_h"/>
                                          </p:val>
                                        </p:tav>
                                      </p:tavLst>
                                    </p:anim>
                                    <p:anim calcmode="lin" valueType="num">
                                      <p:cBhvr>
                                        <p:cTn id="54" dur="500" fill="hold"/>
                                        <p:tgtEl>
                                          <p:spTgt spid="62472"/>
                                        </p:tgtEl>
                                        <p:attrNameLst>
                                          <p:attrName>ppt_x</p:attrName>
                                        </p:attrNameLst>
                                      </p:cBhvr>
                                      <p:tavLst>
                                        <p:tav tm="0">
                                          <p:val>
                                            <p:fltVal val="0.5"/>
                                          </p:val>
                                        </p:tav>
                                        <p:tav tm="100000">
                                          <p:val>
                                            <p:strVal val="#ppt_x"/>
                                          </p:val>
                                        </p:tav>
                                      </p:tavLst>
                                    </p:anim>
                                    <p:anim calcmode="lin" valueType="num">
                                      <p:cBhvr>
                                        <p:cTn id="55" dur="500" fill="hold"/>
                                        <p:tgtEl>
                                          <p:spTgt spid="62472"/>
                                        </p:tgtEl>
                                        <p:attrNameLst>
                                          <p:attrName>ppt_y</p:attrName>
                                        </p:attrNameLst>
                                      </p:cBhvr>
                                      <p:tavLst>
                                        <p:tav tm="0">
                                          <p:val>
                                            <p:fltVal val="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grpId="0" nodeType="clickEffect">
                                  <p:stCondLst>
                                    <p:cond delay="0"/>
                                  </p:stCondLst>
                                  <p:childTnLst>
                                    <p:set>
                                      <p:cBhvr>
                                        <p:cTn id="59" dur="1" fill="hold">
                                          <p:stCondLst>
                                            <p:cond delay="0"/>
                                          </p:stCondLst>
                                        </p:cTn>
                                        <p:tgtEl>
                                          <p:spTgt spid="62473"/>
                                        </p:tgtEl>
                                        <p:attrNameLst>
                                          <p:attrName>style.visibility</p:attrName>
                                        </p:attrNameLst>
                                      </p:cBhvr>
                                      <p:to>
                                        <p:strVal val="visible"/>
                                      </p:to>
                                    </p:set>
                                    <p:anim calcmode="lin" valueType="num">
                                      <p:cBhvr>
                                        <p:cTn id="60" dur="500" fill="hold"/>
                                        <p:tgtEl>
                                          <p:spTgt spid="62473"/>
                                        </p:tgtEl>
                                        <p:attrNameLst>
                                          <p:attrName>ppt_w</p:attrName>
                                        </p:attrNameLst>
                                      </p:cBhvr>
                                      <p:tavLst>
                                        <p:tav tm="0">
                                          <p:val>
                                            <p:fltVal val="0"/>
                                          </p:val>
                                        </p:tav>
                                        <p:tav tm="100000">
                                          <p:val>
                                            <p:strVal val="#ppt_w"/>
                                          </p:val>
                                        </p:tav>
                                      </p:tavLst>
                                    </p:anim>
                                    <p:anim calcmode="lin" valueType="num">
                                      <p:cBhvr>
                                        <p:cTn id="61" dur="500" fill="hold"/>
                                        <p:tgtEl>
                                          <p:spTgt spid="62473"/>
                                        </p:tgtEl>
                                        <p:attrNameLst>
                                          <p:attrName>ppt_h</p:attrName>
                                        </p:attrNameLst>
                                      </p:cBhvr>
                                      <p:tavLst>
                                        <p:tav tm="0">
                                          <p:val>
                                            <p:fltVal val="0"/>
                                          </p:val>
                                        </p:tav>
                                        <p:tav tm="100000">
                                          <p:val>
                                            <p:strVal val="#ppt_h"/>
                                          </p:val>
                                        </p:tav>
                                      </p:tavLst>
                                    </p:anim>
                                    <p:anim calcmode="lin" valueType="num">
                                      <p:cBhvr>
                                        <p:cTn id="62" dur="500" fill="hold"/>
                                        <p:tgtEl>
                                          <p:spTgt spid="62473"/>
                                        </p:tgtEl>
                                        <p:attrNameLst>
                                          <p:attrName>ppt_x</p:attrName>
                                        </p:attrNameLst>
                                      </p:cBhvr>
                                      <p:tavLst>
                                        <p:tav tm="0">
                                          <p:val>
                                            <p:fltVal val="0.5"/>
                                          </p:val>
                                        </p:tav>
                                        <p:tav tm="100000">
                                          <p:val>
                                            <p:strVal val="#ppt_x"/>
                                          </p:val>
                                        </p:tav>
                                      </p:tavLst>
                                    </p:anim>
                                    <p:anim calcmode="lin" valueType="num">
                                      <p:cBhvr>
                                        <p:cTn id="63" dur="500" fill="hold"/>
                                        <p:tgtEl>
                                          <p:spTgt spid="6247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P spid="62468" grpId="0" autoUpdateAnimBg="0"/>
      <p:bldP spid="62469" grpId="0" autoUpdateAnimBg="0"/>
      <p:bldP spid="62470" grpId="0" autoUpdateAnimBg="0"/>
      <p:bldP spid="62471" grpId="0" autoUpdateAnimBg="0"/>
      <p:bldP spid="62472" grpId="0" autoUpdateAnimBg="0"/>
      <p:bldP spid="6247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21" name="Rectangle 17"/>
          <p:cNvSpPr>
            <a:spLocks noChangeArrowheads="1"/>
          </p:cNvSpPr>
          <p:nvPr/>
        </p:nvSpPr>
        <p:spPr bwMode="auto">
          <a:xfrm rot="938983">
            <a:off x="3679825" y="560388"/>
            <a:ext cx="4225925" cy="5207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2800" dirty="0" err="1">
                <a:solidFill>
                  <a:srgbClr val="A0B9FD"/>
                </a:solidFill>
                <a:latin typeface="Radhika-PC" charset="0"/>
                <a:ea typeface="Calibri" charset="0"/>
                <a:cs typeface="Times New Roman" charset="0"/>
              </a:rPr>
              <a:t>කවුරුන්</a:t>
            </a:r>
            <a:r>
              <a:rPr lang="en-US" sz="2800" dirty="0">
                <a:solidFill>
                  <a:srgbClr val="A0B9FD"/>
                </a:solidFill>
                <a:latin typeface="Radhika-PC" charset="0"/>
                <a:ea typeface="Calibri" charset="0"/>
                <a:cs typeface="Times New Roman" charset="0"/>
              </a:rPr>
              <a:t> </a:t>
            </a:r>
            <a:r>
              <a:rPr lang="en-US" sz="2800" dirty="0" err="1">
                <a:solidFill>
                  <a:srgbClr val="A0B9FD"/>
                </a:solidFill>
                <a:latin typeface="Radhika-PC" charset="0"/>
                <a:ea typeface="Calibri" charset="0"/>
                <a:cs typeface="Times New Roman" charset="0"/>
              </a:rPr>
              <a:t>විසින්</a:t>
            </a:r>
            <a:r>
              <a:rPr lang="en-US" sz="2800" dirty="0">
                <a:solidFill>
                  <a:srgbClr val="A0B9FD"/>
                </a:solidFill>
                <a:latin typeface="Radhika-PC" charset="0"/>
                <a:ea typeface="Calibri" charset="0"/>
                <a:cs typeface="Times New Roman" charset="0"/>
              </a:rPr>
              <a:t> </a:t>
            </a:r>
            <a:r>
              <a:rPr lang="en-US" sz="2800" dirty="0" err="1">
                <a:solidFill>
                  <a:srgbClr val="A0B9FD"/>
                </a:solidFill>
                <a:latin typeface="Radhika-PC" charset="0"/>
                <a:ea typeface="Calibri" charset="0"/>
                <a:cs typeface="Times New Roman" charset="0"/>
              </a:rPr>
              <a:t>කුමක්</a:t>
            </a:r>
            <a:r>
              <a:rPr lang="en-US" sz="2800" dirty="0">
                <a:solidFill>
                  <a:srgbClr val="A0B9FD"/>
                </a:solidFill>
                <a:latin typeface="Radhika-PC" charset="0"/>
                <a:ea typeface="Calibri" charset="0"/>
                <a:cs typeface="Times New Roman" charset="0"/>
              </a:rPr>
              <a:t> </a:t>
            </a:r>
            <a:r>
              <a:rPr lang="en-US" sz="2800" dirty="0" err="1">
                <a:solidFill>
                  <a:srgbClr val="A0B9FD"/>
                </a:solidFill>
                <a:latin typeface="Radhika-PC" charset="0"/>
                <a:ea typeface="Calibri" charset="0"/>
                <a:cs typeface="Times New Roman" charset="0"/>
              </a:rPr>
              <a:t>කළේද</a:t>
            </a:r>
            <a:r>
              <a:rPr lang="en-US" sz="2800" dirty="0">
                <a:solidFill>
                  <a:srgbClr val="A0B9FD"/>
                </a:solidFill>
                <a:latin typeface="Radhika-PC" charset="0"/>
                <a:ea typeface="Calibri" charset="0"/>
                <a:cs typeface="Times New Roman" charset="0"/>
              </a:rPr>
              <a:t>?</a:t>
            </a:r>
          </a:p>
        </p:txBody>
      </p:sp>
      <p:graphicFrame>
        <p:nvGraphicFramePr>
          <p:cNvPr id="41986" name="Object 2"/>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spid="_x0000_s42001" name="Microsoft ClipArt Gallery" r:id="rId4" imgW="3949700" imgH="2755900" progId="MS_ClipArt_Gallery">
                  <p:embed/>
                </p:oleObj>
              </mc:Choice>
              <mc:Fallback>
                <p:oleObj name="Microsoft ClipArt Gallery" r:id="rId4" imgW="3949700" imgH="27559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23907" name="Rectangle 3"/>
          <p:cNvSpPr>
            <a:spLocks noChangeArrowheads="1"/>
          </p:cNvSpPr>
          <p:nvPr/>
        </p:nvSpPr>
        <p:spPr bwMode="auto">
          <a:xfrm rot="900000">
            <a:off x="1023938" y="2568575"/>
            <a:ext cx="1352550"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a:solidFill>
                  <a:srgbClr val="A0B9FD"/>
                </a:solidFill>
                <a:latin typeface="Radhika-PC" charset="0"/>
                <a:ea typeface="Calibri" charset="0"/>
                <a:cs typeface="Times New Roman" charset="0"/>
              </a:rPr>
              <a:t>පොත්</a:t>
            </a:r>
            <a:endParaRPr lang="en-US" sz="4000" b="1">
              <a:solidFill>
                <a:srgbClr val="A0B9FD"/>
              </a:solidFill>
              <a:latin typeface="Times" charset="0"/>
            </a:endParaRPr>
          </a:p>
        </p:txBody>
      </p:sp>
      <p:sp>
        <p:nvSpPr>
          <p:cNvPr id="123908" name="Rectangle 4"/>
          <p:cNvSpPr>
            <a:spLocks noChangeArrowheads="1"/>
          </p:cNvSpPr>
          <p:nvPr/>
        </p:nvSpPr>
        <p:spPr bwMode="auto">
          <a:xfrm rot="360000">
            <a:off x="947738" y="3733800"/>
            <a:ext cx="1736725"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a:solidFill>
                  <a:srgbClr val="A0B9FD"/>
                </a:solidFill>
                <a:latin typeface="Radhika-PC" charset="0"/>
                <a:ea typeface="Calibri" charset="0"/>
                <a:cs typeface="Times New Roman" charset="0"/>
              </a:rPr>
              <a:t>ජනතාව</a:t>
            </a:r>
            <a:endParaRPr lang="en-US" sz="4000" b="1">
              <a:solidFill>
                <a:srgbClr val="A0B9FD"/>
              </a:solidFill>
              <a:latin typeface="Times" charset="0"/>
            </a:endParaRPr>
          </a:p>
        </p:txBody>
      </p:sp>
      <p:sp>
        <p:nvSpPr>
          <p:cNvPr id="123909" name="Rectangle 5"/>
          <p:cNvSpPr>
            <a:spLocks noChangeArrowheads="1"/>
          </p:cNvSpPr>
          <p:nvPr/>
        </p:nvSpPr>
        <p:spPr bwMode="auto">
          <a:xfrm rot="20700000">
            <a:off x="7310438" y="4338638"/>
            <a:ext cx="846137"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a:solidFill>
                  <a:srgbClr val="7095FD"/>
                </a:solidFill>
                <a:latin typeface="Radhika-PC" charset="0"/>
                <a:ea typeface="Calibri" charset="0"/>
                <a:cs typeface="Times New Roman" charset="0"/>
              </a:rPr>
              <a:t>දින</a:t>
            </a:r>
          </a:p>
        </p:txBody>
      </p:sp>
      <p:sp>
        <p:nvSpPr>
          <p:cNvPr id="123910" name="Rectangle 6"/>
          <p:cNvSpPr>
            <a:spLocks noChangeArrowheads="1"/>
          </p:cNvSpPr>
          <p:nvPr/>
        </p:nvSpPr>
        <p:spPr bwMode="auto">
          <a:xfrm rot="21173715">
            <a:off x="515938" y="1481138"/>
            <a:ext cx="4765675" cy="5207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2800" dirty="0" err="1">
                <a:solidFill>
                  <a:srgbClr val="A0B9FD"/>
                </a:solidFill>
                <a:latin typeface="Radhika-PC" charset="0"/>
                <a:ea typeface="Calibri" charset="0"/>
                <a:cs typeface="Times New Roman" charset="0"/>
              </a:rPr>
              <a:t>කවුරුන්</a:t>
            </a:r>
            <a:r>
              <a:rPr lang="en-US" sz="2800" dirty="0">
                <a:solidFill>
                  <a:srgbClr val="A0B9FD"/>
                </a:solidFill>
                <a:latin typeface="Radhika-PC" charset="0"/>
                <a:ea typeface="Calibri" charset="0"/>
                <a:cs typeface="Times New Roman" charset="0"/>
              </a:rPr>
              <a:t> </a:t>
            </a:r>
            <a:r>
              <a:rPr lang="en-US" sz="2800" dirty="0" err="1">
                <a:solidFill>
                  <a:srgbClr val="A0B9FD"/>
                </a:solidFill>
                <a:latin typeface="Radhika-PC" charset="0"/>
                <a:ea typeface="Calibri" charset="0"/>
                <a:cs typeface="Times New Roman" charset="0"/>
              </a:rPr>
              <a:t>විසින්</a:t>
            </a:r>
            <a:r>
              <a:rPr lang="en-US" sz="2800" dirty="0">
                <a:solidFill>
                  <a:srgbClr val="A0B9FD"/>
                </a:solidFill>
                <a:latin typeface="Radhika-PC" charset="0"/>
                <a:ea typeface="Calibri" charset="0"/>
                <a:cs typeface="Times New Roman" charset="0"/>
              </a:rPr>
              <a:t> </a:t>
            </a:r>
            <a:r>
              <a:rPr lang="en-US" sz="2800" dirty="0" err="1">
                <a:solidFill>
                  <a:srgbClr val="A0B9FD"/>
                </a:solidFill>
                <a:latin typeface="Radhika-PC" charset="0"/>
                <a:ea typeface="Calibri" charset="0"/>
                <a:cs typeface="Times New Roman" charset="0"/>
              </a:rPr>
              <a:t>කුමක්</a:t>
            </a:r>
            <a:r>
              <a:rPr lang="en-US" sz="2800" dirty="0">
                <a:solidFill>
                  <a:srgbClr val="A0B9FD"/>
                </a:solidFill>
                <a:latin typeface="Radhika-PC" charset="0"/>
                <a:ea typeface="Calibri" charset="0"/>
                <a:cs typeface="Times New Roman" charset="0"/>
              </a:rPr>
              <a:t> </a:t>
            </a:r>
            <a:r>
              <a:rPr lang="en-US" sz="2800" dirty="0" err="1">
                <a:solidFill>
                  <a:srgbClr val="A0B9FD"/>
                </a:solidFill>
                <a:latin typeface="Radhika-PC" charset="0"/>
                <a:ea typeface="Calibri" charset="0"/>
                <a:cs typeface="Times New Roman" charset="0"/>
              </a:rPr>
              <a:t>පැවසුවේ</a:t>
            </a:r>
            <a:r>
              <a:rPr lang="en-US" sz="2800" dirty="0">
                <a:solidFill>
                  <a:srgbClr val="A0B9FD"/>
                </a:solidFill>
                <a:latin typeface="Radhika-PC" charset="0"/>
                <a:ea typeface="Calibri" charset="0"/>
                <a:cs typeface="Times New Roman" charset="0"/>
              </a:rPr>
              <a:t> </a:t>
            </a:r>
            <a:r>
              <a:rPr lang="en-US" sz="2800" dirty="0" err="1">
                <a:solidFill>
                  <a:srgbClr val="A0B9FD"/>
                </a:solidFill>
                <a:latin typeface="Radhika-PC" charset="0"/>
                <a:ea typeface="Calibri" charset="0"/>
                <a:cs typeface="Times New Roman" charset="0"/>
              </a:rPr>
              <a:t>ද</a:t>
            </a:r>
            <a:r>
              <a:rPr lang="en-US" sz="2800" dirty="0">
                <a:solidFill>
                  <a:srgbClr val="A0B9FD"/>
                </a:solidFill>
                <a:latin typeface="Radhika-PC" charset="0"/>
                <a:ea typeface="Calibri" charset="0"/>
                <a:cs typeface="Times New Roman" charset="0"/>
              </a:rPr>
              <a:t>?</a:t>
            </a:r>
            <a:endParaRPr lang="en-US" sz="2800" b="1" dirty="0">
              <a:solidFill>
                <a:srgbClr val="A0B9FD"/>
              </a:solidFill>
              <a:latin typeface="Times" charset="0"/>
            </a:endParaRPr>
          </a:p>
        </p:txBody>
      </p:sp>
      <p:sp>
        <p:nvSpPr>
          <p:cNvPr id="123911" name="Rectangle 7"/>
          <p:cNvSpPr>
            <a:spLocks noChangeArrowheads="1"/>
          </p:cNvSpPr>
          <p:nvPr/>
        </p:nvSpPr>
        <p:spPr bwMode="auto">
          <a:xfrm rot="1080000">
            <a:off x="6948488" y="2879725"/>
            <a:ext cx="1184275"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a:solidFill>
                  <a:srgbClr val="A0B9FD"/>
                </a:solidFill>
                <a:latin typeface="Radhika-PC" charset="0"/>
                <a:ea typeface="Calibri" charset="0"/>
                <a:cs typeface="Times New Roman" charset="0"/>
              </a:rPr>
              <a:t>ඇයි?</a:t>
            </a:r>
            <a:endParaRPr lang="en-US" sz="4000" b="1">
              <a:solidFill>
                <a:srgbClr val="A0B9FD"/>
              </a:solidFill>
              <a:latin typeface="Times" charset="0"/>
            </a:endParaRPr>
          </a:p>
        </p:txBody>
      </p:sp>
      <p:sp>
        <p:nvSpPr>
          <p:cNvPr id="123913" name="Rectangle 9"/>
          <p:cNvSpPr>
            <a:spLocks noChangeArrowheads="1"/>
          </p:cNvSpPr>
          <p:nvPr/>
        </p:nvSpPr>
        <p:spPr bwMode="auto">
          <a:xfrm rot="360000">
            <a:off x="338138" y="5521325"/>
            <a:ext cx="9423400" cy="6445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3600">
                <a:solidFill>
                  <a:srgbClr val="7095FD"/>
                </a:solidFill>
                <a:latin typeface="Radhika-PC" charset="0"/>
                <a:ea typeface="Calibri" charset="0"/>
                <a:cs typeface="Times New Roman" charset="0"/>
              </a:rPr>
              <a:t>කුමක් කුමකට හෝ කාට සම්බන්ධ වන්නේ ද?</a:t>
            </a:r>
            <a:endParaRPr lang="en-US" sz="3600" b="1">
              <a:solidFill>
                <a:srgbClr val="7095FD"/>
              </a:solidFill>
              <a:latin typeface="Times" charset="0"/>
            </a:endParaRPr>
          </a:p>
        </p:txBody>
      </p:sp>
      <p:sp>
        <p:nvSpPr>
          <p:cNvPr id="123915" name="WordArt 11"/>
          <p:cNvSpPr>
            <a:spLocks noChangeArrowheads="1" noChangeShapeType="1" noTextEdit="1"/>
          </p:cNvSpPr>
          <p:nvPr/>
        </p:nvSpPr>
        <p:spPr bwMode="auto">
          <a:xfrm>
            <a:off x="858838" y="746125"/>
            <a:ext cx="7600950" cy="5630863"/>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r>
              <a:rPr lang="en-US" sz="3600" b="1" kern="10">
                <a:ln w="9525">
                  <a:round/>
                  <a:headEnd/>
                  <a:tailEnd/>
                </a:ln>
                <a:gradFill rotWithShape="1">
                  <a:gsLst>
                    <a:gs pos="0">
                      <a:srgbClr val="FFE701"/>
                    </a:gs>
                    <a:gs pos="100000">
                      <a:srgbClr val="FE3E02"/>
                    </a:gs>
                  </a:gsLst>
                  <a:lin ang="5400000" scaled="1"/>
                </a:gradFill>
                <a:latin typeface="Raavi"/>
                <a:ea typeface="Raavi"/>
                <a:cs typeface="Raavi"/>
              </a:rPr>
              <a:t>උදවුකරන්න !</a:t>
            </a:r>
          </a:p>
        </p:txBody>
      </p:sp>
      <p:sp>
        <p:nvSpPr>
          <p:cNvPr id="41994"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1995" name="Text Box 14"/>
          <p:cNvSpPr txBox="1">
            <a:spLocks noChangeArrowheads="1"/>
          </p:cNvSpPr>
          <p:nvPr/>
        </p:nvSpPr>
        <p:spPr bwMode="auto">
          <a:xfrm>
            <a:off x="8797925" y="640715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1996"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1997" name="Text Box 18"/>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19</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withEffect">
                                  <p:stCondLst>
                                    <p:cond delay="0"/>
                                  </p:stCondLst>
                                  <p:childTnLst>
                                    <p:set>
                                      <p:cBhvr>
                                        <p:cTn id="6" dur="1" fill="hold">
                                          <p:stCondLst>
                                            <p:cond delay="0"/>
                                          </p:stCondLst>
                                        </p:cTn>
                                        <p:tgtEl>
                                          <p:spTgt spid="123915"/>
                                        </p:tgtEl>
                                        <p:attrNameLst>
                                          <p:attrName>style.visibility</p:attrName>
                                        </p:attrNameLst>
                                      </p:cBhvr>
                                      <p:to>
                                        <p:strVal val="visible"/>
                                      </p:to>
                                    </p:set>
                                    <p:anim calcmode="lin" valueType="num">
                                      <p:cBhvr additive="base">
                                        <p:cTn id="7" dur="5000" fill="hold"/>
                                        <p:tgtEl>
                                          <p:spTgt spid="123915"/>
                                        </p:tgtEl>
                                        <p:attrNameLst>
                                          <p:attrName>ppt_x</p:attrName>
                                        </p:attrNameLst>
                                      </p:cBhvr>
                                      <p:tavLst>
                                        <p:tav tm="0">
                                          <p:val>
                                            <p:strVal val="#ppt_x"/>
                                          </p:val>
                                        </p:tav>
                                        <p:tav tm="100000">
                                          <p:val>
                                            <p:strVal val="#ppt_x"/>
                                          </p:val>
                                        </p:tav>
                                      </p:tavLst>
                                    </p:anim>
                                    <p:anim calcmode="lin" valueType="num">
                                      <p:cBhvr additive="base">
                                        <p:cTn id="8" dur="5000" fill="hold"/>
                                        <p:tgtEl>
                                          <p:spTgt spid="123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4"/>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170" name="Text Box 1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80247" name="Text Box 23"/>
          <p:cNvSpPr txBox="1">
            <a:spLocks noChangeArrowheads="1"/>
          </p:cNvSpPr>
          <p:nvPr/>
        </p:nvSpPr>
        <p:spPr bwMode="auto">
          <a:xfrm>
            <a:off x="3151188" y="1628775"/>
            <a:ext cx="5681662"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800">
                <a:solidFill>
                  <a:srgbClr val="FFEA18"/>
                </a:solidFill>
                <a:latin typeface="Radhika-PC" charset="0"/>
              </a:rPr>
              <a:t>ඔබගේ අවධානය යොමුකරන්න</a:t>
            </a:r>
          </a:p>
          <a:p>
            <a:pPr>
              <a:spcBef>
                <a:spcPct val="50000"/>
              </a:spcBef>
            </a:pPr>
            <a:r>
              <a:rPr lang="en-US" sz="2800">
                <a:solidFill>
                  <a:srgbClr val="FFEA18"/>
                </a:solidFill>
                <a:latin typeface="Radhika-PC" charset="0"/>
              </a:rPr>
              <a:t>කරුණාකර ජංගම දුරකථන සහ සෑම සන්නිවේදන උපකරණයක්ම ඉගැන්වීම සැසිවාරයන්හීදී ක්‍රියාවිරහිත කර තබන්න එවිට පන්තිය තුල සිටින මිතුරන් ඔබට ස්තුතිවන්ත වනු ඇත</a:t>
            </a:r>
          </a:p>
        </p:txBody>
      </p:sp>
      <p:grpSp>
        <p:nvGrpSpPr>
          <p:cNvPr id="2" name="Group 27"/>
          <p:cNvGrpSpPr>
            <a:grpSpLocks/>
          </p:cNvGrpSpPr>
          <p:nvPr/>
        </p:nvGrpSpPr>
        <p:grpSpPr bwMode="auto">
          <a:xfrm>
            <a:off x="460375" y="1735138"/>
            <a:ext cx="2792413" cy="2836862"/>
            <a:chOff x="258" y="850"/>
            <a:chExt cx="1759" cy="1787"/>
          </a:xfrm>
        </p:grpSpPr>
        <p:pic>
          <p:nvPicPr>
            <p:cNvPr id="7177"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 y="850"/>
              <a:ext cx="1759" cy="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Line 26"/>
            <p:cNvSpPr>
              <a:spLocks noChangeShapeType="1"/>
            </p:cNvSpPr>
            <p:nvPr/>
          </p:nvSpPr>
          <p:spPr bwMode="auto">
            <a:xfrm>
              <a:off x="945" y="1074"/>
              <a:ext cx="186" cy="53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80253" name="Oval 29"/>
          <p:cNvSpPr>
            <a:spLocks noChangeArrowheads="1"/>
          </p:cNvSpPr>
          <p:nvPr/>
        </p:nvSpPr>
        <p:spPr bwMode="auto">
          <a:xfrm>
            <a:off x="323850" y="5989638"/>
            <a:ext cx="655638" cy="590550"/>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80254" name="Rectangle 30"/>
          <p:cNvSpPr>
            <a:spLocks noChangeArrowheads="1"/>
          </p:cNvSpPr>
          <p:nvPr/>
        </p:nvSpPr>
        <p:spPr bwMode="auto">
          <a:xfrm>
            <a:off x="7583488"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80255" name="Rectangle 31"/>
          <p:cNvSpPr>
            <a:spLocks noChangeArrowheads="1"/>
          </p:cNvSpPr>
          <p:nvPr/>
        </p:nvSpPr>
        <p:spPr bwMode="auto">
          <a:xfrm>
            <a:off x="8129588" y="6523038"/>
            <a:ext cx="339725" cy="247650"/>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02</a:t>
            </a:r>
          </a:p>
        </p:txBody>
      </p:sp>
      <p:sp>
        <p:nvSpPr>
          <p:cNvPr id="7176" name="Text Box 32"/>
          <p:cNvSpPr txBox="1">
            <a:spLocks noChangeArrowheads="1"/>
          </p:cNvSpPr>
          <p:nvPr/>
        </p:nvSpPr>
        <p:spPr bwMode="auto">
          <a:xfrm>
            <a:off x="8721725" y="640397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80253"/>
                                        </p:tgtEl>
                                      </p:cBhvr>
                                    </p:animEffect>
                                    <p:set>
                                      <p:cBhvr>
                                        <p:cTn id="7" dur="1" fill="hold">
                                          <p:stCondLst>
                                            <p:cond delay="1999"/>
                                          </p:stCondLst>
                                        </p:cTn>
                                        <p:tgtEl>
                                          <p:spTgt spid="180253"/>
                                        </p:tgtEl>
                                        <p:attrNameLst>
                                          <p:attrName>style.visibility</p:attrName>
                                        </p:attrNameLst>
                                      </p:cBhvr>
                                      <p:to>
                                        <p:strVal val="hidden"/>
                                      </p:to>
                                    </p:se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80247"/>
                                        </p:tgtEl>
                                        <p:attrNameLst>
                                          <p:attrName>style.visibility</p:attrName>
                                        </p:attrNameLst>
                                      </p:cBhvr>
                                      <p:to>
                                        <p:strVal val="visible"/>
                                      </p:to>
                                    </p:set>
                                    <p:animEffect transition="in" filter="fade">
                                      <p:cBhvr>
                                        <p:cTn id="15" dur="500"/>
                                        <p:tgtEl>
                                          <p:spTgt spid="18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47" grpId="0"/>
      <p:bldP spid="1802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Oval 9"/>
          <p:cNvSpPr>
            <a:spLocks noChangeArrowheads="1"/>
          </p:cNvSpPr>
          <p:nvPr/>
        </p:nvSpPr>
        <p:spPr bwMode="auto">
          <a:xfrm>
            <a:off x="3200400" y="330200"/>
            <a:ext cx="4470400" cy="2578100"/>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322" name="Rectangle 10"/>
          <p:cNvSpPr>
            <a:spLocks noChangeArrowheads="1"/>
          </p:cNvSpPr>
          <p:nvPr/>
        </p:nvSpPr>
        <p:spPr bwMode="auto">
          <a:xfrm>
            <a:off x="3763963" y="698500"/>
            <a:ext cx="3602037" cy="2058988"/>
          </a:xfrm>
          <a:prstGeom prst="rect">
            <a:avLst/>
          </a:prstGeom>
          <a:noFill/>
          <a:ln w="12700">
            <a:noFill/>
            <a:miter lim="800000"/>
            <a:headEnd/>
            <a:tailEnd/>
          </a:ln>
          <a:effectLst>
            <a:outerShdw blurRad="63500" dist="74053" dir="3542175" algn="ctr" rotWithShape="0">
              <a:schemeClr val="bg2">
                <a:alpha val="74998"/>
              </a:schemeClr>
            </a:outerShdw>
          </a:effectLst>
        </p:spPr>
        <p:txBody>
          <a:bodyPr lIns="90487" tIns="44450" rIns="90487" bIns="44450">
            <a:spAutoFit/>
          </a:bodyPr>
          <a:lstStyle/>
          <a:p>
            <a:pPr>
              <a:defRPr/>
            </a:pPr>
            <a:r>
              <a:rPr lang="en-US" sz="3200" b="1" i="1" dirty="0" err="1">
                <a:solidFill>
                  <a:srgbClr val="FFFF00"/>
                </a:solidFill>
                <a:latin typeface="Radhika-PC" charset="0"/>
              </a:rPr>
              <a:t>උදවුකරන්න</a:t>
            </a:r>
            <a:r>
              <a:rPr lang="en-US" sz="3200" b="1" i="1" dirty="0">
                <a:solidFill>
                  <a:srgbClr val="FFFF00"/>
                </a:solidFill>
                <a:latin typeface="Radhika-PC" charset="0"/>
              </a:rPr>
              <a:t>...</a:t>
            </a:r>
          </a:p>
          <a:p>
            <a:pPr>
              <a:defRPr/>
            </a:pPr>
            <a:r>
              <a:rPr lang="en-US" sz="3200" b="1" i="1" dirty="0" err="1">
                <a:solidFill>
                  <a:srgbClr val="FFFF00"/>
                </a:solidFill>
                <a:latin typeface="Radhika-PC" charset="0"/>
              </a:rPr>
              <a:t>මට</a:t>
            </a:r>
            <a:r>
              <a:rPr lang="en-US" sz="3200" b="1" i="1" dirty="0">
                <a:solidFill>
                  <a:srgbClr val="FFFF00"/>
                </a:solidFill>
                <a:latin typeface="Radhika-PC" charset="0"/>
              </a:rPr>
              <a:t> </a:t>
            </a:r>
            <a:r>
              <a:rPr lang="en-US" sz="3200" b="1" i="1" dirty="0" err="1">
                <a:solidFill>
                  <a:srgbClr val="FFFF00"/>
                </a:solidFill>
                <a:latin typeface="Radhika-PC" charset="0"/>
              </a:rPr>
              <a:t>තේරුමීගන්න</a:t>
            </a:r>
            <a:r>
              <a:rPr lang="en-US" sz="3200" b="1" i="1" dirty="0">
                <a:solidFill>
                  <a:srgbClr val="FFFF00"/>
                </a:solidFill>
                <a:latin typeface="Radhika-PC" charset="0"/>
              </a:rPr>
              <a:t> </a:t>
            </a:r>
            <a:r>
              <a:rPr lang="en-US" sz="3200" b="1" i="1" dirty="0" err="1">
                <a:solidFill>
                  <a:srgbClr val="FFFF00"/>
                </a:solidFill>
                <a:latin typeface="Radhika-PC" charset="0"/>
              </a:rPr>
              <a:t>බැහැනේ</a:t>
            </a:r>
            <a:endParaRPr lang="en-US" sz="3200" b="1" i="1" dirty="0">
              <a:solidFill>
                <a:srgbClr val="FFFF00"/>
              </a:solidFill>
              <a:latin typeface="Radhika-PC" charset="0"/>
            </a:endParaRPr>
          </a:p>
        </p:txBody>
      </p:sp>
      <p:graphicFrame>
        <p:nvGraphicFramePr>
          <p:cNvPr id="44035" name="Object 2"/>
          <p:cNvGraphicFramePr>
            <a:graphicFrameLocks/>
          </p:cNvGraphicFramePr>
          <p:nvPr/>
        </p:nvGraphicFramePr>
        <p:xfrm>
          <a:off x="773113" y="698500"/>
          <a:ext cx="3825875" cy="5461000"/>
        </p:xfrm>
        <a:graphic>
          <a:graphicData uri="http://schemas.openxmlformats.org/presentationml/2006/ole">
            <mc:AlternateContent xmlns:mc="http://schemas.openxmlformats.org/markup-compatibility/2006">
              <mc:Choice xmlns:v="urn:schemas-microsoft-com:vml" Requires="v">
                <p:oleObj spid="_x0000_s44046" name="Microsoft ClipArt Gallery" r:id="rId4" imgW="3835400" imgH="5473700" progId="MS_ClipArt_Gallery">
                  <p:embed/>
                </p:oleObj>
              </mc:Choice>
              <mc:Fallback>
                <p:oleObj name="Microsoft ClipArt Gallery" r:id="rId4" imgW="3835400" imgH="54737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113" y="698500"/>
                        <a:ext cx="3825875" cy="5461000"/>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nvGrpSpPr>
          <p:cNvPr id="2" name="Group 16"/>
          <p:cNvGrpSpPr>
            <a:grpSpLocks/>
          </p:cNvGrpSpPr>
          <p:nvPr/>
        </p:nvGrpSpPr>
        <p:grpSpPr bwMode="auto">
          <a:xfrm>
            <a:off x="3733800" y="2971800"/>
            <a:ext cx="4724400" cy="2781300"/>
            <a:chOff x="2352" y="1728"/>
            <a:chExt cx="2976" cy="1752"/>
          </a:xfrm>
        </p:grpSpPr>
        <p:sp>
          <p:nvSpPr>
            <p:cNvPr id="13329" name="Oval 17"/>
            <p:cNvSpPr>
              <a:spLocks noChangeArrowheads="1"/>
            </p:cNvSpPr>
            <p:nvPr/>
          </p:nvSpPr>
          <p:spPr bwMode="auto">
            <a:xfrm>
              <a:off x="2352" y="1728"/>
              <a:ext cx="2976" cy="1752"/>
            </a:xfrm>
            <a:prstGeom prst="ellipse">
              <a:avLst/>
            </a:prstGeom>
            <a:solidFill>
              <a:schemeClr val="accent1"/>
            </a:solidFill>
            <a:ln w="12700">
              <a:solidFill>
                <a:schemeClr val="bg2"/>
              </a:solidFill>
              <a:round/>
              <a:headEnd/>
              <a:tailEnd/>
            </a:ln>
            <a:effectLst>
              <a:outerShdw blurRad="63500" dist="74053" dir="3542175"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330" name="Rectangle 18"/>
            <p:cNvSpPr>
              <a:spLocks noChangeArrowheads="1"/>
            </p:cNvSpPr>
            <p:nvPr/>
          </p:nvSpPr>
          <p:spPr bwMode="auto">
            <a:xfrm>
              <a:off x="2577" y="2031"/>
              <a:ext cx="2314" cy="987"/>
            </a:xfrm>
            <a:prstGeom prst="rect">
              <a:avLst/>
            </a:prstGeom>
            <a:noFill/>
            <a:ln w="12700">
              <a:noFill/>
              <a:miter lim="800000"/>
              <a:headEnd/>
              <a:tailEnd/>
            </a:ln>
            <a:effectLst>
              <a:outerShdw blurRad="63500" dist="74053" dir="3542175" algn="ctr" rotWithShape="0">
                <a:schemeClr val="bg2">
                  <a:alpha val="74998"/>
                </a:schemeClr>
              </a:outerShdw>
            </a:effectLst>
          </p:spPr>
          <p:txBody>
            <a:bodyPr lIns="90487" tIns="44450" rIns="90487" bIns="44450">
              <a:spAutoFit/>
            </a:bodyPr>
            <a:lstStyle/>
            <a:p>
              <a:pPr>
                <a:defRPr/>
              </a:pPr>
              <a:r>
                <a:rPr lang="en-US" sz="3200" b="1" i="1">
                  <a:solidFill>
                    <a:srgbClr val="FFFF00"/>
                  </a:solidFill>
                  <a:latin typeface="Radhika-PC" charset="0"/>
                </a:rPr>
                <a:t>ඉතින්, මම එය පාළකතුමාටම භාරදෙනවා </a:t>
              </a:r>
            </a:p>
          </p:txBody>
        </p:sp>
      </p:grpSp>
      <p:sp>
        <p:nvSpPr>
          <p:cNvPr id="44037"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4038" name="Text Box 2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4039" name="Text Box 2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4040" name="Text Box 23"/>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20</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46082" name="Text Box 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6083" name="Text Box 7"/>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6084" name="Text Box 8"/>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6085" name="Text Box 9"/>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21</a:t>
            </a:r>
          </a:p>
        </p:txBody>
      </p:sp>
      <p:sp>
        <p:nvSpPr>
          <p:cNvPr id="177356" name="Rectangle 204"/>
          <p:cNvSpPr>
            <a:spLocks noChangeArrowheads="1"/>
          </p:cNvSpPr>
          <p:nvPr/>
        </p:nvSpPr>
        <p:spPr bwMode="auto">
          <a:xfrm>
            <a:off x="1244600" y="2019300"/>
            <a:ext cx="6929438" cy="2798763"/>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8800" b="1" i="1">
                <a:solidFill>
                  <a:srgbClr val="E8EC39"/>
                </a:solidFill>
                <a:latin typeface="Radhika-PC" charset="0"/>
              </a:rPr>
              <a:t>කවුද වගකියන්නේ?</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77356"/>
                                        </p:tgtEl>
                                        <p:attrNameLst>
                                          <p:attrName>style.visibility</p:attrName>
                                        </p:attrNameLst>
                                      </p:cBhvr>
                                      <p:to>
                                        <p:strVal val="visible"/>
                                      </p:to>
                                    </p:set>
                                    <p:anim calcmode="lin" valueType="num">
                                      <p:cBhvr>
                                        <p:cTn id="7" dur="500" fill="hold"/>
                                        <p:tgtEl>
                                          <p:spTgt spid="177356"/>
                                        </p:tgtEl>
                                        <p:attrNameLst>
                                          <p:attrName>ppt_w</p:attrName>
                                        </p:attrNameLst>
                                      </p:cBhvr>
                                      <p:tavLst>
                                        <p:tav tm="0">
                                          <p:val>
                                            <p:fltVal val="0"/>
                                          </p:val>
                                        </p:tav>
                                        <p:tav tm="100000">
                                          <p:val>
                                            <p:strVal val="#ppt_w"/>
                                          </p:val>
                                        </p:tav>
                                      </p:tavLst>
                                    </p:anim>
                                    <p:anim calcmode="lin" valueType="num">
                                      <p:cBhvr>
                                        <p:cTn id="8" dur="500" fill="hold"/>
                                        <p:tgtEl>
                                          <p:spTgt spid="177356"/>
                                        </p:tgtEl>
                                        <p:attrNameLst>
                                          <p:attrName>ppt_h</p:attrName>
                                        </p:attrNameLst>
                                      </p:cBhvr>
                                      <p:tavLst>
                                        <p:tav tm="0">
                                          <p:val>
                                            <p:fltVal val="0"/>
                                          </p:val>
                                        </p:tav>
                                        <p:tav tm="100000">
                                          <p:val>
                                            <p:strVal val="#ppt_h"/>
                                          </p:val>
                                        </p:tav>
                                      </p:tavLst>
                                    </p:anim>
                                    <p:anim calcmode="lin" valueType="num">
                                      <p:cBhvr>
                                        <p:cTn id="9" dur="500" fill="hold"/>
                                        <p:tgtEl>
                                          <p:spTgt spid="177356"/>
                                        </p:tgtEl>
                                        <p:attrNameLst>
                                          <p:attrName>ppt_x</p:attrName>
                                        </p:attrNameLst>
                                      </p:cBhvr>
                                      <p:tavLst>
                                        <p:tav tm="0">
                                          <p:val>
                                            <p:fltVal val="0.5"/>
                                          </p:val>
                                        </p:tav>
                                        <p:tav tm="100000">
                                          <p:val>
                                            <p:strVal val="#ppt_x"/>
                                          </p:val>
                                        </p:tav>
                                      </p:tavLst>
                                    </p:anim>
                                    <p:anim calcmode="lin" valueType="num">
                                      <p:cBhvr>
                                        <p:cTn id="10" dur="500" fill="hold"/>
                                        <p:tgtEl>
                                          <p:spTgt spid="17735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35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78181" name="Rectangle 5"/>
          <p:cNvSpPr>
            <a:spLocks noChangeArrowheads="1"/>
          </p:cNvSpPr>
          <p:nvPr/>
        </p:nvSpPr>
        <p:spPr bwMode="auto">
          <a:xfrm>
            <a:off x="1201738" y="2062163"/>
            <a:ext cx="7016750" cy="3629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11500" b="1" i="1">
                <a:solidFill>
                  <a:srgbClr val="E8EC39"/>
                </a:solidFill>
                <a:latin typeface="Radhika-PC" charset="0"/>
              </a:rPr>
              <a:t>ඉතින් මොකද ?</a:t>
            </a:r>
          </a:p>
        </p:txBody>
      </p:sp>
      <p:sp>
        <p:nvSpPr>
          <p:cNvPr id="48131"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8132"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8133"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78181"/>
                                        </p:tgtEl>
                                        <p:attrNameLst>
                                          <p:attrName>style.visibility</p:attrName>
                                        </p:attrNameLst>
                                      </p:cBhvr>
                                      <p:to>
                                        <p:strVal val="visible"/>
                                      </p:to>
                                    </p:set>
                                    <p:anim calcmode="lin" valueType="num">
                                      <p:cBhvr>
                                        <p:cTn id="7" dur="500" fill="hold"/>
                                        <p:tgtEl>
                                          <p:spTgt spid="178181"/>
                                        </p:tgtEl>
                                        <p:attrNameLst>
                                          <p:attrName>ppt_w</p:attrName>
                                        </p:attrNameLst>
                                      </p:cBhvr>
                                      <p:tavLst>
                                        <p:tav tm="0">
                                          <p:val>
                                            <p:fltVal val="0"/>
                                          </p:val>
                                        </p:tav>
                                        <p:tav tm="100000">
                                          <p:val>
                                            <p:strVal val="#ppt_w"/>
                                          </p:val>
                                        </p:tav>
                                      </p:tavLst>
                                    </p:anim>
                                    <p:anim calcmode="lin" valueType="num">
                                      <p:cBhvr>
                                        <p:cTn id="8" dur="500" fill="hold"/>
                                        <p:tgtEl>
                                          <p:spTgt spid="178181"/>
                                        </p:tgtEl>
                                        <p:attrNameLst>
                                          <p:attrName>ppt_h</p:attrName>
                                        </p:attrNameLst>
                                      </p:cBhvr>
                                      <p:tavLst>
                                        <p:tav tm="0">
                                          <p:val>
                                            <p:fltVal val="0"/>
                                          </p:val>
                                        </p:tav>
                                        <p:tav tm="100000">
                                          <p:val>
                                            <p:strVal val="#ppt_h"/>
                                          </p:val>
                                        </p:tav>
                                      </p:tavLst>
                                    </p:anim>
                                    <p:anim calcmode="lin" valueType="num">
                                      <p:cBhvr>
                                        <p:cTn id="9" dur="500" fill="hold"/>
                                        <p:tgtEl>
                                          <p:spTgt spid="178181"/>
                                        </p:tgtEl>
                                        <p:attrNameLst>
                                          <p:attrName>ppt_x</p:attrName>
                                        </p:attrNameLst>
                                      </p:cBhvr>
                                      <p:tavLst>
                                        <p:tav tm="0">
                                          <p:val>
                                            <p:fltVal val="0.5"/>
                                          </p:val>
                                        </p:tav>
                                        <p:tav tm="100000">
                                          <p:val>
                                            <p:strVal val="#ppt_x"/>
                                          </p:val>
                                        </p:tav>
                                      </p:tavLst>
                                    </p:anim>
                                    <p:anim calcmode="lin" valueType="num">
                                      <p:cBhvr>
                                        <p:cTn id="10" dur="500" fill="hold"/>
                                        <p:tgtEl>
                                          <p:spTgt spid="1781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071563" y="282575"/>
            <a:ext cx="7559675" cy="499903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4400" b="1" dirty="0" err="1">
                <a:solidFill>
                  <a:srgbClr val="FAFD00"/>
                </a:solidFill>
                <a:latin typeface="Radhika-PC" charset="0"/>
              </a:rPr>
              <a:t>කාරණාවන්</a:t>
            </a:r>
            <a:r>
              <a:rPr lang="en-US" sz="4400" b="1" dirty="0">
                <a:solidFill>
                  <a:srgbClr val="FAFD00"/>
                </a:solidFill>
                <a:latin typeface="Radhika-PC" charset="0"/>
              </a:rPr>
              <a:t> </a:t>
            </a:r>
            <a:r>
              <a:rPr lang="en-US" sz="4400" b="1" dirty="0" err="1">
                <a:solidFill>
                  <a:srgbClr val="FAFD00"/>
                </a:solidFill>
                <a:latin typeface="Radhika-PC" charset="0"/>
              </a:rPr>
              <a:t>මත</a:t>
            </a:r>
            <a:r>
              <a:rPr lang="en-US" sz="4400" b="1" dirty="0">
                <a:solidFill>
                  <a:srgbClr val="FAFD00"/>
                </a:solidFill>
                <a:latin typeface="Radhika-PC" charset="0"/>
              </a:rPr>
              <a:t> </a:t>
            </a:r>
            <a:r>
              <a:rPr lang="en-US" sz="4400" b="1" dirty="0" err="1">
                <a:solidFill>
                  <a:srgbClr val="FAFD00"/>
                </a:solidFill>
                <a:latin typeface="Radhika-PC" charset="0"/>
              </a:rPr>
              <a:t>අපගේ</a:t>
            </a:r>
            <a:r>
              <a:rPr lang="en-US" sz="4400" b="1" dirty="0">
                <a:solidFill>
                  <a:srgbClr val="FAFD00"/>
                </a:solidFill>
                <a:latin typeface="Radhika-PC" charset="0"/>
              </a:rPr>
              <a:t> </a:t>
            </a:r>
            <a:r>
              <a:rPr lang="en-US" sz="4400" b="1" dirty="0" err="1">
                <a:solidFill>
                  <a:srgbClr val="FAFD00"/>
                </a:solidFill>
                <a:latin typeface="Radhika-PC" charset="0"/>
              </a:rPr>
              <a:t>ඇදහිල්ල</a:t>
            </a:r>
            <a:r>
              <a:rPr lang="en-US" sz="4400" b="1" dirty="0">
                <a:solidFill>
                  <a:srgbClr val="FAFD00"/>
                </a:solidFill>
                <a:latin typeface="Radhika-PC" charset="0"/>
              </a:rPr>
              <a:t> </a:t>
            </a:r>
            <a:r>
              <a:rPr lang="en-US" sz="4400" b="1" dirty="0" err="1">
                <a:solidFill>
                  <a:srgbClr val="FAFD00"/>
                </a:solidFill>
                <a:latin typeface="Radhika-PC" charset="0"/>
              </a:rPr>
              <a:t>ස්ථාපිත</a:t>
            </a:r>
            <a:r>
              <a:rPr lang="en-US" sz="4400" b="1" dirty="0">
                <a:solidFill>
                  <a:srgbClr val="FAFD00"/>
                </a:solidFill>
                <a:latin typeface="Radhika-PC" charset="0"/>
              </a:rPr>
              <a:t> </a:t>
            </a:r>
            <a:r>
              <a:rPr lang="en-US" sz="4400" b="1" dirty="0" err="1">
                <a:solidFill>
                  <a:srgbClr val="FAFD00"/>
                </a:solidFill>
                <a:latin typeface="Radhika-PC" charset="0"/>
              </a:rPr>
              <a:t>නොවන්නේ</a:t>
            </a:r>
            <a:r>
              <a:rPr lang="en-US" sz="4400" b="1" dirty="0">
                <a:solidFill>
                  <a:srgbClr val="FAFD00"/>
                </a:solidFill>
                <a:latin typeface="Radhika-PC" charset="0"/>
              </a:rPr>
              <a:t> </a:t>
            </a:r>
            <a:r>
              <a:rPr lang="en-US" sz="4400" b="1" dirty="0" err="1">
                <a:solidFill>
                  <a:srgbClr val="FAFD00"/>
                </a:solidFill>
                <a:latin typeface="Radhika-PC" charset="0"/>
              </a:rPr>
              <a:t>නම්</a:t>
            </a:r>
            <a:r>
              <a:rPr lang="en-US" sz="4400" b="1" dirty="0">
                <a:solidFill>
                  <a:srgbClr val="FAFD00"/>
                </a:solidFill>
                <a:latin typeface="Radhika-PC" charset="0"/>
              </a:rPr>
              <a:t>, </a:t>
            </a:r>
            <a:r>
              <a:rPr lang="en-US" sz="4400" b="1" dirty="0" err="1">
                <a:solidFill>
                  <a:srgbClr val="FAFD00"/>
                </a:solidFill>
                <a:latin typeface="Radhika-PC" charset="0"/>
              </a:rPr>
              <a:t>එය</a:t>
            </a:r>
            <a:r>
              <a:rPr lang="en-US" sz="4400" b="1" dirty="0">
                <a:solidFill>
                  <a:srgbClr val="FAFD00"/>
                </a:solidFill>
                <a:latin typeface="Radhika-PC" charset="0"/>
              </a:rPr>
              <a:t> </a:t>
            </a:r>
            <a:r>
              <a:rPr lang="en-US" sz="4400" b="1" dirty="0" err="1">
                <a:solidFill>
                  <a:srgbClr val="FAFD00"/>
                </a:solidFill>
                <a:latin typeface="Radhika-PC" charset="0"/>
              </a:rPr>
              <a:t>අනුමානයකට</a:t>
            </a:r>
            <a:r>
              <a:rPr lang="en-US" sz="4400" b="1" dirty="0">
                <a:solidFill>
                  <a:srgbClr val="FAFD00"/>
                </a:solidFill>
                <a:latin typeface="Radhika-PC" charset="0"/>
              </a:rPr>
              <a:t>, </a:t>
            </a:r>
            <a:r>
              <a:rPr lang="en-US" sz="4000" dirty="0" err="1">
                <a:solidFill>
                  <a:srgbClr val="FFFF00"/>
                </a:solidFill>
                <a:latin typeface="Radhika-PC" charset="0"/>
              </a:rPr>
              <a:t>මිථ්‍යා</a:t>
            </a:r>
            <a:r>
              <a:rPr lang="en-US" sz="4000" dirty="0">
                <a:solidFill>
                  <a:srgbClr val="FFFF00"/>
                </a:solidFill>
                <a:latin typeface="Radhika-PC" charset="0"/>
              </a:rPr>
              <a:t> </a:t>
            </a:r>
            <a:r>
              <a:rPr lang="en-US" sz="4400" b="1" dirty="0" err="1">
                <a:solidFill>
                  <a:srgbClr val="FAFD00"/>
                </a:solidFill>
                <a:latin typeface="Radhika-PC" charset="0"/>
              </a:rPr>
              <a:t>විශ්වාසයකට</a:t>
            </a:r>
            <a:r>
              <a:rPr lang="en-US" sz="4400" b="1" dirty="0">
                <a:solidFill>
                  <a:srgbClr val="FAFD00"/>
                </a:solidFill>
                <a:latin typeface="Radhika-PC" charset="0"/>
              </a:rPr>
              <a:t>, </a:t>
            </a:r>
            <a:r>
              <a:rPr lang="en-US" sz="4400" b="1" dirty="0" err="1">
                <a:solidFill>
                  <a:srgbClr val="FAFD00"/>
                </a:solidFill>
                <a:latin typeface="Radhika-PC" charset="0"/>
              </a:rPr>
              <a:t>හෝ</a:t>
            </a:r>
            <a:r>
              <a:rPr lang="en-US" sz="4400" b="1" dirty="0">
                <a:solidFill>
                  <a:srgbClr val="FAFD00"/>
                </a:solidFill>
                <a:latin typeface="Radhika-PC" charset="0"/>
              </a:rPr>
              <a:t> </a:t>
            </a:r>
            <a:r>
              <a:rPr lang="en-US" sz="4400" b="1" dirty="0" err="1">
                <a:solidFill>
                  <a:srgbClr val="FAFD00"/>
                </a:solidFill>
                <a:latin typeface="Radhika-PC" charset="0"/>
              </a:rPr>
              <a:t>පූර්ව</a:t>
            </a:r>
            <a:r>
              <a:rPr lang="en-US" sz="4400" b="1" dirty="0">
                <a:solidFill>
                  <a:srgbClr val="FAFD00"/>
                </a:solidFill>
                <a:latin typeface="Radhika-PC" charset="0"/>
              </a:rPr>
              <a:t> </a:t>
            </a:r>
            <a:r>
              <a:rPr lang="en-US" sz="4400" b="1" dirty="0" err="1">
                <a:solidFill>
                  <a:srgbClr val="FAFD00"/>
                </a:solidFill>
                <a:latin typeface="Radhika-PC" charset="0"/>
              </a:rPr>
              <a:t>නිගමනයකට</a:t>
            </a:r>
            <a:r>
              <a:rPr lang="en-US" sz="4400" b="1" dirty="0">
                <a:solidFill>
                  <a:srgbClr val="FAFD00"/>
                </a:solidFill>
                <a:latin typeface="Radhika-PC" charset="0"/>
              </a:rPr>
              <a:t> </a:t>
            </a:r>
            <a:r>
              <a:rPr lang="en-US" sz="4400" b="1" dirty="0" err="1">
                <a:solidFill>
                  <a:srgbClr val="FAFD00"/>
                </a:solidFill>
                <a:latin typeface="Radhika-PC" charset="0"/>
              </a:rPr>
              <a:t>වඩා</a:t>
            </a:r>
            <a:r>
              <a:rPr lang="en-US" sz="4400" b="1" dirty="0">
                <a:solidFill>
                  <a:srgbClr val="FAFD00"/>
                </a:solidFill>
                <a:latin typeface="Radhika-PC" charset="0"/>
              </a:rPr>
              <a:t> </a:t>
            </a:r>
            <a:r>
              <a:rPr lang="en-US" sz="4400" b="1" dirty="0" err="1">
                <a:solidFill>
                  <a:srgbClr val="FAFD00"/>
                </a:solidFill>
                <a:latin typeface="Radhika-PC" charset="0"/>
              </a:rPr>
              <a:t>වැඩි</a:t>
            </a:r>
            <a:r>
              <a:rPr lang="en-US" sz="4400" b="1" dirty="0">
                <a:solidFill>
                  <a:srgbClr val="FAFD00"/>
                </a:solidFill>
                <a:latin typeface="Radhika-PC" charset="0"/>
              </a:rPr>
              <a:t> </a:t>
            </a:r>
            <a:r>
              <a:rPr lang="en-US" sz="4400" b="1" dirty="0" err="1">
                <a:solidFill>
                  <a:srgbClr val="FAFD00"/>
                </a:solidFill>
                <a:latin typeface="Radhika-PC" charset="0"/>
              </a:rPr>
              <a:t>යමක්</a:t>
            </a:r>
            <a:r>
              <a:rPr lang="en-US" sz="4400" b="1" dirty="0">
                <a:solidFill>
                  <a:srgbClr val="FAFD00"/>
                </a:solidFill>
                <a:latin typeface="Radhika-PC" charset="0"/>
              </a:rPr>
              <a:t> </a:t>
            </a:r>
            <a:r>
              <a:rPr lang="en-US" sz="4400" b="1" dirty="0" err="1">
                <a:solidFill>
                  <a:srgbClr val="FAFD00"/>
                </a:solidFill>
                <a:latin typeface="Radhika-PC" charset="0"/>
              </a:rPr>
              <a:t>නොවන්නේය</a:t>
            </a:r>
            <a:r>
              <a:rPr lang="en-US" sz="4400" b="1" dirty="0">
                <a:solidFill>
                  <a:srgbClr val="FAFD00"/>
                </a:solidFill>
                <a:latin typeface="Radhika-PC" charset="0"/>
              </a:rPr>
              <a:t>             				</a:t>
            </a:r>
          </a:p>
          <a:p>
            <a:pPr algn="l">
              <a:defRPr/>
            </a:pPr>
            <a:r>
              <a:rPr lang="en-US" sz="4400" b="1" dirty="0">
                <a:solidFill>
                  <a:srgbClr val="FAFD00"/>
                </a:solidFill>
                <a:latin typeface="Radhika-PC" charset="0"/>
              </a:rPr>
              <a:t>    </a:t>
            </a:r>
            <a:r>
              <a:rPr lang="en-US" sz="4400" b="1" dirty="0" err="1">
                <a:solidFill>
                  <a:srgbClr val="FAFD00"/>
                </a:solidFill>
                <a:latin typeface="Radhika-PC" charset="0"/>
              </a:rPr>
              <a:t>මිල්ස්</a:t>
            </a:r>
            <a:r>
              <a:rPr lang="en-US" sz="4400" b="1" dirty="0">
                <a:solidFill>
                  <a:srgbClr val="FAFD00"/>
                </a:solidFill>
                <a:latin typeface="Radhika-PC" charset="0"/>
              </a:rPr>
              <a:t> </a:t>
            </a:r>
            <a:r>
              <a:rPr lang="en-US" sz="4400" b="1" dirty="0" err="1">
                <a:solidFill>
                  <a:srgbClr val="FAFD00"/>
                </a:solidFill>
                <a:latin typeface="Radhika-PC" charset="0"/>
              </a:rPr>
              <a:t>ස්ටැන්ෆර්ඩ්</a:t>
            </a:r>
            <a:endParaRPr lang="en-US" sz="4400" b="1" dirty="0">
              <a:solidFill>
                <a:srgbClr val="FAFD00"/>
              </a:solidFill>
              <a:latin typeface="Radhika-PC" charset="0"/>
            </a:endParaRPr>
          </a:p>
          <a:p>
            <a:pPr algn="l">
              <a:defRPr/>
            </a:pPr>
            <a:endParaRPr lang="en-US" sz="1100" b="1" dirty="0">
              <a:solidFill>
                <a:srgbClr val="FAFD00"/>
              </a:solidFill>
              <a:latin typeface="Radhika-PC" charset="0"/>
            </a:endParaRPr>
          </a:p>
        </p:txBody>
      </p:sp>
      <p:sp>
        <p:nvSpPr>
          <p:cNvPr id="17413" name="Text Box 5"/>
          <p:cNvSpPr txBox="1">
            <a:spLocks noChangeArrowheads="1"/>
          </p:cNvSpPr>
          <p:nvPr/>
        </p:nvSpPr>
        <p:spPr bwMode="auto">
          <a:xfrm>
            <a:off x="1065213" y="269875"/>
            <a:ext cx="40655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4400" b="1">
                <a:solidFill>
                  <a:schemeClr val="tx1"/>
                </a:solidFill>
                <a:latin typeface="Radhika-PC" charset="0"/>
              </a:rPr>
              <a:t>කාරණාවන්</a:t>
            </a:r>
          </a:p>
        </p:txBody>
      </p:sp>
      <p:sp>
        <p:nvSpPr>
          <p:cNvPr id="17414" name="Text Box 6"/>
          <p:cNvSpPr txBox="1">
            <a:spLocks noChangeArrowheads="1"/>
          </p:cNvSpPr>
          <p:nvPr/>
        </p:nvSpPr>
        <p:spPr bwMode="auto">
          <a:xfrm>
            <a:off x="1069975" y="2265363"/>
            <a:ext cx="51165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4400" b="1">
                <a:solidFill>
                  <a:schemeClr val="tx1"/>
                </a:solidFill>
                <a:latin typeface="Radhika-PC" charset="0"/>
              </a:rPr>
              <a:t>අනුමානයකට</a:t>
            </a:r>
          </a:p>
        </p:txBody>
      </p:sp>
      <p:sp>
        <p:nvSpPr>
          <p:cNvPr id="17415" name="Text Box 7"/>
          <p:cNvSpPr txBox="1">
            <a:spLocks noChangeArrowheads="1"/>
          </p:cNvSpPr>
          <p:nvPr/>
        </p:nvSpPr>
        <p:spPr bwMode="auto">
          <a:xfrm>
            <a:off x="1068388" y="2970213"/>
            <a:ext cx="49672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4400" b="1">
                <a:solidFill>
                  <a:schemeClr val="tx1"/>
                </a:solidFill>
                <a:latin typeface="Radhika-PC" charset="0"/>
              </a:rPr>
              <a:t>විශ්වාසයකට</a:t>
            </a:r>
          </a:p>
        </p:txBody>
      </p:sp>
      <p:sp>
        <p:nvSpPr>
          <p:cNvPr id="17416" name="Text Box 8"/>
          <p:cNvSpPr txBox="1">
            <a:spLocks noChangeArrowheads="1"/>
          </p:cNvSpPr>
          <p:nvPr/>
        </p:nvSpPr>
        <p:spPr bwMode="auto">
          <a:xfrm>
            <a:off x="1052513" y="3625850"/>
            <a:ext cx="76596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4400" b="1">
                <a:solidFill>
                  <a:schemeClr val="tx1"/>
                </a:solidFill>
                <a:latin typeface="Radhika-PC" charset="0"/>
              </a:rPr>
              <a:t>නිගමනයකට</a:t>
            </a:r>
          </a:p>
        </p:txBody>
      </p:sp>
      <p:sp>
        <p:nvSpPr>
          <p:cNvPr id="50182" name="Text Box 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50183" name="Text Box 1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50184" name="Text Box 1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0185" name="Text Box 13"/>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23</a:t>
            </a:r>
          </a:p>
        </p:txBody>
      </p:sp>
      <p:sp>
        <p:nvSpPr>
          <p:cNvPr id="50186" name="Text Box 14"/>
          <p:cNvSpPr txBox="1">
            <a:spLocks noChangeArrowheads="1"/>
          </p:cNvSpPr>
          <p:nvPr/>
        </p:nvSpPr>
        <p:spPr bwMode="auto">
          <a:xfrm>
            <a:off x="875347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sp>
        <p:nvSpPr>
          <p:cNvPr id="13" name="Text Box 7"/>
          <p:cNvSpPr txBox="1">
            <a:spLocks noChangeArrowheads="1"/>
          </p:cNvSpPr>
          <p:nvPr/>
        </p:nvSpPr>
        <p:spPr bwMode="auto">
          <a:xfrm>
            <a:off x="5219700" y="2330450"/>
            <a:ext cx="2071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4000" b="1">
                <a:solidFill>
                  <a:schemeClr val="tx1"/>
                </a:solidFill>
                <a:latin typeface="Radhika-PC" charset="0"/>
              </a:rPr>
              <a:t>මිථ්‍යා</a:t>
            </a:r>
          </a:p>
        </p:txBody>
      </p:sp>
      <p:sp>
        <p:nvSpPr>
          <p:cNvPr id="14" name="Text Box 8"/>
          <p:cNvSpPr txBox="1">
            <a:spLocks noChangeArrowheads="1"/>
          </p:cNvSpPr>
          <p:nvPr/>
        </p:nvSpPr>
        <p:spPr bwMode="auto">
          <a:xfrm>
            <a:off x="6540500" y="2955925"/>
            <a:ext cx="27574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4400" b="1">
                <a:solidFill>
                  <a:schemeClr val="tx1"/>
                </a:solidFill>
                <a:latin typeface="Radhika-PC" charset="0"/>
              </a:rPr>
              <a:t>පූර්ව </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500" fill="hold"/>
                                        <p:tgtEl>
                                          <p:spTgt spid="17413"/>
                                        </p:tgtEl>
                                        <p:attrNameLst>
                                          <p:attrName>ppt_w</p:attrName>
                                        </p:attrNameLst>
                                      </p:cBhvr>
                                      <p:tavLst>
                                        <p:tav tm="0">
                                          <p:val>
                                            <p:fltVal val="0"/>
                                          </p:val>
                                        </p:tav>
                                        <p:tav tm="100000">
                                          <p:val>
                                            <p:strVal val="#ppt_w"/>
                                          </p:val>
                                        </p:tav>
                                      </p:tavLst>
                                    </p:anim>
                                    <p:anim calcmode="lin" valueType="num">
                                      <p:cBhvr>
                                        <p:cTn id="8" dur="500" fill="hold"/>
                                        <p:tgtEl>
                                          <p:spTgt spid="17413"/>
                                        </p:tgtEl>
                                        <p:attrNameLst>
                                          <p:attrName>ppt_h</p:attrName>
                                        </p:attrNameLst>
                                      </p:cBhvr>
                                      <p:tavLst>
                                        <p:tav tm="0">
                                          <p:val>
                                            <p:fltVal val="0"/>
                                          </p:val>
                                        </p:tav>
                                        <p:tav tm="100000">
                                          <p:val>
                                            <p:strVal val="#ppt_h"/>
                                          </p:val>
                                        </p:tav>
                                      </p:tavLst>
                                    </p:anim>
                                    <p:anim calcmode="lin" valueType="num">
                                      <p:cBhvr>
                                        <p:cTn id="9" dur="500" fill="hold"/>
                                        <p:tgtEl>
                                          <p:spTgt spid="17413"/>
                                        </p:tgtEl>
                                        <p:attrNameLst>
                                          <p:attrName>ppt_x</p:attrName>
                                        </p:attrNameLst>
                                      </p:cBhvr>
                                      <p:tavLst>
                                        <p:tav tm="0">
                                          <p:val>
                                            <p:fltVal val="0.5"/>
                                          </p:val>
                                        </p:tav>
                                        <p:tav tm="100000">
                                          <p:val>
                                            <p:strVal val="#ppt_x"/>
                                          </p:val>
                                        </p:tav>
                                      </p:tavLst>
                                    </p:anim>
                                    <p:anim calcmode="lin" valueType="num">
                                      <p:cBhvr>
                                        <p:cTn id="10" dur="500" fill="hold"/>
                                        <p:tgtEl>
                                          <p:spTgt spid="17413"/>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7414"/>
                                        </p:tgtEl>
                                        <p:attrNameLst>
                                          <p:attrName>style.visibility</p:attrName>
                                        </p:attrNameLst>
                                      </p:cBhvr>
                                      <p:to>
                                        <p:strVal val="visible"/>
                                      </p:to>
                                    </p:set>
                                    <p:anim calcmode="lin" valueType="num">
                                      <p:cBhvr>
                                        <p:cTn id="15" dur="500" fill="hold"/>
                                        <p:tgtEl>
                                          <p:spTgt spid="17414"/>
                                        </p:tgtEl>
                                        <p:attrNameLst>
                                          <p:attrName>ppt_w</p:attrName>
                                        </p:attrNameLst>
                                      </p:cBhvr>
                                      <p:tavLst>
                                        <p:tav tm="0">
                                          <p:val>
                                            <p:fltVal val="0"/>
                                          </p:val>
                                        </p:tav>
                                        <p:tav tm="100000">
                                          <p:val>
                                            <p:strVal val="#ppt_w"/>
                                          </p:val>
                                        </p:tav>
                                      </p:tavLst>
                                    </p:anim>
                                    <p:anim calcmode="lin" valueType="num">
                                      <p:cBhvr>
                                        <p:cTn id="16" dur="500" fill="hold"/>
                                        <p:tgtEl>
                                          <p:spTgt spid="17414"/>
                                        </p:tgtEl>
                                        <p:attrNameLst>
                                          <p:attrName>ppt_h</p:attrName>
                                        </p:attrNameLst>
                                      </p:cBhvr>
                                      <p:tavLst>
                                        <p:tav tm="0">
                                          <p:val>
                                            <p:fltVal val="0"/>
                                          </p:val>
                                        </p:tav>
                                        <p:tav tm="100000">
                                          <p:val>
                                            <p:strVal val="#ppt_h"/>
                                          </p:val>
                                        </p:tav>
                                      </p:tavLst>
                                    </p:anim>
                                    <p:anim calcmode="lin" valueType="num">
                                      <p:cBhvr>
                                        <p:cTn id="17" dur="500" fill="hold"/>
                                        <p:tgtEl>
                                          <p:spTgt spid="17414"/>
                                        </p:tgtEl>
                                        <p:attrNameLst>
                                          <p:attrName>ppt_x</p:attrName>
                                        </p:attrNameLst>
                                      </p:cBhvr>
                                      <p:tavLst>
                                        <p:tav tm="0">
                                          <p:val>
                                            <p:fltVal val="0.5"/>
                                          </p:val>
                                        </p:tav>
                                        <p:tav tm="100000">
                                          <p:val>
                                            <p:strVal val="#ppt_x"/>
                                          </p:val>
                                        </p:tav>
                                      </p:tavLst>
                                    </p:anim>
                                    <p:anim calcmode="lin" valueType="num">
                                      <p:cBhvr>
                                        <p:cTn id="18" dur="500" fill="hold"/>
                                        <p:tgtEl>
                                          <p:spTgt spid="17414"/>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7415"/>
                                        </p:tgtEl>
                                        <p:attrNameLst>
                                          <p:attrName>style.visibility</p:attrName>
                                        </p:attrNameLst>
                                      </p:cBhvr>
                                      <p:to>
                                        <p:strVal val="visible"/>
                                      </p:to>
                                    </p:set>
                                    <p:anim calcmode="lin" valueType="num">
                                      <p:cBhvr>
                                        <p:cTn id="23" dur="500" fill="hold"/>
                                        <p:tgtEl>
                                          <p:spTgt spid="17415"/>
                                        </p:tgtEl>
                                        <p:attrNameLst>
                                          <p:attrName>ppt_w</p:attrName>
                                        </p:attrNameLst>
                                      </p:cBhvr>
                                      <p:tavLst>
                                        <p:tav tm="0">
                                          <p:val>
                                            <p:fltVal val="0"/>
                                          </p:val>
                                        </p:tav>
                                        <p:tav tm="100000">
                                          <p:val>
                                            <p:strVal val="#ppt_w"/>
                                          </p:val>
                                        </p:tav>
                                      </p:tavLst>
                                    </p:anim>
                                    <p:anim calcmode="lin" valueType="num">
                                      <p:cBhvr>
                                        <p:cTn id="24" dur="500" fill="hold"/>
                                        <p:tgtEl>
                                          <p:spTgt spid="17415"/>
                                        </p:tgtEl>
                                        <p:attrNameLst>
                                          <p:attrName>ppt_h</p:attrName>
                                        </p:attrNameLst>
                                      </p:cBhvr>
                                      <p:tavLst>
                                        <p:tav tm="0">
                                          <p:val>
                                            <p:fltVal val="0"/>
                                          </p:val>
                                        </p:tav>
                                        <p:tav tm="100000">
                                          <p:val>
                                            <p:strVal val="#ppt_h"/>
                                          </p:val>
                                        </p:tav>
                                      </p:tavLst>
                                    </p:anim>
                                    <p:anim calcmode="lin" valueType="num">
                                      <p:cBhvr>
                                        <p:cTn id="25" dur="500" fill="hold"/>
                                        <p:tgtEl>
                                          <p:spTgt spid="17415"/>
                                        </p:tgtEl>
                                        <p:attrNameLst>
                                          <p:attrName>ppt_x</p:attrName>
                                        </p:attrNameLst>
                                      </p:cBhvr>
                                      <p:tavLst>
                                        <p:tav tm="0">
                                          <p:val>
                                            <p:fltVal val="0.5"/>
                                          </p:val>
                                        </p:tav>
                                        <p:tav tm="100000">
                                          <p:val>
                                            <p:strVal val="#ppt_x"/>
                                          </p:val>
                                        </p:tav>
                                      </p:tavLst>
                                    </p:anim>
                                    <p:anim calcmode="lin" valueType="num">
                                      <p:cBhvr>
                                        <p:cTn id="26" dur="500" fill="hold"/>
                                        <p:tgtEl>
                                          <p:spTgt spid="17415"/>
                                        </p:tgtEl>
                                        <p:attrNameLst>
                                          <p:attrName>ppt_y</p:attrName>
                                        </p:attrNameLst>
                                      </p:cBhvr>
                                      <p:tavLst>
                                        <p:tav tm="0">
                                          <p:val>
                                            <p:fltVal val="0.5"/>
                                          </p:val>
                                        </p:tav>
                                        <p:tav tm="100000">
                                          <p:val>
                                            <p:strVal val="#ppt_y"/>
                                          </p:val>
                                        </p:tav>
                                      </p:tavLst>
                                    </p:anim>
                                  </p:childTnLst>
                                </p:cTn>
                              </p:par>
                              <p:par>
                                <p:cTn id="27" presetID="23" presetClass="entr" presetSubtype="52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17416"/>
                                        </p:tgtEl>
                                        <p:attrNameLst>
                                          <p:attrName>style.visibility</p:attrName>
                                        </p:attrNameLst>
                                      </p:cBhvr>
                                      <p:to>
                                        <p:strVal val="visible"/>
                                      </p:to>
                                    </p:set>
                                    <p:anim calcmode="lin" valueType="num">
                                      <p:cBhvr>
                                        <p:cTn id="37" dur="500" fill="hold"/>
                                        <p:tgtEl>
                                          <p:spTgt spid="17416"/>
                                        </p:tgtEl>
                                        <p:attrNameLst>
                                          <p:attrName>ppt_w</p:attrName>
                                        </p:attrNameLst>
                                      </p:cBhvr>
                                      <p:tavLst>
                                        <p:tav tm="0">
                                          <p:val>
                                            <p:fltVal val="0"/>
                                          </p:val>
                                        </p:tav>
                                        <p:tav tm="100000">
                                          <p:val>
                                            <p:strVal val="#ppt_w"/>
                                          </p:val>
                                        </p:tav>
                                      </p:tavLst>
                                    </p:anim>
                                    <p:anim calcmode="lin" valueType="num">
                                      <p:cBhvr>
                                        <p:cTn id="38" dur="500" fill="hold"/>
                                        <p:tgtEl>
                                          <p:spTgt spid="17416"/>
                                        </p:tgtEl>
                                        <p:attrNameLst>
                                          <p:attrName>ppt_h</p:attrName>
                                        </p:attrNameLst>
                                      </p:cBhvr>
                                      <p:tavLst>
                                        <p:tav tm="0">
                                          <p:val>
                                            <p:fltVal val="0"/>
                                          </p:val>
                                        </p:tav>
                                        <p:tav tm="100000">
                                          <p:val>
                                            <p:strVal val="#ppt_h"/>
                                          </p:val>
                                        </p:tav>
                                      </p:tavLst>
                                    </p:anim>
                                    <p:anim calcmode="lin" valueType="num">
                                      <p:cBhvr>
                                        <p:cTn id="39" dur="500" fill="hold"/>
                                        <p:tgtEl>
                                          <p:spTgt spid="17416"/>
                                        </p:tgtEl>
                                        <p:attrNameLst>
                                          <p:attrName>ppt_x</p:attrName>
                                        </p:attrNameLst>
                                      </p:cBhvr>
                                      <p:tavLst>
                                        <p:tav tm="0">
                                          <p:val>
                                            <p:fltVal val="0.5"/>
                                          </p:val>
                                        </p:tav>
                                        <p:tav tm="100000">
                                          <p:val>
                                            <p:strVal val="#ppt_x"/>
                                          </p:val>
                                        </p:tav>
                                      </p:tavLst>
                                    </p:anim>
                                    <p:anim calcmode="lin" valueType="num">
                                      <p:cBhvr>
                                        <p:cTn id="40" dur="500" fill="hold"/>
                                        <p:tgtEl>
                                          <p:spTgt spid="17416"/>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ppt_x</p:attrName>
                                        </p:attrNameLst>
                                      </p:cBhvr>
                                      <p:tavLst>
                                        <p:tav tm="0">
                                          <p:val>
                                            <p:fltVal val="0.5"/>
                                          </p:val>
                                        </p:tav>
                                        <p:tav tm="100000">
                                          <p:val>
                                            <p:strVal val="#ppt_x"/>
                                          </p:val>
                                        </p:tav>
                                      </p:tavLst>
                                    </p:anim>
                                    <p:anim calcmode="lin" valueType="num">
                                      <p:cBhvr>
                                        <p:cTn id="46"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P spid="17414" grpId="0" autoUpdateAnimBg="0"/>
      <p:bldP spid="17415" grpId="0" autoUpdateAnimBg="0"/>
      <p:bldP spid="17416" grpId="0" autoUpdateAnimBg="0"/>
      <p:bldP spid="13" grpId="0" autoUpdateAnimBg="0"/>
      <p:bldP spid="1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1890713" y="858838"/>
            <a:ext cx="6440487" cy="950912"/>
          </a:xfrm>
          <a:prstGeom prst="rect">
            <a:avLst/>
          </a:prstGeom>
          <a:noFill/>
          <a:ln w="12700">
            <a:noFill/>
            <a:miter lim="800000"/>
            <a:headEnd/>
            <a:tailEnd/>
          </a:ln>
          <a:effectLst>
            <a:outerShdw blurRad="63500" dist="53882" dir="2700000" algn="ctr" rotWithShape="0">
              <a:schemeClr val="bg2">
                <a:alpha val="74998"/>
              </a:schemeClr>
            </a:outerShdw>
          </a:effectLst>
        </p:spPr>
        <p:txBody>
          <a:bodyPr lIns="90487" tIns="44450" rIns="90487" bIns="44450">
            <a:spAutoFit/>
          </a:bodyPr>
          <a:lstStyle/>
          <a:p>
            <a:pPr algn="l">
              <a:defRPr/>
            </a:pPr>
            <a:r>
              <a:rPr lang="en-US" sz="2800" b="1" dirty="0" err="1">
                <a:solidFill>
                  <a:srgbClr val="FFFF00"/>
                </a:solidFill>
                <a:latin typeface="Radhika-PC" charset="0"/>
              </a:rPr>
              <a:t>ඉගෙන</a:t>
            </a:r>
            <a:r>
              <a:rPr lang="en-US" sz="2800" b="1" dirty="0">
                <a:solidFill>
                  <a:srgbClr val="FFFF00"/>
                </a:solidFill>
                <a:latin typeface="Radhika-PC" charset="0"/>
              </a:rPr>
              <a:t> </a:t>
            </a:r>
            <a:r>
              <a:rPr lang="en-US" sz="2800" b="1" dirty="0" err="1">
                <a:solidFill>
                  <a:srgbClr val="FFFF00"/>
                </a:solidFill>
                <a:latin typeface="Radhika-PC" charset="0"/>
              </a:rPr>
              <a:t>ගැනීම</a:t>
            </a:r>
            <a:r>
              <a:rPr lang="en-US" sz="2800" b="1" dirty="0">
                <a:solidFill>
                  <a:srgbClr val="FFFF00"/>
                </a:solidFill>
                <a:latin typeface="Radhika-PC" charset="0"/>
              </a:rPr>
              <a:t> </a:t>
            </a:r>
            <a:r>
              <a:rPr lang="en-US" sz="2800" b="1" dirty="0" err="1">
                <a:solidFill>
                  <a:srgbClr val="FFFF00"/>
                </a:solidFill>
                <a:latin typeface="Radhika-PC" charset="0"/>
              </a:rPr>
              <a:t>පිළිබඳ</a:t>
            </a:r>
            <a:r>
              <a:rPr lang="en-US" sz="2800" b="1" dirty="0">
                <a:solidFill>
                  <a:srgbClr val="FFFF00"/>
                </a:solidFill>
                <a:latin typeface="Radhika-PC" charset="0"/>
              </a:rPr>
              <a:t> </a:t>
            </a:r>
            <a:r>
              <a:rPr lang="en-US" sz="2800" b="1" dirty="0" err="1">
                <a:solidFill>
                  <a:srgbClr val="FFFF00"/>
                </a:solidFill>
                <a:latin typeface="Radhika-PC" charset="0"/>
              </a:rPr>
              <a:t>රන්</a:t>
            </a:r>
            <a:r>
              <a:rPr lang="en-US" sz="2800" b="1" dirty="0">
                <a:solidFill>
                  <a:srgbClr val="FFFF00"/>
                </a:solidFill>
                <a:latin typeface="Radhika-PC" charset="0"/>
              </a:rPr>
              <a:t> </a:t>
            </a:r>
            <a:r>
              <a:rPr lang="en-US" sz="2800" b="1" dirty="0" err="1">
                <a:solidFill>
                  <a:srgbClr val="FFFF00"/>
                </a:solidFill>
                <a:latin typeface="Radhika-PC" charset="0"/>
              </a:rPr>
              <a:t>කියමනක්</a:t>
            </a:r>
            <a:r>
              <a:rPr lang="en-US" sz="2800" b="1" dirty="0">
                <a:solidFill>
                  <a:srgbClr val="FFFF00"/>
                </a:solidFill>
                <a:latin typeface="Radhika-PC" charset="0"/>
              </a:rPr>
              <a:t>....</a:t>
            </a:r>
          </a:p>
        </p:txBody>
      </p:sp>
      <p:sp>
        <p:nvSpPr>
          <p:cNvPr id="52226"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52227"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52228"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2229"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24</a:t>
            </a:r>
          </a:p>
        </p:txBody>
      </p:sp>
      <p:sp>
        <p:nvSpPr>
          <p:cNvPr id="331788" name="Rectangle 12"/>
          <p:cNvSpPr>
            <a:spLocks noChangeArrowheads="1"/>
          </p:cNvSpPr>
          <p:nvPr/>
        </p:nvSpPr>
        <p:spPr bwMode="auto">
          <a:xfrm>
            <a:off x="222250" y="1685925"/>
            <a:ext cx="8674100" cy="1566863"/>
          </a:xfrm>
          <a:prstGeom prst="rect">
            <a:avLst/>
          </a:prstGeom>
          <a:noFill/>
          <a:ln>
            <a:noFill/>
          </a:ln>
          <a:effectLst>
            <a:outerShdw blurRad="63500" dist="57501" dir="3723739"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defRPr/>
            </a:pPr>
            <a:r>
              <a:rPr lang="en-US" altLang="ja-JP" sz="4800" b="1">
                <a:solidFill>
                  <a:schemeClr val="tx1"/>
                </a:solidFill>
                <a:latin typeface="Radhika-PC" charset="0"/>
              </a:rPr>
              <a:t>දන්නා දෙයට වඩා යමක් අප විශ්වාස කරන්නේ නැත..</a:t>
            </a:r>
            <a:endParaRPr lang="en-US" sz="3600" b="1">
              <a:solidFill>
                <a:schemeClr val="tx1"/>
              </a:solidFill>
              <a:latin typeface="Radhika-PC" charset="0"/>
            </a:endParaRPr>
          </a:p>
        </p:txBody>
      </p:sp>
      <p:sp>
        <p:nvSpPr>
          <p:cNvPr id="331789" name="Rectangle 13"/>
          <p:cNvSpPr>
            <a:spLocks noChangeArrowheads="1"/>
          </p:cNvSpPr>
          <p:nvPr/>
        </p:nvSpPr>
        <p:spPr bwMode="auto">
          <a:xfrm>
            <a:off x="4406900" y="5268913"/>
            <a:ext cx="3721100" cy="396875"/>
          </a:xfrm>
          <a:prstGeom prst="rect">
            <a:avLst/>
          </a:prstGeom>
          <a:noFill/>
          <a:ln>
            <a:noFill/>
          </a:ln>
          <a:effectLst>
            <a:outerShdw blurRad="63500" dist="46662" dir="3284183"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r">
              <a:defRPr/>
            </a:pPr>
            <a:r>
              <a:rPr lang="en-US" sz="2000" i="1">
                <a:solidFill>
                  <a:schemeClr val="tx1"/>
                </a:solidFill>
                <a:latin typeface="Radhika-PC" charset="0"/>
              </a:rPr>
              <a:t>ඇල්බට් මොහොලර්</a:t>
            </a:r>
          </a:p>
        </p:txBody>
      </p:sp>
      <p:sp>
        <p:nvSpPr>
          <p:cNvPr id="331790" name="Text Box 14"/>
          <p:cNvSpPr txBox="1">
            <a:spLocks noChangeArrowheads="1"/>
          </p:cNvSpPr>
          <p:nvPr/>
        </p:nvSpPr>
        <p:spPr bwMode="auto">
          <a:xfrm>
            <a:off x="298450" y="3362325"/>
            <a:ext cx="8628063" cy="1446213"/>
          </a:xfrm>
          <a:prstGeom prst="rect">
            <a:avLst/>
          </a:prstGeom>
          <a:noFill/>
          <a:ln>
            <a:noFill/>
          </a:ln>
          <a:effectLst>
            <a:outerShdw blurRad="63500" dist="46662" dir="3284183"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00" b="1" smtClean="0">
                <a:solidFill>
                  <a:schemeClr val="tx1"/>
                </a:solidFill>
                <a:latin typeface="Radhika-PC" charset="0"/>
              </a:rPr>
              <a:t>අප විශ්වාස කරන දෙයට වඩා උසස් ලෙස ජීවත්වන්නේද නැත.</a:t>
            </a:r>
          </a:p>
        </p:txBody>
      </p:sp>
      <p:sp>
        <p:nvSpPr>
          <p:cNvPr id="52233" name="Text Box 15"/>
          <p:cNvSpPr txBox="1">
            <a:spLocks noChangeArrowheads="1"/>
          </p:cNvSpPr>
          <p:nvPr/>
        </p:nvSpPr>
        <p:spPr bwMode="auto">
          <a:xfrm>
            <a:off x="8742363" y="6397625"/>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3</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31778"/>
                                        </p:tgtEl>
                                        <p:attrNameLst>
                                          <p:attrName>style.visibility</p:attrName>
                                        </p:attrNameLst>
                                      </p:cBhvr>
                                      <p:to>
                                        <p:strVal val="visible"/>
                                      </p:to>
                                    </p:set>
                                    <p:animEffect transition="in" filter="wipe(left)">
                                      <p:cBhvr>
                                        <p:cTn id="7" dur="500"/>
                                        <p:tgtEl>
                                          <p:spTgt spid="331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1789"/>
                                        </p:tgtEl>
                                        <p:attrNameLst>
                                          <p:attrName>style.visibility</p:attrName>
                                        </p:attrNameLst>
                                      </p:cBhvr>
                                      <p:to>
                                        <p:strVal val="visible"/>
                                      </p:to>
                                    </p:set>
                                    <p:animEffect transition="in" filter="wipe(left)">
                                      <p:cBhvr>
                                        <p:cTn id="12" dur="500"/>
                                        <p:tgtEl>
                                          <p:spTgt spid="3317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1788"/>
                                        </p:tgtEl>
                                        <p:attrNameLst>
                                          <p:attrName>style.visibility</p:attrName>
                                        </p:attrNameLst>
                                      </p:cBhvr>
                                      <p:to>
                                        <p:strVal val="visible"/>
                                      </p:to>
                                    </p:set>
                                    <p:animEffect transition="in" filter="fade">
                                      <p:cBhvr>
                                        <p:cTn id="17" dur="500"/>
                                        <p:tgtEl>
                                          <p:spTgt spid="3317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1790"/>
                                        </p:tgtEl>
                                        <p:attrNameLst>
                                          <p:attrName>style.visibility</p:attrName>
                                        </p:attrNameLst>
                                      </p:cBhvr>
                                      <p:to>
                                        <p:strVal val="visible"/>
                                      </p:to>
                                    </p:set>
                                    <p:animEffect transition="in" filter="fade">
                                      <p:cBhvr>
                                        <p:cTn id="22" dur="500"/>
                                        <p:tgtEl>
                                          <p:spTgt spid="331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8" grpId="0" autoUpdateAnimBg="0"/>
      <p:bldP spid="331788" grpId="0" autoUpdateAnimBg="0"/>
      <p:bldP spid="331789" grpId="0" autoUpdateAnimBg="0"/>
      <p:bldP spid="33179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4274" name="Text Box 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pic>
        <p:nvPicPr>
          <p:cNvPr id="542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8" y="82550"/>
            <a:ext cx="266065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03" name="Text Box 3"/>
          <p:cNvSpPr txBox="1">
            <a:spLocks noChangeArrowheads="1"/>
          </p:cNvSpPr>
          <p:nvPr/>
        </p:nvSpPr>
        <p:spPr bwMode="auto">
          <a:xfrm>
            <a:off x="422275" y="1628775"/>
            <a:ext cx="8283575" cy="4770438"/>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4800" b="1" dirty="0" err="1" smtClean="0">
                <a:solidFill>
                  <a:srgbClr val="FFFF00"/>
                </a:solidFill>
                <a:latin typeface="Radhika-PC" charset="0"/>
              </a:rPr>
              <a:t>මෙන්න</a:t>
            </a:r>
            <a:r>
              <a:rPr lang="en-US" sz="4800" b="1" dirty="0" smtClean="0">
                <a:solidFill>
                  <a:srgbClr val="FFFF00"/>
                </a:solidFill>
                <a:latin typeface="Radhika-PC" charset="0"/>
              </a:rPr>
              <a:t> . . .  </a:t>
            </a:r>
            <a:br>
              <a:rPr lang="en-US" sz="4800" b="1" dirty="0" smtClean="0">
                <a:solidFill>
                  <a:srgbClr val="FFFF00"/>
                </a:solidFill>
                <a:latin typeface="Radhika-PC" charset="0"/>
              </a:rPr>
            </a:br>
            <a:r>
              <a:rPr lang="en-US" sz="4800" b="1" dirty="0" err="1" smtClean="0">
                <a:solidFill>
                  <a:srgbClr val="FFFF00"/>
                </a:solidFill>
                <a:latin typeface="Radhika-PC" charset="0"/>
              </a:rPr>
              <a:t>අප</a:t>
            </a:r>
            <a:r>
              <a:rPr lang="en-US" sz="4800" b="1" dirty="0" smtClean="0">
                <a:solidFill>
                  <a:srgbClr val="FFFF00"/>
                </a:solidFill>
                <a:latin typeface="Radhika-PC" charset="0"/>
              </a:rPr>
              <a:t> </a:t>
            </a:r>
            <a:r>
              <a:rPr lang="en-US" sz="4800" b="1" dirty="0" err="1" smtClean="0">
                <a:solidFill>
                  <a:srgbClr val="FFFF00"/>
                </a:solidFill>
                <a:latin typeface="Radhika-PC" charset="0"/>
              </a:rPr>
              <a:t>දැන්</a:t>
            </a:r>
            <a:r>
              <a:rPr lang="en-US" sz="4800" b="1" dirty="0" smtClean="0">
                <a:solidFill>
                  <a:srgbClr val="FFFF00"/>
                </a:solidFill>
                <a:latin typeface="Radhika-PC" charset="0"/>
              </a:rPr>
              <a:t> </a:t>
            </a:r>
            <a:r>
              <a:rPr lang="en-US" sz="4800" b="1" dirty="0" err="1" smtClean="0">
                <a:solidFill>
                  <a:srgbClr val="FFFF00"/>
                </a:solidFill>
                <a:latin typeface="Radhika-PC" charset="0"/>
              </a:rPr>
              <a:t>ගමන්</a:t>
            </a:r>
            <a:r>
              <a:rPr lang="en-US" sz="4800" b="1" dirty="0" smtClean="0">
                <a:solidFill>
                  <a:srgbClr val="FFFF00"/>
                </a:solidFill>
                <a:latin typeface="Radhika-PC" charset="0"/>
              </a:rPr>
              <a:t> </a:t>
            </a:r>
            <a:r>
              <a:rPr lang="en-US" sz="4800" b="1" dirty="0" err="1" smtClean="0">
                <a:solidFill>
                  <a:srgbClr val="FFFF00"/>
                </a:solidFill>
                <a:latin typeface="Radhika-PC" charset="0"/>
              </a:rPr>
              <a:t>අරඹමු</a:t>
            </a:r>
            <a:r>
              <a:rPr lang="en-US" sz="4800" b="1" dirty="0" smtClean="0">
                <a:solidFill>
                  <a:srgbClr val="FFFF00"/>
                </a:solidFill>
                <a:latin typeface="Radhika-PC" charset="0"/>
              </a:rPr>
              <a:t>. . .</a:t>
            </a:r>
          </a:p>
          <a:p>
            <a:pPr>
              <a:defRPr/>
            </a:pPr>
            <a:r>
              <a:rPr lang="en-US" sz="2400" b="1" dirty="0" smtClean="0">
                <a:solidFill>
                  <a:srgbClr val="FFFF00"/>
                </a:solidFill>
                <a:latin typeface="Radhika-PC" charset="0"/>
              </a:rPr>
              <a:t> </a:t>
            </a:r>
          </a:p>
          <a:p>
            <a:pPr>
              <a:defRPr/>
            </a:pPr>
            <a:r>
              <a:rPr lang="en-US" sz="4400" dirty="0" smtClean="0">
                <a:solidFill>
                  <a:schemeClr val="tx1"/>
                </a:solidFill>
                <a:latin typeface="Radhika-PC" charset="0"/>
              </a:rPr>
              <a:t>(</a:t>
            </a:r>
            <a:r>
              <a:rPr lang="en-US" sz="4400" dirty="0" err="1" smtClean="0">
                <a:solidFill>
                  <a:schemeClr val="tx1"/>
                </a:solidFill>
                <a:latin typeface="Radhika-PC" charset="0"/>
              </a:rPr>
              <a:t>සෑම</a:t>
            </a:r>
            <a:r>
              <a:rPr lang="en-US" sz="4400" dirty="0" smtClean="0">
                <a:solidFill>
                  <a:schemeClr val="tx1"/>
                </a:solidFill>
                <a:latin typeface="Radhika-PC" charset="0"/>
              </a:rPr>
              <a:t> </a:t>
            </a:r>
            <a:r>
              <a:rPr lang="en-US" sz="4400" dirty="0" err="1" smtClean="0">
                <a:solidFill>
                  <a:schemeClr val="tx1"/>
                </a:solidFill>
                <a:latin typeface="Radhika-PC" charset="0"/>
              </a:rPr>
              <a:t>සැසියක්ම</a:t>
            </a:r>
            <a:r>
              <a:rPr lang="en-US" sz="4400" dirty="0" smtClean="0">
                <a:solidFill>
                  <a:schemeClr val="tx1"/>
                </a:solidFill>
                <a:latin typeface="Radhika-PC" charset="0"/>
              </a:rPr>
              <a:t> </a:t>
            </a:r>
            <a:r>
              <a:rPr lang="en-US" sz="4400" dirty="0" err="1" smtClean="0">
                <a:solidFill>
                  <a:schemeClr val="tx1"/>
                </a:solidFill>
                <a:latin typeface="Radhika-PC" charset="0"/>
              </a:rPr>
              <a:t>ඔබව</a:t>
            </a:r>
            <a:r>
              <a:rPr lang="en-US" sz="4400" dirty="0" smtClean="0">
                <a:solidFill>
                  <a:schemeClr val="tx1"/>
                </a:solidFill>
                <a:latin typeface="Radhika-PC" charset="0"/>
              </a:rPr>
              <a:t> </a:t>
            </a:r>
            <a:r>
              <a:rPr lang="en-US" sz="4400" dirty="0" err="1" smtClean="0">
                <a:solidFill>
                  <a:schemeClr val="tx1"/>
                </a:solidFill>
                <a:latin typeface="Radhika-PC" charset="0"/>
              </a:rPr>
              <a:t>ඊළඟ</a:t>
            </a:r>
            <a:r>
              <a:rPr lang="en-US" sz="4400" dirty="0" smtClean="0">
                <a:solidFill>
                  <a:schemeClr val="tx1"/>
                </a:solidFill>
                <a:latin typeface="Radhika-PC" charset="0"/>
              </a:rPr>
              <a:t> </a:t>
            </a:r>
            <a:r>
              <a:rPr lang="en-US" sz="4400" dirty="0" err="1" smtClean="0">
                <a:solidFill>
                  <a:schemeClr val="tx1"/>
                </a:solidFill>
                <a:latin typeface="Radhika-PC" charset="0"/>
              </a:rPr>
              <a:t>එකට</a:t>
            </a:r>
            <a:r>
              <a:rPr lang="en-US" sz="4400" dirty="0" smtClean="0">
                <a:solidFill>
                  <a:schemeClr val="tx1"/>
                </a:solidFill>
                <a:latin typeface="Radhika-PC" charset="0"/>
              </a:rPr>
              <a:t> </a:t>
            </a:r>
            <a:r>
              <a:rPr lang="en-US" sz="4400" dirty="0" err="1" smtClean="0">
                <a:solidFill>
                  <a:schemeClr val="tx1"/>
                </a:solidFill>
                <a:latin typeface="Radhika-PC" charset="0"/>
              </a:rPr>
              <a:t>සූදානම්</a:t>
            </a:r>
            <a:r>
              <a:rPr lang="en-US" sz="4400" dirty="0" smtClean="0">
                <a:solidFill>
                  <a:schemeClr val="tx1"/>
                </a:solidFill>
                <a:latin typeface="Radhika-PC" charset="0"/>
              </a:rPr>
              <a:t> </a:t>
            </a:r>
            <a:r>
              <a:rPr lang="en-US" sz="4400" dirty="0" err="1" smtClean="0">
                <a:solidFill>
                  <a:schemeClr val="tx1"/>
                </a:solidFill>
                <a:latin typeface="Radhika-PC" charset="0"/>
              </a:rPr>
              <a:t>කරන</a:t>
            </a:r>
            <a:r>
              <a:rPr lang="en-US" sz="4400" dirty="0" smtClean="0">
                <a:solidFill>
                  <a:schemeClr val="tx1"/>
                </a:solidFill>
                <a:latin typeface="Radhika-PC" charset="0"/>
              </a:rPr>
              <a:t> </a:t>
            </a:r>
            <a:r>
              <a:rPr lang="en-US" sz="4400" dirty="0" err="1" smtClean="0">
                <a:solidFill>
                  <a:schemeClr val="tx1"/>
                </a:solidFill>
                <a:latin typeface="Radhika-PC" charset="0"/>
              </a:rPr>
              <a:t>බැවින්</a:t>
            </a:r>
            <a:r>
              <a:rPr lang="en-US" sz="4400" dirty="0" smtClean="0">
                <a:solidFill>
                  <a:schemeClr val="tx1"/>
                </a:solidFill>
                <a:latin typeface="Radhika-PC" charset="0"/>
              </a:rPr>
              <a:t> </a:t>
            </a:r>
            <a:r>
              <a:rPr lang="en-US" sz="4400" dirty="0" err="1" smtClean="0">
                <a:solidFill>
                  <a:schemeClr val="tx1"/>
                </a:solidFill>
                <a:latin typeface="Radhika-PC" charset="0"/>
              </a:rPr>
              <a:t>කිසිම</a:t>
            </a:r>
            <a:r>
              <a:rPr lang="en-US" sz="4400" dirty="0" smtClean="0">
                <a:solidFill>
                  <a:schemeClr val="tx1"/>
                </a:solidFill>
                <a:latin typeface="Radhika-PC" charset="0"/>
              </a:rPr>
              <a:t> </a:t>
            </a:r>
            <a:r>
              <a:rPr lang="en-US" sz="4400" dirty="0" err="1" smtClean="0">
                <a:solidFill>
                  <a:schemeClr val="tx1"/>
                </a:solidFill>
                <a:latin typeface="Radhika-PC" charset="0"/>
              </a:rPr>
              <a:t>සැසිවාරයක්</a:t>
            </a:r>
            <a:r>
              <a:rPr lang="en-US" sz="4400" dirty="0" smtClean="0">
                <a:solidFill>
                  <a:schemeClr val="tx1"/>
                </a:solidFill>
                <a:latin typeface="Radhika-PC" charset="0"/>
              </a:rPr>
              <a:t> </a:t>
            </a:r>
            <a:r>
              <a:rPr lang="en-US" sz="4400" dirty="0" err="1" smtClean="0">
                <a:solidFill>
                  <a:schemeClr val="tx1"/>
                </a:solidFill>
                <a:latin typeface="Radhika-PC" charset="0"/>
              </a:rPr>
              <a:t>මග</a:t>
            </a:r>
            <a:r>
              <a:rPr lang="en-US" sz="4400" dirty="0" smtClean="0">
                <a:solidFill>
                  <a:schemeClr val="tx1"/>
                </a:solidFill>
                <a:latin typeface="Radhika-PC" charset="0"/>
              </a:rPr>
              <a:t> </a:t>
            </a:r>
            <a:r>
              <a:rPr lang="en-US" sz="4400" dirty="0" err="1" smtClean="0">
                <a:solidFill>
                  <a:schemeClr val="tx1"/>
                </a:solidFill>
                <a:latin typeface="Radhika-PC" charset="0"/>
              </a:rPr>
              <a:t>නොහරින්න</a:t>
            </a:r>
            <a:r>
              <a:rPr lang="en-US" sz="4400" dirty="0" smtClean="0">
                <a:solidFill>
                  <a:schemeClr val="tx1"/>
                </a:solidFill>
                <a:latin typeface="Radhika-PC" charset="0"/>
              </a:rPr>
              <a:t>)</a:t>
            </a:r>
          </a:p>
        </p:txBody>
      </p:sp>
      <p:sp>
        <p:nvSpPr>
          <p:cNvPr id="54277" name="Text Box 8"/>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25</a:t>
            </a:r>
          </a:p>
        </p:txBody>
      </p:sp>
      <p:sp>
        <p:nvSpPr>
          <p:cNvPr id="54278" name="Text Box 17"/>
          <p:cNvSpPr txBox="1">
            <a:spLocks noChangeArrowheads="1"/>
          </p:cNvSpPr>
          <p:nvPr/>
        </p:nvSpPr>
        <p:spPr bwMode="auto">
          <a:xfrm>
            <a:off x="8732838" y="6403975"/>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5"/>
          <p:cNvPicPr>
            <a:picLocks noChangeAspect="1" noChangeArrowheads="1"/>
          </p:cNvPicPr>
          <p:nvPr/>
        </p:nvPicPr>
        <p:blipFill>
          <a:blip r:embed="rId3">
            <a:lum bright="-36000"/>
            <a:alphaModFix amt="50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56322"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56323" name="Group 14"/>
          <p:cNvGrpSpPr>
            <a:grpSpLocks/>
          </p:cNvGrpSpPr>
          <p:nvPr/>
        </p:nvGrpSpPr>
        <p:grpSpPr bwMode="auto">
          <a:xfrm>
            <a:off x="723900" y="1936750"/>
            <a:ext cx="7772400" cy="1143000"/>
            <a:chOff x="456" y="1220"/>
            <a:chExt cx="4896" cy="720"/>
          </a:xfrm>
        </p:grpSpPr>
        <p:sp>
          <p:nvSpPr>
            <p:cNvPr id="222212" name="Rectangle 4"/>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6600" b="1" i="1" dirty="0">
                  <a:solidFill>
                    <a:srgbClr val="F6FE0A"/>
                  </a:solidFill>
                  <a:latin typeface="Radhika-PC" charset="0"/>
                </a:rPr>
                <a:t>මූලික ලෙසට බයිබලය</a:t>
              </a:r>
            </a:p>
          </p:txBody>
        </p:sp>
        <p:sp>
          <p:nvSpPr>
            <p:cNvPr id="222213" name="Rectangle 5"/>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a:solidFill>
                    <a:srgbClr val="FAFD00"/>
                  </a:solidFill>
                  <a:latin typeface="Times" charset="0"/>
                </a:rPr>
                <a:t>®</a:t>
              </a:r>
            </a:p>
          </p:txBody>
        </p:sp>
      </p:grpSp>
      <p:sp>
        <p:nvSpPr>
          <p:cNvPr id="222214" name="Text Box 6"/>
          <p:cNvSpPr txBox="1">
            <a:spLocks noChangeArrowheads="1"/>
          </p:cNvSpPr>
          <p:nvPr/>
        </p:nvSpPr>
        <p:spPr bwMode="auto">
          <a:xfrm>
            <a:off x="793750" y="3740150"/>
            <a:ext cx="7600950" cy="2122488"/>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4400" b="1" dirty="0" err="1" smtClean="0">
                <a:solidFill>
                  <a:schemeClr val="tx1"/>
                </a:solidFill>
                <a:latin typeface="Radhika-PC" charset="0"/>
              </a:rPr>
              <a:t>මෙය</a:t>
            </a:r>
            <a:r>
              <a:rPr lang="en-US" sz="4400" b="1" dirty="0" smtClean="0">
                <a:solidFill>
                  <a:schemeClr val="tx1"/>
                </a:solidFill>
                <a:latin typeface="Radhika-PC" charset="0"/>
              </a:rPr>
              <a:t> </a:t>
            </a:r>
            <a:r>
              <a:rPr lang="en-US" sz="4400" b="1" dirty="0" err="1" smtClean="0">
                <a:solidFill>
                  <a:schemeClr val="tx1"/>
                </a:solidFill>
                <a:latin typeface="Radhika-PC" charset="0"/>
              </a:rPr>
              <a:t>වෙනස්</a:t>
            </a:r>
            <a:r>
              <a:rPr lang="en-US" sz="4400" b="1" dirty="0" smtClean="0">
                <a:solidFill>
                  <a:schemeClr val="tx1"/>
                </a:solidFill>
                <a:latin typeface="Radhika-PC" charset="0"/>
              </a:rPr>
              <a:t> </a:t>
            </a:r>
            <a:r>
              <a:rPr lang="en-US" sz="4400" b="1" dirty="0" err="1" smtClean="0">
                <a:solidFill>
                  <a:schemeClr val="tx1"/>
                </a:solidFill>
                <a:latin typeface="Radhika-PC" charset="0"/>
              </a:rPr>
              <a:t>ආකරයකින්</a:t>
            </a:r>
            <a:r>
              <a:rPr lang="en-US" sz="4400" b="1" dirty="0" smtClean="0">
                <a:solidFill>
                  <a:schemeClr val="tx1"/>
                </a:solidFill>
                <a:latin typeface="Radhika-PC" charset="0"/>
              </a:rPr>
              <a:t> </a:t>
            </a:r>
            <a:r>
              <a:rPr lang="en-US" sz="4400" b="1" dirty="0" err="1" smtClean="0">
                <a:solidFill>
                  <a:schemeClr val="tx1"/>
                </a:solidFill>
                <a:latin typeface="Radhika-PC" charset="0"/>
              </a:rPr>
              <a:t>සිතන්නා</a:t>
            </a:r>
            <a:r>
              <a:rPr lang="en-US" sz="4400" b="1" dirty="0" smtClean="0">
                <a:solidFill>
                  <a:schemeClr val="tx1"/>
                </a:solidFill>
                <a:latin typeface="Radhika-PC" charset="0"/>
              </a:rPr>
              <a:t> </a:t>
            </a:r>
            <a:r>
              <a:rPr lang="en-US" sz="4400" b="1" dirty="0" err="1" smtClean="0">
                <a:solidFill>
                  <a:schemeClr val="tx1"/>
                </a:solidFill>
                <a:latin typeface="Radhika-PC" charset="0"/>
              </a:rPr>
              <a:t>වූ</a:t>
            </a:r>
            <a:r>
              <a:rPr lang="en-US" sz="4400" b="1" dirty="0" smtClean="0">
                <a:solidFill>
                  <a:schemeClr val="tx1"/>
                </a:solidFill>
                <a:latin typeface="Radhika-PC" charset="0"/>
              </a:rPr>
              <a:t> </a:t>
            </a:r>
            <a:r>
              <a:rPr lang="en-US" sz="4400" b="1" dirty="0" err="1" smtClean="0">
                <a:solidFill>
                  <a:schemeClr val="tx1"/>
                </a:solidFill>
                <a:latin typeface="Radhika-PC" charset="0"/>
              </a:rPr>
              <a:t>ක%රමවේදයකි</a:t>
            </a:r>
            <a:endParaRPr lang="en-US" sz="4400" b="1" dirty="0" smtClean="0">
              <a:solidFill>
                <a:schemeClr val="tx1"/>
              </a:solidFill>
              <a:latin typeface="Radhika-PC" charset="0"/>
            </a:endParaRPr>
          </a:p>
        </p:txBody>
      </p:sp>
      <p:sp>
        <p:nvSpPr>
          <p:cNvPr id="56325" name="Text Box 8"/>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56326" name="Text Box 11"/>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6327" name="Text Box 12"/>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2214"/>
                                        </p:tgtEl>
                                        <p:attrNameLst>
                                          <p:attrName>style.visibility</p:attrName>
                                        </p:attrNameLst>
                                      </p:cBhvr>
                                      <p:to>
                                        <p:strVal val="visible"/>
                                      </p:to>
                                    </p:set>
                                    <p:animEffect transition="in" filter="wipe(left)">
                                      <p:cBhvr>
                                        <p:cTn id="7" dur="500"/>
                                        <p:tgtEl>
                                          <p:spTgt spid="22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35"/>
          <p:cNvPicPr>
            <a:picLocks noChangeAspect="1" noChangeArrowheads="1"/>
          </p:cNvPicPr>
          <p:nvPr/>
        </p:nvPicPr>
        <p:blipFill>
          <a:blip r:embed="rId3">
            <a:lum bright="-36000"/>
            <a:alphaModFix amt="50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9235" name="Rectangle 19"/>
          <p:cNvSpPr>
            <a:spLocks noGrp="1" noChangeArrowheads="1"/>
          </p:cNvSpPr>
          <p:nvPr>
            <p:ph type="body" idx="1"/>
          </p:nvPr>
        </p:nvSpPr>
        <p:spPr bwMode="auto">
          <a:xfrm>
            <a:off x="1185863" y="3724275"/>
            <a:ext cx="6827837" cy="1889125"/>
          </a:xfrm>
          <a:ln w="12700">
            <a:miter lim="800000"/>
            <a:headEnd/>
            <a:tailEnd/>
          </a:ln>
        </p:spPr>
        <p:txBody>
          <a:bodyPr wrap="square" lIns="90487" tIns="44450" rIns="90487" bIns="44450" numCol="1" anchor="t" anchorCtr="0" compatLnSpc="1">
            <a:prstTxWarp prst="textNoShape">
              <a:avLst/>
            </a:prstTxWarp>
          </a:bodyPr>
          <a:lstStyle/>
          <a:p>
            <a:pPr algn="ctr">
              <a:lnSpc>
                <a:spcPct val="90000"/>
              </a:lnSpc>
              <a:buFont typeface="Monotype Sorts" charset="0"/>
              <a:buNone/>
              <a:defRPr/>
            </a:pPr>
            <a:r>
              <a:rPr lang="en-US" sz="3600" b="1" dirty="0" err="1">
                <a:latin typeface="Radhika-PC" charset="0"/>
                <a:ea typeface="ＭＳ Ｐゴシック" charset="0"/>
                <a:cs typeface="ＭＳ Ｐゴシック" charset="0"/>
              </a:rPr>
              <a:t>මෙහිදි</a:t>
            </a:r>
            <a:r>
              <a:rPr lang="en-US" sz="3600" b="1" dirty="0">
                <a:latin typeface="Radhika-PC" charset="0"/>
                <a:ea typeface="ＭＳ Ｐゴシック" charset="0"/>
                <a:cs typeface="ＭＳ Ｐゴシック" charset="0"/>
              </a:rPr>
              <a:t> </a:t>
            </a:r>
            <a:r>
              <a:rPr lang="en-US" sz="3600" b="1" dirty="0" err="1">
                <a:latin typeface="Radhika-PC" charset="0"/>
                <a:ea typeface="ＭＳ Ｐゴシック" charset="0"/>
                <a:cs typeface="ＭＳ Ｐゴシック" charset="0"/>
              </a:rPr>
              <a:t>සම්පූර්ණ</a:t>
            </a:r>
            <a:r>
              <a:rPr lang="en-US" sz="3600" b="1" dirty="0">
                <a:latin typeface="Radhika-PC" charset="0"/>
                <a:ea typeface="ＭＳ Ｐゴシック" charset="0"/>
                <a:cs typeface="ＭＳ Ｐゴシック" charset="0"/>
              </a:rPr>
              <a:t> බයිබලය </a:t>
            </a:r>
            <a:r>
              <a:rPr lang="en-US" sz="3600" b="1" dirty="0" err="1">
                <a:solidFill>
                  <a:srgbClr val="1FCC16"/>
                </a:solidFill>
                <a:latin typeface="Radhika-PC" charset="0"/>
                <a:ea typeface="ＭＳ Ｐゴシック" charset="0"/>
                <a:cs typeface="ＭＳ Ｐゴシック" charset="0"/>
              </a:rPr>
              <a:t>මනසින්</a:t>
            </a:r>
            <a:r>
              <a:rPr lang="en-US" sz="3600" b="1" dirty="0">
                <a:solidFill>
                  <a:srgbClr val="1FCC16"/>
                </a:solidFill>
                <a:latin typeface="Radhika-PC" charset="0"/>
                <a:ea typeface="ＭＳ Ｐゴシック" charset="0"/>
                <a:cs typeface="ＭＳ Ｐゴシック" charset="0"/>
              </a:rPr>
              <a:t> </a:t>
            </a:r>
            <a:r>
              <a:rPr lang="en-US" sz="3600" b="1" dirty="0" err="1">
                <a:solidFill>
                  <a:srgbClr val="1FCC16"/>
                </a:solidFill>
                <a:latin typeface="Radhika-PC" charset="0"/>
                <a:ea typeface="ＭＳ Ｐゴシック" charset="0"/>
                <a:cs typeface="ＭＳ Ｐゴシック" charset="0"/>
              </a:rPr>
              <a:t>කළමනාකරණය</a:t>
            </a:r>
            <a:r>
              <a:rPr lang="en-US" sz="3600" b="1" dirty="0">
                <a:latin typeface="Radhika-PC" charset="0"/>
                <a:ea typeface="ＭＳ Ｐゴシック" charset="0"/>
                <a:cs typeface="ＭＳ Ｐゴシック" charset="0"/>
              </a:rPr>
              <a:t> </a:t>
            </a:r>
            <a:r>
              <a:rPr lang="en-US" sz="3600" b="1" dirty="0" err="1">
                <a:latin typeface="Radhika-PC" charset="0"/>
                <a:ea typeface="ＭＳ Ｐゴシック" charset="0"/>
                <a:cs typeface="ＭＳ Ｐゴシック" charset="0"/>
              </a:rPr>
              <a:t>කරගැනීමට</a:t>
            </a:r>
            <a:r>
              <a:rPr lang="en-US" sz="3600" b="1" dirty="0">
                <a:latin typeface="Radhika-PC" charset="0"/>
                <a:ea typeface="ＭＳ Ｐゴシック" charset="0"/>
                <a:cs typeface="ＭＳ Ｐゴシック" charset="0"/>
              </a:rPr>
              <a:t> </a:t>
            </a:r>
            <a:r>
              <a:rPr lang="en-US" sz="3600" b="1" dirty="0" err="1">
                <a:latin typeface="Radhika-PC" charset="0"/>
                <a:ea typeface="ＭＳ Ｐゴシック" charset="0"/>
                <a:cs typeface="ＭＳ Ｐゴシック" charset="0"/>
              </a:rPr>
              <a:t>ඔබට</a:t>
            </a:r>
            <a:r>
              <a:rPr lang="en-US" sz="3600" b="1" dirty="0">
                <a:latin typeface="Radhika-PC" charset="0"/>
                <a:ea typeface="ＭＳ Ｐゴシック" charset="0"/>
                <a:cs typeface="ＭＳ Ｐゴシック" charset="0"/>
              </a:rPr>
              <a:t> </a:t>
            </a:r>
            <a:r>
              <a:rPr lang="en-US" sz="3600" b="1" dirty="0" err="1">
                <a:latin typeface="Radhika-PC" charset="0"/>
                <a:ea typeface="ＭＳ Ｐゴシック" charset="0"/>
                <a:cs typeface="ＭＳ Ｐゴシック" charset="0"/>
              </a:rPr>
              <a:t>හැකිවෙනු</a:t>
            </a:r>
            <a:r>
              <a:rPr lang="en-US" sz="3600" b="1" dirty="0">
                <a:latin typeface="Radhika-PC" charset="0"/>
                <a:ea typeface="ＭＳ Ｐゴシック" charset="0"/>
                <a:cs typeface="ＭＳ Ｐゴシック" charset="0"/>
              </a:rPr>
              <a:t> </a:t>
            </a:r>
            <a:r>
              <a:rPr lang="en-US" sz="3600" b="1" dirty="0" err="1">
                <a:latin typeface="Radhika-PC" charset="0"/>
                <a:ea typeface="ＭＳ Ｐゴシック" charset="0"/>
                <a:cs typeface="ＭＳ Ｐゴシック" charset="0"/>
              </a:rPr>
              <a:t>ඇත</a:t>
            </a:r>
            <a:r>
              <a:rPr lang="en-US" sz="3600" b="1" dirty="0">
                <a:latin typeface="Radhika-PC" charset="0"/>
                <a:ea typeface="ＭＳ Ｐゴシック" charset="0"/>
                <a:cs typeface="ＭＳ Ｐゴシック" charset="0"/>
              </a:rPr>
              <a:t>.</a:t>
            </a:r>
          </a:p>
        </p:txBody>
      </p:sp>
      <p:sp>
        <p:nvSpPr>
          <p:cNvPr id="58371" name="Text Box 2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58372"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58373" name="Text Box 29"/>
          <p:cNvSpPr txBox="1">
            <a:spLocks noChangeArrowheads="1"/>
          </p:cNvSpPr>
          <p:nvPr/>
        </p:nvSpPr>
        <p:spPr bwMode="auto">
          <a:xfrm>
            <a:off x="8340725" y="6486525"/>
            <a:ext cx="233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8374" name="Text Box 3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27</a:t>
            </a:r>
          </a:p>
        </p:txBody>
      </p:sp>
      <p:grpSp>
        <p:nvGrpSpPr>
          <p:cNvPr id="58375" name="Group 31"/>
          <p:cNvGrpSpPr>
            <a:grpSpLocks/>
          </p:cNvGrpSpPr>
          <p:nvPr/>
        </p:nvGrpSpPr>
        <p:grpSpPr bwMode="auto">
          <a:xfrm>
            <a:off x="723900" y="1860550"/>
            <a:ext cx="7772400" cy="1143000"/>
            <a:chOff x="456" y="1220"/>
            <a:chExt cx="4896" cy="720"/>
          </a:xfrm>
        </p:grpSpPr>
        <p:sp>
          <p:nvSpPr>
            <p:cNvPr id="9248" name="Rectangle 32"/>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6600" b="1" i="1" dirty="0">
                  <a:solidFill>
                    <a:srgbClr val="F6FE0A"/>
                  </a:solidFill>
                  <a:latin typeface="Radhika-PC" charset="0"/>
                </a:rPr>
                <a:t>මූලික ලෙසට </a:t>
              </a:r>
              <a:r>
                <a:rPr lang="en-US" sz="6600" b="1" i="1" dirty="0" err="1">
                  <a:solidFill>
                    <a:srgbClr val="F6FE0A"/>
                  </a:solidFill>
                  <a:latin typeface="Radhika-PC" charset="0"/>
                </a:rPr>
                <a:t>බයිබය</a:t>
              </a:r>
              <a:endParaRPr lang="en-US" sz="6600" i="1" dirty="0">
                <a:solidFill>
                  <a:srgbClr val="F6FE0A"/>
                </a:solidFill>
                <a:latin typeface="Radhika-PC" charset="0"/>
              </a:endParaRPr>
            </a:p>
          </p:txBody>
        </p:sp>
        <p:sp>
          <p:nvSpPr>
            <p:cNvPr id="9249" name="Rectangle 33"/>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a:solidFill>
                    <a:srgbClr val="FAFD00"/>
                  </a:solidFill>
                  <a:latin typeface="Times" charset="0"/>
                </a:rPr>
                <a:t>®</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235">
                                            <p:txEl>
                                              <p:pRg st="0" end="0"/>
                                            </p:txEl>
                                          </p:spTgt>
                                        </p:tgtEl>
                                        <p:attrNameLst>
                                          <p:attrName>style.visibility</p:attrName>
                                        </p:attrNameLst>
                                      </p:cBhvr>
                                      <p:to>
                                        <p:strVal val="visible"/>
                                      </p:to>
                                    </p:set>
                                    <p:animEffect transition="in" filter="wipe(left)">
                                      <p:cBhvr>
                                        <p:cTn id="7" dur="500"/>
                                        <p:tgtEl>
                                          <p:spTgt spid="92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5"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0417" name="Picture 22"/>
          <p:cNvPicPr>
            <a:picLocks noChangeAspect="1" noChangeArrowheads="1"/>
          </p:cNvPicPr>
          <p:nvPr/>
        </p:nvPicPr>
        <p:blipFill>
          <a:blip r:embed="rId4">
            <a:lum bright="-36000"/>
            <a:alphaModFix amt="50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235522" name="Rectangle 2"/>
          <p:cNvSpPr>
            <a:spLocks noGrp="1" noChangeArrowheads="1"/>
          </p:cNvSpPr>
          <p:nvPr>
            <p:ph type="body" idx="1"/>
          </p:nvPr>
        </p:nvSpPr>
        <p:spPr bwMode="auto">
          <a:xfrm>
            <a:off x="879475" y="3273425"/>
            <a:ext cx="7900988" cy="1752600"/>
          </a:xfrm>
          <a:ln w="12700">
            <a:miter lim="800000"/>
            <a:headEnd/>
            <a:tailEnd/>
          </a:ln>
        </p:spPr>
        <p:txBody>
          <a:bodyPr wrap="square" lIns="90487" tIns="44450" rIns="90487" bIns="44450" numCol="1" anchor="t" anchorCtr="0" compatLnSpc="1">
            <a:prstTxWarp prst="textNoShape">
              <a:avLst/>
            </a:prstTxWarp>
          </a:bodyPr>
          <a:lstStyle/>
          <a:p>
            <a:pPr marL="0" indent="0" algn="ctr">
              <a:buFont typeface="Monotype Sorts" charset="0"/>
              <a:buNone/>
              <a:defRPr/>
            </a:pPr>
            <a:r>
              <a:rPr lang="en-US" sz="3600" b="1" dirty="0" err="1">
                <a:latin typeface="Radhika-PC" charset="0"/>
                <a:ea typeface="ＭＳ Ｐゴシック" charset="0"/>
                <a:cs typeface="ＭＳ Ｐゴシック" charset="0"/>
              </a:rPr>
              <a:t>වැදගත්</a:t>
            </a:r>
            <a:r>
              <a:rPr lang="en-US" sz="3600" b="1" dirty="0">
                <a:latin typeface="Radhika-PC" charset="0"/>
                <a:ea typeface="ＭＳ Ｐゴシック" charset="0"/>
                <a:cs typeface="ＭＳ Ｐゴシック" charset="0"/>
              </a:rPr>
              <a:t> </a:t>
            </a:r>
            <a:r>
              <a:rPr lang="en-US" sz="3600" b="1" dirty="0" err="1">
                <a:latin typeface="Radhika-PC" charset="0"/>
                <a:ea typeface="ＭＳ Ｐゴシック" charset="0"/>
                <a:cs typeface="ＭＳ Ｐゴシック" charset="0"/>
              </a:rPr>
              <a:t>සටහනක්ඃ</a:t>
            </a:r>
            <a:r>
              <a:rPr lang="en-US" sz="3600" b="1" dirty="0">
                <a:latin typeface="Radhika-PC" charset="0"/>
                <a:ea typeface="ＭＳ Ｐゴシック" charset="0"/>
                <a:cs typeface="ＭＳ Ｐゴシック" charset="0"/>
              </a:rPr>
              <a:t> </a:t>
            </a:r>
            <a:r>
              <a:rPr lang="en-US" sz="3600" b="1" dirty="0" err="1">
                <a:latin typeface="Radhika-PC" charset="0"/>
                <a:ea typeface="ＭＳ Ｐゴシック" charset="0"/>
                <a:cs typeface="ＭＳ Ｐゴシック" charset="0"/>
              </a:rPr>
              <a:t>ඔබ</a:t>
            </a:r>
            <a:r>
              <a:rPr lang="en-US" sz="3600" b="1" dirty="0">
                <a:latin typeface="Radhika-PC" charset="0"/>
                <a:ea typeface="ＭＳ Ｐゴシック" charset="0"/>
                <a:cs typeface="ＭＳ Ｐゴシック" charset="0"/>
              </a:rPr>
              <a:t> </a:t>
            </a:r>
            <a:r>
              <a:rPr lang="en-US" sz="3600" b="1" dirty="0" err="1">
                <a:latin typeface="Radhika-PC" charset="0"/>
                <a:ea typeface="ＭＳ Ｐゴシック" charset="0"/>
                <a:cs typeface="ＭＳ Ｐゴシック" charset="0"/>
              </a:rPr>
              <a:t>විසින්</a:t>
            </a:r>
            <a:r>
              <a:rPr lang="en-US" sz="3600" b="1" dirty="0">
                <a:latin typeface="Radhika-PC" charset="0"/>
                <a:ea typeface="ＭＳ Ｐゴシック" charset="0"/>
                <a:cs typeface="ＭＳ Ｐゴシック" charset="0"/>
              </a:rPr>
              <a:t> </a:t>
            </a:r>
            <a:r>
              <a:rPr lang="en-US" sz="3600" b="1" dirty="0" err="1">
                <a:latin typeface="Radhika-PC" charset="0"/>
                <a:ea typeface="ＭＳ Ｐゴシック" charset="0"/>
                <a:cs typeface="ＭＳ Ｐゴシック" charset="0"/>
              </a:rPr>
              <a:t>අන්</a:t>
            </a:r>
            <a:r>
              <a:rPr lang="en-US" sz="3600" b="1" dirty="0">
                <a:latin typeface="Radhika-PC" charset="0"/>
                <a:ea typeface="ＭＳ Ｐゴシック" charset="0"/>
                <a:cs typeface="ＭＳ Ｐゴシック" charset="0"/>
              </a:rPr>
              <a:t> </a:t>
            </a:r>
            <a:r>
              <a:rPr lang="en-US" sz="3600" b="1" dirty="0" err="1">
                <a:latin typeface="Radhika-PC" charset="0"/>
                <a:ea typeface="ＭＳ Ｐゴシック" charset="0"/>
                <a:cs typeface="ＭＳ Ｐゴシック" charset="0"/>
              </a:rPr>
              <a:t>අයටද</a:t>
            </a:r>
            <a:r>
              <a:rPr lang="en-US" sz="3600" b="1" dirty="0">
                <a:latin typeface="Radhika-PC" charset="0"/>
                <a:ea typeface="ＭＳ Ｐゴシック" charset="0"/>
                <a:cs typeface="ＭＳ Ｐゴシック" charset="0"/>
              </a:rPr>
              <a:t> </a:t>
            </a:r>
            <a:r>
              <a:rPr lang="en-US" sz="3600" b="1" dirty="0" err="1">
                <a:latin typeface="Radhika-PC" charset="0"/>
                <a:ea typeface="ＭＳ Ｐゴシック" charset="0"/>
                <a:cs typeface="ＭＳ Ｐゴシック" charset="0"/>
              </a:rPr>
              <a:t>ඉගැන්විය</a:t>
            </a:r>
            <a:r>
              <a:rPr lang="en-US" sz="3600" b="1" dirty="0">
                <a:latin typeface="Radhika-PC" charset="0"/>
                <a:ea typeface="ＭＳ Ｐゴシック" charset="0"/>
                <a:cs typeface="ＭＳ Ｐゴシック" charset="0"/>
              </a:rPr>
              <a:t> </a:t>
            </a:r>
            <a:r>
              <a:rPr lang="en-US" sz="3600" b="1" dirty="0" err="1">
                <a:latin typeface="Radhika-PC" charset="0"/>
                <a:ea typeface="ＭＳ Ｐゴシック" charset="0"/>
                <a:cs typeface="ＭＳ Ｐゴシック" charset="0"/>
              </a:rPr>
              <a:t>හැකි</a:t>
            </a:r>
            <a:r>
              <a:rPr lang="en-US" sz="3600" b="1" dirty="0">
                <a:latin typeface="Radhika-PC" charset="0"/>
                <a:ea typeface="ＭＳ Ｐゴシック" charset="0"/>
                <a:cs typeface="ＭＳ Ｐゴシック" charset="0"/>
              </a:rPr>
              <a:t> </a:t>
            </a:r>
            <a:r>
              <a:rPr lang="en-US" sz="3600" b="1" dirty="0" err="1">
                <a:latin typeface="Radhika-PC" charset="0"/>
                <a:ea typeface="ＭＳ Ｐゴシック" charset="0"/>
                <a:cs typeface="ＭＳ Ｐゴシック" charset="0"/>
              </a:rPr>
              <a:t>යමක්</a:t>
            </a:r>
            <a:r>
              <a:rPr lang="en-US" sz="3600" b="1" dirty="0">
                <a:latin typeface="Radhika-PC" charset="0"/>
                <a:ea typeface="ＭＳ Ｐゴシック" charset="0"/>
                <a:cs typeface="ＭＳ Ｐゴシック" charset="0"/>
              </a:rPr>
              <a:t> </a:t>
            </a:r>
            <a:r>
              <a:rPr lang="en-US" sz="3600" b="1" dirty="0" err="1">
                <a:latin typeface="Radhika-PC" charset="0"/>
                <a:ea typeface="ＭＳ Ｐゴシック" charset="0"/>
                <a:cs typeface="ＭＳ Ｐゴシック" charset="0"/>
              </a:rPr>
              <a:t>මෙහි</a:t>
            </a:r>
            <a:r>
              <a:rPr lang="en-US" sz="3600" b="1" dirty="0">
                <a:latin typeface="Radhika-PC" charset="0"/>
                <a:ea typeface="ＭＳ Ｐゴシック" charset="0"/>
                <a:cs typeface="ＭＳ Ｐゴシック" charset="0"/>
              </a:rPr>
              <a:t> </a:t>
            </a:r>
            <a:r>
              <a:rPr lang="en-US" sz="3600" b="1" dirty="0" err="1">
                <a:latin typeface="Radhika-PC" charset="0"/>
                <a:ea typeface="ＭＳ Ｐゴシック" charset="0"/>
                <a:cs typeface="ＭＳ Ｐゴシック" charset="0"/>
              </a:rPr>
              <a:t>ඇත</a:t>
            </a:r>
            <a:r>
              <a:rPr lang="en-US" sz="3600" b="1" dirty="0">
                <a:latin typeface="Radhika-PC" charset="0"/>
                <a:ea typeface="ＭＳ Ｐゴシック" charset="0"/>
                <a:cs typeface="ＭＳ Ｐゴシック" charset="0"/>
              </a:rPr>
              <a:t>...</a:t>
            </a:r>
          </a:p>
        </p:txBody>
      </p:sp>
      <p:sp>
        <p:nvSpPr>
          <p:cNvPr id="235527" name="Text Box 7"/>
          <p:cNvSpPr txBox="1">
            <a:spLocks noChangeArrowheads="1"/>
          </p:cNvSpPr>
          <p:nvPr/>
        </p:nvSpPr>
        <p:spPr bwMode="auto">
          <a:xfrm>
            <a:off x="8753475" y="90488"/>
            <a:ext cx="1841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endParaRPr lang="en-US" sz="2000">
              <a:latin typeface="Comic Sans MS" pitchFamily="-107" charset="0"/>
              <a:ea typeface="+mn-ea"/>
              <a:cs typeface="+mn-cs"/>
            </a:endParaRPr>
          </a:p>
        </p:txBody>
      </p:sp>
      <p:grpSp>
        <p:nvGrpSpPr>
          <p:cNvPr id="2" name="Group 13"/>
          <p:cNvGrpSpPr>
            <a:grpSpLocks/>
          </p:cNvGrpSpPr>
          <p:nvPr/>
        </p:nvGrpSpPr>
        <p:grpSpPr bwMode="auto">
          <a:xfrm>
            <a:off x="517525" y="4327525"/>
            <a:ext cx="2851150" cy="2192338"/>
            <a:chOff x="326" y="2726"/>
            <a:chExt cx="1796" cy="1381"/>
          </a:xfrm>
        </p:grpSpPr>
        <p:graphicFrame>
          <p:nvGraphicFramePr>
            <p:cNvPr id="60430" name="Object 2"/>
            <p:cNvGraphicFramePr>
              <a:graphicFrameLocks noChangeAspect="1"/>
            </p:cNvGraphicFramePr>
            <p:nvPr/>
          </p:nvGraphicFramePr>
          <p:xfrm>
            <a:off x="326" y="2726"/>
            <a:ext cx="1796" cy="1381"/>
          </p:xfrm>
          <a:graphic>
            <a:graphicData uri="http://schemas.openxmlformats.org/presentationml/2006/ole">
              <mc:AlternateContent xmlns:mc="http://schemas.openxmlformats.org/markup-compatibility/2006">
                <mc:Choice xmlns:v="urn:schemas-microsoft-com:vml" Requires="v">
                  <p:oleObj spid="_x0000_s60436" r:id="rId5" imgW="4559300" imgH="3505200" progId="MS_ClipArt_Gallery">
                    <p:embed/>
                  </p:oleObj>
                </mc:Choice>
                <mc:Fallback>
                  <p:oleObj r:id="rId5" imgW="4559300" imgH="3505200" progId="MS_ClipArt_Gallery">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 y="2726"/>
                          <a:ext cx="1796" cy="1381"/>
                        </a:xfrm>
                        <a:prstGeom prst="rect">
                          <a:avLst/>
                        </a:prstGeom>
                        <a:noFill/>
                        <a:ln>
                          <a:noFill/>
                        </a:ln>
                        <a:effectLst>
                          <a:outerShdw blurRad="63500" dist="127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43F22C"/>
                              </a:solidFill>
                              <a:miter lim="800000"/>
                              <a:headEnd/>
                              <a:tailEnd/>
                            </a14:hiddenLine>
                          </a:ext>
                        </a:extLst>
                      </p:spPr>
                    </p:pic>
                  </p:oleObj>
                </mc:Fallback>
              </mc:AlternateContent>
            </a:graphicData>
          </a:graphic>
        </p:graphicFrame>
        <p:sp>
          <p:nvSpPr>
            <p:cNvPr id="235531" name="Text Box 11"/>
            <p:cNvSpPr txBox="1">
              <a:spLocks noChangeArrowheads="1"/>
            </p:cNvSpPr>
            <p:nvPr/>
          </p:nvSpPr>
          <p:spPr bwMode="auto">
            <a:xfrm>
              <a:off x="471" y="2894"/>
              <a:ext cx="1011" cy="36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3200" smtClean="0">
                  <a:solidFill>
                    <a:srgbClr val="ED181E"/>
                  </a:solidFill>
                  <a:latin typeface="Lucida Handwriting" charset="0"/>
                </a:rPr>
                <a:t>C 7 S J</a:t>
              </a:r>
              <a:endParaRPr lang="en-US" sz="3200" smtClean="0">
                <a:solidFill>
                  <a:schemeClr val="tx1"/>
                </a:solidFill>
                <a:latin typeface="Lucida Handwriting" charset="0"/>
              </a:endParaRPr>
            </a:p>
          </p:txBody>
        </p:sp>
        <p:sp>
          <p:nvSpPr>
            <p:cNvPr id="235532" name="Line 12"/>
            <p:cNvSpPr>
              <a:spLocks noChangeShapeType="1"/>
            </p:cNvSpPr>
            <p:nvPr/>
          </p:nvSpPr>
          <p:spPr bwMode="auto">
            <a:xfrm>
              <a:off x="858" y="3070"/>
              <a:ext cx="80" cy="0"/>
            </a:xfrm>
            <a:prstGeom prst="line">
              <a:avLst/>
            </a:prstGeom>
            <a:noFill/>
            <a:ln w="38100">
              <a:no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235529" name="Rectangle 9"/>
          <p:cNvSpPr>
            <a:spLocks noChangeArrowheads="1"/>
          </p:cNvSpPr>
          <p:nvPr/>
        </p:nvSpPr>
        <p:spPr bwMode="auto">
          <a:xfrm>
            <a:off x="0" y="5545138"/>
            <a:ext cx="8650288" cy="736600"/>
          </a:xfrm>
          <a:prstGeom prst="rect">
            <a:avLst/>
          </a:prstGeom>
          <a:noFill/>
          <a:ln w="12700">
            <a:noFill/>
            <a:miter lim="800000"/>
            <a:headEnd/>
            <a:tailEnd/>
          </a:ln>
          <a:effectLst>
            <a:outerShdw blurRad="63500" dist="81320" dir="2319588" algn="ctr" rotWithShape="0">
              <a:schemeClr val="bg2">
                <a:alpha val="74998"/>
              </a:schemeClr>
            </a:outerShdw>
          </a:effectLst>
        </p:spPr>
        <p:txBody>
          <a:bodyPr lIns="90487" tIns="44450" rIns="90487" bIns="44450"/>
          <a:lstStyle/>
          <a:p>
            <a:pPr marL="342900" indent="-342900">
              <a:lnSpc>
                <a:spcPct val="90000"/>
              </a:lnSpc>
              <a:spcBef>
                <a:spcPct val="20000"/>
              </a:spcBef>
              <a:buClr>
                <a:schemeClr val="accent2"/>
              </a:buClr>
              <a:buSzPct val="75000"/>
              <a:defRPr/>
            </a:pPr>
            <a:r>
              <a:rPr lang="en-US" sz="4000" b="1">
                <a:solidFill>
                  <a:srgbClr val="FFEA18"/>
                </a:solidFill>
                <a:effectLst>
                  <a:outerShdw blurRad="38100" dist="38100" dir="2700000" algn="tl">
                    <a:srgbClr val="000000"/>
                  </a:outerShdw>
                </a:effectLst>
                <a:latin typeface="Radhika-PC" charset="0"/>
              </a:rPr>
              <a:t>සාක්ෂි දැරීමට අනගි ඉඩ ප්‍රස්ථාවක් . . . .</a:t>
            </a:r>
          </a:p>
        </p:txBody>
      </p:sp>
      <p:sp>
        <p:nvSpPr>
          <p:cNvPr id="235534" name="Text Box 14"/>
          <p:cNvSpPr txBox="1">
            <a:spLocks noChangeArrowheads="1"/>
          </p:cNvSpPr>
          <p:nvPr/>
        </p:nvSpPr>
        <p:spPr bwMode="auto">
          <a:xfrm>
            <a:off x="8832850" y="6184900"/>
            <a:ext cx="1841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endParaRPr lang="en-US" sz="2000">
              <a:solidFill>
                <a:srgbClr val="FFFFFF"/>
              </a:solidFill>
              <a:latin typeface="Arial" pitchFamily="-107" charset="0"/>
              <a:ea typeface="+mn-ea"/>
              <a:cs typeface="+mn-cs"/>
            </a:endParaRPr>
          </a:p>
        </p:txBody>
      </p:sp>
      <p:sp>
        <p:nvSpPr>
          <p:cNvPr id="235535" name="Text Box 15"/>
          <p:cNvSpPr txBox="1">
            <a:spLocks noChangeArrowheads="1"/>
          </p:cNvSpPr>
          <p:nvPr/>
        </p:nvSpPr>
        <p:spPr bwMode="auto">
          <a:xfrm>
            <a:off x="8339138" y="6486525"/>
            <a:ext cx="233362" cy="304800"/>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sz="1400" b="1">
                <a:solidFill>
                  <a:srgbClr val="FFFFFF"/>
                </a:solidFill>
                <a:latin typeface="Arial" pitchFamily="-107" charset="0"/>
                <a:ea typeface="+mn-ea"/>
                <a:cs typeface="+mn-cs"/>
              </a:rPr>
              <a:t> </a:t>
            </a:r>
          </a:p>
        </p:txBody>
      </p:sp>
      <p:sp>
        <p:nvSpPr>
          <p:cNvPr id="235536" name="Text Box 16"/>
          <p:cNvSpPr txBox="1">
            <a:spLocks noChangeArrowheads="1"/>
          </p:cNvSpPr>
          <p:nvPr/>
        </p:nvSpPr>
        <p:spPr bwMode="auto">
          <a:xfrm>
            <a:off x="8081963" y="6521450"/>
            <a:ext cx="328612" cy="247650"/>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sz="1000" b="1">
                <a:solidFill>
                  <a:srgbClr val="FFFFFF"/>
                </a:solidFill>
                <a:latin typeface="Arial" pitchFamily="-107" charset="0"/>
                <a:ea typeface="+mn-ea"/>
                <a:cs typeface="+mn-cs"/>
              </a:rPr>
              <a:t>28</a:t>
            </a:r>
          </a:p>
        </p:txBody>
      </p:sp>
      <p:sp>
        <p:nvSpPr>
          <p:cNvPr id="235537" name="Text Box 17"/>
          <p:cNvSpPr txBox="1">
            <a:spLocks noChangeArrowheads="1"/>
          </p:cNvSpPr>
          <p:nvPr/>
        </p:nvSpPr>
        <p:spPr bwMode="auto">
          <a:xfrm>
            <a:off x="8721725" y="6397625"/>
            <a:ext cx="325438"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sz="2000">
                <a:solidFill>
                  <a:srgbClr val="FFFFFF"/>
                </a:solidFill>
                <a:latin typeface="Arial" pitchFamily="-107" charset="0"/>
                <a:ea typeface="+mn-ea"/>
                <a:cs typeface="+mn-cs"/>
              </a:rPr>
              <a:t>1</a:t>
            </a:r>
          </a:p>
        </p:txBody>
      </p:sp>
      <p:sp>
        <p:nvSpPr>
          <p:cNvPr id="235538" name="Line 18"/>
          <p:cNvSpPr>
            <a:spLocks noChangeShapeType="1"/>
          </p:cNvSpPr>
          <p:nvPr/>
        </p:nvSpPr>
        <p:spPr bwMode="auto">
          <a:xfrm>
            <a:off x="1370013" y="4859338"/>
            <a:ext cx="138112" cy="0"/>
          </a:xfrm>
          <a:prstGeom prst="line">
            <a:avLst/>
          </a:prstGeom>
          <a:noFill/>
          <a:ln w="28575">
            <a:solidFill>
              <a:srgbClr val="ED181E"/>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60427" name="Group 19"/>
          <p:cNvGrpSpPr>
            <a:grpSpLocks/>
          </p:cNvGrpSpPr>
          <p:nvPr/>
        </p:nvGrpSpPr>
        <p:grpSpPr bwMode="auto">
          <a:xfrm>
            <a:off x="723900" y="1857375"/>
            <a:ext cx="7772400" cy="1143000"/>
            <a:chOff x="456" y="1170"/>
            <a:chExt cx="4896" cy="720"/>
          </a:xfrm>
        </p:grpSpPr>
        <p:sp>
          <p:nvSpPr>
            <p:cNvPr id="235540" name="Rectangle 20"/>
            <p:cNvSpPr>
              <a:spLocks noChangeArrowheads="1"/>
            </p:cNvSpPr>
            <p:nvPr/>
          </p:nvSpPr>
          <p:spPr bwMode="auto">
            <a:xfrm>
              <a:off x="456" y="117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6600" b="1" i="1" dirty="0">
                  <a:solidFill>
                    <a:srgbClr val="F6FE0A"/>
                  </a:solidFill>
                  <a:latin typeface="Radhika-PC" charset="0"/>
                </a:rPr>
                <a:t>මූලික ලෙසට </a:t>
              </a:r>
              <a:r>
                <a:rPr lang="en-US" sz="6600" b="1" i="1" dirty="0" err="1">
                  <a:solidFill>
                    <a:srgbClr val="F6FE0A"/>
                  </a:solidFill>
                  <a:latin typeface="Radhika-PC" charset="0"/>
                </a:rPr>
                <a:t>බයිබය</a:t>
              </a:r>
              <a:endParaRPr lang="en-US" sz="6600" b="1" i="1" dirty="0">
                <a:solidFill>
                  <a:srgbClr val="F6FE0A"/>
                </a:solidFill>
                <a:latin typeface="Radhika-PC" charset="0"/>
              </a:endParaRPr>
            </a:p>
          </p:txBody>
        </p:sp>
        <p:sp>
          <p:nvSpPr>
            <p:cNvPr id="235541" name="Rectangle 21"/>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a:solidFill>
                    <a:srgbClr val="FAFD00"/>
                  </a:solidFill>
                  <a:latin typeface="Times" charset="0"/>
                </a:rPr>
                <a:t>®</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22">
                                            <p:txEl>
                                              <p:pRg st="0" end="0"/>
                                            </p:txEl>
                                          </p:spTgt>
                                        </p:tgtEl>
                                        <p:attrNameLst>
                                          <p:attrName>style.visibility</p:attrName>
                                        </p:attrNameLst>
                                      </p:cBhvr>
                                      <p:to>
                                        <p:strVal val="visible"/>
                                      </p:to>
                                    </p:set>
                                    <p:anim calcmode="lin" valueType="num">
                                      <p:cBhvr additive="base">
                                        <p:cTn id="7" dur="500" fill="hold"/>
                                        <p:tgtEl>
                                          <p:spTgt spid="2355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529"/>
                                        </p:tgtEl>
                                        <p:attrNameLst>
                                          <p:attrName>style.visibility</p:attrName>
                                        </p:attrNameLst>
                                      </p:cBhvr>
                                      <p:to>
                                        <p:strVal val="visible"/>
                                      </p:to>
                                    </p:set>
                                    <p:anim calcmode="lin" valueType="num">
                                      <p:cBhvr additive="base">
                                        <p:cTn id="13" dur="500" fill="hold"/>
                                        <p:tgtEl>
                                          <p:spTgt spid="235529"/>
                                        </p:tgtEl>
                                        <p:attrNameLst>
                                          <p:attrName>ppt_x</p:attrName>
                                        </p:attrNameLst>
                                      </p:cBhvr>
                                      <p:tavLst>
                                        <p:tav tm="0">
                                          <p:val>
                                            <p:strVal val="1+#ppt_w/2"/>
                                          </p:val>
                                        </p:tav>
                                        <p:tav tm="100000">
                                          <p:val>
                                            <p:strVal val="#ppt_x"/>
                                          </p:val>
                                        </p:tav>
                                      </p:tavLst>
                                    </p:anim>
                                    <p:anim calcmode="lin" valueType="num">
                                      <p:cBhvr additive="base">
                                        <p:cTn id="14" dur="500" fill="hold"/>
                                        <p:tgtEl>
                                          <p:spTgt spid="235529"/>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nodeType="afterGroup">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235538"/>
                                        </p:tgtEl>
                                        <p:attrNameLst>
                                          <p:attrName>style.visibility</p:attrName>
                                        </p:attrNameLst>
                                      </p:cBhvr>
                                      <p:to>
                                        <p:strVal val="visible"/>
                                      </p:to>
                                    </p:set>
                                    <p:animEffect transition="in" filter="dissolve">
                                      <p:cBhvr>
                                        <p:cTn id="22" dur="500"/>
                                        <p:tgtEl>
                                          <p:spTgt spid="23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build="p" autoUpdateAnimBg="0" advAuto="0"/>
      <p:bldP spid="235529" grpId="0" autoUpdateAnimBg="0"/>
      <p:bldP spid="2355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7"/>
          <p:cNvPicPr>
            <a:picLocks noChangeAspect="1" noChangeArrowheads="1"/>
          </p:cNvPicPr>
          <p:nvPr/>
        </p:nvPicPr>
        <p:blipFill>
          <a:blip r:embed="rId3">
            <a:lum bright="-36000"/>
            <a:alphaModFix amt="50000"/>
            <a:extLst>
              <a:ext uri="{28A0092B-C50C-407E-A947-70E740481C1C}">
                <a14:useLocalDpi xmlns:a14="http://schemas.microsoft.com/office/drawing/2010/main" val="0"/>
              </a:ext>
            </a:extLst>
          </a:blip>
          <a:srcRect/>
          <a:stretch>
            <a:fillRect/>
          </a:stretch>
        </p:blipFill>
        <p:spPr bwMode="auto">
          <a:xfrm>
            <a:off x="654050" y="636588"/>
            <a:ext cx="7875588" cy="5662612"/>
          </a:xfrm>
          <a:prstGeom prst="rect">
            <a:avLst/>
          </a:prstGeom>
          <a:solidFill>
            <a:schemeClr val="bg2">
              <a:alpha val="50195"/>
            </a:schemeClr>
          </a:solidFill>
          <a:ln w="76200">
            <a:solidFill>
              <a:schemeClr val="accent2"/>
            </a:solidFill>
            <a:miter lim="800000"/>
            <a:headEnd/>
            <a:tailEnd/>
          </a:ln>
        </p:spPr>
      </p:pic>
      <p:sp>
        <p:nvSpPr>
          <p:cNvPr id="21508" name="Rectangle 4"/>
          <p:cNvSpPr>
            <a:spLocks noChangeArrowheads="1"/>
          </p:cNvSpPr>
          <p:nvPr/>
        </p:nvSpPr>
        <p:spPr bwMode="auto">
          <a:xfrm>
            <a:off x="7945438" y="1938338"/>
            <a:ext cx="549275" cy="5159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endParaRPr lang="en-US" sz="2800" i="1">
              <a:solidFill>
                <a:srgbClr val="FAFD00"/>
              </a:solidFill>
              <a:latin typeface="Times" pitchFamily="-107" charset="0"/>
              <a:ea typeface="+mn-ea"/>
              <a:cs typeface="+mn-cs"/>
            </a:endParaRPr>
          </a:p>
        </p:txBody>
      </p:sp>
      <p:sp>
        <p:nvSpPr>
          <p:cNvPr id="21513" name="Rectangle 9"/>
          <p:cNvSpPr>
            <a:spLocks noChangeArrowheads="1"/>
          </p:cNvSpPr>
          <p:nvPr/>
        </p:nvSpPr>
        <p:spPr bwMode="auto">
          <a:xfrm>
            <a:off x="0" y="3536950"/>
            <a:ext cx="9144000" cy="2011363"/>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4800">
                <a:solidFill>
                  <a:schemeClr val="tx1"/>
                </a:solidFill>
                <a:latin typeface="Radhika-PC" charset="0"/>
              </a:rPr>
              <a:t>ඔබගේ</a:t>
            </a:r>
          </a:p>
          <a:p>
            <a:pPr>
              <a:defRPr/>
            </a:pPr>
            <a:r>
              <a:rPr lang="en-US" sz="4800">
                <a:solidFill>
                  <a:schemeClr val="tx1"/>
                </a:solidFill>
                <a:latin typeface="Radhika-PC" charset="0"/>
              </a:rPr>
              <a:t>¶බයිබල් ලිපි ගොනුව¶ </a:t>
            </a:r>
          </a:p>
          <a:p>
            <a:pPr>
              <a:defRPr/>
            </a:pPr>
            <a:r>
              <a:rPr lang="en-US" sz="4800">
                <a:solidFill>
                  <a:schemeClr val="tx1"/>
                </a:solidFill>
                <a:latin typeface="Radhika-PC" charset="0"/>
              </a:rPr>
              <a:t>විවර කිරීම</a:t>
            </a:r>
          </a:p>
        </p:txBody>
      </p:sp>
      <p:sp>
        <p:nvSpPr>
          <p:cNvPr id="21514" name="Rectangle 10"/>
          <p:cNvSpPr>
            <a:spLocks noChangeArrowheads="1"/>
          </p:cNvSpPr>
          <p:nvPr/>
        </p:nvSpPr>
        <p:spPr bwMode="auto">
          <a:xfrm>
            <a:off x="647700" y="1098550"/>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endParaRPr lang="en-US" sz="4400">
              <a:solidFill>
                <a:srgbClr val="F6FE0A"/>
              </a:solidFill>
              <a:effectLst>
                <a:outerShdw blurRad="38100" dist="38100" dir="2700000" algn="tl">
                  <a:srgbClr val="000000"/>
                </a:outerShdw>
              </a:effectLst>
              <a:latin typeface="Times" charset="0"/>
            </a:endParaRPr>
          </a:p>
          <a:p>
            <a:pPr>
              <a:defRPr/>
            </a:pPr>
            <a:endParaRPr lang="en-US" sz="4400">
              <a:solidFill>
                <a:srgbClr val="F6FE0A"/>
              </a:solidFill>
              <a:effectLst>
                <a:outerShdw blurRad="38100" dist="38100" dir="2700000" algn="tl">
                  <a:srgbClr val="000000"/>
                </a:outerShdw>
              </a:effectLst>
              <a:latin typeface="Times" charset="0"/>
            </a:endParaRPr>
          </a:p>
          <a:p>
            <a:pPr>
              <a:defRPr/>
            </a:pPr>
            <a:endParaRPr lang="en-US" sz="6000" i="1">
              <a:solidFill>
                <a:srgbClr val="F6FE0A"/>
              </a:solidFill>
              <a:latin typeface="Times" charset="0"/>
            </a:endParaRPr>
          </a:p>
        </p:txBody>
      </p:sp>
      <p:sp>
        <p:nvSpPr>
          <p:cNvPr id="62469"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2470" name="Text Box 2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2471" name="Text Box 2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2472" name="Text Box 23"/>
          <p:cNvSpPr txBox="1">
            <a:spLocks noChangeArrowheads="1"/>
          </p:cNvSpPr>
          <p:nvPr/>
        </p:nvSpPr>
        <p:spPr bwMode="auto">
          <a:xfrm>
            <a:off x="8085138" y="6521450"/>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29</a:t>
            </a:r>
          </a:p>
        </p:txBody>
      </p:sp>
      <p:grpSp>
        <p:nvGrpSpPr>
          <p:cNvPr id="62473" name="Group 24"/>
          <p:cNvGrpSpPr>
            <a:grpSpLocks/>
          </p:cNvGrpSpPr>
          <p:nvPr/>
        </p:nvGrpSpPr>
        <p:grpSpPr bwMode="auto">
          <a:xfrm>
            <a:off x="723900" y="1936750"/>
            <a:ext cx="7772400" cy="1143000"/>
            <a:chOff x="456" y="1220"/>
            <a:chExt cx="4896" cy="720"/>
          </a:xfrm>
        </p:grpSpPr>
        <p:sp>
          <p:nvSpPr>
            <p:cNvPr id="21529" name="Rectangle 25"/>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5400" b="1" i="1" dirty="0">
                  <a:solidFill>
                    <a:srgbClr val="F6FE0A"/>
                  </a:solidFill>
                  <a:latin typeface="Radhika-PC" charset="0"/>
                </a:rPr>
                <a:t>මූලික ලෙසට බයිබලය</a:t>
              </a:r>
            </a:p>
          </p:txBody>
        </p:sp>
        <p:sp>
          <p:nvSpPr>
            <p:cNvPr id="21530" name="Rectangle 26"/>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a:solidFill>
                    <a:srgbClr val="FAFD00"/>
                  </a:solidFill>
                  <a:latin typeface="Times" charset="0"/>
                </a:rPr>
                <a:t>®</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slide(fromTop)">
                                      <p:cBhvr>
                                        <p:cTn id="7"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ChangeArrowheads="1"/>
          </p:cNvSpPr>
          <p:nvPr/>
        </p:nvSpPr>
        <p:spPr bwMode="auto">
          <a:xfrm>
            <a:off x="0" y="-219075"/>
            <a:ext cx="9144000" cy="7077075"/>
          </a:xfrm>
          <a:prstGeom prst="rect">
            <a:avLst/>
          </a:prstGeom>
          <a:solidFill>
            <a:schemeClr val="tx2"/>
          </a:solidFill>
          <a:ln w="9525">
            <a:solidFill>
              <a:schemeClr val="tx1"/>
            </a:solidFill>
            <a:miter lim="800000"/>
            <a:headEnd/>
            <a:tailEnd/>
          </a:ln>
        </p:spPr>
        <p:txBody>
          <a:bodyPr wrap="none" anchor="ctr"/>
          <a:lstStyle/>
          <a:p>
            <a:r>
              <a:rPr lang="en-US" sz="2400">
                <a:solidFill>
                  <a:srgbClr val="FFFB0C"/>
                </a:solidFill>
                <a:latin typeface="Times" charset="0"/>
              </a:rPr>
              <a:t> </a:t>
            </a:r>
          </a:p>
        </p:txBody>
      </p:sp>
      <p:sp>
        <p:nvSpPr>
          <p:cNvPr id="9218" name="Rectangle 20"/>
          <p:cNvSpPr>
            <a:spLocks noChangeArrowheads="1"/>
          </p:cNvSpPr>
          <p:nvPr/>
        </p:nvSpPr>
        <p:spPr bwMode="auto">
          <a:xfrm>
            <a:off x="0" y="-230188"/>
            <a:ext cx="9144000" cy="708818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r>
              <a:rPr lang="en-US" sz="4400">
                <a:solidFill>
                  <a:schemeClr val="bg2"/>
                </a:solidFill>
                <a:latin typeface="Lucida Handwriting" charset="0"/>
              </a:rPr>
              <a:t>©</a:t>
            </a:r>
          </a:p>
        </p:txBody>
      </p:sp>
      <p:sp>
        <p:nvSpPr>
          <p:cNvPr id="9219" name="Text Box 3"/>
          <p:cNvSpPr txBox="1">
            <a:spLocks noChangeArrowheads="1"/>
          </p:cNvSpPr>
          <p:nvPr/>
        </p:nvSpPr>
        <p:spPr bwMode="auto">
          <a:xfrm>
            <a:off x="655638" y="774700"/>
            <a:ext cx="1155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endParaRPr lang="en-US" sz="1600" b="1">
              <a:solidFill>
                <a:srgbClr val="FFFB0C"/>
              </a:solidFill>
              <a:latin typeface="Comic Sans MS" charset="0"/>
            </a:endParaRPr>
          </a:p>
        </p:txBody>
      </p:sp>
      <p:sp>
        <p:nvSpPr>
          <p:cNvPr id="9220" name="Text Box 4"/>
          <p:cNvSpPr txBox="1">
            <a:spLocks noChangeArrowheads="1"/>
          </p:cNvSpPr>
          <p:nvPr/>
        </p:nvSpPr>
        <p:spPr bwMode="auto">
          <a:xfrm>
            <a:off x="8624888" y="6027738"/>
            <a:ext cx="473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2000" b="1">
                <a:solidFill>
                  <a:srgbClr val="FFFB0C"/>
                </a:solidFill>
                <a:latin typeface="Comic Sans MS" charset="0"/>
              </a:rPr>
              <a:t> </a:t>
            </a:r>
          </a:p>
        </p:txBody>
      </p:sp>
      <p:sp>
        <p:nvSpPr>
          <p:cNvPr id="9221" name="Text Box 5"/>
          <p:cNvSpPr txBox="1">
            <a:spLocks noChangeArrowheads="1"/>
          </p:cNvSpPr>
          <p:nvPr/>
        </p:nvSpPr>
        <p:spPr bwMode="auto">
          <a:xfrm>
            <a:off x="1806575" y="785813"/>
            <a:ext cx="6462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endParaRPr lang="en-US" sz="2400">
              <a:solidFill>
                <a:srgbClr val="FFFB0C"/>
              </a:solidFill>
              <a:latin typeface="Times" charset="0"/>
            </a:endParaRPr>
          </a:p>
        </p:txBody>
      </p:sp>
      <p:sp>
        <p:nvSpPr>
          <p:cNvPr id="9222" name="Text Box 6"/>
          <p:cNvSpPr txBox="1">
            <a:spLocks noChangeArrowheads="1"/>
          </p:cNvSpPr>
          <p:nvPr/>
        </p:nvSpPr>
        <p:spPr bwMode="auto">
          <a:xfrm>
            <a:off x="1284288" y="17463"/>
            <a:ext cx="6561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400" b="1" i="1">
                <a:solidFill>
                  <a:srgbClr val="FFFFFF"/>
                </a:solidFill>
                <a:latin typeface="Times" charset="0"/>
              </a:rPr>
              <a:t>The Bible…Basically Ministries Int</a:t>
            </a:r>
            <a:r>
              <a:rPr lang="fr-FR" altLang="ja-JP" sz="2400" b="1" i="1">
                <a:solidFill>
                  <a:srgbClr val="FFFFFF"/>
                </a:solidFill>
                <a:latin typeface="Times" charset="0"/>
              </a:rPr>
              <a:t>'</a:t>
            </a:r>
            <a:r>
              <a:rPr lang="en-US" altLang="ja-JP" sz="2400" b="1" i="1">
                <a:solidFill>
                  <a:srgbClr val="FFFFFF"/>
                </a:solidFill>
                <a:latin typeface="Times" charset="0"/>
              </a:rPr>
              <a:t>l</a:t>
            </a:r>
            <a:endParaRPr lang="en-US" sz="2400" b="1" i="1">
              <a:solidFill>
                <a:srgbClr val="FFFFFF"/>
              </a:solidFill>
              <a:latin typeface="Times" charset="0"/>
            </a:endParaRPr>
          </a:p>
        </p:txBody>
      </p:sp>
      <p:sp>
        <p:nvSpPr>
          <p:cNvPr id="9223" name="Text Box 7"/>
          <p:cNvSpPr txBox="1">
            <a:spLocks noChangeArrowheads="1"/>
          </p:cNvSpPr>
          <p:nvPr/>
        </p:nvSpPr>
        <p:spPr bwMode="auto">
          <a:xfrm>
            <a:off x="3603625" y="854075"/>
            <a:ext cx="554037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i="1">
              <a:solidFill>
                <a:srgbClr val="FFFB0C"/>
              </a:solidFill>
              <a:latin typeface="Times" charset="0"/>
            </a:endParaRPr>
          </a:p>
          <a:p>
            <a:pPr>
              <a:lnSpc>
                <a:spcPct val="20000"/>
              </a:lnSpc>
              <a:spcBef>
                <a:spcPct val="50000"/>
              </a:spcBef>
            </a:pPr>
            <a:endParaRPr lang="en-US" sz="1600" b="1" i="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20000"/>
              </a:lnSpc>
              <a:spcBef>
                <a:spcPct val="50000"/>
              </a:spcBef>
            </a:pPr>
            <a:endParaRPr lang="en-US" sz="1600" b="1">
              <a:solidFill>
                <a:srgbClr val="FFFB0C"/>
              </a:solidFill>
              <a:latin typeface="Times" charset="0"/>
            </a:endParaRPr>
          </a:p>
          <a:p>
            <a:pPr>
              <a:lnSpc>
                <a:spcPct val="55000"/>
              </a:lnSpc>
              <a:spcBef>
                <a:spcPct val="50000"/>
              </a:spcBef>
            </a:pPr>
            <a:endParaRPr lang="en-US" sz="1800" b="1" i="1">
              <a:solidFill>
                <a:srgbClr val="FFFB0C"/>
              </a:solidFill>
              <a:latin typeface="Times" charset="0"/>
            </a:endParaRPr>
          </a:p>
        </p:txBody>
      </p:sp>
      <p:sp>
        <p:nvSpPr>
          <p:cNvPr id="9224" name="Text Box 8"/>
          <p:cNvSpPr txBox="1">
            <a:spLocks noChangeArrowheads="1"/>
          </p:cNvSpPr>
          <p:nvPr/>
        </p:nvSpPr>
        <p:spPr bwMode="auto">
          <a:xfrm>
            <a:off x="530225" y="890588"/>
            <a:ext cx="3986213"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i="1">
              <a:solidFill>
                <a:srgbClr val="FFFB0C"/>
              </a:solidFill>
              <a:latin typeface="Times" charset="0"/>
            </a:endParaRPr>
          </a:p>
          <a:p>
            <a:pPr>
              <a:lnSpc>
                <a:spcPct val="25000"/>
              </a:lnSpc>
              <a:spcBef>
                <a:spcPct val="50000"/>
              </a:spcBef>
            </a:pPr>
            <a:endParaRPr lang="en-US" sz="1600" b="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20000"/>
              </a:lnSpc>
              <a:spcBef>
                <a:spcPct val="50000"/>
              </a:spcBef>
            </a:pPr>
            <a:endParaRPr lang="en-US" sz="1600" b="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p:txBody>
      </p:sp>
      <p:sp>
        <p:nvSpPr>
          <p:cNvPr id="9225" name="Text Box 9"/>
          <p:cNvSpPr txBox="1">
            <a:spLocks noChangeArrowheads="1"/>
          </p:cNvSpPr>
          <p:nvPr/>
        </p:nvSpPr>
        <p:spPr bwMode="auto">
          <a:xfrm>
            <a:off x="296863" y="835025"/>
            <a:ext cx="400208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Dr. John Hannah</a:t>
            </a:r>
            <a:endParaRPr lang="en-US" sz="1600" b="1">
              <a:solidFill>
                <a:srgbClr val="FFFB0C"/>
              </a:solidFill>
              <a:latin typeface="Times" charset="0"/>
            </a:endParaRPr>
          </a:p>
          <a:p>
            <a:pPr>
              <a:lnSpc>
                <a:spcPct val="55000"/>
              </a:lnSpc>
              <a:spcBef>
                <a:spcPct val="50000"/>
              </a:spcBef>
            </a:pPr>
            <a:r>
              <a:rPr lang="en-US" sz="1400" b="1" i="1">
                <a:solidFill>
                  <a:srgbClr val="FFFB0C"/>
                </a:solidFill>
                <a:latin typeface="Times" charset="0"/>
              </a:rPr>
              <a:t>Distinguished Professor of Historical Theology</a:t>
            </a:r>
          </a:p>
          <a:p>
            <a:pPr>
              <a:lnSpc>
                <a:spcPct val="55000"/>
              </a:lnSpc>
              <a:spcBef>
                <a:spcPct val="50000"/>
              </a:spcBef>
            </a:pPr>
            <a:r>
              <a:rPr lang="en-US" sz="1400" b="1" i="1">
                <a:solidFill>
                  <a:srgbClr val="FFFB0C"/>
                </a:solidFill>
                <a:latin typeface="Times" charset="0"/>
              </a:rPr>
              <a:t>Research Professor, Historical Theology</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Dallas Theological  Seminary</a:t>
            </a:r>
          </a:p>
          <a:p>
            <a:pPr>
              <a:lnSpc>
                <a:spcPct val="55000"/>
              </a:lnSpc>
              <a:spcBef>
                <a:spcPct val="50000"/>
              </a:spcBef>
            </a:pPr>
            <a:r>
              <a:rPr lang="en-US" sz="1400" b="1" i="1">
                <a:solidFill>
                  <a:srgbClr val="FFFB0C"/>
                </a:solidFill>
                <a:latin typeface="Times" charset="0"/>
              </a:rPr>
              <a:t>Dallas, Texas</a:t>
            </a:r>
            <a:endParaRPr lang="en-US" sz="1200" b="1" i="1">
              <a:solidFill>
                <a:srgbClr val="FFFB0C"/>
              </a:solidFill>
              <a:latin typeface="Times" charset="0"/>
            </a:endParaRPr>
          </a:p>
        </p:txBody>
      </p:sp>
      <p:sp>
        <p:nvSpPr>
          <p:cNvPr id="9226" name="Text Box 11"/>
          <p:cNvSpPr txBox="1">
            <a:spLocks noChangeArrowheads="1"/>
          </p:cNvSpPr>
          <p:nvPr/>
        </p:nvSpPr>
        <p:spPr bwMode="auto">
          <a:xfrm>
            <a:off x="407988" y="3106738"/>
            <a:ext cx="38877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a:solidFill>
                <a:srgbClr val="FFFB0C"/>
              </a:solidFill>
              <a:latin typeface="Times" charset="0"/>
            </a:endParaRPr>
          </a:p>
          <a:p>
            <a:pPr>
              <a:lnSpc>
                <a:spcPct val="55000"/>
              </a:lnSpc>
              <a:spcBef>
                <a:spcPct val="50000"/>
              </a:spcBef>
            </a:pPr>
            <a:r>
              <a:rPr lang="en-US" sz="2000" b="1">
                <a:solidFill>
                  <a:srgbClr val="00CCFF"/>
                </a:solidFill>
                <a:latin typeface="Times" charset="0"/>
              </a:rPr>
              <a:t>Dr. William R. Bright</a:t>
            </a:r>
            <a:r>
              <a:rPr lang="en-US" sz="1600" b="1">
                <a:solidFill>
                  <a:srgbClr val="00CCFF"/>
                </a:solidFill>
                <a:latin typeface="Times" charset="0"/>
              </a:rPr>
              <a:t> </a:t>
            </a:r>
          </a:p>
          <a:p>
            <a:pPr>
              <a:lnSpc>
                <a:spcPct val="55000"/>
              </a:lnSpc>
              <a:spcBef>
                <a:spcPct val="50000"/>
              </a:spcBef>
            </a:pPr>
            <a:r>
              <a:rPr lang="en-US" sz="1400" b="1" i="1">
                <a:solidFill>
                  <a:srgbClr val="FFFB0C"/>
                </a:solidFill>
                <a:latin typeface="Times" charset="0"/>
              </a:rPr>
              <a:t>Late Founder</a:t>
            </a:r>
          </a:p>
          <a:p>
            <a:pPr>
              <a:lnSpc>
                <a:spcPct val="55000"/>
              </a:lnSpc>
              <a:spcBef>
                <a:spcPct val="50000"/>
              </a:spcBef>
            </a:pPr>
            <a:r>
              <a:rPr lang="en-US" sz="1400" b="1" i="1">
                <a:solidFill>
                  <a:srgbClr val="FFFB0C"/>
                </a:solidFill>
                <a:latin typeface="Times" charset="0"/>
              </a:rPr>
              <a:t>Campus Crusade for Christ</a:t>
            </a:r>
          </a:p>
          <a:p>
            <a:pPr>
              <a:lnSpc>
                <a:spcPct val="55000"/>
              </a:lnSpc>
              <a:spcBef>
                <a:spcPct val="50000"/>
              </a:spcBef>
            </a:pPr>
            <a:r>
              <a:rPr lang="en-US" sz="1400" b="1" i="1">
                <a:solidFill>
                  <a:srgbClr val="FFFB0C"/>
                </a:solidFill>
                <a:latin typeface="Times" charset="0"/>
              </a:rPr>
              <a:t>Orlando, Florida</a:t>
            </a:r>
            <a:endParaRPr lang="en-US" sz="1600" b="1" i="1">
              <a:solidFill>
                <a:srgbClr val="FFFB0C"/>
              </a:solidFill>
              <a:latin typeface="Times" charset="0"/>
            </a:endParaRPr>
          </a:p>
        </p:txBody>
      </p:sp>
      <p:sp>
        <p:nvSpPr>
          <p:cNvPr id="9227" name="Text Box 12"/>
          <p:cNvSpPr txBox="1">
            <a:spLocks noChangeArrowheads="1"/>
          </p:cNvSpPr>
          <p:nvPr/>
        </p:nvSpPr>
        <p:spPr bwMode="auto">
          <a:xfrm>
            <a:off x="496888" y="2089150"/>
            <a:ext cx="3665537"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Dr. Mark Bailey</a:t>
            </a:r>
            <a:endParaRPr lang="en-US" sz="1600" b="1" i="1">
              <a:solidFill>
                <a:srgbClr val="00CCFF"/>
              </a:solidFill>
              <a:latin typeface="Times" charset="0"/>
            </a:endParaRPr>
          </a:p>
          <a:p>
            <a:pPr>
              <a:lnSpc>
                <a:spcPct val="55000"/>
              </a:lnSpc>
              <a:spcBef>
                <a:spcPct val="50000"/>
              </a:spcBef>
            </a:pPr>
            <a:r>
              <a:rPr lang="en-US" sz="1400" b="1" i="1">
                <a:solidFill>
                  <a:srgbClr val="FFFB0C"/>
                </a:solidFill>
                <a:latin typeface="Times" charset="0"/>
              </a:rPr>
              <a:t>President</a:t>
            </a:r>
          </a:p>
          <a:p>
            <a:pPr>
              <a:lnSpc>
                <a:spcPct val="55000"/>
              </a:lnSpc>
              <a:spcBef>
                <a:spcPct val="50000"/>
              </a:spcBef>
            </a:pPr>
            <a:r>
              <a:rPr lang="en-US" sz="1400" b="1" i="1">
                <a:solidFill>
                  <a:srgbClr val="FFFB0C"/>
                </a:solidFill>
                <a:latin typeface="Times" charset="0"/>
              </a:rPr>
              <a:t>Dallas Theological Seminary</a:t>
            </a:r>
          </a:p>
          <a:p>
            <a:pPr>
              <a:lnSpc>
                <a:spcPct val="55000"/>
              </a:lnSpc>
              <a:spcBef>
                <a:spcPct val="50000"/>
              </a:spcBef>
            </a:pPr>
            <a:r>
              <a:rPr lang="en-US" sz="1400" b="1" i="1">
                <a:solidFill>
                  <a:srgbClr val="FFFB0C"/>
                </a:solidFill>
                <a:latin typeface="Times" charset="0"/>
              </a:rPr>
              <a:t>Dallas, Texas</a:t>
            </a:r>
            <a:endParaRPr lang="en-US" sz="1600" b="1" i="1">
              <a:solidFill>
                <a:srgbClr val="FFFB0C"/>
              </a:solidFill>
              <a:latin typeface="Times" charset="0"/>
            </a:endParaRPr>
          </a:p>
        </p:txBody>
      </p:sp>
      <p:sp>
        <p:nvSpPr>
          <p:cNvPr id="9228" name="Text Box 13"/>
          <p:cNvSpPr txBox="1">
            <a:spLocks noChangeArrowheads="1"/>
          </p:cNvSpPr>
          <p:nvPr/>
        </p:nvSpPr>
        <p:spPr bwMode="auto">
          <a:xfrm>
            <a:off x="4730750" y="5189538"/>
            <a:ext cx="357822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Dr. Kenneth Horton</a:t>
            </a:r>
          </a:p>
          <a:p>
            <a:pPr>
              <a:lnSpc>
                <a:spcPct val="55000"/>
              </a:lnSpc>
              <a:spcBef>
                <a:spcPct val="50000"/>
              </a:spcBef>
            </a:pPr>
            <a:r>
              <a:rPr lang="en-US" sz="1400" b="1" i="1">
                <a:solidFill>
                  <a:srgbClr val="FFFB0C"/>
                </a:solidFill>
                <a:latin typeface="Times" charset="0"/>
              </a:rPr>
              <a:t>Senior Pastor</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McKinney Memorial Bible Church</a:t>
            </a:r>
          </a:p>
          <a:p>
            <a:pPr>
              <a:lnSpc>
                <a:spcPct val="55000"/>
              </a:lnSpc>
              <a:spcBef>
                <a:spcPct val="50000"/>
              </a:spcBef>
            </a:pPr>
            <a:r>
              <a:rPr lang="en-US" sz="1400" b="1" i="1">
                <a:solidFill>
                  <a:srgbClr val="FFFB0C"/>
                </a:solidFill>
                <a:latin typeface="Times" charset="0"/>
              </a:rPr>
              <a:t> Ft. Worth, Texas</a:t>
            </a:r>
            <a:endParaRPr lang="en-US" sz="1600" b="1" i="1">
              <a:solidFill>
                <a:srgbClr val="FFFB0C"/>
              </a:solidFill>
              <a:latin typeface="Times" charset="0"/>
            </a:endParaRPr>
          </a:p>
        </p:txBody>
      </p:sp>
      <p:sp>
        <p:nvSpPr>
          <p:cNvPr id="9229" name="Text Box 15"/>
          <p:cNvSpPr txBox="1">
            <a:spLocks noChangeArrowheads="1"/>
          </p:cNvSpPr>
          <p:nvPr/>
        </p:nvSpPr>
        <p:spPr bwMode="auto">
          <a:xfrm>
            <a:off x="4614863" y="2116138"/>
            <a:ext cx="38100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a:solidFill>
                <a:srgbClr val="FFFB0C"/>
              </a:solidFill>
              <a:latin typeface="Times" charset="0"/>
            </a:endParaRPr>
          </a:p>
          <a:p>
            <a:pPr>
              <a:lnSpc>
                <a:spcPct val="55000"/>
              </a:lnSpc>
              <a:spcBef>
                <a:spcPct val="50000"/>
              </a:spcBef>
            </a:pPr>
            <a:r>
              <a:rPr lang="en-US" sz="2000" b="1">
                <a:solidFill>
                  <a:srgbClr val="00CCFF"/>
                </a:solidFill>
                <a:latin typeface="Times" charset="0"/>
              </a:rPr>
              <a:t>John Maisel    Kurt Nelson</a:t>
            </a:r>
          </a:p>
          <a:p>
            <a:pPr>
              <a:lnSpc>
                <a:spcPct val="55000"/>
              </a:lnSpc>
              <a:spcBef>
                <a:spcPct val="50000"/>
              </a:spcBef>
            </a:pPr>
            <a:r>
              <a:rPr lang="en-US" sz="1400" b="1" i="1">
                <a:solidFill>
                  <a:srgbClr val="FFFB0C"/>
                </a:solidFill>
                <a:latin typeface="Times" charset="0"/>
              </a:rPr>
              <a:t>        President          Exec. Vice President</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East/West Ministries</a:t>
            </a:r>
          </a:p>
          <a:p>
            <a:pPr>
              <a:lnSpc>
                <a:spcPct val="55000"/>
              </a:lnSpc>
              <a:spcBef>
                <a:spcPct val="50000"/>
              </a:spcBef>
            </a:pPr>
            <a:r>
              <a:rPr lang="en-US" sz="1400" b="1" i="1">
                <a:solidFill>
                  <a:srgbClr val="FFFB0C"/>
                </a:solidFill>
                <a:latin typeface="Times" charset="0"/>
              </a:rPr>
              <a:t>Dallas, Texas</a:t>
            </a:r>
            <a:endParaRPr lang="en-US" sz="1600" b="1" i="1">
              <a:solidFill>
                <a:srgbClr val="FFFB0C"/>
              </a:solidFill>
              <a:latin typeface="Times" charset="0"/>
            </a:endParaRPr>
          </a:p>
        </p:txBody>
      </p:sp>
      <p:sp>
        <p:nvSpPr>
          <p:cNvPr id="9230" name="Text Box 16"/>
          <p:cNvSpPr txBox="1">
            <a:spLocks noChangeArrowheads="1"/>
          </p:cNvSpPr>
          <p:nvPr/>
        </p:nvSpPr>
        <p:spPr bwMode="auto">
          <a:xfrm>
            <a:off x="155575" y="4132263"/>
            <a:ext cx="4445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a:solidFill>
                <a:srgbClr val="FFFB0C"/>
              </a:solidFill>
              <a:latin typeface="Times" charset="0"/>
            </a:endParaRPr>
          </a:p>
          <a:p>
            <a:pPr>
              <a:lnSpc>
                <a:spcPct val="55000"/>
              </a:lnSpc>
              <a:spcBef>
                <a:spcPct val="50000"/>
              </a:spcBef>
            </a:pPr>
            <a:r>
              <a:rPr lang="en-US" sz="2000" b="1">
                <a:solidFill>
                  <a:srgbClr val="00CCFF"/>
                </a:solidFill>
                <a:latin typeface="Times" charset="0"/>
              </a:rPr>
              <a:t>Rev. Douglas Valenzuela</a:t>
            </a:r>
            <a:r>
              <a:rPr lang="en-US" sz="1600" b="1">
                <a:solidFill>
                  <a:srgbClr val="00CCFF"/>
                </a:solidFill>
                <a:latin typeface="Times" charset="0"/>
              </a:rPr>
              <a:t> </a:t>
            </a:r>
          </a:p>
          <a:p>
            <a:pPr>
              <a:lnSpc>
                <a:spcPct val="55000"/>
              </a:lnSpc>
              <a:spcBef>
                <a:spcPct val="50000"/>
              </a:spcBef>
            </a:pPr>
            <a:r>
              <a:rPr lang="en-US" sz="1400" b="1" i="1">
                <a:solidFill>
                  <a:srgbClr val="FFFB0C"/>
                </a:solidFill>
                <a:latin typeface="Times" charset="0"/>
              </a:rPr>
              <a:t>Senior Pastor</a:t>
            </a:r>
            <a:r>
              <a:rPr lang="en-US" sz="1400" b="1">
                <a:solidFill>
                  <a:srgbClr val="FFFB0C"/>
                </a:solidFill>
                <a:latin typeface="Times" charset="0"/>
              </a:rPr>
              <a:t>, </a:t>
            </a:r>
            <a:r>
              <a:rPr lang="en-US" sz="1400" b="1" i="1">
                <a:solidFill>
                  <a:srgbClr val="FFFB0C"/>
                </a:solidFill>
                <a:latin typeface="Times" charset="0"/>
              </a:rPr>
              <a:t>Conservative Baptist  Missions</a:t>
            </a:r>
          </a:p>
          <a:p>
            <a:pPr>
              <a:lnSpc>
                <a:spcPct val="55000"/>
              </a:lnSpc>
              <a:spcBef>
                <a:spcPct val="50000"/>
              </a:spcBef>
            </a:pPr>
            <a:r>
              <a:rPr lang="en-US" sz="1400" b="1" i="1">
                <a:solidFill>
                  <a:srgbClr val="FFFB0C"/>
                </a:solidFill>
                <a:latin typeface="Times" charset="0"/>
              </a:rPr>
              <a:t>Chiesa Battista Evangelica di Casoria</a:t>
            </a:r>
          </a:p>
          <a:p>
            <a:pPr>
              <a:lnSpc>
                <a:spcPct val="55000"/>
              </a:lnSpc>
              <a:spcBef>
                <a:spcPct val="50000"/>
              </a:spcBef>
            </a:pPr>
            <a:r>
              <a:rPr lang="en-US" sz="1400" b="1" i="1">
                <a:solidFill>
                  <a:srgbClr val="FFFB0C"/>
                </a:solidFill>
                <a:latin typeface="Times" charset="0"/>
              </a:rPr>
              <a:t>Naples, Italy</a:t>
            </a:r>
            <a:endParaRPr lang="en-US" sz="1800" i="1">
              <a:solidFill>
                <a:srgbClr val="FFFB0C"/>
              </a:solidFill>
              <a:latin typeface="Times" charset="0"/>
            </a:endParaRPr>
          </a:p>
        </p:txBody>
      </p:sp>
      <p:sp>
        <p:nvSpPr>
          <p:cNvPr id="9231" name="Text Box 17"/>
          <p:cNvSpPr txBox="1">
            <a:spLocks noChangeArrowheads="1"/>
          </p:cNvSpPr>
          <p:nvPr/>
        </p:nvSpPr>
        <p:spPr bwMode="auto">
          <a:xfrm>
            <a:off x="109538" y="5170488"/>
            <a:ext cx="451643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400" b="1">
              <a:solidFill>
                <a:srgbClr val="FFFB0C"/>
              </a:solidFill>
              <a:latin typeface="Times" charset="0"/>
            </a:endParaRPr>
          </a:p>
          <a:p>
            <a:pPr>
              <a:lnSpc>
                <a:spcPct val="55000"/>
              </a:lnSpc>
              <a:spcBef>
                <a:spcPct val="50000"/>
              </a:spcBef>
            </a:pPr>
            <a:r>
              <a:rPr lang="en-US" sz="2000" b="1">
                <a:solidFill>
                  <a:srgbClr val="00CCFF"/>
                </a:solidFill>
                <a:latin typeface="Times" charset="0"/>
              </a:rPr>
              <a:t>Karyn Granger</a:t>
            </a:r>
            <a:endParaRPr lang="en-US" sz="1600" b="1">
              <a:solidFill>
                <a:srgbClr val="00CCFF"/>
              </a:solidFill>
              <a:latin typeface="Times" charset="0"/>
            </a:endParaRPr>
          </a:p>
          <a:p>
            <a:pPr>
              <a:lnSpc>
                <a:spcPct val="55000"/>
              </a:lnSpc>
              <a:spcBef>
                <a:spcPct val="50000"/>
              </a:spcBef>
            </a:pPr>
            <a:r>
              <a:rPr lang="en-US" sz="1400" b="1" i="1">
                <a:solidFill>
                  <a:srgbClr val="FFFB0C"/>
                </a:solidFill>
                <a:latin typeface="Times" charset="0"/>
              </a:rPr>
              <a:t>Director of Bible Studies</a:t>
            </a:r>
          </a:p>
          <a:p>
            <a:pPr>
              <a:lnSpc>
                <a:spcPct val="55000"/>
              </a:lnSpc>
              <a:spcBef>
                <a:spcPct val="50000"/>
              </a:spcBef>
            </a:pPr>
            <a:r>
              <a:rPr lang="en-US" sz="1400" b="1" i="1">
                <a:solidFill>
                  <a:srgbClr val="FFFB0C"/>
                </a:solidFill>
                <a:latin typeface="Times" charset="0"/>
              </a:rPr>
              <a:t>Southwest Christian Schools</a:t>
            </a:r>
          </a:p>
          <a:p>
            <a:pPr>
              <a:lnSpc>
                <a:spcPct val="55000"/>
              </a:lnSpc>
              <a:spcBef>
                <a:spcPct val="50000"/>
              </a:spcBef>
            </a:pPr>
            <a:r>
              <a:rPr lang="en-US" sz="1400" b="1" i="1">
                <a:solidFill>
                  <a:srgbClr val="FFFB0C"/>
                </a:solidFill>
                <a:latin typeface="Times" charset="0"/>
              </a:rPr>
              <a:t>Ft. Worth, Texas</a:t>
            </a:r>
            <a:endParaRPr lang="en-US" sz="1600" b="1" i="1">
              <a:solidFill>
                <a:srgbClr val="FFFB0C"/>
              </a:solidFill>
              <a:latin typeface="Times" charset="0"/>
            </a:endParaRPr>
          </a:p>
        </p:txBody>
      </p:sp>
      <p:sp>
        <p:nvSpPr>
          <p:cNvPr id="9232" name="Text Box 18"/>
          <p:cNvSpPr txBox="1">
            <a:spLocks noChangeArrowheads="1"/>
          </p:cNvSpPr>
          <p:nvPr/>
        </p:nvSpPr>
        <p:spPr bwMode="auto">
          <a:xfrm>
            <a:off x="4964113" y="3067050"/>
            <a:ext cx="3116262"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62D6AC"/>
              </a:solidFill>
              <a:latin typeface="Times" charset="0"/>
            </a:endParaRPr>
          </a:p>
          <a:p>
            <a:pPr>
              <a:lnSpc>
                <a:spcPct val="55000"/>
              </a:lnSpc>
              <a:spcBef>
                <a:spcPct val="50000"/>
              </a:spcBef>
            </a:pPr>
            <a:r>
              <a:rPr lang="en-US" sz="2000" b="1">
                <a:solidFill>
                  <a:srgbClr val="00CCFF"/>
                </a:solidFill>
                <a:latin typeface="Times" charset="0"/>
              </a:rPr>
              <a:t>Vasily Dimitrievski</a:t>
            </a:r>
            <a:endParaRPr lang="en-US" sz="1600" b="1">
              <a:solidFill>
                <a:srgbClr val="00CCFF"/>
              </a:solidFill>
              <a:latin typeface="Times" charset="0"/>
            </a:endParaRPr>
          </a:p>
          <a:p>
            <a:pPr>
              <a:lnSpc>
                <a:spcPct val="55000"/>
              </a:lnSpc>
              <a:spcBef>
                <a:spcPct val="50000"/>
              </a:spcBef>
            </a:pPr>
            <a:r>
              <a:rPr lang="en-US" sz="1400" b="1" i="1">
                <a:solidFill>
                  <a:srgbClr val="FFFB0C"/>
                </a:solidFill>
                <a:latin typeface="Times" charset="0"/>
              </a:rPr>
              <a:t>Director for Russia</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Global Missions Fellowship (e3)</a:t>
            </a:r>
          </a:p>
          <a:p>
            <a:pPr>
              <a:lnSpc>
                <a:spcPct val="55000"/>
              </a:lnSpc>
              <a:spcBef>
                <a:spcPct val="50000"/>
              </a:spcBef>
            </a:pPr>
            <a:r>
              <a:rPr lang="en-US" sz="1400" b="1" i="1">
                <a:solidFill>
                  <a:srgbClr val="FFFB0C"/>
                </a:solidFill>
                <a:latin typeface="Times" charset="0"/>
              </a:rPr>
              <a:t>Penza, Russia</a:t>
            </a:r>
            <a:endParaRPr lang="en-US" sz="1400" i="1">
              <a:solidFill>
                <a:srgbClr val="FFFB0C"/>
              </a:solidFill>
              <a:latin typeface="Times" charset="0"/>
            </a:endParaRPr>
          </a:p>
        </p:txBody>
      </p:sp>
      <p:sp>
        <p:nvSpPr>
          <p:cNvPr id="9233" name="Text Box 19"/>
          <p:cNvSpPr txBox="1">
            <a:spLocks noChangeArrowheads="1"/>
          </p:cNvSpPr>
          <p:nvPr/>
        </p:nvSpPr>
        <p:spPr bwMode="auto">
          <a:xfrm>
            <a:off x="3471863" y="517525"/>
            <a:ext cx="2814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2000" b="1" i="1">
                <a:solidFill>
                  <a:srgbClr val="FFFFFF"/>
                </a:solidFill>
                <a:latin typeface="Times" charset="0"/>
              </a:rPr>
              <a:t>Committee of Reference</a:t>
            </a:r>
          </a:p>
        </p:txBody>
      </p:sp>
      <p:sp>
        <p:nvSpPr>
          <p:cNvPr id="9234" name="Text Box 27"/>
          <p:cNvSpPr txBox="1">
            <a:spLocks noChangeArrowheads="1"/>
          </p:cNvSpPr>
          <p:nvPr/>
        </p:nvSpPr>
        <p:spPr bwMode="auto">
          <a:xfrm>
            <a:off x="479425" y="6548438"/>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237596" name="Rectangle 28"/>
          <p:cNvSpPr>
            <a:spLocks noChangeArrowheads="1"/>
          </p:cNvSpPr>
          <p:nvPr/>
        </p:nvSpPr>
        <p:spPr bwMode="auto">
          <a:xfrm>
            <a:off x="7583488" y="65389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237597" name="Text Box 29"/>
          <p:cNvSpPr txBox="1">
            <a:spLocks noChangeArrowheads="1"/>
          </p:cNvSpPr>
          <p:nvPr/>
        </p:nvSpPr>
        <p:spPr bwMode="auto">
          <a:xfrm>
            <a:off x="8131175" y="6537325"/>
            <a:ext cx="339725" cy="247650"/>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000" b="1" smtClean="0">
                <a:solidFill>
                  <a:schemeClr val="tx1"/>
                </a:solidFill>
                <a:effectLst>
                  <a:outerShdw blurRad="38100" dist="38100" dir="2700000" algn="tl">
                    <a:srgbClr val="000000"/>
                  </a:outerShdw>
                </a:effectLst>
                <a:latin typeface="Comic Sans MS" charset="0"/>
              </a:rPr>
              <a:t>03</a:t>
            </a:r>
          </a:p>
        </p:txBody>
      </p:sp>
      <p:sp>
        <p:nvSpPr>
          <p:cNvPr id="9237" name="Text Box 30"/>
          <p:cNvSpPr txBox="1">
            <a:spLocks noChangeArrowheads="1"/>
          </p:cNvSpPr>
          <p:nvPr/>
        </p:nvSpPr>
        <p:spPr bwMode="auto">
          <a:xfrm>
            <a:off x="4852988" y="4106863"/>
            <a:ext cx="357822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Dr. Ted Kitchens</a:t>
            </a:r>
          </a:p>
          <a:p>
            <a:pPr>
              <a:lnSpc>
                <a:spcPct val="55000"/>
              </a:lnSpc>
              <a:spcBef>
                <a:spcPct val="50000"/>
              </a:spcBef>
            </a:pPr>
            <a:r>
              <a:rPr lang="en-US" sz="1400" b="1" i="1">
                <a:solidFill>
                  <a:srgbClr val="FFFB0C"/>
                </a:solidFill>
                <a:latin typeface="Times" charset="0"/>
              </a:rPr>
              <a:t>Senior Pastor</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Christ Chapel Bible Church</a:t>
            </a:r>
          </a:p>
          <a:p>
            <a:pPr>
              <a:lnSpc>
                <a:spcPct val="55000"/>
              </a:lnSpc>
              <a:spcBef>
                <a:spcPct val="50000"/>
              </a:spcBef>
            </a:pPr>
            <a:r>
              <a:rPr lang="en-US" sz="1400" b="1" i="1">
                <a:solidFill>
                  <a:srgbClr val="FFFB0C"/>
                </a:solidFill>
                <a:latin typeface="Times" charset="0"/>
              </a:rPr>
              <a:t> Ft. Worth, Texas</a:t>
            </a:r>
            <a:endParaRPr lang="en-US" sz="1600" b="1" i="1">
              <a:solidFill>
                <a:srgbClr val="FFFB0C"/>
              </a:solidFill>
              <a:latin typeface="Times" charset="0"/>
            </a:endParaRPr>
          </a:p>
        </p:txBody>
      </p:sp>
      <p:sp>
        <p:nvSpPr>
          <p:cNvPr id="9238" name="Text Box 32"/>
          <p:cNvSpPr txBox="1">
            <a:spLocks noChangeArrowheads="1"/>
          </p:cNvSpPr>
          <p:nvPr/>
        </p:nvSpPr>
        <p:spPr bwMode="auto">
          <a:xfrm>
            <a:off x="4999038" y="874713"/>
            <a:ext cx="3116262"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Dr. Rick Griffith</a:t>
            </a:r>
            <a:r>
              <a:rPr lang="en-US" sz="1600" b="1">
                <a:solidFill>
                  <a:srgbClr val="00CCFF"/>
                </a:solidFill>
                <a:latin typeface="Times" charset="0"/>
              </a:rPr>
              <a:t> </a:t>
            </a:r>
          </a:p>
          <a:p>
            <a:pPr>
              <a:lnSpc>
                <a:spcPct val="55000"/>
              </a:lnSpc>
              <a:spcBef>
                <a:spcPct val="50000"/>
              </a:spcBef>
            </a:pPr>
            <a:r>
              <a:rPr lang="en-US" sz="1400" b="1" i="1">
                <a:solidFill>
                  <a:srgbClr val="FFFB0C"/>
                </a:solidFill>
                <a:latin typeface="Times" charset="0"/>
              </a:rPr>
              <a:t>Doctor of Ministry Director</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Assoc. Professor in Biblical Studies</a:t>
            </a:r>
          </a:p>
          <a:p>
            <a:pPr>
              <a:lnSpc>
                <a:spcPct val="55000"/>
              </a:lnSpc>
              <a:spcBef>
                <a:spcPct val="50000"/>
              </a:spcBef>
            </a:pPr>
            <a:r>
              <a:rPr lang="en-US" sz="1400" b="1" i="1">
                <a:solidFill>
                  <a:srgbClr val="FFFB0C"/>
                </a:solidFill>
                <a:latin typeface="Times" charset="0"/>
              </a:rPr>
              <a:t>Singapore Bible College</a:t>
            </a:r>
          </a:p>
          <a:p>
            <a:pPr>
              <a:lnSpc>
                <a:spcPct val="55000"/>
              </a:lnSpc>
              <a:spcBef>
                <a:spcPct val="50000"/>
              </a:spcBef>
            </a:pPr>
            <a:r>
              <a:rPr lang="en-US" sz="1400" b="1" i="1">
                <a:solidFill>
                  <a:srgbClr val="FFFB0C"/>
                </a:solidFill>
                <a:latin typeface="Times" charset="0"/>
              </a:rPr>
              <a:t>Republic of Singapore</a:t>
            </a:r>
            <a:endParaRPr lang="en-US" sz="1200" b="1" i="1">
              <a:solidFill>
                <a:srgbClr val="FFFB0C"/>
              </a:solidFill>
              <a:latin typeface="Times"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533400"/>
            <a:ext cx="7997825" cy="57658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3"/>
          <p:cNvSpPr>
            <a:spLocks noChangeArrowheads="1"/>
          </p:cNvSpPr>
          <p:nvPr/>
        </p:nvSpPr>
        <p:spPr bwMode="auto">
          <a:xfrm>
            <a:off x="576263" y="660400"/>
            <a:ext cx="7996237"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p>
            <a:endParaRPr lang="en-US"/>
          </a:p>
        </p:txBody>
      </p:sp>
      <p:sp>
        <p:nvSpPr>
          <p:cNvPr id="64515"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4516"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4517" name="Text Box 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4518"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30</a:t>
            </a:r>
          </a:p>
        </p:txBody>
      </p:sp>
      <p:sp>
        <p:nvSpPr>
          <p:cNvPr id="64519" name="Rectangle 8"/>
          <p:cNvSpPr>
            <a:spLocks noChangeArrowheads="1"/>
          </p:cNvSpPr>
          <p:nvPr/>
        </p:nvSpPr>
        <p:spPr bwMode="auto">
          <a:xfrm>
            <a:off x="4264025" y="2462213"/>
            <a:ext cx="728663" cy="717550"/>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sz="1200">
                <a:solidFill>
                  <a:schemeClr val="bg1"/>
                </a:solidFill>
                <a:latin typeface="Radhika-PC" charset="0"/>
              </a:rPr>
              <a:t>බයිබල් </a:t>
            </a:r>
          </a:p>
          <a:p>
            <a:r>
              <a:rPr lang="en-US" sz="1200">
                <a:solidFill>
                  <a:schemeClr val="bg1"/>
                </a:solidFill>
                <a:latin typeface="Radhika-PC" charset="0"/>
              </a:rPr>
              <a:t>ලිපි ගොනුව</a:t>
            </a:r>
            <a:endParaRPr lang="zh-CN" altLang="en-US" sz="1200" b="1">
              <a:solidFill>
                <a:schemeClr val="bg1"/>
              </a:solidFill>
              <a:ea typeface="SimSun" charset="0"/>
              <a:cs typeface="SimSun" charset="0"/>
            </a:endParaRP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520700"/>
            <a:ext cx="8027987" cy="5783263"/>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6562" name="Rectangle 3"/>
          <p:cNvSpPr>
            <a:spLocks noChangeArrowheads="1"/>
          </p:cNvSpPr>
          <p:nvPr/>
        </p:nvSpPr>
        <p:spPr bwMode="auto">
          <a:xfrm>
            <a:off x="1262063" y="508000"/>
            <a:ext cx="6738937"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p>
            <a:endParaRPr lang="en-US"/>
          </a:p>
        </p:txBody>
      </p:sp>
      <p:sp>
        <p:nvSpPr>
          <p:cNvPr id="66563"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6564"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6565" name="Text Box 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6566"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31</a:t>
            </a:r>
          </a:p>
        </p:txBody>
      </p:sp>
      <p:sp>
        <p:nvSpPr>
          <p:cNvPr id="8" name="Rectangle 8"/>
          <p:cNvSpPr>
            <a:spLocks noChangeArrowheads="1"/>
          </p:cNvSpPr>
          <p:nvPr/>
        </p:nvSpPr>
        <p:spPr bwMode="auto">
          <a:xfrm>
            <a:off x="4249961" y="1333499"/>
            <a:ext cx="724544" cy="1120275"/>
          </a:xfrm>
          <a:prstGeom prst="rect">
            <a:avLst/>
          </a:prstGeom>
          <a:solidFill>
            <a:schemeClr val="tx1"/>
          </a:solidFill>
          <a:ln w="38100">
            <a:solidFill>
              <a:srgbClr val="000000"/>
            </a:solidFill>
            <a:miter lim="800000"/>
            <a:headEnd/>
            <a:tailEnd/>
          </a:ln>
          <a:scene3d>
            <a:camera prst="isometricOffAxis1Right"/>
            <a:lightRig rig="threePt" dir="t"/>
          </a:scene3d>
        </p:spPr>
        <p:txBody>
          <a:bodyPr wrap="none" anchor="ctr">
            <a:normAutofit/>
          </a:bodyPr>
          <a:lstStyle/>
          <a:p>
            <a:pPr>
              <a:defRPr/>
            </a:pPr>
            <a:r>
              <a:rPr lang="si-LK" sz="1600" dirty="0">
                <a:solidFill>
                  <a:schemeClr val="bg1"/>
                </a:solidFill>
                <a:latin typeface="Radhika-PC" pitchFamily="2" charset="0"/>
                <a:ea typeface="ＭＳ Ｐゴシック" pitchFamily="34" charset="-128"/>
                <a:cs typeface="+mn-cs"/>
              </a:rPr>
              <a:t>බයිබල් </a:t>
            </a:r>
            <a:endParaRPr lang="en-US" sz="1600" dirty="0">
              <a:solidFill>
                <a:schemeClr val="bg1"/>
              </a:solidFill>
              <a:latin typeface="Radhika-PC" pitchFamily="2" charset="0"/>
              <a:ea typeface="ＭＳ Ｐゴシック" pitchFamily="34" charset="-128"/>
              <a:cs typeface="+mn-cs"/>
            </a:endParaRPr>
          </a:p>
          <a:p>
            <a:pPr>
              <a:defRPr/>
            </a:pPr>
            <a:r>
              <a:rPr lang="si-LK" sz="1600" dirty="0">
                <a:solidFill>
                  <a:schemeClr val="bg1"/>
                </a:solidFill>
                <a:latin typeface="Radhika-PC" pitchFamily="2" charset="0"/>
                <a:ea typeface="ＭＳ Ｐゴシック" pitchFamily="34" charset="-128"/>
                <a:cs typeface="+mn-cs"/>
              </a:rPr>
              <a:t>ලිපි </a:t>
            </a:r>
            <a:endParaRPr lang="en-US" sz="1600" dirty="0">
              <a:solidFill>
                <a:schemeClr val="bg1"/>
              </a:solidFill>
              <a:latin typeface="Radhika-PC" pitchFamily="2" charset="0"/>
              <a:ea typeface="ＭＳ Ｐゴシック" pitchFamily="34" charset="-128"/>
              <a:cs typeface="+mn-cs"/>
            </a:endParaRPr>
          </a:p>
          <a:p>
            <a:pPr>
              <a:defRPr/>
            </a:pPr>
            <a:r>
              <a:rPr lang="si-LK" sz="1600" dirty="0">
                <a:solidFill>
                  <a:schemeClr val="bg1"/>
                </a:solidFill>
                <a:latin typeface="Radhika-PC" pitchFamily="2" charset="0"/>
                <a:ea typeface="ＭＳ Ｐゴシック" pitchFamily="34" charset="-128"/>
                <a:cs typeface="+mn-cs"/>
              </a:rPr>
              <a:t>ගොනුව</a:t>
            </a:r>
            <a:endParaRPr lang="zh-CN" altLang="en-US" sz="1600" b="1" dirty="0">
              <a:solidFill>
                <a:schemeClr val="bg1"/>
              </a:solidFill>
              <a:latin typeface="Arial" pitchFamily="34" charset="0"/>
              <a:ea typeface="SimSun" pitchFamily="2" charset="-122"/>
              <a:cs typeface="+mn-cs"/>
            </a:endParaRP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8610"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8611"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8612"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32</a:t>
            </a:r>
          </a:p>
        </p:txBody>
      </p:sp>
      <p:sp>
        <p:nvSpPr>
          <p:cNvPr id="68613" name="Rectangle 8"/>
          <p:cNvSpPr>
            <a:spLocks noChangeArrowheads="1"/>
          </p:cNvSpPr>
          <p:nvPr/>
        </p:nvSpPr>
        <p:spPr bwMode="auto">
          <a:xfrm>
            <a:off x="4862513" y="1857375"/>
            <a:ext cx="1225550" cy="869950"/>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800" b="1">
                <a:solidFill>
                  <a:schemeClr val="bg2"/>
                </a:solidFill>
                <a:ea typeface="SimSun" charset="0"/>
                <a:cs typeface="SimSun" charset="0"/>
              </a:rPr>
              <a:t>BIBLE</a:t>
            </a:r>
            <a:br>
              <a:rPr lang="en-US" altLang="zh-CN" sz="2800" b="1">
                <a:solidFill>
                  <a:schemeClr val="bg2"/>
                </a:solidFill>
                <a:ea typeface="SimSun" charset="0"/>
                <a:cs typeface="SimSun" charset="0"/>
              </a:rPr>
            </a:br>
            <a:r>
              <a:rPr lang="en-US" altLang="zh-CN" sz="2800" b="1">
                <a:solidFill>
                  <a:schemeClr val="bg2"/>
                </a:solidFill>
                <a:ea typeface="SimSun" charset="0"/>
                <a:cs typeface="SimSun" charset="0"/>
              </a:rPr>
              <a:t>FILE</a:t>
            </a:r>
            <a:endParaRPr lang="zh-CN" altLang="en-US" sz="2800" b="1">
              <a:solidFill>
                <a:schemeClr val="bg2"/>
              </a:solidFill>
              <a:ea typeface="SimSun" charset="0"/>
              <a:cs typeface="SimSun" charset="0"/>
            </a:endParaRPr>
          </a:p>
        </p:txBody>
      </p:sp>
      <p:pic>
        <p:nvPicPr>
          <p:cNvPr id="6861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587375"/>
            <a:ext cx="8013700" cy="5773738"/>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8615" name="Text Box 5"/>
          <p:cNvSpPr txBox="1">
            <a:spLocks noChangeArrowheads="1"/>
          </p:cNvSpPr>
          <p:nvPr/>
        </p:nvSpPr>
        <p:spPr bwMode="auto">
          <a:xfrm>
            <a:off x="8566150" y="6251575"/>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8616" name="Text Box 6"/>
          <p:cNvSpPr txBox="1">
            <a:spLocks noChangeArrowheads="1"/>
          </p:cNvSpPr>
          <p:nvPr/>
        </p:nvSpPr>
        <p:spPr bwMode="auto">
          <a:xfrm>
            <a:off x="8107363" y="6553200"/>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8617" name="Text Box 7"/>
          <p:cNvSpPr txBox="1">
            <a:spLocks noChangeArrowheads="1"/>
          </p:cNvSpPr>
          <p:nvPr/>
        </p:nvSpPr>
        <p:spPr bwMode="auto">
          <a:xfrm>
            <a:off x="8121650" y="6537325"/>
            <a:ext cx="325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31</a:t>
            </a:r>
          </a:p>
        </p:txBody>
      </p:sp>
      <p:sp>
        <p:nvSpPr>
          <p:cNvPr id="68618" name="Text Box 8"/>
          <p:cNvSpPr txBox="1">
            <a:spLocks noChangeArrowheads="1"/>
          </p:cNvSpPr>
          <p:nvPr/>
        </p:nvSpPr>
        <p:spPr bwMode="auto">
          <a:xfrm>
            <a:off x="4648200" y="1885950"/>
            <a:ext cx="1190625" cy="914400"/>
          </a:xfrm>
          <a:prstGeom prst="rect">
            <a:avLst/>
          </a:prstGeom>
          <a:solidFill>
            <a:srgbClr val="FFFFFF"/>
          </a:solidFill>
          <a:ln w="57150">
            <a:solidFill>
              <a:srgbClr val="000000"/>
            </a:solidFill>
            <a:miter lim="800000"/>
            <a:headEnd/>
            <a:tailEnd/>
          </a:ln>
        </p:spPr>
        <p:txBody>
          <a:bodyPr anchor="ct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2000" b="1">
                <a:solidFill>
                  <a:schemeClr val="bg1"/>
                </a:solidFill>
                <a:latin typeface="Radhika-PC" charset="0"/>
              </a:rPr>
              <a:t>බයිබල් </a:t>
            </a:r>
          </a:p>
          <a:p>
            <a:r>
              <a:rPr lang="en-US" sz="2000" b="1">
                <a:solidFill>
                  <a:schemeClr val="bg1"/>
                </a:solidFill>
                <a:latin typeface="Radhika-PC" charset="0"/>
              </a:rPr>
              <a:t>ලිපි ගොනුව</a:t>
            </a:r>
            <a:endParaRPr lang="zh-CN" altLang="en-US" sz="2000" b="1">
              <a:solidFill>
                <a:schemeClr val="bg1"/>
              </a:solidFill>
              <a:ea typeface="SimSun" charset="0"/>
              <a:cs typeface="SimSun" charset="0"/>
            </a:endParaRP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525463"/>
            <a:ext cx="8018463" cy="5773737"/>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0658"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70659"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0660"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0661"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33</a:t>
            </a:r>
          </a:p>
        </p:txBody>
      </p:sp>
      <p:sp>
        <p:nvSpPr>
          <p:cNvPr id="8" name="Rectangle 8"/>
          <p:cNvSpPr>
            <a:spLocks noChangeArrowheads="1"/>
          </p:cNvSpPr>
          <p:nvPr/>
        </p:nvSpPr>
        <p:spPr bwMode="auto">
          <a:xfrm>
            <a:off x="5371457" y="1333499"/>
            <a:ext cx="724544" cy="1120275"/>
          </a:xfrm>
          <a:prstGeom prst="rect">
            <a:avLst/>
          </a:prstGeom>
          <a:solidFill>
            <a:schemeClr val="tx1"/>
          </a:solidFill>
          <a:ln w="38100">
            <a:solidFill>
              <a:srgbClr val="000000"/>
            </a:solidFill>
            <a:miter lim="800000"/>
            <a:headEnd/>
            <a:tailEnd/>
          </a:ln>
          <a:scene3d>
            <a:camera prst="isometricOffAxis1Right"/>
            <a:lightRig rig="threePt" dir="t"/>
          </a:scene3d>
        </p:spPr>
        <p:txBody>
          <a:bodyPr wrap="none" anchor="ctr">
            <a:normAutofit/>
          </a:bodyPr>
          <a:lstStyle/>
          <a:p>
            <a:pPr>
              <a:defRPr/>
            </a:pPr>
            <a:r>
              <a:rPr lang="si-LK" sz="1600" dirty="0">
                <a:solidFill>
                  <a:schemeClr val="bg1"/>
                </a:solidFill>
                <a:latin typeface="Radhika-PC" pitchFamily="2" charset="0"/>
                <a:ea typeface="ＭＳ Ｐゴシック" pitchFamily="34" charset="-128"/>
                <a:cs typeface="+mn-cs"/>
              </a:rPr>
              <a:t>බයිබල් </a:t>
            </a:r>
            <a:endParaRPr lang="en-US" sz="1600" dirty="0">
              <a:solidFill>
                <a:schemeClr val="bg1"/>
              </a:solidFill>
              <a:latin typeface="Radhika-PC" pitchFamily="2" charset="0"/>
              <a:ea typeface="ＭＳ Ｐゴシック" pitchFamily="34" charset="-128"/>
              <a:cs typeface="+mn-cs"/>
            </a:endParaRPr>
          </a:p>
          <a:p>
            <a:pPr>
              <a:defRPr/>
            </a:pPr>
            <a:r>
              <a:rPr lang="si-LK" sz="1600" dirty="0">
                <a:solidFill>
                  <a:schemeClr val="bg1"/>
                </a:solidFill>
                <a:latin typeface="Radhika-PC" pitchFamily="2" charset="0"/>
                <a:ea typeface="ＭＳ Ｐゴシック" pitchFamily="34" charset="-128"/>
                <a:cs typeface="+mn-cs"/>
              </a:rPr>
              <a:t>ලිපි </a:t>
            </a:r>
            <a:endParaRPr lang="en-US" sz="1600" dirty="0">
              <a:solidFill>
                <a:schemeClr val="bg1"/>
              </a:solidFill>
              <a:latin typeface="Radhika-PC" pitchFamily="2" charset="0"/>
              <a:ea typeface="ＭＳ Ｐゴシック" pitchFamily="34" charset="-128"/>
              <a:cs typeface="+mn-cs"/>
            </a:endParaRPr>
          </a:p>
          <a:p>
            <a:pPr>
              <a:defRPr/>
            </a:pPr>
            <a:r>
              <a:rPr lang="si-LK" sz="1600" dirty="0">
                <a:solidFill>
                  <a:schemeClr val="bg1"/>
                </a:solidFill>
                <a:latin typeface="Radhika-PC" pitchFamily="2" charset="0"/>
                <a:ea typeface="ＭＳ Ｐゴシック" pitchFamily="34" charset="-128"/>
                <a:cs typeface="+mn-cs"/>
              </a:rPr>
              <a:t>ගොනුව</a:t>
            </a:r>
            <a:endParaRPr lang="zh-CN" altLang="en-US" sz="1600" b="1" dirty="0">
              <a:solidFill>
                <a:schemeClr val="bg1"/>
              </a:solidFill>
              <a:latin typeface="Arial" pitchFamily="34" charset="0"/>
              <a:ea typeface="SimSun" pitchFamily="2" charset="-122"/>
              <a:cs typeface="+mn-cs"/>
            </a:endParaRP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
          <p:cNvPicPr>
            <a:picLocks noChangeAspect="1" noChangeArrowheads="1"/>
          </p:cNvPicPr>
          <p:nvPr/>
        </p:nvPicPr>
        <p:blipFill>
          <a:blip r:embed="rId3">
            <a:extLst>
              <a:ext uri="{28A0092B-C50C-407E-A947-70E740481C1C}">
                <a14:useLocalDpi xmlns:a14="http://schemas.microsoft.com/office/drawing/2010/main" val="0"/>
              </a:ext>
            </a:extLst>
          </a:blip>
          <a:srcRect l="13219" t="8720" r="12126" b="9135"/>
          <a:stretch>
            <a:fillRect/>
          </a:stretch>
        </p:blipFill>
        <p:spPr bwMode="auto">
          <a:xfrm>
            <a:off x="1020763" y="520700"/>
            <a:ext cx="7102475"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6" name="Text Box 11"/>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9821" name="Oval 13"/>
          <p:cNvSpPr>
            <a:spLocks noChangeArrowheads="1"/>
          </p:cNvSpPr>
          <p:nvPr/>
        </p:nvSpPr>
        <p:spPr bwMode="auto">
          <a:xfrm>
            <a:off x="4217988" y="357188"/>
            <a:ext cx="2185987" cy="3154362"/>
          </a:xfrm>
          <a:prstGeom prst="ellipse">
            <a:avLst/>
          </a:prstGeom>
          <a:noFill/>
          <a:ln w="76200">
            <a:solidFill>
              <a:srgbClr val="FFE957"/>
            </a:solidFill>
            <a:round/>
            <a:headEnd/>
            <a:tailEnd/>
          </a:ln>
          <a:effectLst>
            <a:outerShdw blurRad="63500" dist="89803" dir="2700000" algn="ctr" rotWithShape="0">
              <a:srgbClr val="040404">
                <a:alpha val="74998"/>
              </a:srgbClr>
            </a:outerShdw>
          </a:effectLst>
        </p:spPr>
        <p:txBody>
          <a:bodyPr wrap="none" anchor="ctr"/>
          <a:lstStyle/>
          <a:p>
            <a:pPr>
              <a:defRPr/>
            </a:pPr>
            <a:endParaRPr lang="en-US">
              <a:latin typeface="Arial" pitchFamily="-107" charset="0"/>
              <a:ea typeface="+mn-ea"/>
              <a:cs typeface="+mn-cs"/>
            </a:endParaRPr>
          </a:p>
        </p:txBody>
      </p:sp>
      <p:sp>
        <p:nvSpPr>
          <p:cNvPr id="72708" name="Text Box 1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2709"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2710"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9821"/>
                                        </p:tgtEl>
                                        <p:attrNameLst>
                                          <p:attrName>style.visibility</p:attrName>
                                        </p:attrNameLst>
                                      </p:cBhvr>
                                      <p:to>
                                        <p:strVal val="visible"/>
                                      </p:to>
                                    </p:set>
                                    <p:animEffect transition="in" filter="dissolve">
                                      <p:cBhvr>
                                        <p:cTn id="7" dur="500"/>
                                        <p:tgtEl>
                                          <p:spTgt spid="119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 y="590550"/>
            <a:ext cx="8001000" cy="57658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4754" name="Text Box 1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74755" name="Text Box 1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74756" name="Text Box 20"/>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4229" name="Text Box 21"/>
          <p:cNvSpPr txBox="1">
            <a:spLocks noChangeArrowheads="1"/>
          </p:cNvSpPr>
          <p:nvPr/>
        </p:nvSpPr>
        <p:spPr bwMode="auto">
          <a:xfrm>
            <a:off x="5048250" y="2574925"/>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sp>
        <p:nvSpPr>
          <p:cNvPr id="94215" name="Text Box 7"/>
          <p:cNvSpPr txBox="1">
            <a:spLocks noChangeArrowheads="1"/>
          </p:cNvSpPr>
          <p:nvPr/>
        </p:nvSpPr>
        <p:spPr bwMode="auto">
          <a:xfrm>
            <a:off x="6757988" y="3476625"/>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sp>
        <p:nvSpPr>
          <p:cNvPr id="74759" name="Text Box 22"/>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35</a:t>
            </a:r>
          </a:p>
        </p:txBody>
      </p:sp>
      <p:sp>
        <p:nvSpPr>
          <p:cNvPr id="74760" name="Text Box 23"/>
          <p:cNvSpPr txBox="1">
            <a:spLocks noChangeArrowheads="1"/>
          </p:cNvSpPr>
          <p:nvPr/>
        </p:nvSpPr>
        <p:spPr bwMode="auto">
          <a:xfrm>
            <a:off x="8740775"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94221" name="Text Box 13"/>
          <p:cNvSpPr txBox="1">
            <a:spLocks noChangeArrowheads="1"/>
          </p:cNvSpPr>
          <p:nvPr/>
        </p:nvSpPr>
        <p:spPr bwMode="auto">
          <a:xfrm>
            <a:off x="2709863" y="2287588"/>
            <a:ext cx="723900" cy="1874837"/>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sp>
        <p:nvSpPr>
          <p:cNvPr id="94232" name="Text Box 24"/>
          <p:cNvSpPr txBox="1">
            <a:spLocks noChangeArrowheads="1"/>
          </p:cNvSpPr>
          <p:nvPr/>
        </p:nvSpPr>
        <p:spPr bwMode="auto">
          <a:xfrm>
            <a:off x="5492750" y="1028700"/>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grpSp>
        <p:nvGrpSpPr>
          <p:cNvPr id="2" name="Group 18"/>
          <p:cNvGrpSpPr>
            <a:grpSpLocks/>
          </p:cNvGrpSpPr>
          <p:nvPr/>
        </p:nvGrpSpPr>
        <p:grpSpPr bwMode="auto">
          <a:xfrm>
            <a:off x="1709738" y="1619250"/>
            <a:ext cx="5857875" cy="3590925"/>
            <a:chOff x="1188" y="909"/>
            <a:chExt cx="3689" cy="2263"/>
          </a:xfrm>
        </p:grpSpPr>
        <p:sp>
          <p:nvSpPr>
            <p:cNvPr id="94217" name="Rectangle 9"/>
            <p:cNvSpPr>
              <a:spLocks noChangeArrowheads="1"/>
            </p:cNvSpPr>
            <p:nvPr/>
          </p:nvSpPr>
          <p:spPr bwMode="auto">
            <a:xfrm rot="-731836">
              <a:off x="1188" y="909"/>
              <a:ext cx="3665" cy="2263"/>
            </a:xfrm>
            <a:prstGeom prst="rect">
              <a:avLst/>
            </a:prstGeom>
            <a:gradFill rotWithShape="0">
              <a:gsLst>
                <a:gs pos="0">
                  <a:srgbClr val="000099">
                    <a:gamma/>
                    <a:shade val="46275"/>
                    <a:invGamma/>
                  </a:srgbClr>
                </a:gs>
                <a:gs pos="50000">
                  <a:srgbClr val="000099"/>
                </a:gs>
                <a:gs pos="100000">
                  <a:srgbClr val="000099">
                    <a:gamma/>
                    <a:shade val="46275"/>
                    <a:invGamma/>
                  </a:srgbClr>
                </a:gs>
              </a:gsLst>
              <a:lin ang="5400000" scaled="1"/>
            </a:gradFill>
            <a:ln w="12700">
              <a:noFill/>
              <a:miter lim="800000"/>
              <a:headEnd/>
              <a:tailEnd/>
            </a:ln>
            <a:effectLst>
              <a:outerShdw blurRad="63500" dist="200805" dir="208170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94218" name="Text Box 10"/>
            <p:cNvSpPr txBox="1">
              <a:spLocks noChangeArrowheads="1"/>
            </p:cNvSpPr>
            <p:nvPr/>
          </p:nvSpPr>
          <p:spPr bwMode="auto">
            <a:xfrm rot="20836941">
              <a:off x="1230" y="1147"/>
              <a:ext cx="3647" cy="161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000" b="1" smtClean="0">
                  <a:solidFill>
                    <a:srgbClr val="EEFF4B"/>
                  </a:solidFill>
                  <a:latin typeface="Radhika-PC" charset="0"/>
                </a:rPr>
                <a:t>ඉතින්....නිවරදි තොරතුරු සහ වැරදි තොරතුරු තෝරා ගැනීම අරඹන්නේ කොතනින්ද ?</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94221"/>
                                        </p:tgtEl>
                                        <p:attrNameLst>
                                          <p:attrName>style.visibility</p:attrName>
                                        </p:attrNameLst>
                                      </p:cBhvr>
                                      <p:to>
                                        <p:strVal val="visible"/>
                                      </p:to>
                                    </p:set>
                                    <p:anim calcmode="lin" valueType="num">
                                      <p:cBhvr>
                                        <p:cTn id="7" dur="500" fill="hold"/>
                                        <p:tgtEl>
                                          <p:spTgt spid="94221"/>
                                        </p:tgtEl>
                                        <p:attrNameLst>
                                          <p:attrName>ppt_w</p:attrName>
                                        </p:attrNameLst>
                                      </p:cBhvr>
                                      <p:tavLst>
                                        <p:tav tm="0">
                                          <p:val>
                                            <p:fltVal val="0"/>
                                          </p:val>
                                        </p:tav>
                                        <p:tav tm="100000">
                                          <p:val>
                                            <p:strVal val="#ppt_w"/>
                                          </p:val>
                                        </p:tav>
                                      </p:tavLst>
                                    </p:anim>
                                    <p:anim calcmode="lin" valueType="num">
                                      <p:cBhvr>
                                        <p:cTn id="8" dur="500" fill="hold"/>
                                        <p:tgtEl>
                                          <p:spTgt spid="94221"/>
                                        </p:tgtEl>
                                        <p:attrNameLst>
                                          <p:attrName>ppt_h</p:attrName>
                                        </p:attrNameLst>
                                      </p:cBhvr>
                                      <p:tavLst>
                                        <p:tav tm="0">
                                          <p:val>
                                            <p:fltVal val="0"/>
                                          </p:val>
                                        </p:tav>
                                        <p:tav tm="100000">
                                          <p:val>
                                            <p:strVal val="#ppt_h"/>
                                          </p:val>
                                        </p:tav>
                                      </p:tavLst>
                                    </p:anim>
                                    <p:anim calcmode="lin" valueType="num">
                                      <p:cBhvr>
                                        <p:cTn id="9" dur="500" fill="hold"/>
                                        <p:tgtEl>
                                          <p:spTgt spid="94221"/>
                                        </p:tgtEl>
                                        <p:attrNameLst>
                                          <p:attrName>ppt_x</p:attrName>
                                        </p:attrNameLst>
                                      </p:cBhvr>
                                      <p:tavLst>
                                        <p:tav tm="0">
                                          <p:val>
                                            <p:fltVal val="0.5"/>
                                          </p:val>
                                        </p:tav>
                                        <p:tav tm="100000">
                                          <p:val>
                                            <p:strVal val="#ppt_x"/>
                                          </p:val>
                                        </p:tav>
                                      </p:tavLst>
                                    </p:anim>
                                    <p:anim calcmode="lin" valueType="num">
                                      <p:cBhvr>
                                        <p:cTn id="10" dur="500" fill="hold"/>
                                        <p:tgtEl>
                                          <p:spTgt spid="94221"/>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94232"/>
                                        </p:tgtEl>
                                        <p:attrNameLst>
                                          <p:attrName>style.visibility</p:attrName>
                                        </p:attrNameLst>
                                      </p:cBhvr>
                                      <p:to>
                                        <p:strVal val="visible"/>
                                      </p:to>
                                    </p:set>
                                    <p:anim calcmode="lin" valueType="num">
                                      <p:cBhvr>
                                        <p:cTn id="15" dur="500" fill="hold"/>
                                        <p:tgtEl>
                                          <p:spTgt spid="94232"/>
                                        </p:tgtEl>
                                        <p:attrNameLst>
                                          <p:attrName>ppt_w</p:attrName>
                                        </p:attrNameLst>
                                      </p:cBhvr>
                                      <p:tavLst>
                                        <p:tav tm="0">
                                          <p:val>
                                            <p:fltVal val="0"/>
                                          </p:val>
                                        </p:tav>
                                        <p:tav tm="100000">
                                          <p:val>
                                            <p:strVal val="#ppt_w"/>
                                          </p:val>
                                        </p:tav>
                                      </p:tavLst>
                                    </p:anim>
                                    <p:anim calcmode="lin" valueType="num">
                                      <p:cBhvr>
                                        <p:cTn id="16" dur="500" fill="hold"/>
                                        <p:tgtEl>
                                          <p:spTgt spid="94232"/>
                                        </p:tgtEl>
                                        <p:attrNameLst>
                                          <p:attrName>ppt_h</p:attrName>
                                        </p:attrNameLst>
                                      </p:cBhvr>
                                      <p:tavLst>
                                        <p:tav tm="0">
                                          <p:val>
                                            <p:fltVal val="0"/>
                                          </p:val>
                                        </p:tav>
                                        <p:tav tm="100000">
                                          <p:val>
                                            <p:strVal val="#ppt_h"/>
                                          </p:val>
                                        </p:tav>
                                      </p:tavLst>
                                    </p:anim>
                                    <p:anim calcmode="lin" valueType="num">
                                      <p:cBhvr>
                                        <p:cTn id="17" dur="500" fill="hold"/>
                                        <p:tgtEl>
                                          <p:spTgt spid="94232"/>
                                        </p:tgtEl>
                                        <p:attrNameLst>
                                          <p:attrName>ppt_x</p:attrName>
                                        </p:attrNameLst>
                                      </p:cBhvr>
                                      <p:tavLst>
                                        <p:tav tm="0">
                                          <p:val>
                                            <p:fltVal val="0.5"/>
                                          </p:val>
                                        </p:tav>
                                        <p:tav tm="100000">
                                          <p:val>
                                            <p:strVal val="#ppt_x"/>
                                          </p:val>
                                        </p:tav>
                                      </p:tavLst>
                                    </p:anim>
                                    <p:anim calcmode="lin" valueType="num">
                                      <p:cBhvr>
                                        <p:cTn id="18" dur="500" fill="hold"/>
                                        <p:tgtEl>
                                          <p:spTgt spid="94232"/>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94229"/>
                                        </p:tgtEl>
                                        <p:attrNameLst>
                                          <p:attrName>style.visibility</p:attrName>
                                        </p:attrNameLst>
                                      </p:cBhvr>
                                      <p:to>
                                        <p:strVal val="visible"/>
                                      </p:to>
                                    </p:set>
                                    <p:anim calcmode="lin" valueType="num">
                                      <p:cBhvr>
                                        <p:cTn id="23" dur="500" fill="hold"/>
                                        <p:tgtEl>
                                          <p:spTgt spid="94229"/>
                                        </p:tgtEl>
                                        <p:attrNameLst>
                                          <p:attrName>ppt_w</p:attrName>
                                        </p:attrNameLst>
                                      </p:cBhvr>
                                      <p:tavLst>
                                        <p:tav tm="0">
                                          <p:val>
                                            <p:fltVal val="0"/>
                                          </p:val>
                                        </p:tav>
                                        <p:tav tm="100000">
                                          <p:val>
                                            <p:strVal val="#ppt_w"/>
                                          </p:val>
                                        </p:tav>
                                      </p:tavLst>
                                    </p:anim>
                                    <p:anim calcmode="lin" valueType="num">
                                      <p:cBhvr>
                                        <p:cTn id="24" dur="500" fill="hold"/>
                                        <p:tgtEl>
                                          <p:spTgt spid="94229"/>
                                        </p:tgtEl>
                                        <p:attrNameLst>
                                          <p:attrName>ppt_h</p:attrName>
                                        </p:attrNameLst>
                                      </p:cBhvr>
                                      <p:tavLst>
                                        <p:tav tm="0">
                                          <p:val>
                                            <p:fltVal val="0"/>
                                          </p:val>
                                        </p:tav>
                                        <p:tav tm="100000">
                                          <p:val>
                                            <p:strVal val="#ppt_h"/>
                                          </p:val>
                                        </p:tav>
                                      </p:tavLst>
                                    </p:anim>
                                    <p:anim calcmode="lin" valueType="num">
                                      <p:cBhvr>
                                        <p:cTn id="25" dur="500" fill="hold"/>
                                        <p:tgtEl>
                                          <p:spTgt spid="94229"/>
                                        </p:tgtEl>
                                        <p:attrNameLst>
                                          <p:attrName>ppt_x</p:attrName>
                                        </p:attrNameLst>
                                      </p:cBhvr>
                                      <p:tavLst>
                                        <p:tav tm="0">
                                          <p:val>
                                            <p:fltVal val="0.5"/>
                                          </p:val>
                                        </p:tav>
                                        <p:tav tm="100000">
                                          <p:val>
                                            <p:strVal val="#ppt_x"/>
                                          </p:val>
                                        </p:tav>
                                      </p:tavLst>
                                    </p:anim>
                                    <p:anim calcmode="lin" valueType="num">
                                      <p:cBhvr>
                                        <p:cTn id="26" dur="500" fill="hold"/>
                                        <p:tgtEl>
                                          <p:spTgt spid="94229"/>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94215"/>
                                        </p:tgtEl>
                                        <p:attrNameLst>
                                          <p:attrName>style.visibility</p:attrName>
                                        </p:attrNameLst>
                                      </p:cBhvr>
                                      <p:to>
                                        <p:strVal val="visible"/>
                                      </p:to>
                                    </p:set>
                                    <p:anim calcmode="lin" valueType="num">
                                      <p:cBhvr>
                                        <p:cTn id="31" dur="500" fill="hold"/>
                                        <p:tgtEl>
                                          <p:spTgt spid="94215"/>
                                        </p:tgtEl>
                                        <p:attrNameLst>
                                          <p:attrName>ppt_w</p:attrName>
                                        </p:attrNameLst>
                                      </p:cBhvr>
                                      <p:tavLst>
                                        <p:tav tm="0">
                                          <p:val>
                                            <p:fltVal val="0"/>
                                          </p:val>
                                        </p:tav>
                                        <p:tav tm="100000">
                                          <p:val>
                                            <p:strVal val="#ppt_w"/>
                                          </p:val>
                                        </p:tav>
                                      </p:tavLst>
                                    </p:anim>
                                    <p:anim calcmode="lin" valueType="num">
                                      <p:cBhvr>
                                        <p:cTn id="32" dur="500" fill="hold"/>
                                        <p:tgtEl>
                                          <p:spTgt spid="94215"/>
                                        </p:tgtEl>
                                        <p:attrNameLst>
                                          <p:attrName>ppt_h</p:attrName>
                                        </p:attrNameLst>
                                      </p:cBhvr>
                                      <p:tavLst>
                                        <p:tav tm="0">
                                          <p:val>
                                            <p:fltVal val="0"/>
                                          </p:val>
                                        </p:tav>
                                        <p:tav tm="100000">
                                          <p:val>
                                            <p:strVal val="#ppt_h"/>
                                          </p:val>
                                        </p:tav>
                                      </p:tavLst>
                                    </p:anim>
                                    <p:anim calcmode="lin" valueType="num">
                                      <p:cBhvr>
                                        <p:cTn id="33" dur="500" fill="hold"/>
                                        <p:tgtEl>
                                          <p:spTgt spid="94215"/>
                                        </p:tgtEl>
                                        <p:attrNameLst>
                                          <p:attrName>ppt_x</p:attrName>
                                        </p:attrNameLst>
                                      </p:cBhvr>
                                      <p:tavLst>
                                        <p:tav tm="0">
                                          <p:val>
                                            <p:fltVal val="0.5"/>
                                          </p:val>
                                        </p:tav>
                                        <p:tav tm="100000">
                                          <p:val>
                                            <p:strVal val="#ppt_x"/>
                                          </p:val>
                                        </p:tav>
                                      </p:tavLst>
                                    </p:anim>
                                    <p:anim calcmode="lin" valueType="num">
                                      <p:cBhvr>
                                        <p:cTn id="34" dur="500" fill="hold"/>
                                        <p:tgtEl>
                                          <p:spTgt spid="94215"/>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 calcmode="lin" valueType="num">
                                      <p:cBhvr>
                                        <p:cTn id="41" dur="500" fill="hold"/>
                                        <p:tgtEl>
                                          <p:spTgt spid="2"/>
                                        </p:tgtEl>
                                        <p:attrNameLst>
                                          <p:attrName>ppt_x</p:attrName>
                                        </p:attrNameLst>
                                      </p:cBhvr>
                                      <p:tavLst>
                                        <p:tav tm="0">
                                          <p:val>
                                            <p:fltVal val="0.5"/>
                                          </p:val>
                                        </p:tav>
                                        <p:tav tm="100000">
                                          <p:val>
                                            <p:strVal val="#ppt_x"/>
                                          </p:val>
                                        </p:tav>
                                      </p:tavLst>
                                    </p:anim>
                                    <p:anim calcmode="lin" valueType="num">
                                      <p:cBhvr>
                                        <p:cTn id="42"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9" grpId="0" autoUpdateAnimBg="0"/>
      <p:bldP spid="94215" grpId="0" autoUpdateAnimBg="0"/>
      <p:bldP spid="94221" grpId="0" autoUpdateAnimBg="0"/>
      <p:bldP spid="9423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Group 15"/>
          <p:cNvGrpSpPr>
            <a:grpSpLocks/>
          </p:cNvGrpSpPr>
          <p:nvPr/>
        </p:nvGrpSpPr>
        <p:grpSpPr bwMode="auto">
          <a:xfrm>
            <a:off x="3492500" y="266700"/>
            <a:ext cx="5499100" cy="5822950"/>
            <a:chOff x="2200" y="168"/>
            <a:chExt cx="3464" cy="3668"/>
          </a:xfrm>
        </p:grpSpPr>
        <p:graphicFrame>
          <p:nvGraphicFramePr>
            <p:cNvPr id="76810" name="Object 2"/>
            <p:cNvGraphicFramePr>
              <a:graphicFrameLocks/>
            </p:cNvGraphicFramePr>
            <p:nvPr/>
          </p:nvGraphicFramePr>
          <p:xfrm>
            <a:off x="2200" y="187"/>
            <a:ext cx="1344" cy="3649"/>
          </p:xfrm>
          <a:graphic>
            <a:graphicData uri="http://schemas.openxmlformats.org/presentationml/2006/ole">
              <mc:AlternateContent xmlns:mc="http://schemas.openxmlformats.org/markup-compatibility/2006">
                <mc:Choice xmlns:v="urn:schemas-microsoft-com:vml" Requires="v">
                  <p:oleObj spid="_x0000_s76816" name="Microsoft ClipArt Gallery" r:id="rId4" imgW="2146300" imgH="5803900" progId="MS_ClipArt_Gallery">
                    <p:embed/>
                  </p:oleObj>
                </mc:Choice>
                <mc:Fallback>
                  <p:oleObj name="Microsoft ClipArt Gallery" r:id="rId4" imgW="2146300" imgH="58039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0" y="187"/>
                          <a:ext cx="1344" cy="3649"/>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9460" name="Line 4"/>
            <p:cNvSpPr>
              <a:spLocks noChangeShapeType="1"/>
            </p:cNvSpPr>
            <p:nvPr/>
          </p:nvSpPr>
          <p:spPr bwMode="auto">
            <a:xfrm flipV="1">
              <a:off x="3188" y="764"/>
              <a:ext cx="280" cy="24"/>
            </a:xfrm>
            <a:prstGeom prst="line">
              <a:avLst/>
            </a:prstGeom>
            <a:no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9463" name="Oval 7"/>
            <p:cNvSpPr>
              <a:spLocks noChangeArrowheads="1"/>
            </p:cNvSpPr>
            <p:nvPr/>
          </p:nvSpPr>
          <p:spPr bwMode="auto">
            <a:xfrm>
              <a:off x="3380" y="168"/>
              <a:ext cx="2284"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9464" name="Rectangle 8"/>
          <p:cNvSpPr>
            <a:spLocks noChangeArrowheads="1"/>
          </p:cNvSpPr>
          <p:nvPr/>
        </p:nvSpPr>
        <p:spPr bwMode="auto">
          <a:xfrm>
            <a:off x="5792788" y="515938"/>
            <a:ext cx="2944812" cy="1566862"/>
          </a:xfrm>
          <a:prstGeom prst="rect">
            <a:avLst/>
          </a:prstGeom>
          <a:noFill/>
          <a:ln w="12700">
            <a:noFill/>
            <a:miter lim="800000"/>
            <a:headEnd/>
            <a:tailEnd/>
          </a:ln>
          <a:effectLst>
            <a:outerShdw blurRad="63500" dist="63500" dir="3187806" algn="ctr" rotWithShape="0">
              <a:schemeClr val="bg2">
                <a:alpha val="74998"/>
              </a:schemeClr>
            </a:outerShdw>
          </a:effectLst>
        </p:spPr>
        <p:txBody>
          <a:bodyPr lIns="90487" tIns="44450" rIns="90487" bIns="44450">
            <a:spAutoFit/>
          </a:bodyPr>
          <a:lstStyle/>
          <a:p>
            <a:pPr>
              <a:defRPr/>
            </a:pPr>
            <a:r>
              <a:rPr lang="en-US" sz="3200" b="1" dirty="0" err="1">
                <a:solidFill>
                  <a:srgbClr val="FFFF00"/>
                </a:solidFill>
                <a:latin typeface="Radhika-PC" charset="0"/>
              </a:rPr>
              <a:t>සත්‍යවශයෙන්ම</a:t>
            </a:r>
            <a:r>
              <a:rPr lang="en-US" sz="3200" b="1" dirty="0">
                <a:solidFill>
                  <a:srgbClr val="FFFF00"/>
                </a:solidFill>
                <a:latin typeface="Radhika-PC" charset="0"/>
              </a:rPr>
              <a:t> </a:t>
            </a:r>
            <a:r>
              <a:rPr lang="en-US" sz="3200" b="1" dirty="0" err="1">
                <a:solidFill>
                  <a:srgbClr val="FFFF00"/>
                </a:solidFill>
                <a:latin typeface="Radhika-PC" charset="0"/>
              </a:rPr>
              <a:t>මම</a:t>
            </a:r>
            <a:r>
              <a:rPr lang="en-US" sz="3200" b="1" dirty="0">
                <a:solidFill>
                  <a:srgbClr val="FFFF00"/>
                </a:solidFill>
                <a:latin typeface="Radhika-PC" charset="0"/>
              </a:rPr>
              <a:t> </a:t>
            </a:r>
            <a:r>
              <a:rPr lang="en-US" sz="3200" b="1" dirty="0" err="1">
                <a:solidFill>
                  <a:srgbClr val="FFFF00"/>
                </a:solidFill>
                <a:latin typeface="Radhika-PC" charset="0"/>
              </a:rPr>
              <a:t>දන්නෙ</a:t>
            </a:r>
            <a:r>
              <a:rPr lang="en-US" sz="3200" b="1" dirty="0">
                <a:solidFill>
                  <a:srgbClr val="FFFF00"/>
                </a:solidFill>
                <a:latin typeface="Radhika-PC" charset="0"/>
              </a:rPr>
              <a:t> </a:t>
            </a:r>
            <a:r>
              <a:rPr lang="en-US" sz="3200" b="1" dirty="0" err="1">
                <a:solidFill>
                  <a:srgbClr val="FFFF00"/>
                </a:solidFill>
                <a:latin typeface="Radhika-PC" charset="0"/>
              </a:rPr>
              <a:t>නැහනේ</a:t>
            </a:r>
            <a:endParaRPr lang="en-US" sz="3200" b="1" dirty="0">
              <a:solidFill>
                <a:srgbClr val="FFFF00"/>
              </a:solidFill>
              <a:latin typeface="Radhika-PC" charset="0"/>
            </a:endParaRPr>
          </a:p>
        </p:txBody>
      </p:sp>
      <p:grpSp>
        <p:nvGrpSpPr>
          <p:cNvPr id="3" name="Group 21"/>
          <p:cNvGrpSpPr>
            <a:grpSpLocks/>
          </p:cNvGrpSpPr>
          <p:nvPr/>
        </p:nvGrpSpPr>
        <p:grpSpPr bwMode="auto">
          <a:xfrm>
            <a:off x="5046663" y="2540000"/>
            <a:ext cx="3625850" cy="2501900"/>
            <a:chOff x="3179" y="1600"/>
            <a:chExt cx="2284" cy="1576"/>
          </a:xfrm>
        </p:grpSpPr>
        <p:sp>
          <p:nvSpPr>
            <p:cNvPr id="19459" name="Oval 3"/>
            <p:cNvSpPr>
              <a:spLocks noChangeArrowheads="1"/>
            </p:cNvSpPr>
            <p:nvPr/>
          </p:nvSpPr>
          <p:spPr bwMode="auto">
            <a:xfrm>
              <a:off x="3179" y="1600"/>
              <a:ext cx="2284"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9461" name="Rectangle 5"/>
            <p:cNvSpPr>
              <a:spLocks noChangeArrowheads="1"/>
            </p:cNvSpPr>
            <p:nvPr/>
          </p:nvSpPr>
          <p:spPr bwMode="auto">
            <a:xfrm>
              <a:off x="3430" y="1904"/>
              <a:ext cx="1752" cy="677"/>
            </a:xfrm>
            <a:prstGeom prst="rect">
              <a:avLst/>
            </a:prstGeom>
            <a:noFill/>
            <a:ln w="12700">
              <a:noFill/>
              <a:miter lim="800000"/>
              <a:headEnd/>
              <a:tailEnd/>
            </a:ln>
            <a:effectLst>
              <a:outerShdw blurRad="63500" dist="63500" dir="2212194" algn="ctr" rotWithShape="0">
                <a:schemeClr val="bg2">
                  <a:alpha val="74998"/>
                </a:schemeClr>
              </a:outerShdw>
            </a:effectLst>
          </p:spPr>
          <p:txBody>
            <a:bodyPr lIns="90487" tIns="44450" rIns="90487" bIns="44450">
              <a:spAutoFit/>
            </a:bodyPr>
            <a:lstStyle/>
            <a:p>
              <a:pPr>
                <a:defRPr/>
              </a:pPr>
              <a:r>
                <a:rPr lang="en-US" sz="3200" b="1" i="1" dirty="0" err="1">
                  <a:solidFill>
                    <a:srgbClr val="FFFF00"/>
                  </a:solidFill>
                  <a:latin typeface="Radhika-PC" charset="0"/>
                </a:rPr>
                <a:t>කොතනින්ද</a:t>
              </a:r>
              <a:r>
                <a:rPr lang="en-US" sz="3200" b="1" i="1" dirty="0">
                  <a:solidFill>
                    <a:srgbClr val="FFFF00"/>
                  </a:solidFill>
                  <a:latin typeface="Radhika-PC" charset="0"/>
                </a:rPr>
                <a:t> </a:t>
              </a:r>
              <a:r>
                <a:rPr lang="en-US" sz="3200" b="1" i="1" dirty="0" err="1">
                  <a:solidFill>
                    <a:srgbClr val="FFFF00"/>
                  </a:solidFill>
                  <a:latin typeface="Radhika-PC" charset="0"/>
                </a:rPr>
                <a:t>මම</a:t>
              </a:r>
              <a:r>
                <a:rPr lang="en-US" sz="3200" b="1" i="1" dirty="0">
                  <a:solidFill>
                    <a:srgbClr val="FFFF00"/>
                  </a:solidFill>
                  <a:latin typeface="Radhika-PC" charset="0"/>
                </a:rPr>
                <a:t> </a:t>
              </a:r>
              <a:r>
                <a:rPr lang="en-US" sz="3200" b="1" i="1" dirty="0" err="1">
                  <a:solidFill>
                    <a:srgbClr val="FFFF00"/>
                  </a:solidFill>
                  <a:latin typeface="Radhika-PC" charset="0"/>
                </a:rPr>
                <a:t>පටන්ගන්නේ</a:t>
              </a:r>
              <a:r>
                <a:rPr lang="en-US" sz="3200" b="1" i="1" dirty="0">
                  <a:solidFill>
                    <a:srgbClr val="FFFF00"/>
                  </a:solidFill>
                  <a:latin typeface="Radhika-PC" charset="0"/>
                </a:rPr>
                <a:t> ? </a:t>
              </a:r>
            </a:p>
          </p:txBody>
        </p:sp>
      </p:grpSp>
      <p:sp>
        <p:nvSpPr>
          <p:cNvPr id="76804"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76805" name="Text Box 22"/>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6806" name="Text Box 23"/>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6807" name="Text Box 24"/>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8850" name="Rectangle 7"/>
          <p:cNvSpPr>
            <a:spLocks noChangeArrowheads="1"/>
          </p:cNvSpPr>
          <p:nvPr/>
        </p:nvSpPr>
        <p:spPr bwMode="auto">
          <a:xfrm>
            <a:off x="6292850" y="3797300"/>
            <a:ext cx="539750" cy="596900"/>
          </a:xfrm>
          <a:prstGeom prst="rect">
            <a:avLst/>
          </a:prstGeom>
          <a:solidFill>
            <a:srgbClr val="67676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8851" name="Freeform 8"/>
          <p:cNvSpPr>
            <a:spLocks/>
          </p:cNvSpPr>
          <p:nvPr/>
        </p:nvSpPr>
        <p:spPr bwMode="auto">
          <a:xfrm>
            <a:off x="6000750" y="3429000"/>
            <a:ext cx="744538" cy="477838"/>
          </a:xfrm>
          <a:custGeom>
            <a:avLst/>
            <a:gdLst>
              <a:gd name="T0" fmla="*/ 2147483647 w 469"/>
              <a:gd name="T1" fmla="*/ 2147483647 h 301"/>
              <a:gd name="T2" fmla="*/ 2147483647 w 469"/>
              <a:gd name="T3" fmla="*/ 2147483647 h 301"/>
              <a:gd name="T4" fmla="*/ 2147483647 w 469"/>
              <a:gd name="T5" fmla="*/ 2147483647 h 301"/>
              <a:gd name="T6" fmla="*/ 2147483647 w 469"/>
              <a:gd name="T7" fmla="*/ 2147483647 h 301"/>
              <a:gd name="T8" fmla="*/ 2147483647 w 469"/>
              <a:gd name="T9" fmla="*/ 2147483647 h 301"/>
              <a:gd name="T10" fmla="*/ 2147483647 w 469"/>
              <a:gd name="T11" fmla="*/ 2147483647 h 301"/>
              <a:gd name="T12" fmla="*/ 2147483647 w 469"/>
              <a:gd name="T13" fmla="*/ 2147483647 h 301"/>
              <a:gd name="T14" fmla="*/ 2147483647 w 469"/>
              <a:gd name="T15" fmla="*/ 2147483647 h 301"/>
              <a:gd name="T16" fmla="*/ 2147483647 w 469"/>
              <a:gd name="T17" fmla="*/ 2147483647 h 301"/>
              <a:gd name="T18" fmla="*/ 2147483647 w 469"/>
              <a:gd name="T19" fmla="*/ 2147483647 h 301"/>
              <a:gd name="T20" fmla="*/ 2147483647 w 469"/>
              <a:gd name="T21" fmla="*/ 2147483647 h 301"/>
              <a:gd name="T22" fmla="*/ 2147483647 w 469"/>
              <a:gd name="T23" fmla="*/ 2147483647 h 301"/>
              <a:gd name="T24" fmla="*/ 2147483647 w 469"/>
              <a:gd name="T25" fmla="*/ 2147483647 h 301"/>
              <a:gd name="T26" fmla="*/ 2147483647 w 469"/>
              <a:gd name="T27" fmla="*/ 2147483647 h 301"/>
              <a:gd name="T28" fmla="*/ 2147483647 w 469"/>
              <a:gd name="T29" fmla="*/ 2147483647 h 301"/>
              <a:gd name="T30" fmla="*/ 2147483647 w 469"/>
              <a:gd name="T31" fmla="*/ 2147483647 h 301"/>
              <a:gd name="T32" fmla="*/ 2147483647 w 469"/>
              <a:gd name="T33" fmla="*/ 2147483647 h 301"/>
              <a:gd name="T34" fmla="*/ 2147483647 w 469"/>
              <a:gd name="T35" fmla="*/ 2147483647 h 301"/>
              <a:gd name="T36" fmla="*/ 2147483647 w 469"/>
              <a:gd name="T37" fmla="*/ 2147483647 h 301"/>
              <a:gd name="T38" fmla="*/ 2147483647 w 469"/>
              <a:gd name="T39" fmla="*/ 2147483647 h 301"/>
              <a:gd name="T40" fmla="*/ 2147483647 w 469"/>
              <a:gd name="T41" fmla="*/ 2147483647 h 301"/>
              <a:gd name="T42" fmla="*/ 2147483647 w 469"/>
              <a:gd name="T43" fmla="*/ 2147483647 h 301"/>
              <a:gd name="T44" fmla="*/ 2147483647 w 469"/>
              <a:gd name="T45" fmla="*/ 2147483647 h 301"/>
              <a:gd name="T46" fmla="*/ 2147483647 w 469"/>
              <a:gd name="T47" fmla="*/ 2147483647 h 301"/>
              <a:gd name="T48" fmla="*/ 2147483647 w 469"/>
              <a:gd name="T49" fmla="*/ 2147483647 h 301"/>
              <a:gd name="T50" fmla="*/ 2147483647 w 469"/>
              <a:gd name="T51" fmla="*/ 0 h 301"/>
              <a:gd name="T52" fmla="*/ 2147483647 w 469"/>
              <a:gd name="T53" fmla="*/ 0 h 301"/>
              <a:gd name="T54" fmla="*/ 2147483647 w 469"/>
              <a:gd name="T55" fmla="*/ 0 h 301"/>
              <a:gd name="T56" fmla="*/ 2147483647 w 469"/>
              <a:gd name="T57" fmla="*/ 0 h 301"/>
              <a:gd name="T58" fmla="*/ 2147483647 w 469"/>
              <a:gd name="T59" fmla="*/ 2147483647 h 301"/>
              <a:gd name="T60" fmla="*/ 2147483647 w 469"/>
              <a:gd name="T61" fmla="*/ 2147483647 h 301"/>
              <a:gd name="T62" fmla="*/ 2147483647 w 469"/>
              <a:gd name="T63" fmla="*/ 2147483647 h 301"/>
              <a:gd name="T64" fmla="*/ 2147483647 w 469"/>
              <a:gd name="T65" fmla="*/ 2147483647 h 301"/>
              <a:gd name="T66" fmla="*/ 2147483647 w 469"/>
              <a:gd name="T67" fmla="*/ 2147483647 h 301"/>
              <a:gd name="T68" fmla="*/ 2147483647 w 469"/>
              <a:gd name="T69" fmla="*/ 2147483647 h 301"/>
              <a:gd name="T70" fmla="*/ 2147483647 w 469"/>
              <a:gd name="T71" fmla="*/ 2147483647 h 301"/>
              <a:gd name="T72" fmla="*/ 2147483647 w 469"/>
              <a:gd name="T73" fmla="*/ 2147483647 h 301"/>
              <a:gd name="T74" fmla="*/ 2147483647 w 469"/>
              <a:gd name="T75" fmla="*/ 2147483647 h 301"/>
              <a:gd name="T76" fmla="*/ 2147483647 w 469"/>
              <a:gd name="T77" fmla="*/ 2147483647 h 301"/>
              <a:gd name="T78" fmla="*/ 2147483647 w 469"/>
              <a:gd name="T79" fmla="*/ 2147483647 h 301"/>
              <a:gd name="T80" fmla="*/ 2147483647 w 469"/>
              <a:gd name="T81" fmla="*/ 2147483647 h 301"/>
              <a:gd name="T82" fmla="*/ 2147483647 w 469"/>
              <a:gd name="T83" fmla="*/ 2147483647 h 301"/>
              <a:gd name="T84" fmla="*/ 0 w 469"/>
              <a:gd name="T85" fmla="*/ 2147483647 h 301"/>
              <a:gd name="T86" fmla="*/ 0 w 469"/>
              <a:gd name="T87" fmla="*/ 2147483647 h 301"/>
              <a:gd name="T88" fmla="*/ 2147483647 w 469"/>
              <a:gd name="T89" fmla="*/ 2147483647 h 301"/>
              <a:gd name="T90" fmla="*/ 2147483647 w 469"/>
              <a:gd name="T91" fmla="*/ 2147483647 h 301"/>
              <a:gd name="T92" fmla="*/ 2147483647 w 469"/>
              <a:gd name="T93" fmla="*/ 2147483647 h 301"/>
              <a:gd name="T94" fmla="*/ 2147483647 w 469"/>
              <a:gd name="T95" fmla="*/ 2147483647 h 301"/>
              <a:gd name="T96" fmla="*/ 2147483647 w 469"/>
              <a:gd name="T97" fmla="*/ 2147483647 h 301"/>
              <a:gd name="T98" fmla="*/ 2147483647 w 469"/>
              <a:gd name="T99" fmla="*/ 2147483647 h 301"/>
              <a:gd name="T100" fmla="*/ 2147483647 w 469"/>
              <a:gd name="T101" fmla="*/ 2147483647 h 301"/>
              <a:gd name="T102" fmla="*/ 2147483647 w 469"/>
              <a:gd name="T103" fmla="*/ 2147483647 h 301"/>
              <a:gd name="T104" fmla="*/ 2147483647 w 469"/>
              <a:gd name="T105" fmla="*/ 2147483647 h 301"/>
              <a:gd name="T106" fmla="*/ 2147483647 w 469"/>
              <a:gd name="T107" fmla="*/ 2147483647 h 301"/>
              <a:gd name="T108" fmla="*/ 2147483647 w 469"/>
              <a:gd name="T109" fmla="*/ 2147483647 h 301"/>
              <a:gd name="T110" fmla="*/ 2147483647 w 469"/>
              <a:gd name="T111" fmla="*/ 2147483647 h 301"/>
              <a:gd name="T112" fmla="*/ 2147483647 w 469"/>
              <a:gd name="T113" fmla="*/ 2147483647 h 301"/>
              <a:gd name="T114" fmla="*/ 2147483647 w 469"/>
              <a:gd name="T115" fmla="*/ 2147483647 h 301"/>
              <a:gd name="T116" fmla="*/ 2147483647 w 469"/>
              <a:gd name="T117" fmla="*/ 2147483647 h 301"/>
              <a:gd name="T118" fmla="*/ 2147483647 w 469"/>
              <a:gd name="T119" fmla="*/ 2147483647 h 301"/>
              <a:gd name="T120" fmla="*/ 2147483647 w 469"/>
              <a:gd name="T121" fmla="*/ 2147483647 h 301"/>
              <a:gd name="T122" fmla="*/ 2147483647 w 469"/>
              <a:gd name="T123" fmla="*/ 2147483647 h 301"/>
              <a:gd name="T124" fmla="*/ 2147483647 w 469"/>
              <a:gd name="T125" fmla="*/ 2147483647 h 3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9"/>
              <a:gd name="T190" fmla="*/ 0 h 301"/>
              <a:gd name="T191" fmla="*/ 469 w 469"/>
              <a:gd name="T192" fmla="*/ 301 h 3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9" h="301">
                <a:moveTo>
                  <a:pt x="180" y="180"/>
                </a:moveTo>
                <a:lnTo>
                  <a:pt x="156" y="168"/>
                </a:lnTo>
                <a:lnTo>
                  <a:pt x="180" y="156"/>
                </a:lnTo>
                <a:lnTo>
                  <a:pt x="204" y="156"/>
                </a:lnTo>
                <a:lnTo>
                  <a:pt x="228" y="168"/>
                </a:lnTo>
                <a:lnTo>
                  <a:pt x="252" y="168"/>
                </a:lnTo>
                <a:lnTo>
                  <a:pt x="276" y="180"/>
                </a:lnTo>
                <a:lnTo>
                  <a:pt x="300" y="192"/>
                </a:lnTo>
                <a:lnTo>
                  <a:pt x="324" y="204"/>
                </a:lnTo>
                <a:lnTo>
                  <a:pt x="348" y="204"/>
                </a:lnTo>
                <a:lnTo>
                  <a:pt x="372" y="180"/>
                </a:lnTo>
                <a:lnTo>
                  <a:pt x="396" y="180"/>
                </a:lnTo>
                <a:lnTo>
                  <a:pt x="420" y="180"/>
                </a:lnTo>
                <a:lnTo>
                  <a:pt x="444" y="156"/>
                </a:lnTo>
                <a:lnTo>
                  <a:pt x="468" y="144"/>
                </a:lnTo>
                <a:lnTo>
                  <a:pt x="468" y="120"/>
                </a:lnTo>
                <a:lnTo>
                  <a:pt x="456" y="96"/>
                </a:lnTo>
                <a:lnTo>
                  <a:pt x="432" y="96"/>
                </a:lnTo>
                <a:lnTo>
                  <a:pt x="408" y="84"/>
                </a:lnTo>
                <a:lnTo>
                  <a:pt x="432" y="72"/>
                </a:lnTo>
                <a:lnTo>
                  <a:pt x="456" y="84"/>
                </a:lnTo>
                <a:lnTo>
                  <a:pt x="456" y="60"/>
                </a:lnTo>
                <a:lnTo>
                  <a:pt x="432" y="48"/>
                </a:lnTo>
                <a:lnTo>
                  <a:pt x="420" y="24"/>
                </a:lnTo>
                <a:lnTo>
                  <a:pt x="396" y="12"/>
                </a:lnTo>
                <a:lnTo>
                  <a:pt x="372" y="0"/>
                </a:lnTo>
                <a:lnTo>
                  <a:pt x="348" y="0"/>
                </a:lnTo>
                <a:lnTo>
                  <a:pt x="324" y="0"/>
                </a:lnTo>
                <a:lnTo>
                  <a:pt x="300" y="0"/>
                </a:lnTo>
                <a:lnTo>
                  <a:pt x="288" y="24"/>
                </a:lnTo>
                <a:lnTo>
                  <a:pt x="264" y="24"/>
                </a:lnTo>
                <a:lnTo>
                  <a:pt x="240" y="24"/>
                </a:lnTo>
                <a:lnTo>
                  <a:pt x="216" y="24"/>
                </a:lnTo>
                <a:lnTo>
                  <a:pt x="192" y="36"/>
                </a:lnTo>
                <a:lnTo>
                  <a:pt x="168" y="48"/>
                </a:lnTo>
                <a:lnTo>
                  <a:pt x="144" y="48"/>
                </a:lnTo>
                <a:lnTo>
                  <a:pt x="132" y="72"/>
                </a:lnTo>
                <a:lnTo>
                  <a:pt x="108" y="72"/>
                </a:lnTo>
                <a:lnTo>
                  <a:pt x="84" y="72"/>
                </a:lnTo>
                <a:lnTo>
                  <a:pt x="60" y="84"/>
                </a:lnTo>
                <a:lnTo>
                  <a:pt x="36" y="96"/>
                </a:lnTo>
                <a:lnTo>
                  <a:pt x="24" y="120"/>
                </a:lnTo>
                <a:lnTo>
                  <a:pt x="0" y="132"/>
                </a:lnTo>
                <a:lnTo>
                  <a:pt x="0" y="156"/>
                </a:lnTo>
                <a:lnTo>
                  <a:pt x="12" y="180"/>
                </a:lnTo>
                <a:lnTo>
                  <a:pt x="36" y="180"/>
                </a:lnTo>
                <a:lnTo>
                  <a:pt x="60" y="192"/>
                </a:lnTo>
                <a:lnTo>
                  <a:pt x="84" y="192"/>
                </a:lnTo>
                <a:lnTo>
                  <a:pt x="96" y="216"/>
                </a:lnTo>
                <a:lnTo>
                  <a:pt x="96" y="240"/>
                </a:lnTo>
                <a:lnTo>
                  <a:pt x="120" y="252"/>
                </a:lnTo>
                <a:lnTo>
                  <a:pt x="132" y="276"/>
                </a:lnTo>
                <a:lnTo>
                  <a:pt x="156" y="276"/>
                </a:lnTo>
                <a:lnTo>
                  <a:pt x="180" y="288"/>
                </a:lnTo>
                <a:lnTo>
                  <a:pt x="204" y="288"/>
                </a:lnTo>
                <a:lnTo>
                  <a:pt x="228" y="300"/>
                </a:lnTo>
                <a:lnTo>
                  <a:pt x="252" y="288"/>
                </a:lnTo>
                <a:lnTo>
                  <a:pt x="276" y="276"/>
                </a:lnTo>
                <a:lnTo>
                  <a:pt x="288" y="252"/>
                </a:lnTo>
                <a:lnTo>
                  <a:pt x="300" y="228"/>
                </a:lnTo>
                <a:lnTo>
                  <a:pt x="312" y="204"/>
                </a:lnTo>
                <a:lnTo>
                  <a:pt x="300" y="168"/>
                </a:lnTo>
                <a:lnTo>
                  <a:pt x="180" y="180"/>
                </a:lnTo>
              </a:path>
            </a:pathLst>
          </a:custGeom>
          <a:solidFill>
            <a:srgbClr val="67676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78852" name="Freeform 9"/>
          <p:cNvSpPr>
            <a:spLocks/>
          </p:cNvSpPr>
          <p:nvPr/>
        </p:nvSpPr>
        <p:spPr bwMode="auto">
          <a:xfrm>
            <a:off x="6057900" y="3962400"/>
            <a:ext cx="2611438" cy="706438"/>
          </a:xfrm>
          <a:custGeom>
            <a:avLst/>
            <a:gdLst>
              <a:gd name="T0" fmla="*/ 2147483647 w 1645"/>
              <a:gd name="T1" fmla="*/ 2147483647 h 445"/>
              <a:gd name="T2" fmla="*/ 2147483647 w 1645"/>
              <a:gd name="T3" fmla="*/ 2147483647 h 445"/>
              <a:gd name="T4" fmla="*/ 2147483647 w 1645"/>
              <a:gd name="T5" fmla="*/ 2147483647 h 445"/>
              <a:gd name="T6" fmla="*/ 2147483647 w 1645"/>
              <a:gd name="T7" fmla="*/ 2147483647 h 445"/>
              <a:gd name="T8" fmla="*/ 2147483647 w 1645"/>
              <a:gd name="T9" fmla="*/ 2147483647 h 445"/>
              <a:gd name="T10" fmla="*/ 2147483647 w 1645"/>
              <a:gd name="T11" fmla="*/ 2147483647 h 445"/>
              <a:gd name="T12" fmla="*/ 2147483647 w 1645"/>
              <a:gd name="T13" fmla="*/ 2147483647 h 445"/>
              <a:gd name="T14" fmla="*/ 2147483647 w 1645"/>
              <a:gd name="T15" fmla="*/ 2147483647 h 445"/>
              <a:gd name="T16" fmla="*/ 2147483647 w 1645"/>
              <a:gd name="T17" fmla="*/ 2147483647 h 445"/>
              <a:gd name="T18" fmla="*/ 2147483647 w 1645"/>
              <a:gd name="T19" fmla="*/ 2147483647 h 445"/>
              <a:gd name="T20" fmla="*/ 2147483647 w 1645"/>
              <a:gd name="T21" fmla="*/ 2147483647 h 445"/>
              <a:gd name="T22" fmla="*/ 2147483647 w 1645"/>
              <a:gd name="T23" fmla="*/ 2147483647 h 445"/>
              <a:gd name="T24" fmla="*/ 2147483647 w 1645"/>
              <a:gd name="T25" fmla="*/ 2147483647 h 445"/>
              <a:gd name="T26" fmla="*/ 2147483647 w 1645"/>
              <a:gd name="T27" fmla="*/ 2147483647 h 445"/>
              <a:gd name="T28" fmla="*/ 2147483647 w 1645"/>
              <a:gd name="T29" fmla="*/ 2147483647 h 445"/>
              <a:gd name="T30" fmla="*/ 2147483647 w 1645"/>
              <a:gd name="T31" fmla="*/ 2147483647 h 445"/>
              <a:gd name="T32" fmla="*/ 2147483647 w 1645"/>
              <a:gd name="T33" fmla="*/ 2147483647 h 445"/>
              <a:gd name="T34" fmla="*/ 2147483647 w 1645"/>
              <a:gd name="T35" fmla="*/ 2147483647 h 445"/>
              <a:gd name="T36" fmla="*/ 2147483647 w 1645"/>
              <a:gd name="T37" fmla="*/ 2147483647 h 445"/>
              <a:gd name="T38" fmla="*/ 2147483647 w 1645"/>
              <a:gd name="T39" fmla="*/ 2147483647 h 445"/>
              <a:gd name="T40" fmla="*/ 2147483647 w 1645"/>
              <a:gd name="T41" fmla="*/ 2147483647 h 445"/>
              <a:gd name="T42" fmla="*/ 2147483647 w 1645"/>
              <a:gd name="T43" fmla="*/ 2147483647 h 445"/>
              <a:gd name="T44" fmla="*/ 2147483647 w 1645"/>
              <a:gd name="T45" fmla="*/ 2147483647 h 445"/>
              <a:gd name="T46" fmla="*/ 2147483647 w 1645"/>
              <a:gd name="T47" fmla="*/ 2147483647 h 445"/>
              <a:gd name="T48" fmla="*/ 2147483647 w 1645"/>
              <a:gd name="T49" fmla="*/ 2147483647 h 445"/>
              <a:gd name="T50" fmla="*/ 2147483647 w 1645"/>
              <a:gd name="T51" fmla="*/ 2147483647 h 445"/>
              <a:gd name="T52" fmla="*/ 2147483647 w 1645"/>
              <a:gd name="T53" fmla="*/ 2147483647 h 445"/>
              <a:gd name="T54" fmla="*/ 2147483647 w 1645"/>
              <a:gd name="T55" fmla="*/ 2147483647 h 445"/>
              <a:gd name="T56" fmla="*/ 2147483647 w 1645"/>
              <a:gd name="T57" fmla="*/ 2147483647 h 445"/>
              <a:gd name="T58" fmla="*/ 2147483647 w 1645"/>
              <a:gd name="T59" fmla="*/ 2147483647 h 445"/>
              <a:gd name="T60" fmla="*/ 2147483647 w 1645"/>
              <a:gd name="T61" fmla="*/ 2147483647 h 445"/>
              <a:gd name="T62" fmla="*/ 2147483647 w 1645"/>
              <a:gd name="T63" fmla="*/ 2147483647 h 445"/>
              <a:gd name="T64" fmla="*/ 2147483647 w 1645"/>
              <a:gd name="T65" fmla="*/ 2147483647 h 445"/>
              <a:gd name="T66" fmla="*/ 2147483647 w 1645"/>
              <a:gd name="T67" fmla="*/ 2147483647 h 445"/>
              <a:gd name="T68" fmla="*/ 2147483647 w 1645"/>
              <a:gd name="T69" fmla="*/ 2147483647 h 445"/>
              <a:gd name="T70" fmla="*/ 2147483647 w 1645"/>
              <a:gd name="T71" fmla="*/ 2147483647 h 445"/>
              <a:gd name="T72" fmla="*/ 2147483647 w 1645"/>
              <a:gd name="T73" fmla="*/ 2147483647 h 445"/>
              <a:gd name="T74" fmla="*/ 2147483647 w 1645"/>
              <a:gd name="T75" fmla="*/ 2147483647 h 445"/>
              <a:gd name="T76" fmla="*/ 2147483647 w 1645"/>
              <a:gd name="T77" fmla="*/ 0 h 445"/>
              <a:gd name="T78" fmla="*/ 2147483647 w 1645"/>
              <a:gd name="T79" fmla="*/ 2147483647 h 445"/>
              <a:gd name="T80" fmla="*/ 2147483647 w 1645"/>
              <a:gd name="T81" fmla="*/ 2147483647 h 445"/>
              <a:gd name="T82" fmla="*/ 2147483647 w 1645"/>
              <a:gd name="T83" fmla="*/ 2147483647 h 445"/>
              <a:gd name="T84" fmla="*/ 2147483647 w 1645"/>
              <a:gd name="T85" fmla="*/ 2147483647 h 445"/>
              <a:gd name="T86" fmla="*/ 2147483647 w 1645"/>
              <a:gd name="T87" fmla="*/ 2147483647 h 445"/>
              <a:gd name="T88" fmla="*/ 2147483647 w 1645"/>
              <a:gd name="T89" fmla="*/ 2147483647 h 445"/>
              <a:gd name="T90" fmla="*/ 2147483647 w 1645"/>
              <a:gd name="T91" fmla="*/ 2147483647 h 445"/>
              <a:gd name="T92" fmla="*/ 2147483647 w 1645"/>
              <a:gd name="T93" fmla="*/ 2147483647 h 445"/>
              <a:gd name="T94" fmla="*/ 2147483647 w 1645"/>
              <a:gd name="T95" fmla="*/ 2147483647 h 445"/>
              <a:gd name="T96" fmla="*/ 2147483647 w 1645"/>
              <a:gd name="T97" fmla="*/ 2147483647 h 445"/>
              <a:gd name="T98" fmla="*/ 2147483647 w 1645"/>
              <a:gd name="T99" fmla="*/ 2147483647 h 4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45"/>
              <a:gd name="T151" fmla="*/ 0 h 445"/>
              <a:gd name="T152" fmla="*/ 1645 w 1645"/>
              <a:gd name="T153" fmla="*/ 445 h 4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45" h="445">
                <a:moveTo>
                  <a:pt x="744" y="156"/>
                </a:moveTo>
                <a:lnTo>
                  <a:pt x="720" y="168"/>
                </a:lnTo>
                <a:lnTo>
                  <a:pt x="696" y="180"/>
                </a:lnTo>
                <a:lnTo>
                  <a:pt x="672" y="192"/>
                </a:lnTo>
                <a:lnTo>
                  <a:pt x="648" y="192"/>
                </a:lnTo>
                <a:lnTo>
                  <a:pt x="624" y="204"/>
                </a:lnTo>
                <a:lnTo>
                  <a:pt x="600" y="204"/>
                </a:lnTo>
                <a:lnTo>
                  <a:pt x="576" y="204"/>
                </a:lnTo>
                <a:lnTo>
                  <a:pt x="552" y="216"/>
                </a:lnTo>
                <a:lnTo>
                  <a:pt x="528" y="216"/>
                </a:lnTo>
                <a:lnTo>
                  <a:pt x="504" y="216"/>
                </a:lnTo>
                <a:lnTo>
                  <a:pt x="480" y="216"/>
                </a:lnTo>
                <a:lnTo>
                  <a:pt x="456" y="216"/>
                </a:lnTo>
                <a:lnTo>
                  <a:pt x="432" y="216"/>
                </a:lnTo>
                <a:lnTo>
                  <a:pt x="408" y="228"/>
                </a:lnTo>
                <a:lnTo>
                  <a:pt x="384" y="252"/>
                </a:lnTo>
                <a:lnTo>
                  <a:pt x="372" y="276"/>
                </a:lnTo>
                <a:lnTo>
                  <a:pt x="348" y="288"/>
                </a:lnTo>
                <a:lnTo>
                  <a:pt x="336" y="312"/>
                </a:lnTo>
                <a:lnTo>
                  <a:pt x="312" y="324"/>
                </a:lnTo>
                <a:lnTo>
                  <a:pt x="288" y="336"/>
                </a:lnTo>
                <a:lnTo>
                  <a:pt x="276" y="360"/>
                </a:lnTo>
                <a:lnTo>
                  <a:pt x="252" y="360"/>
                </a:lnTo>
                <a:lnTo>
                  <a:pt x="252" y="336"/>
                </a:lnTo>
                <a:lnTo>
                  <a:pt x="228" y="336"/>
                </a:lnTo>
                <a:lnTo>
                  <a:pt x="204" y="336"/>
                </a:lnTo>
                <a:lnTo>
                  <a:pt x="180" y="336"/>
                </a:lnTo>
                <a:lnTo>
                  <a:pt x="168" y="312"/>
                </a:lnTo>
                <a:lnTo>
                  <a:pt x="144" y="276"/>
                </a:lnTo>
                <a:lnTo>
                  <a:pt x="132" y="252"/>
                </a:lnTo>
                <a:lnTo>
                  <a:pt x="132" y="228"/>
                </a:lnTo>
                <a:lnTo>
                  <a:pt x="96" y="204"/>
                </a:lnTo>
                <a:lnTo>
                  <a:pt x="72" y="192"/>
                </a:lnTo>
                <a:lnTo>
                  <a:pt x="48" y="180"/>
                </a:lnTo>
                <a:lnTo>
                  <a:pt x="24" y="180"/>
                </a:lnTo>
                <a:lnTo>
                  <a:pt x="12" y="204"/>
                </a:lnTo>
                <a:lnTo>
                  <a:pt x="0" y="228"/>
                </a:lnTo>
                <a:lnTo>
                  <a:pt x="0" y="252"/>
                </a:lnTo>
                <a:lnTo>
                  <a:pt x="12" y="276"/>
                </a:lnTo>
                <a:lnTo>
                  <a:pt x="24" y="300"/>
                </a:lnTo>
                <a:lnTo>
                  <a:pt x="48" y="312"/>
                </a:lnTo>
                <a:lnTo>
                  <a:pt x="72" y="324"/>
                </a:lnTo>
                <a:lnTo>
                  <a:pt x="108" y="348"/>
                </a:lnTo>
                <a:lnTo>
                  <a:pt x="132" y="348"/>
                </a:lnTo>
                <a:lnTo>
                  <a:pt x="144" y="372"/>
                </a:lnTo>
                <a:lnTo>
                  <a:pt x="144" y="396"/>
                </a:lnTo>
                <a:lnTo>
                  <a:pt x="156" y="420"/>
                </a:lnTo>
                <a:lnTo>
                  <a:pt x="180" y="432"/>
                </a:lnTo>
                <a:lnTo>
                  <a:pt x="204" y="444"/>
                </a:lnTo>
                <a:lnTo>
                  <a:pt x="228" y="444"/>
                </a:lnTo>
                <a:lnTo>
                  <a:pt x="252" y="444"/>
                </a:lnTo>
                <a:lnTo>
                  <a:pt x="276" y="444"/>
                </a:lnTo>
                <a:lnTo>
                  <a:pt x="300" y="432"/>
                </a:lnTo>
                <a:lnTo>
                  <a:pt x="324" y="432"/>
                </a:lnTo>
                <a:lnTo>
                  <a:pt x="348" y="432"/>
                </a:lnTo>
                <a:lnTo>
                  <a:pt x="372" y="432"/>
                </a:lnTo>
                <a:lnTo>
                  <a:pt x="396" y="432"/>
                </a:lnTo>
                <a:lnTo>
                  <a:pt x="420" y="432"/>
                </a:lnTo>
                <a:lnTo>
                  <a:pt x="444" y="432"/>
                </a:lnTo>
                <a:lnTo>
                  <a:pt x="480" y="432"/>
                </a:lnTo>
                <a:lnTo>
                  <a:pt x="516" y="432"/>
                </a:lnTo>
                <a:lnTo>
                  <a:pt x="552" y="432"/>
                </a:lnTo>
                <a:lnTo>
                  <a:pt x="564" y="408"/>
                </a:lnTo>
                <a:lnTo>
                  <a:pt x="588" y="408"/>
                </a:lnTo>
                <a:lnTo>
                  <a:pt x="612" y="396"/>
                </a:lnTo>
                <a:lnTo>
                  <a:pt x="636" y="384"/>
                </a:lnTo>
                <a:lnTo>
                  <a:pt x="660" y="384"/>
                </a:lnTo>
                <a:lnTo>
                  <a:pt x="696" y="384"/>
                </a:lnTo>
                <a:lnTo>
                  <a:pt x="720" y="384"/>
                </a:lnTo>
                <a:lnTo>
                  <a:pt x="732" y="360"/>
                </a:lnTo>
                <a:lnTo>
                  <a:pt x="756" y="348"/>
                </a:lnTo>
                <a:lnTo>
                  <a:pt x="780" y="324"/>
                </a:lnTo>
                <a:lnTo>
                  <a:pt x="804" y="312"/>
                </a:lnTo>
                <a:lnTo>
                  <a:pt x="828" y="300"/>
                </a:lnTo>
                <a:lnTo>
                  <a:pt x="852" y="288"/>
                </a:lnTo>
                <a:lnTo>
                  <a:pt x="864" y="264"/>
                </a:lnTo>
                <a:lnTo>
                  <a:pt x="888" y="264"/>
                </a:lnTo>
                <a:lnTo>
                  <a:pt x="900" y="240"/>
                </a:lnTo>
                <a:lnTo>
                  <a:pt x="936" y="240"/>
                </a:lnTo>
                <a:lnTo>
                  <a:pt x="960" y="228"/>
                </a:lnTo>
                <a:lnTo>
                  <a:pt x="984" y="216"/>
                </a:lnTo>
                <a:lnTo>
                  <a:pt x="1008" y="204"/>
                </a:lnTo>
                <a:lnTo>
                  <a:pt x="1032" y="204"/>
                </a:lnTo>
                <a:lnTo>
                  <a:pt x="1056" y="192"/>
                </a:lnTo>
                <a:lnTo>
                  <a:pt x="1080" y="192"/>
                </a:lnTo>
                <a:lnTo>
                  <a:pt x="1104" y="180"/>
                </a:lnTo>
                <a:lnTo>
                  <a:pt x="1128" y="180"/>
                </a:lnTo>
                <a:lnTo>
                  <a:pt x="1152" y="180"/>
                </a:lnTo>
                <a:lnTo>
                  <a:pt x="1176" y="180"/>
                </a:lnTo>
                <a:lnTo>
                  <a:pt x="1212" y="180"/>
                </a:lnTo>
                <a:lnTo>
                  <a:pt x="1236" y="168"/>
                </a:lnTo>
                <a:lnTo>
                  <a:pt x="1248" y="144"/>
                </a:lnTo>
                <a:lnTo>
                  <a:pt x="1272" y="144"/>
                </a:lnTo>
                <a:lnTo>
                  <a:pt x="1296" y="144"/>
                </a:lnTo>
                <a:lnTo>
                  <a:pt x="1320" y="144"/>
                </a:lnTo>
                <a:lnTo>
                  <a:pt x="1344" y="144"/>
                </a:lnTo>
                <a:lnTo>
                  <a:pt x="1368" y="132"/>
                </a:lnTo>
                <a:lnTo>
                  <a:pt x="1404" y="120"/>
                </a:lnTo>
                <a:lnTo>
                  <a:pt x="1428" y="120"/>
                </a:lnTo>
                <a:lnTo>
                  <a:pt x="1452" y="120"/>
                </a:lnTo>
                <a:lnTo>
                  <a:pt x="1476" y="120"/>
                </a:lnTo>
                <a:lnTo>
                  <a:pt x="1500" y="120"/>
                </a:lnTo>
                <a:lnTo>
                  <a:pt x="1524" y="120"/>
                </a:lnTo>
                <a:lnTo>
                  <a:pt x="1560" y="120"/>
                </a:lnTo>
                <a:lnTo>
                  <a:pt x="1596" y="120"/>
                </a:lnTo>
                <a:lnTo>
                  <a:pt x="1620" y="120"/>
                </a:lnTo>
                <a:lnTo>
                  <a:pt x="1644" y="120"/>
                </a:lnTo>
                <a:lnTo>
                  <a:pt x="1620" y="120"/>
                </a:lnTo>
                <a:lnTo>
                  <a:pt x="1596" y="120"/>
                </a:lnTo>
                <a:lnTo>
                  <a:pt x="1572" y="120"/>
                </a:lnTo>
                <a:lnTo>
                  <a:pt x="1596" y="120"/>
                </a:lnTo>
                <a:lnTo>
                  <a:pt x="1584" y="96"/>
                </a:lnTo>
                <a:lnTo>
                  <a:pt x="1584" y="72"/>
                </a:lnTo>
                <a:lnTo>
                  <a:pt x="1584" y="48"/>
                </a:lnTo>
                <a:lnTo>
                  <a:pt x="1584" y="24"/>
                </a:lnTo>
                <a:lnTo>
                  <a:pt x="1584" y="0"/>
                </a:lnTo>
                <a:lnTo>
                  <a:pt x="1560" y="0"/>
                </a:lnTo>
                <a:lnTo>
                  <a:pt x="1536" y="12"/>
                </a:lnTo>
                <a:lnTo>
                  <a:pt x="1512" y="12"/>
                </a:lnTo>
                <a:lnTo>
                  <a:pt x="1488" y="12"/>
                </a:lnTo>
                <a:lnTo>
                  <a:pt x="1464" y="12"/>
                </a:lnTo>
                <a:lnTo>
                  <a:pt x="1440" y="24"/>
                </a:lnTo>
                <a:lnTo>
                  <a:pt x="1416" y="24"/>
                </a:lnTo>
                <a:lnTo>
                  <a:pt x="1392" y="36"/>
                </a:lnTo>
                <a:lnTo>
                  <a:pt x="1368" y="36"/>
                </a:lnTo>
                <a:lnTo>
                  <a:pt x="1332" y="48"/>
                </a:lnTo>
                <a:lnTo>
                  <a:pt x="1308" y="60"/>
                </a:lnTo>
                <a:lnTo>
                  <a:pt x="1284" y="60"/>
                </a:lnTo>
                <a:lnTo>
                  <a:pt x="1260" y="60"/>
                </a:lnTo>
                <a:lnTo>
                  <a:pt x="1236" y="48"/>
                </a:lnTo>
                <a:lnTo>
                  <a:pt x="1200" y="48"/>
                </a:lnTo>
                <a:lnTo>
                  <a:pt x="1176" y="48"/>
                </a:lnTo>
                <a:lnTo>
                  <a:pt x="1152" y="48"/>
                </a:lnTo>
                <a:lnTo>
                  <a:pt x="1128" y="36"/>
                </a:lnTo>
                <a:lnTo>
                  <a:pt x="1104" y="24"/>
                </a:lnTo>
                <a:lnTo>
                  <a:pt x="1080" y="24"/>
                </a:lnTo>
                <a:lnTo>
                  <a:pt x="1056" y="24"/>
                </a:lnTo>
                <a:lnTo>
                  <a:pt x="1032" y="24"/>
                </a:lnTo>
                <a:lnTo>
                  <a:pt x="1020" y="48"/>
                </a:lnTo>
                <a:lnTo>
                  <a:pt x="996" y="60"/>
                </a:lnTo>
                <a:lnTo>
                  <a:pt x="984" y="84"/>
                </a:lnTo>
                <a:lnTo>
                  <a:pt x="960" y="96"/>
                </a:lnTo>
                <a:lnTo>
                  <a:pt x="924" y="132"/>
                </a:lnTo>
                <a:lnTo>
                  <a:pt x="900" y="144"/>
                </a:lnTo>
                <a:lnTo>
                  <a:pt x="876" y="156"/>
                </a:lnTo>
                <a:lnTo>
                  <a:pt x="852" y="156"/>
                </a:lnTo>
                <a:lnTo>
                  <a:pt x="828" y="168"/>
                </a:lnTo>
                <a:lnTo>
                  <a:pt x="804" y="168"/>
                </a:lnTo>
                <a:lnTo>
                  <a:pt x="780" y="156"/>
                </a:lnTo>
                <a:lnTo>
                  <a:pt x="756" y="156"/>
                </a:lnTo>
                <a:lnTo>
                  <a:pt x="744" y="156"/>
                </a:lnTo>
              </a:path>
            </a:pathLst>
          </a:custGeom>
          <a:solidFill>
            <a:srgbClr val="47474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pSp>
        <p:nvGrpSpPr>
          <p:cNvPr id="2" name="Group 10"/>
          <p:cNvGrpSpPr>
            <a:grpSpLocks/>
          </p:cNvGrpSpPr>
          <p:nvPr/>
        </p:nvGrpSpPr>
        <p:grpSpPr bwMode="auto">
          <a:xfrm>
            <a:off x="4845050" y="844550"/>
            <a:ext cx="2025650" cy="825500"/>
            <a:chOff x="3052" y="532"/>
            <a:chExt cx="1276" cy="520"/>
          </a:xfrm>
        </p:grpSpPr>
        <p:sp>
          <p:nvSpPr>
            <p:cNvPr id="71691" name="Oval 11"/>
            <p:cNvSpPr>
              <a:spLocks noChangeArrowheads="1"/>
            </p:cNvSpPr>
            <p:nvPr/>
          </p:nvSpPr>
          <p:spPr bwMode="auto">
            <a:xfrm>
              <a:off x="3052" y="628"/>
              <a:ext cx="124" cy="76"/>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1692" name="Oval 12"/>
            <p:cNvSpPr>
              <a:spLocks noChangeArrowheads="1"/>
            </p:cNvSpPr>
            <p:nvPr/>
          </p:nvSpPr>
          <p:spPr bwMode="auto">
            <a:xfrm>
              <a:off x="3232" y="532"/>
              <a:ext cx="220" cy="100"/>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1693" name="Oval 13"/>
            <p:cNvSpPr>
              <a:spLocks noChangeArrowheads="1"/>
            </p:cNvSpPr>
            <p:nvPr/>
          </p:nvSpPr>
          <p:spPr bwMode="auto">
            <a:xfrm>
              <a:off x="3508" y="580"/>
              <a:ext cx="268" cy="124"/>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1694" name="Oval 14"/>
            <p:cNvSpPr>
              <a:spLocks noChangeArrowheads="1"/>
            </p:cNvSpPr>
            <p:nvPr/>
          </p:nvSpPr>
          <p:spPr bwMode="auto">
            <a:xfrm>
              <a:off x="3796" y="664"/>
              <a:ext cx="292" cy="11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1695" name="Oval 15"/>
            <p:cNvSpPr>
              <a:spLocks noChangeArrowheads="1"/>
            </p:cNvSpPr>
            <p:nvPr/>
          </p:nvSpPr>
          <p:spPr bwMode="auto">
            <a:xfrm>
              <a:off x="3952" y="880"/>
              <a:ext cx="376" cy="17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78854" name="Freeform 21"/>
          <p:cNvSpPr>
            <a:spLocks/>
          </p:cNvSpPr>
          <p:nvPr/>
        </p:nvSpPr>
        <p:spPr bwMode="auto">
          <a:xfrm>
            <a:off x="6230938" y="3805238"/>
            <a:ext cx="898525" cy="954087"/>
          </a:xfrm>
          <a:custGeom>
            <a:avLst/>
            <a:gdLst>
              <a:gd name="T0" fmla="*/ 2147483647 w 565"/>
              <a:gd name="T1" fmla="*/ 2147483647 h 601"/>
              <a:gd name="T2" fmla="*/ 2147483647 w 565"/>
              <a:gd name="T3" fmla="*/ 2147483647 h 601"/>
              <a:gd name="T4" fmla="*/ 2147483647 w 565"/>
              <a:gd name="T5" fmla="*/ 2147483647 h 601"/>
              <a:gd name="T6" fmla="*/ 2147483647 w 565"/>
              <a:gd name="T7" fmla="*/ 2147483647 h 601"/>
              <a:gd name="T8" fmla="*/ 2147483647 w 565"/>
              <a:gd name="T9" fmla="*/ 2147483647 h 601"/>
              <a:gd name="T10" fmla="*/ 2147483647 w 565"/>
              <a:gd name="T11" fmla="*/ 2147483647 h 601"/>
              <a:gd name="T12" fmla="*/ 2147483647 w 565"/>
              <a:gd name="T13" fmla="*/ 2147483647 h 601"/>
              <a:gd name="T14" fmla="*/ 2147483647 w 565"/>
              <a:gd name="T15" fmla="*/ 2147483647 h 601"/>
              <a:gd name="T16" fmla="*/ 2147483647 w 565"/>
              <a:gd name="T17" fmla="*/ 2147483647 h 601"/>
              <a:gd name="T18" fmla="*/ 2147483647 w 565"/>
              <a:gd name="T19" fmla="*/ 2147483647 h 601"/>
              <a:gd name="T20" fmla="*/ 2147483647 w 565"/>
              <a:gd name="T21" fmla="*/ 2147483647 h 601"/>
              <a:gd name="T22" fmla="*/ 2147483647 w 565"/>
              <a:gd name="T23" fmla="*/ 2147483647 h 601"/>
              <a:gd name="T24" fmla="*/ 2147483647 w 565"/>
              <a:gd name="T25" fmla="*/ 2147483647 h 601"/>
              <a:gd name="T26" fmla="*/ 2147483647 w 565"/>
              <a:gd name="T27" fmla="*/ 2147483647 h 601"/>
              <a:gd name="T28" fmla="*/ 2147483647 w 565"/>
              <a:gd name="T29" fmla="*/ 2147483647 h 601"/>
              <a:gd name="T30" fmla="*/ 2147483647 w 565"/>
              <a:gd name="T31" fmla="*/ 2147483647 h 601"/>
              <a:gd name="T32" fmla="*/ 2147483647 w 565"/>
              <a:gd name="T33" fmla="*/ 2147483647 h 601"/>
              <a:gd name="T34" fmla="*/ 2147483647 w 565"/>
              <a:gd name="T35" fmla="*/ 2147483647 h 601"/>
              <a:gd name="T36" fmla="*/ 2147483647 w 565"/>
              <a:gd name="T37" fmla="*/ 2147483647 h 601"/>
              <a:gd name="T38" fmla="*/ 2147483647 w 565"/>
              <a:gd name="T39" fmla="*/ 2147483647 h 601"/>
              <a:gd name="T40" fmla="*/ 2147483647 w 565"/>
              <a:gd name="T41" fmla="*/ 2147483647 h 601"/>
              <a:gd name="T42" fmla="*/ 2147483647 w 565"/>
              <a:gd name="T43" fmla="*/ 2147483647 h 601"/>
              <a:gd name="T44" fmla="*/ 2147483647 w 565"/>
              <a:gd name="T45" fmla="*/ 2147483647 h 601"/>
              <a:gd name="T46" fmla="*/ 2147483647 w 565"/>
              <a:gd name="T47" fmla="*/ 2147483647 h 601"/>
              <a:gd name="T48" fmla="*/ 2147483647 w 565"/>
              <a:gd name="T49" fmla="*/ 0 h 601"/>
              <a:gd name="T50" fmla="*/ 2147483647 w 565"/>
              <a:gd name="T51" fmla="*/ 2147483647 h 601"/>
              <a:gd name="T52" fmla="*/ 2147483647 w 565"/>
              <a:gd name="T53" fmla="*/ 2147483647 h 601"/>
              <a:gd name="T54" fmla="*/ 2147483647 w 565"/>
              <a:gd name="T55" fmla="*/ 2147483647 h 601"/>
              <a:gd name="T56" fmla="*/ 2147483647 w 565"/>
              <a:gd name="T57" fmla="*/ 2147483647 h 601"/>
              <a:gd name="T58" fmla="*/ 2147483647 w 565"/>
              <a:gd name="T59" fmla="*/ 2147483647 h 601"/>
              <a:gd name="T60" fmla="*/ 2147483647 w 565"/>
              <a:gd name="T61" fmla="*/ 2147483647 h 601"/>
              <a:gd name="T62" fmla="*/ 2147483647 w 565"/>
              <a:gd name="T63" fmla="*/ 2147483647 h 601"/>
              <a:gd name="T64" fmla="*/ 2147483647 w 565"/>
              <a:gd name="T65" fmla="*/ 2147483647 h 601"/>
              <a:gd name="T66" fmla="*/ 2147483647 w 565"/>
              <a:gd name="T67" fmla="*/ 2147483647 h 601"/>
              <a:gd name="T68" fmla="*/ 2147483647 w 565"/>
              <a:gd name="T69" fmla="*/ 2147483647 h 601"/>
              <a:gd name="T70" fmla="*/ 0 w 565"/>
              <a:gd name="T71" fmla="*/ 2147483647 h 601"/>
              <a:gd name="T72" fmla="*/ 2147483647 w 565"/>
              <a:gd name="T73" fmla="*/ 2147483647 h 601"/>
              <a:gd name="T74" fmla="*/ 2147483647 w 565"/>
              <a:gd name="T75" fmla="*/ 2147483647 h 601"/>
              <a:gd name="T76" fmla="*/ 2147483647 w 565"/>
              <a:gd name="T77" fmla="*/ 2147483647 h 6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5"/>
              <a:gd name="T118" fmla="*/ 0 h 601"/>
              <a:gd name="T119" fmla="*/ 565 w 565"/>
              <a:gd name="T120" fmla="*/ 601 h 6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5" h="601">
                <a:moveTo>
                  <a:pt x="144" y="552"/>
                </a:moveTo>
                <a:lnTo>
                  <a:pt x="168" y="552"/>
                </a:lnTo>
                <a:lnTo>
                  <a:pt x="192" y="564"/>
                </a:lnTo>
                <a:lnTo>
                  <a:pt x="216" y="564"/>
                </a:lnTo>
                <a:lnTo>
                  <a:pt x="240" y="564"/>
                </a:lnTo>
                <a:lnTo>
                  <a:pt x="264" y="576"/>
                </a:lnTo>
                <a:lnTo>
                  <a:pt x="288" y="576"/>
                </a:lnTo>
                <a:lnTo>
                  <a:pt x="312" y="588"/>
                </a:lnTo>
                <a:lnTo>
                  <a:pt x="336" y="588"/>
                </a:lnTo>
                <a:lnTo>
                  <a:pt x="360" y="576"/>
                </a:lnTo>
                <a:lnTo>
                  <a:pt x="384" y="576"/>
                </a:lnTo>
                <a:lnTo>
                  <a:pt x="408" y="588"/>
                </a:lnTo>
                <a:lnTo>
                  <a:pt x="432" y="600"/>
                </a:lnTo>
                <a:lnTo>
                  <a:pt x="456" y="600"/>
                </a:lnTo>
                <a:lnTo>
                  <a:pt x="480" y="600"/>
                </a:lnTo>
                <a:lnTo>
                  <a:pt x="504" y="576"/>
                </a:lnTo>
                <a:lnTo>
                  <a:pt x="516" y="552"/>
                </a:lnTo>
                <a:lnTo>
                  <a:pt x="516" y="528"/>
                </a:lnTo>
                <a:lnTo>
                  <a:pt x="516" y="504"/>
                </a:lnTo>
                <a:lnTo>
                  <a:pt x="516" y="480"/>
                </a:lnTo>
                <a:lnTo>
                  <a:pt x="492" y="468"/>
                </a:lnTo>
                <a:lnTo>
                  <a:pt x="492" y="444"/>
                </a:lnTo>
                <a:lnTo>
                  <a:pt x="504" y="420"/>
                </a:lnTo>
                <a:lnTo>
                  <a:pt x="516" y="396"/>
                </a:lnTo>
                <a:lnTo>
                  <a:pt x="540" y="384"/>
                </a:lnTo>
                <a:lnTo>
                  <a:pt x="564" y="360"/>
                </a:lnTo>
                <a:lnTo>
                  <a:pt x="564" y="336"/>
                </a:lnTo>
                <a:lnTo>
                  <a:pt x="564" y="312"/>
                </a:lnTo>
                <a:lnTo>
                  <a:pt x="540" y="300"/>
                </a:lnTo>
                <a:lnTo>
                  <a:pt x="528" y="276"/>
                </a:lnTo>
                <a:lnTo>
                  <a:pt x="504" y="264"/>
                </a:lnTo>
                <a:lnTo>
                  <a:pt x="504" y="240"/>
                </a:lnTo>
                <a:lnTo>
                  <a:pt x="492" y="216"/>
                </a:lnTo>
                <a:lnTo>
                  <a:pt x="480" y="192"/>
                </a:lnTo>
                <a:lnTo>
                  <a:pt x="456" y="180"/>
                </a:lnTo>
                <a:lnTo>
                  <a:pt x="444" y="156"/>
                </a:lnTo>
                <a:lnTo>
                  <a:pt x="432" y="132"/>
                </a:lnTo>
                <a:lnTo>
                  <a:pt x="420" y="108"/>
                </a:lnTo>
                <a:lnTo>
                  <a:pt x="396" y="96"/>
                </a:lnTo>
                <a:lnTo>
                  <a:pt x="372" y="84"/>
                </a:lnTo>
                <a:lnTo>
                  <a:pt x="348" y="84"/>
                </a:lnTo>
                <a:lnTo>
                  <a:pt x="324" y="72"/>
                </a:lnTo>
                <a:lnTo>
                  <a:pt x="300" y="72"/>
                </a:lnTo>
                <a:lnTo>
                  <a:pt x="276" y="72"/>
                </a:lnTo>
                <a:lnTo>
                  <a:pt x="252" y="60"/>
                </a:lnTo>
                <a:lnTo>
                  <a:pt x="228" y="48"/>
                </a:lnTo>
                <a:lnTo>
                  <a:pt x="204" y="36"/>
                </a:lnTo>
                <a:lnTo>
                  <a:pt x="180" y="36"/>
                </a:lnTo>
                <a:lnTo>
                  <a:pt x="156" y="12"/>
                </a:lnTo>
                <a:lnTo>
                  <a:pt x="132" y="0"/>
                </a:lnTo>
                <a:lnTo>
                  <a:pt x="108" y="0"/>
                </a:lnTo>
                <a:lnTo>
                  <a:pt x="108" y="24"/>
                </a:lnTo>
                <a:lnTo>
                  <a:pt x="108" y="48"/>
                </a:lnTo>
                <a:lnTo>
                  <a:pt x="96" y="72"/>
                </a:lnTo>
                <a:lnTo>
                  <a:pt x="96" y="96"/>
                </a:lnTo>
                <a:lnTo>
                  <a:pt x="96" y="120"/>
                </a:lnTo>
                <a:lnTo>
                  <a:pt x="96" y="144"/>
                </a:lnTo>
                <a:lnTo>
                  <a:pt x="84" y="168"/>
                </a:lnTo>
                <a:lnTo>
                  <a:pt x="72" y="192"/>
                </a:lnTo>
                <a:lnTo>
                  <a:pt x="60" y="216"/>
                </a:lnTo>
                <a:lnTo>
                  <a:pt x="48" y="240"/>
                </a:lnTo>
                <a:lnTo>
                  <a:pt x="60" y="264"/>
                </a:lnTo>
                <a:lnTo>
                  <a:pt x="84" y="288"/>
                </a:lnTo>
                <a:lnTo>
                  <a:pt x="96" y="312"/>
                </a:lnTo>
                <a:lnTo>
                  <a:pt x="96" y="336"/>
                </a:lnTo>
                <a:lnTo>
                  <a:pt x="84" y="360"/>
                </a:lnTo>
                <a:lnTo>
                  <a:pt x="72" y="384"/>
                </a:lnTo>
                <a:lnTo>
                  <a:pt x="48" y="396"/>
                </a:lnTo>
                <a:lnTo>
                  <a:pt x="36" y="420"/>
                </a:lnTo>
                <a:lnTo>
                  <a:pt x="24" y="444"/>
                </a:lnTo>
                <a:lnTo>
                  <a:pt x="0" y="468"/>
                </a:lnTo>
                <a:lnTo>
                  <a:pt x="0" y="492"/>
                </a:lnTo>
                <a:lnTo>
                  <a:pt x="24" y="504"/>
                </a:lnTo>
                <a:lnTo>
                  <a:pt x="48" y="528"/>
                </a:lnTo>
                <a:lnTo>
                  <a:pt x="72" y="528"/>
                </a:lnTo>
                <a:lnTo>
                  <a:pt x="96" y="540"/>
                </a:lnTo>
                <a:lnTo>
                  <a:pt x="120" y="552"/>
                </a:lnTo>
                <a:lnTo>
                  <a:pt x="144" y="552"/>
                </a:lnTo>
              </a:path>
            </a:pathLst>
          </a:custGeom>
          <a:solidFill>
            <a:srgbClr val="67676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aphicFrame>
        <p:nvGraphicFramePr>
          <p:cNvPr id="78855" name="Object 2"/>
          <p:cNvGraphicFramePr>
            <a:graphicFrameLocks/>
          </p:cNvGraphicFramePr>
          <p:nvPr/>
        </p:nvGraphicFramePr>
        <p:xfrm>
          <a:off x="3489325" y="296863"/>
          <a:ext cx="2141538" cy="5792787"/>
        </p:xfrm>
        <a:graphic>
          <a:graphicData uri="http://schemas.openxmlformats.org/presentationml/2006/ole">
            <mc:AlternateContent xmlns:mc="http://schemas.openxmlformats.org/markup-compatibility/2006">
              <mc:Choice xmlns:v="urn:schemas-microsoft-com:vml" Requires="v">
                <p:oleObj spid="_x0000_s79088" name="Microsoft ClipArt Gallery" r:id="rId4" imgW="2146300" imgH="5803900" progId="MS_ClipArt_Gallery">
                  <p:embed/>
                </p:oleObj>
              </mc:Choice>
              <mc:Fallback>
                <p:oleObj name="Microsoft ClipArt Gallery" r:id="rId4" imgW="2146300" imgH="58039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9325" y="296863"/>
                        <a:ext cx="2141538" cy="5792787"/>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78856" name="Text Box 2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grpSp>
        <p:nvGrpSpPr>
          <p:cNvPr id="78857" name="Group 71"/>
          <p:cNvGrpSpPr>
            <a:grpSpLocks/>
          </p:cNvGrpSpPr>
          <p:nvPr/>
        </p:nvGrpSpPr>
        <p:grpSpPr bwMode="auto">
          <a:xfrm>
            <a:off x="6638925" y="1744663"/>
            <a:ext cx="1357313" cy="2247900"/>
            <a:chOff x="916" y="1605"/>
            <a:chExt cx="855" cy="1416"/>
          </a:xfrm>
        </p:grpSpPr>
        <p:sp>
          <p:nvSpPr>
            <p:cNvPr id="71752" name="Freeform 72"/>
            <p:cNvSpPr>
              <a:spLocks/>
            </p:cNvSpPr>
            <p:nvPr/>
          </p:nvSpPr>
          <p:spPr bwMode="auto">
            <a:xfrm>
              <a:off x="916" y="1605"/>
              <a:ext cx="855" cy="1075"/>
            </a:xfrm>
            <a:custGeom>
              <a:avLst/>
              <a:gdLst/>
              <a:ahLst/>
              <a:cxnLst>
                <a:cxn ang="0">
                  <a:pos x="136" y="704"/>
                </a:cxn>
                <a:cxn ang="0">
                  <a:pos x="98" y="644"/>
                </a:cxn>
                <a:cxn ang="0">
                  <a:pos x="45" y="575"/>
                </a:cxn>
                <a:cxn ang="0">
                  <a:pos x="15" y="515"/>
                </a:cxn>
                <a:cxn ang="0">
                  <a:pos x="0" y="439"/>
                </a:cxn>
                <a:cxn ang="0">
                  <a:pos x="0" y="371"/>
                </a:cxn>
                <a:cxn ang="0">
                  <a:pos x="15" y="280"/>
                </a:cxn>
                <a:cxn ang="0">
                  <a:pos x="53" y="204"/>
                </a:cxn>
                <a:cxn ang="0">
                  <a:pos x="113" y="129"/>
                </a:cxn>
                <a:cxn ang="0">
                  <a:pos x="189" y="76"/>
                </a:cxn>
                <a:cxn ang="0">
                  <a:pos x="257" y="38"/>
                </a:cxn>
                <a:cxn ang="0">
                  <a:pos x="333" y="15"/>
                </a:cxn>
                <a:cxn ang="0">
                  <a:pos x="439" y="0"/>
                </a:cxn>
                <a:cxn ang="0">
                  <a:pos x="537" y="15"/>
                </a:cxn>
                <a:cxn ang="0">
                  <a:pos x="605" y="38"/>
                </a:cxn>
                <a:cxn ang="0">
                  <a:pos x="673" y="68"/>
                </a:cxn>
                <a:cxn ang="0">
                  <a:pos x="726" y="106"/>
                </a:cxn>
                <a:cxn ang="0">
                  <a:pos x="772" y="159"/>
                </a:cxn>
                <a:cxn ang="0">
                  <a:pos x="802" y="204"/>
                </a:cxn>
                <a:cxn ang="0">
                  <a:pos x="825" y="250"/>
                </a:cxn>
                <a:cxn ang="0">
                  <a:pos x="847" y="310"/>
                </a:cxn>
                <a:cxn ang="0">
                  <a:pos x="855" y="371"/>
                </a:cxn>
                <a:cxn ang="0">
                  <a:pos x="855" y="439"/>
                </a:cxn>
                <a:cxn ang="0">
                  <a:pos x="832" y="507"/>
                </a:cxn>
                <a:cxn ang="0">
                  <a:pos x="802" y="575"/>
                </a:cxn>
                <a:cxn ang="0">
                  <a:pos x="756" y="651"/>
                </a:cxn>
                <a:cxn ang="0">
                  <a:pos x="726" y="704"/>
                </a:cxn>
                <a:cxn ang="0">
                  <a:pos x="703" y="772"/>
                </a:cxn>
                <a:cxn ang="0">
                  <a:pos x="673" y="848"/>
                </a:cxn>
                <a:cxn ang="0">
                  <a:pos x="658" y="909"/>
                </a:cxn>
                <a:cxn ang="0">
                  <a:pos x="651" y="984"/>
                </a:cxn>
                <a:cxn ang="0">
                  <a:pos x="651" y="1075"/>
                </a:cxn>
                <a:cxn ang="0">
                  <a:pos x="242" y="1075"/>
                </a:cxn>
                <a:cxn ang="0">
                  <a:pos x="242" y="1000"/>
                </a:cxn>
                <a:cxn ang="0">
                  <a:pos x="227" y="909"/>
                </a:cxn>
                <a:cxn ang="0">
                  <a:pos x="197" y="841"/>
                </a:cxn>
                <a:cxn ang="0">
                  <a:pos x="166" y="765"/>
                </a:cxn>
                <a:cxn ang="0">
                  <a:pos x="136" y="704"/>
                </a:cxn>
              </a:cxnLst>
              <a:rect l="0" t="0" r="r" b="b"/>
              <a:pathLst>
                <a:path w="855" h="1075">
                  <a:moveTo>
                    <a:pt x="136" y="704"/>
                  </a:moveTo>
                  <a:lnTo>
                    <a:pt x="98" y="644"/>
                  </a:lnTo>
                  <a:lnTo>
                    <a:pt x="45" y="575"/>
                  </a:lnTo>
                  <a:lnTo>
                    <a:pt x="15" y="515"/>
                  </a:lnTo>
                  <a:lnTo>
                    <a:pt x="0" y="439"/>
                  </a:lnTo>
                  <a:lnTo>
                    <a:pt x="0" y="371"/>
                  </a:lnTo>
                  <a:lnTo>
                    <a:pt x="15" y="280"/>
                  </a:lnTo>
                  <a:lnTo>
                    <a:pt x="53" y="204"/>
                  </a:lnTo>
                  <a:lnTo>
                    <a:pt x="113" y="129"/>
                  </a:lnTo>
                  <a:lnTo>
                    <a:pt x="189" y="76"/>
                  </a:lnTo>
                  <a:lnTo>
                    <a:pt x="257" y="38"/>
                  </a:lnTo>
                  <a:lnTo>
                    <a:pt x="333" y="15"/>
                  </a:lnTo>
                  <a:lnTo>
                    <a:pt x="439" y="0"/>
                  </a:lnTo>
                  <a:lnTo>
                    <a:pt x="537" y="15"/>
                  </a:lnTo>
                  <a:lnTo>
                    <a:pt x="605" y="38"/>
                  </a:lnTo>
                  <a:lnTo>
                    <a:pt x="673" y="68"/>
                  </a:lnTo>
                  <a:lnTo>
                    <a:pt x="726" y="106"/>
                  </a:lnTo>
                  <a:lnTo>
                    <a:pt x="772" y="159"/>
                  </a:lnTo>
                  <a:lnTo>
                    <a:pt x="802" y="204"/>
                  </a:lnTo>
                  <a:lnTo>
                    <a:pt x="825" y="250"/>
                  </a:lnTo>
                  <a:lnTo>
                    <a:pt x="847" y="310"/>
                  </a:lnTo>
                  <a:lnTo>
                    <a:pt x="855" y="371"/>
                  </a:lnTo>
                  <a:lnTo>
                    <a:pt x="855" y="439"/>
                  </a:lnTo>
                  <a:lnTo>
                    <a:pt x="832" y="507"/>
                  </a:lnTo>
                  <a:lnTo>
                    <a:pt x="802" y="575"/>
                  </a:lnTo>
                  <a:lnTo>
                    <a:pt x="756" y="651"/>
                  </a:lnTo>
                  <a:lnTo>
                    <a:pt x="726" y="704"/>
                  </a:lnTo>
                  <a:lnTo>
                    <a:pt x="703" y="772"/>
                  </a:lnTo>
                  <a:lnTo>
                    <a:pt x="673" y="848"/>
                  </a:lnTo>
                  <a:lnTo>
                    <a:pt x="658" y="909"/>
                  </a:lnTo>
                  <a:lnTo>
                    <a:pt x="651" y="984"/>
                  </a:lnTo>
                  <a:lnTo>
                    <a:pt x="651" y="1075"/>
                  </a:lnTo>
                  <a:lnTo>
                    <a:pt x="242" y="1075"/>
                  </a:lnTo>
                  <a:lnTo>
                    <a:pt x="242" y="1000"/>
                  </a:lnTo>
                  <a:lnTo>
                    <a:pt x="227" y="909"/>
                  </a:lnTo>
                  <a:lnTo>
                    <a:pt x="197" y="841"/>
                  </a:lnTo>
                  <a:lnTo>
                    <a:pt x="166" y="765"/>
                  </a:lnTo>
                  <a:lnTo>
                    <a:pt x="136" y="704"/>
                  </a:lnTo>
                  <a:close/>
                </a:path>
              </a:pathLst>
            </a:custGeom>
            <a:solidFill>
              <a:srgbClr val="FFFFF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nvGrpSpPr>
            <p:cNvPr id="79073" name="Group 73"/>
            <p:cNvGrpSpPr>
              <a:grpSpLocks/>
            </p:cNvGrpSpPr>
            <p:nvPr/>
          </p:nvGrpSpPr>
          <p:grpSpPr bwMode="auto">
            <a:xfrm>
              <a:off x="1158" y="2658"/>
              <a:ext cx="401" cy="363"/>
              <a:chOff x="1158" y="2658"/>
              <a:chExt cx="401" cy="363"/>
            </a:xfrm>
          </p:grpSpPr>
          <p:sp>
            <p:nvSpPr>
              <p:cNvPr id="71754" name="Oval 74"/>
              <p:cNvSpPr>
                <a:spLocks noChangeArrowheads="1"/>
              </p:cNvSpPr>
              <p:nvPr/>
            </p:nvSpPr>
            <p:spPr bwMode="auto">
              <a:xfrm>
                <a:off x="1226" y="2960"/>
                <a:ext cx="272" cy="61"/>
              </a:xfrm>
              <a:prstGeom prst="ellipse">
                <a:avLst/>
              </a:prstGeom>
              <a:solidFill>
                <a:srgbClr val="000000"/>
              </a:solid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5" name="Freeform 75"/>
              <p:cNvSpPr>
                <a:spLocks/>
              </p:cNvSpPr>
              <p:nvPr/>
            </p:nvSpPr>
            <p:spPr bwMode="auto">
              <a:xfrm>
                <a:off x="1158" y="2658"/>
                <a:ext cx="401" cy="98"/>
              </a:xfrm>
              <a:custGeom>
                <a:avLst/>
                <a:gdLst/>
                <a:ahLst/>
                <a:cxnLst>
                  <a:cxn ang="0">
                    <a:pos x="0" y="0"/>
                  </a:cxn>
                  <a:cxn ang="0">
                    <a:pos x="0" y="98"/>
                  </a:cxn>
                  <a:cxn ang="0">
                    <a:pos x="91" y="98"/>
                  </a:cxn>
                  <a:cxn ang="0">
                    <a:pos x="401" y="30"/>
                  </a:cxn>
                  <a:cxn ang="0">
                    <a:pos x="401" y="0"/>
                  </a:cxn>
                  <a:cxn ang="0">
                    <a:pos x="0" y="0"/>
                  </a:cxn>
                </a:cxnLst>
                <a:rect l="0" t="0" r="r" b="b"/>
                <a:pathLst>
                  <a:path w="401" h="98">
                    <a:moveTo>
                      <a:pt x="0" y="0"/>
                    </a:moveTo>
                    <a:lnTo>
                      <a:pt x="0" y="98"/>
                    </a:lnTo>
                    <a:lnTo>
                      <a:pt x="91" y="98"/>
                    </a:lnTo>
                    <a:lnTo>
                      <a:pt x="401" y="30"/>
                    </a:lnTo>
                    <a:lnTo>
                      <a:pt x="401" y="0"/>
                    </a:lnTo>
                    <a:lnTo>
                      <a:pt x="0" y="0"/>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6" name="Freeform 76"/>
              <p:cNvSpPr>
                <a:spLocks/>
              </p:cNvSpPr>
              <p:nvPr/>
            </p:nvSpPr>
            <p:spPr bwMode="auto">
              <a:xfrm>
                <a:off x="1158" y="2688"/>
                <a:ext cx="401" cy="136"/>
              </a:xfrm>
              <a:custGeom>
                <a:avLst/>
                <a:gdLst/>
                <a:ahLst/>
                <a:cxnLst>
                  <a:cxn ang="0">
                    <a:pos x="91" y="68"/>
                  </a:cxn>
                  <a:cxn ang="0">
                    <a:pos x="0" y="68"/>
                  </a:cxn>
                  <a:cxn ang="0">
                    <a:pos x="0" y="136"/>
                  </a:cxn>
                  <a:cxn ang="0">
                    <a:pos x="91" y="136"/>
                  </a:cxn>
                  <a:cxn ang="0">
                    <a:pos x="401" y="68"/>
                  </a:cxn>
                  <a:cxn ang="0">
                    <a:pos x="401" y="0"/>
                  </a:cxn>
                  <a:cxn ang="0">
                    <a:pos x="91" y="68"/>
                  </a:cxn>
                </a:cxnLst>
                <a:rect l="0" t="0" r="r" b="b"/>
                <a:pathLst>
                  <a:path w="401" h="136">
                    <a:moveTo>
                      <a:pt x="91" y="68"/>
                    </a:moveTo>
                    <a:lnTo>
                      <a:pt x="0" y="68"/>
                    </a:lnTo>
                    <a:lnTo>
                      <a:pt x="0" y="136"/>
                    </a:lnTo>
                    <a:lnTo>
                      <a:pt x="91" y="136"/>
                    </a:lnTo>
                    <a:lnTo>
                      <a:pt x="401" y="68"/>
                    </a:lnTo>
                    <a:lnTo>
                      <a:pt x="401" y="0"/>
                    </a:lnTo>
                    <a:lnTo>
                      <a:pt x="91" y="68"/>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7" name="Freeform 77"/>
              <p:cNvSpPr>
                <a:spLocks/>
              </p:cNvSpPr>
              <p:nvPr/>
            </p:nvSpPr>
            <p:spPr bwMode="auto">
              <a:xfrm>
                <a:off x="1158" y="2756"/>
                <a:ext cx="401" cy="129"/>
              </a:xfrm>
              <a:custGeom>
                <a:avLst/>
                <a:gdLst/>
                <a:ahLst/>
                <a:cxnLst>
                  <a:cxn ang="0">
                    <a:pos x="91" y="68"/>
                  </a:cxn>
                  <a:cxn ang="0">
                    <a:pos x="0" y="68"/>
                  </a:cxn>
                  <a:cxn ang="0">
                    <a:pos x="0" y="129"/>
                  </a:cxn>
                  <a:cxn ang="0">
                    <a:pos x="91" y="129"/>
                  </a:cxn>
                  <a:cxn ang="0">
                    <a:pos x="401" y="68"/>
                  </a:cxn>
                  <a:cxn ang="0">
                    <a:pos x="401" y="0"/>
                  </a:cxn>
                  <a:cxn ang="0">
                    <a:pos x="91" y="68"/>
                  </a:cxn>
                </a:cxnLst>
                <a:rect l="0" t="0" r="r" b="b"/>
                <a:pathLst>
                  <a:path w="401" h="129">
                    <a:moveTo>
                      <a:pt x="91" y="68"/>
                    </a:moveTo>
                    <a:lnTo>
                      <a:pt x="0" y="68"/>
                    </a:lnTo>
                    <a:lnTo>
                      <a:pt x="0" y="129"/>
                    </a:lnTo>
                    <a:lnTo>
                      <a:pt x="91" y="129"/>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8" name="Freeform 78"/>
              <p:cNvSpPr>
                <a:spLocks/>
              </p:cNvSpPr>
              <p:nvPr/>
            </p:nvSpPr>
            <p:spPr bwMode="auto">
              <a:xfrm>
                <a:off x="1158" y="2824"/>
                <a:ext cx="401" cy="129"/>
              </a:xfrm>
              <a:custGeom>
                <a:avLst/>
                <a:gdLst/>
                <a:ahLst/>
                <a:cxnLst>
                  <a:cxn ang="0">
                    <a:pos x="91" y="61"/>
                  </a:cxn>
                  <a:cxn ang="0">
                    <a:pos x="83" y="68"/>
                  </a:cxn>
                  <a:cxn ang="0">
                    <a:pos x="0" y="61"/>
                  </a:cxn>
                  <a:cxn ang="0">
                    <a:pos x="0" y="129"/>
                  </a:cxn>
                  <a:cxn ang="0">
                    <a:pos x="91" y="129"/>
                  </a:cxn>
                  <a:cxn ang="0">
                    <a:pos x="401" y="61"/>
                  </a:cxn>
                  <a:cxn ang="0">
                    <a:pos x="401" y="0"/>
                  </a:cxn>
                  <a:cxn ang="0">
                    <a:pos x="91" y="61"/>
                  </a:cxn>
                </a:cxnLst>
                <a:rect l="0" t="0" r="r" b="b"/>
                <a:pathLst>
                  <a:path w="401" h="129">
                    <a:moveTo>
                      <a:pt x="91" y="61"/>
                    </a:moveTo>
                    <a:lnTo>
                      <a:pt x="83" y="68"/>
                    </a:lnTo>
                    <a:lnTo>
                      <a:pt x="0" y="61"/>
                    </a:lnTo>
                    <a:lnTo>
                      <a:pt x="0" y="129"/>
                    </a:lnTo>
                    <a:lnTo>
                      <a:pt x="91" y="129"/>
                    </a:lnTo>
                    <a:lnTo>
                      <a:pt x="401" y="61"/>
                    </a:lnTo>
                    <a:lnTo>
                      <a:pt x="401" y="0"/>
                    </a:lnTo>
                    <a:lnTo>
                      <a:pt x="91" y="61"/>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9" name="Freeform 79"/>
              <p:cNvSpPr>
                <a:spLocks/>
              </p:cNvSpPr>
              <p:nvPr/>
            </p:nvSpPr>
            <p:spPr bwMode="auto">
              <a:xfrm>
                <a:off x="1158" y="2885"/>
                <a:ext cx="401" cy="98"/>
              </a:xfrm>
              <a:custGeom>
                <a:avLst/>
                <a:gdLst/>
                <a:ahLst/>
                <a:cxnLst>
                  <a:cxn ang="0">
                    <a:pos x="91" y="68"/>
                  </a:cxn>
                  <a:cxn ang="0">
                    <a:pos x="0" y="68"/>
                  </a:cxn>
                  <a:cxn ang="0">
                    <a:pos x="45" y="98"/>
                  </a:cxn>
                  <a:cxn ang="0">
                    <a:pos x="356" y="98"/>
                  </a:cxn>
                  <a:cxn ang="0">
                    <a:pos x="401" y="68"/>
                  </a:cxn>
                  <a:cxn ang="0">
                    <a:pos x="401" y="0"/>
                  </a:cxn>
                  <a:cxn ang="0">
                    <a:pos x="91" y="68"/>
                  </a:cxn>
                </a:cxnLst>
                <a:rect l="0" t="0" r="r" b="b"/>
                <a:pathLst>
                  <a:path w="401" h="98">
                    <a:moveTo>
                      <a:pt x="91" y="68"/>
                    </a:moveTo>
                    <a:lnTo>
                      <a:pt x="0" y="68"/>
                    </a:lnTo>
                    <a:lnTo>
                      <a:pt x="45" y="98"/>
                    </a:lnTo>
                    <a:lnTo>
                      <a:pt x="356" y="98"/>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grpSp>
        <p:nvGrpSpPr>
          <p:cNvPr id="5" name="Group 80"/>
          <p:cNvGrpSpPr>
            <a:grpSpLocks/>
          </p:cNvGrpSpPr>
          <p:nvPr/>
        </p:nvGrpSpPr>
        <p:grpSpPr bwMode="auto">
          <a:xfrm>
            <a:off x="6005513" y="1206500"/>
            <a:ext cx="2581275" cy="1827213"/>
            <a:chOff x="515" y="1242"/>
            <a:chExt cx="1626" cy="1151"/>
          </a:xfrm>
        </p:grpSpPr>
        <p:sp>
          <p:nvSpPr>
            <p:cNvPr id="71761" name="Line 81"/>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2" name="Line 82"/>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3" name="Line 83"/>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4" name="Line 84"/>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5" name="Line 85"/>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6" name="Line 86"/>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7" name="Line 87"/>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8" name="Line 88"/>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9" name="Line 89"/>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0" name="Line 90"/>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1" name="Line 91"/>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2" name="Line 92"/>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3" name="Line 93"/>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4" name="Line 94"/>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5" name="Line 95"/>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6" name="Line 96"/>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7" name="Line 97"/>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8" name="Line 98"/>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9" name="Line 99"/>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0" name="Line 100"/>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1" name="Line 101"/>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2" name="Line 102"/>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3" name="Line 103"/>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4" name="Line 104"/>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5" name="Line 105"/>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sp>
        <p:nvSpPr>
          <p:cNvPr id="78859" name="Text Box 10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8860" name="Text Box 10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1791" name="WordArt 111"/>
          <p:cNvSpPr>
            <a:spLocks noChangeArrowheads="1" noChangeShapeType="1" noTextEdit="1"/>
          </p:cNvSpPr>
          <p:nvPr/>
        </p:nvSpPr>
        <p:spPr bwMode="auto">
          <a:xfrm>
            <a:off x="6989763" y="2008188"/>
            <a:ext cx="746125" cy="1282700"/>
          </a:xfrm>
          <a:prstGeom prst="rect">
            <a:avLst/>
          </a:prstGeom>
        </p:spPr>
        <p:txBody>
          <a:bodyPr wrap="none" fromWordArt="1">
            <a:prstTxWarp prst="textPlain">
              <a:avLst>
                <a:gd name="adj" fmla="val 46356"/>
              </a:avLst>
            </a:prstTxWarp>
          </a:bodyPr>
          <a:lstStyle/>
          <a:p>
            <a:r>
              <a:rPr lang="en-US" sz="7200" kern="10">
                <a:ln w="9525">
                  <a:solidFill>
                    <a:srgbClr val="000000"/>
                  </a:solidFill>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blurRad="63500" dist="63500" dir="2212194" algn="ctr" rotWithShape="0">
                    <a:schemeClr val="bg2">
                      <a:alpha val="74997"/>
                    </a:schemeClr>
                  </a:outerShdw>
                </a:effectLst>
                <a:latin typeface="Arial Black"/>
                <a:ea typeface="Arial Black"/>
                <a:cs typeface="Arial Black"/>
              </a:rPr>
              <a:t>7</a:t>
            </a:r>
          </a:p>
        </p:txBody>
      </p:sp>
      <p:sp>
        <p:nvSpPr>
          <p:cNvPr id="71792" name="Rectangle 112"/>
          <p:cNvSpPr>
            <a:spLocks noChangeArrowheads="1"/>
          </p:cNvSpPr>
          <p:nvPr/>
        </p:nvSpPr>
        <p:spPr bwMode="auto">
          <a:xfrm>
            <a:off x="7159625" y="2513013"/>
            <a:ext cx="533400" cy="107950"/>
          </a:xfrm>
          <a:prstGeom prst="rect">
            <a:avLst/>
          </a:prstGeom>
          <a:solidFill>
            <a:srgbClr val="C4D5E2"/>
          </a:solidFill>
          <a:ln w="12700">
            <a:solidFill>
              <a:schemeClr val="bg2"/>
            </a:solidFill>
            <a:miter lim="800000"/>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8863" name="Text Box 113"/>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37</a:t>
            </a:r>
          </a:p>
        </p:txBody>
      </p:sp>
      <p:sp>
        <p:nvSpPr>
          <p:cNvPr id="78864" name="Text Box 114"/>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nvGrpSpPr>
          <p:cNvPr id="6" name="Group 117"/>
          <p:cNvGrpSpPr>
            <a:grpSpLocks/>
          </p:cNvGrpSpPr>
          <p:nvPr/>
        </p:nvGrpSpPr>
        <p:grpSpPr bwMode="auto">
          <a:xfrm>
            <a:off x="6003925" y="1206500"/>
            <a:ext cx="2581275" cy="1827213"/>
            <a:chOff x="515" y="1242"/>
            <a:chExt cx="1626" cy="1151"/>
          </a:xfrm>
        </p:grpSpPr>
        <p:sp>
          <p:nvSpPr>
            <p:cNvPr id="71798" name="Line 11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99" name="Line 11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0" name="Line 12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1" name="Line 12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2" name="Line 12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3" name="Line 12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4" name="Line 12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5" name="Line 12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6" name="Line 12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7" name="Line 12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8" name="Line 12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9" name="Line 12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0" name="Line 13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1" name="Line 13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2" name="Line 13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3" name="Line 13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4" name="Line 13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5" name="Line 13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6" name="Line 13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7" name="Line 13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8" name="Line 13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9" name="Line 13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0" name="Line 14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1" name="Line 14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2" name="Line 14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7" name="Group 143"/>
          <p:cNvGrpSpPr>
            <a:grpSpLocks/>
          </p:cNvGrpSpPr>
          <p:nvPr/>
        </p:nvGrpSpPr>
        <p:grpSpPr bwMode="auto">
          <a:xfrm>
            <a:off x="5988050" y="1206500"/>
            <a:ext cx="2581275" cy="1827213"/>
            <a:chOff x="515" y="1242"/>
            <a:chExt cx="1626" cy="1151"/>
          </a:xfrm>
        </p:grpSpPr>
        <p:sp>
          <p:nvSpPr>
            <p:cNvPr id="71824" name="Line 14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5" name="Line 14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6" name="Line 14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7" name="Line 14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8" name="Line 14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9" name="Line 14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0" name="Line 15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1" name="Line 15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2" name="Line 15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3" name="Line 15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4" name="Line 15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5" name="Line 15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6" name="Line 15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7" name="Line 15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8" name="Line 15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9" name="Line 15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0" name="Line 16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1" name="Line 16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2" name="Line 16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3" name="Line 16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4" name="Line 16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5" name="Line 16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6" name="Line 16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7" name="Line 16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8" name="Line 16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8" name="Group 169"/>
          <p:cNvGrpSpPr>
            <a:grpSpLocks/>
          </p:cNvGrpSpPr>
          <p:nvPr/>
        </p:nvGrpSpPr>
        <p:grpSpPr bwMode="auto">
          <a:xfrm>
            <a:off x="5989638" y="1192213"/>
            <a:ext cx="2581275" cy="1827212"/>
            <a:chOff x="515" y="1242"/>
            <a:chExt cx="1626" cy="1151"/>
          </a:xfrm>
        </p:grpSpPr>
        <p:sp>
          <p:nvSpPr>
            <p:cNvPr id="71850" name="Line 170"/>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1" name="Line 171"/>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2" name="Line 172"/>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3" name="Line 173"/>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4" name="Line 174"/>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5" name="Line 175"/>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6" name="Line 176"/>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7" name="Line 177"/>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8" name="Line 178"/>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9" name="Line 179"/>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0" name="Line 180"/>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1" name="Line 181"/>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2" name="Line 182"/>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3" name="Line 183"/>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4" name="Line 184"/>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5" name="Line 185"/>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6" name="Line 186"/>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7" name="Line 187"/>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8" name="Line 188"/>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9" name="Line 189"/>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0" name="Line 190"/>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1" name="Line 191"/>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2" name="Line 192"/>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3" name="Line 193"/>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4" name="Line 194"/>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9" name="Group 195"/>
          <p:cNvGrpSpPr>
            <a:grpSpLocks/>
          </p:cNvGrpSpPr>
          <p:nvPr/>
        </p:nvGrpSpPr>
        <p:grpSpPr bwMode="auto">
          <a:xfrm>
            <a:off x="5973763" y="1193800"/>
            <a:ext cx="2581275" cy="1827213"/>
            <a:chOff x="515" y="1242"/>
            <a:chExt cx="1626" cy="1151"/>
          </a:xfrm>
        </p:grpSpPr>
        <p:sp>
          <p:nvSpPr>
            <p:cNvPr id="71876" name="Line 196"/>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7" name="Line 197"/>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8" name="Line 198"/>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9" name="Line 199"/>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0" name="Line 200"/>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1" name="Line 201"/>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2" name="Line 202"/>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3" name="Line 203"/>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4" name="Line 204"/>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5" name="Line 205"/>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6" name="Line 206"/>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7" name="Line 207"/>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8" name="Line 208"/>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9" name="Line 209"/>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0" name="Line 210"/>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1" name="Line 211"/>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2" name="Line 212"/>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3" name="Line 213"/>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4" name="Line 214"/>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5" name="Line 215"/>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6" name="Line 216"/>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7" name="Line 217"/>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8" name="Line 218"/>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9" name="Line 219"/>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0" name="Line 220"/>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10" name="Group 221"/>
          <p:cNvGrpSpPr>
            <a:grpSpLocks/>
          </p:cNvGrpSpPr>
          <p:nvPr/>
        </p:nvGrpSpPr>
        <p:grpSpPr bwMode="auto">
          <a:xfrm>
            <a:off x="5970588" y="1176338"/>
            <a:ext cx="2581275" cy="1827212"/>
            <a:chOff x="515" y="1242"/>
            <a:chExt cx="1626" cy="1151"/>
          </a:xfrm>
        </p:grpSpPr>
        <p:sp>
          <p:nvSpPr>
            <p:cNvPr id="71902" name="Line 222"/>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3" name="Line 223"/>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4" name="Line 224"/>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5" name="Line 225"/>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6" name="Line 226"/>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7" name="Line 227"/>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8" name="Line 228"/>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9" name="Line 229"/>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0" name="Line 230"/>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1" name="Line 231"/>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2" name="Line 232"/>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3" name="Line 233"/>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4" name="Line 234"/>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5" name="Line 235"/>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6" name="Line 236"/>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7" name="Line 237"/>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8" name="Line 238"/>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9" name="Line 239"/>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0" name="Line 240"/>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1" name="Line 241"/>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2" name="Line 242"/>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3" name="Line 243"/>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4" name="Line 244"/>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5" name="Line 245"/>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6" name="Line 246"/>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11" name="Group 247"/>
          <p:cNvGrpSpPr>
            <a:grpSpLocks/>
          </p:cNvGrpSpPr>
          <p:nvPr/>
        </p:nvGrpSpPr>
        <p:grpSpPr bwMode="auto">
          <a:xfrm>
            <a:off x="5975350" y="1243013"/>
            <a:ext cx="2581275" cy="1827212"/>
            <a:chOff x="515" y="1242"/>
            <a:chExt cx="1626" cy="1151"/>
          </a:xfrm>
        </p:grpSpPr>
        <p:sp>
          <p:nvSpPr>
            <p:cNvPr id="71928" name="Line 24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9" name="Line 24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0" name="Line 25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1" name="Line 25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2" name="Line 25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3" name="Line 25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4" name="Line 25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5" name="Line 25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6" name="Line 25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7" name="Line 25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8" name="Line 25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9" name="Line 25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0" name="Line 26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1" name="Line 26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2" name="Line 26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3" name="Line 26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4" name="Line 26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5" name="Line 26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6" name="Line 26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7" name="Line 26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8" name="Line 26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9" name="Line 26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0" name="Line 27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1" name="Line 27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2" name="Line 27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12" name="Group 273"/>
          <p:cNvGrpSpPr>
            <a:grpSpLocks/>
          </p:cNvGrpSpPr>
          <p:nvPr/>
        </p:nvGrpSpPr>
        <p:grpSpPr bwMode="auto">
          <a:xfrm>
            <a:off x="6018213" y="1190625"/>
            <a:ext cx="2581275" cy="1827213"/>
            <a:chOff x="515" y="1242"/>
            <a:chExt cx="1626" cy="1151"/>
          </a:xfrm>
        </p:grpSpPr>
        <p:sp>
          <p:nvSpPr>
            <p:cNvPr id="71954" name="Line 27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5" name="Line 27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6" name="Line 27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7" name="Line 27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8" name="Line 27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9" name="Line 27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0" name="Line 28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1" name="Line 28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2" name="Line 28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3" name="Line 28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4" name="Line 28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5" name="Line 28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6" name="Line 28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7" name="Line 28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8" name="Line 28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9" name="Line 28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0" name="Line 29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1" name="Line 29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2" name="Line 29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3" name="Line 29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4" name="Line 29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5" name="Line 29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6" name="Line 29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7" name="Line 29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8" name="Line 29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16" presetID="10" presetClass="entr" presetSubtype="0" fill="hold" grpId="0" nodeType="withEffect">
                                  <p:stCondLst>
                                    <p:cond delay="0"/>
                                  </p:stCondLst>
                                  <p:childTnLst>
                                    <p:set>
                                      <p:cBhvr>
                                        <p:cTn id="17" dur="1" fill="hold">
                                          <p:stCondLst>
                                            <p:cond delay="0"/>
                                          </p:stCondLst>
                                        </p:cTn>
                                        <p:tgtEl>
                                          <p:spTgt spid="71791"/>
                                        </p:tgtEl>
                                        <p:attrNameLst>
                                          <p:attrName>style.visibility</p:attrName>
                                        </p:attrNameLst>
                                      </p:cBhvr>
                                      <p:to>
                                        <p:strVal val="visible"/>
                                      </p:to>
                                    </p:set>
                                    <p:animEffect transition="in" filter="fade">
                                      <p:cBhvr>
                                        <p:cTn id="18" dur="1000"/>
                                        <p:tgtEl>
                                          <p:spTgt spid="7179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1792"/>
                                        </p:tgtEl>
                                        <p:attrNameLst>
                                          <p:attrName>style.visibility</p:attrName>
                                        </p:attrNameLst>
                                      </p:cBhvr>
                                      <p:to>
                                        <p:strVal val="visible"/>
                                      </p:to>
                                    </p:set>
                                    <p:animEffect transition="in" filter="fade">
                                      <p:cBhvr>
                                        <p:cTn id="21" dur="1000"/>
                                        <p:tgtEl>
                                          <p:spTgt spid="71792"/>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par>
                          <p:cTn id="25" fill="hold" nodeType="afterGroup">
                            <p:stCondLst>
                              <p:cond delay="2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par>
                          <p:cTn id="29" fill="hold" nodeType="afterGroup">
                            <p:stCondLst>
                              <p:cond delay="25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par>
                          <p:cTn id="33" fill="hold" nodeType="afterGroup">
                            <p:stCondLst>
                              <p:cond delay="30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37" fill="hold" nodeType="afterGroup">
                            <p:stCondLst>
                              <p:cond delay="3500"/>
                            </p:stCondLst>
                            <p:childTnLst>
                              <p:par>
                                <p:cTn id="38" presetID="10"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par>
                          <p:cTn id="41" fill="hold" nodeType="afterGroup">
                            <p:stCondLst>
                              <p:cond delay="4000"/>
                            </p:stCondLst>
                            <p:childTnLst>
                              <p:par>
                                <p:cTn id="42" presetID="10" presetClass="entr" presetSubtype="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1" grpId="0" animBg="1"/>
      <p:bldP spid="7179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Line 4"/>
          <p:cNvSpPr>
            <a:spLocks noChangeShapeType="1"/>
          </p:cNvSpPr>
          <p:nvPr/>
        </p:nvSpPr>
        <p:spPr bwMode="auto">
          <a:xfrm>
            <a:off x="0" y="9753600"/>
            <a:ext cx="0" cy="1066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37" name="Text Box 5"/>
          <p:cNvSpPr txBox="1">
            <a:spLocks noChangeArrowheads="1"/>
          </p:cNvSpPr>
          <p:nvPr/>
        </p:nvSpPr>
        <p:spPr bwMode="auto">
          <a:xfrm>
            <a:off x="3128963" y="0"/>
            <a:ext cx="3348037" cy="6919913"/>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800" i="1" smtClean="0">
                <a:solidFill>
                  <a:srgbClr val="FFFF00"/>
                </a:solidFill>
                <a:effectLst>
                  <a:outerShdw blurRad="38100" dist="38100" dir="2700000" algn="tl">
                    <a:srgbClr val="000000"/>
                  </a:outerShdw>
                </a:effectLst>
              </a:rPr>
              <a:t>7</a:t>
            </a:r>
          </a:p>
        </p:txBody>
      </p:sp>
      <p:sp>
        <p:nvSpPr>
          <p:cNvPr id="69638" name="Rectangle 6" descr="Large checker board"/>
          <p:cNvSpPr>
            <a:spLocks noChangeArrowheads="1"/>
          </p:cNvSpPr>
          <p:nvPr/>
        </p:nvSpPr>
        <p:spPr bwMode="auto">
          <a:xfrm>
            <a:off x="3967163" y="3159125"/>
            <a:ext cx="1770062" cy="457200"/>
          </a:xfrm>
          <a:prstGeom prst="rect">
            <a:avLst/>
          </a:prstGeom>
          <a:pattFill prst="lgCheck">
            <a:fgClr>
              <a:srgbClr val="E9F416"/>
            </a:fgClr>
            <a:bgClr>
              <a:srgbClr val="FFFFFF"/>
            </a:bgClr>
          </a:pattFill>
          <a:ln w="57150">
            <a:solidFill>
              <a:srgbClr val="CC1417"/>
            </a:solidFill>
            <a:miter lim="800000"/>
            <a:headEnd/>
            <a:tailEnd/>
          </a:ln>
          <a:effectLst>
            <a:outerShdw blurRad="63500" dist="1143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10"/>
          <p:cNvGrpSpPr>
            <a:grpSpLocks/>
          </p:cNvGrpSpPr>
          <p:nvPr/>
        </p:nvGrpSpPr>
        <p:grpSpPr bwMode="auto">
          <a:xfrm>
            <a:off x="266700" y="0"/>
            <a:ext cx="1435100" cy="1778000"/>
            <a:chOff x="168" y="0"/>
            <a:chExt cx="904" cy="1120"/>
          </a:xfrm>
        </p:grpSpPr>
        <p:sp>
          <p:nvSpPr>
            <p:cNvPr id="69639" name="Rectangle 7"/>
            <p:cNvSpPr>
              <a:spLocks noChangeArrowheads="1"/>
            </p:cNvSpPr>
            <p:nvPr/>
          </p:nvSpPr>
          <p:spPr bwMode="auto">
            <a:xfrm>
              <a:off x="391" y="101"/>
              <a:ext cx="466" cy="90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69640" name="Line 8"/>
            <p:cNvSpPr>
              <a:spLocks noChangeShapeType="1"/>
            </p:cNvSpPr>
            <p:nvPr/>
          </p:nvSpPr>
          <p:spPr bwMode="auto">
            <a:xfrm>
              <a:off x="568" y="552"/>
              <a:ext cx="196"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80901"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80902" name="Text Box 1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0903" name="Text Box 16"/>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80904" name="Text Box 17"/>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38</a:t>
            </a:r>
          </a:p>
        </p:txBody>
      </p:sp>
      <p:sp>
        <p:nvSpPr>
          <p:cNvPr id="80905" name="Text Box 19"/>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80906" name="Text Box 20"/>
          <p:cNvSpPr txBox="1">
            <a:spLocks noChangeArrowheads="1"/>
          </p:cNvSpPr>
          <p:nvPr/>
        </p:nvSpPr>
        <p:spPr bwMode="auto">
          <a:xfrm>
            <a:off x="8721725"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69638"/>
                                        </p:tgtEl>
                                        <p:attrNameLst>
                                          <p:attrName>style.visibility</p:attrName>
                                        </p:attrNameLst>
                                      </p:cBhvr>
                                      <p:to>
                                        <p:strVal val="visible"/>
                                      </p:to>
                                    </p:set>
                                    <p:anim calcmode="lin" valueType="num">
                                      <p:cBhvr additive="base">
                                        <p:cTn id="7" dur="500" fill="hold"/>
                                        <p:tgtEl>
                                          <p:spTgt spid="69638"/>
                                        </p:tgtEl>
                                        <p:attrNameLst>
                                          <p:attrName>ppt_x</p:attrName>
                                        </p:attrNameLst>
                                      </p:cBhvr>
                                      <p:tavLst>
                                        <p:tav tm="0">
                                          <p:val>
                                            <p:strVal val="#ppt_x"/>
                                          </p:val>
                                        </p:tav>
                                        <p:tav tm="100000">
                                          <p:val>
                                            <p:strVal val="#ppt_x"/>
                                          </p:val>
                                        </p:tav>
                                      </p:tavLst>
                                    </p:anim>
                                    <p:anim calcmode="lin" valueType="num">
                                      <p:cBhvr additive="base">
                                        <p:cTn id="8" dur="500" fill="hold"/>
                                        <p:tgtEl>
                                          <p:spTgt spid="6963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25603" name="Line 3"/>
          <p:cNvSpPr>
            <a:spLocks noChangeShapeType="1"/>
          </p:cNvSpPr>
          <p:nvPr/>
        </p:nvSpPr>
        <p:spPr bwMode="auto">
          <a:xfrm>
            <a:off x="923925" y="911225"/>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pic>
        <p:nvPicPr>
          <p:cNvPr id="82947"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2948" name="Rectangle 10"/>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949"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82950" name="Text Box 1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2951"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82952"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39</a:t>
            </a:r>
          </a:p>
        </p:txBody>
      </p:sp>
      <p:sp>
        <p:nvSpPr>
          <p:cNvPr id="82953" name="Text Box 18"/>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82954" name="Rectangle 8"/>
          <p:cNvSpPr>
            <a:spLocks noChangeArrowheads="1"/>
          </p:cNvSpPr>
          <p:nvPr/>
        </p:nvSpPr>
        <p:spPr bwMode="auto">
          <a:xfrm rot="835137">
            <a:off x="5241925"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ea typeface="SimSun" charset="0"/>
                <a:cs typeface="SimSun" charset="0"/>
              </a:rPr>
              <a:t>C</a:t>
            </a:r>
            <a:endParaRPr lang="zh-CN" altLang="en-US" sz="2000" b="1">
              <a:solidFill>
                <a:schemeClr val="bg2"/>
              </a:solidFill>
              <a:ea typeface="SimSun" charset="0"/>
              <a:cs typeface="SimSun" charset="0"/>
            </a:endParaRPr>
          </a:p>
        </p:txBody>
      </p:sp>
      <p:sp>
        <p:nvSpPr>
          <p:cNvPr id="82955" name="Rectangle 8"/>
          <p:cNvSpPr>
            <a:spLocks noChangeArrowheads="1"/>
          </p:cNvSpPr>
          <p:nvPr/>
        </p:nvSpPr>
        <p:spPr bwMode="auto">
          <a:xfrm rot="835137">
            <a:off x="5111750"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ea typeface="SimSun" charset="0"/>
                <a:cs typeface="SimSun" charset="0"/>
              </a:rPr>
              <a:t>7</a:t>
            </a:r>
            <a:endParaRPr lang="zh-CN" altLang="en-US" sz="2000" b="1">
              <a:solidFill>
                <a:schemeClr val="bg2"/>
              </a:solidFill>
              <a:ea typeface="SimSun" charset="0"/>
              <a:cs typeface="SimSun" charset="0"/>
            </a:endParaRPr>
          </a:p>
        </p:txBody>
      </p:sp>
      <p:sp>
        <p:nvSpPr>
          <p:cNvPr id="82956" name="Rectangle 8"/>
          <p:cNvSpPr>
            <a:spLocks noChangeArrowheads="1"/>
          </p:cNvSpPr>
          <p:nvPr/>
        </p:nvSpPr>
        <p:spPr bwMode="auto">
          <a:xfrm rot="835137">
            <a:off x="4967288"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ea typeface="SimSun" charset="0"/>
                <a:cs typeface="SimSun" charset="0"/>
              </a:rPr>
              <a:t>S</a:t>
            </a:r>
            <a:endParaRPr lang="zh-CN" altLang="en-US" sz="2000" b="1">
              <a:solidFill>
                <a:schemeClr val="bg2"/>
              </a:solidFill>
              <a:ea typeface="SimSun" charset="0"/>
              <a:cs typeface="SimSun" charset="0"/>
            </a:endParaRPr>
          </a:p>
        </p:txBody>
      </p:sp>
      <p:sp>
        <p:nvSpPr>
          <p:cNvPr id="82957" name="Rectangle 8"/>
          <p:cNvSpPr>
            <a:spLocks noChangeArrowheads="1"/>
          </p:cNvSpPr>
          <p:nvPr/>
        </p:nvSpPr>
        <p:spPr bwMode="auto">
          <a:xfrm rot="835137">
            <a:off x="4800600"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ea typeface="SimSun" charset="0"/>
                <a:cs typeface="SimSun" charset="0"/>
              </a:rPr>
              <a:t>J</a:t>
            </a:r>
            <a:endParaRPr lang="zh-CN" altLang="en-US" sz="2000" b="1">
              <a:solidFill>
                <a:schemeClr val="bg2"/>
              </a:solidFill>
              <a:ea typeface="SimSun" charset="0"/>
              <a:cs typeface="SimSun" charset="0"/>
            </a:endParaRPr>
          </a:p>
        </p:txBody>
      </p:sp>
      <p:sp>
        <p:nvSpPr>
          <p:cNvPr id="2" name="Title 1"/>
          <p:cNvSpPr>
            <a:spLocks noGrp="1"/>
          </p:cNvSpPr>
          <p:nvPr>
            <p:ph type="title" idx="4294967295"/>
          </p:nvPr>
        </p:nvSpPr>
        <p:spPr>
          <a:xfrm>
            <a:off x="1776413" y="2255838"/>
            <a:ext cx="6992937" cy="1751012"/>
          </a:xfrm>
          <a:prstGeom prst="rect">
            <a:avLst/>
          </a:prstGeom>
          <a:ln w="12700">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defRPr/>
            </a:pPr>
            <a:r>
              <a:rPr lang="en-US" sz="5400" b="1">
                <a:latin typeface="Radhika-PC" charset="0"/>
                <a:ea typeface="ＭＳ Ｐゴシック" charset="0"/>
                <a:cs typeface="ＭＳ Ｐゴシック" charset="0"/>
              </a:rPr>
              <a:t>ඔබගේ </a:t>
            </a:r>
            <a:br>
              <a:rPr lang="en-US" sz="5400" b="1">
                <a:latin typeface="Radhika-PC" charset="0"/>
                <a:ea typeface="ＭＳ Ｐゴシック" charset="0"/>
                <a:cs typeface="ＭＳ Ｐゴシック" charset="0"/>
              </a:rPr>
            </a:br>
            <a:r>
              <a:rPr lang="en-US" sz="5400" b="1">
                <a:latin typeface="Radhika-PC" charset="0"/>
                <a:ea typeface="ＭＳ Ｐゴシック" charset="0"/>
                <a:cs typeface="ＭＳ Ｐゴシック" charset="0"/>
              </a:rPr>
              <a:t>බයිබල් ලිපිගොනුව</a:t>
            </a:r>
            <a:endParaRPr lang="en-AU" sz="5400" b="1">
              <a:latin typeface="Radhika-PC" charset="0"/>
              <a:ea typeface="ＭＳ Ｐゴシック" charset="0"/>
              <a:cs typeface="ＭＳ Ｐゴシック"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
          <p:cNvPicPr>
            <a:picLocks noChangeAspect="1" noChangeArrowheads="1"/>
          </p:cNvPicPr>
          <p:nvPr/>
        </p:nvPicPr>
        <p:blipFill>
          <a:blip r:embed="rId4">
            <a:extLst>
              <a:ext uri="{28A0092B-C50C-407E-A947-70E740481C1C}">
                <a14:useLocalDpi xmlns:a14="http://schemas.microsoft.com/office/drawing/2010/main" val="0"/>
              </a:ext>
            </a:extLst>
          </a:blip>
          <a:srcRect l="19376" t="14693" r="12500" b="11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3"/>
          <p:cNvSpPr>
            <a:spLocks noChangeArrowheads="1"/>
          </p:cNvSpPr>
          <p:nvPr/>
        </p:nvSpPr>
        <p:spPr bwMode="auto">
          <a:xfrm>
            <a:off x="0" y="2533650"/>
            <a:ext cx="1738313" cy="4338638"/>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1267" name="Picture 4" descr="Northern Negev wadis aerial"/>
          <p:cNvPicPr preferRelativeResize="0">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r="-11"/>
          <a:stretch>
            <a:fillRect/>
          </a:stretch>
        </p:blipFill>
        <p:spPr bwMode="auto">
          <a:xfrm>
            <a:off x="-22225" y="2220913"/>
            <a:ext cx="9166225" cy="4665662"/>
          </a:xfrm>
          <a:prstGeom prst="rect">
            <a:avLst/>
          </a:prstGeom>
          <a:solidFill>
            <a:srgbClr val="FFFFFF"/>
          </a:solidFill>
          <a:ln>
            <a:noFill/>
          </a:ln>
          <a:extLst>
            <a:ext uri="{91240B29-F687-4f45-9708-019B960494DF}">
              <a14:hiddenLine xmlns:a14="http://schemas.microsoft.com/office/drawing/2010/main" w="76200">
                <a:solidFill>
                  <a:srgbClr val="000000"/>
                </a:solidFill>
                <a:miter lim="800000"/>
                <a:headEnd/>
                <a:tailEnd/>
              </a14:hiddenLine>
            </a:ext>
          </a:extLst>
        </p:spPr>
      </p:pic>
      <p:sp>
        <p:nvSpPr>
          <p:cNvPr id="349189" name="Text Box 5"/>
          <p:cNvSpPr txBox="1">
            <a:spLocks noChangeArrowheads="1"/>
          </p:cNvSpPr>
          <p:nvPr/>
        </p:nvSpPr>
        <p:spPr bwMode="auto">
          <a:xfrm>
            <a:off x="388938" y="3103563"/>
            <a:ext cx="8626475" cy="3600450"/>
          </a:xfrm>
          <a:prstGeom prst="rect">
            <a:avLst/>
          </a:prstGeom>
          <a:noFill/>
          <a:ln w="9525">
            <a:noFill/>
            <a:miter lim="800000"/>
            <a:headEnd/>
            <a:tailEnd/>
          </a:ln>
          <a:effectLst/>
        </p:spPr>
        <p:txBody>
          <a:bodyPr>
            <a:spAutoFit/>
          </a:bodyPr>
          <a:lstStyle/>
          <a:p>
            <a:pPr eaLnBrk="1" hangingPunct="1">
              <a:spcBef>
                <a:spcPct val="50000"/>
              </a:spcBef>
              <a:defRPr/>
            </a:pPr>
            <a:r>
              <a:rPr lang="en-US" sz="2300" b="1" dirty="0">
                <a:solidFill>
                  <a:srgbClr val="FFFF00"/>
                </a:solidFill>
                <a:effectLst>
                  <a:glow rad="165100">
                    <a:schemeClr val="bg2">
                      <a:alpha val="99000"/>
                    </a:schemeClr>
                  </a:glow>
                </a:effectLst>
                <a:latin typeface="Papyrus" pitchFamily="-107" charset="0"/>
                <a:ea typeface="+mn-ea"/>
                <a:cs typeface="+mn-cs"/>
              </a:rPr>
              <a:t>Our ministry is deeply indebted to Todd Bolen, creator of the </a:t>
            </a:r>
            <a:r>
              <a:rPr lang="en-US" sz="2300" b="1" i="1" dirty="0">
                <a:solidFill>
                  <a:srgbClr val="FFFF00"/>
                </a:solidFill>
                <a:effectLst>
                  <a:glow rad="165100">
                    <a:schemeClr val="bg2">
                      <a:alpha val="99000"/>
                    </a:schemeClr>
                  </a:glow>
                </a:effectLst>
                <a:latin typeface="Papyrus" pitchFamily="-107" charset="0"/>
                <a:ea typeface="+mn-ea"/>
                <a:cs typeface="+mn-cs"/>
              </a:rPr>
              <a:t>Pictorial Library of Bible Lands</a:t>
            </a:r>
            <a:r>
              <a:rPr lang="en-US" sz="2300" b="1" dirty="0">
                <a:solidFill>
                  <a:srgbClr val="FFFF00"/>
                </a:solidFill>
                <a:effectLst>
                  <a:glow rad="165100">
                    <a:schemeClr val="bg2">
                      <a:alpha val="99000"/>
                    </a:schemeClr>
                  </a:glow>
                </a:effectLst>
                <a:latin typeface="Papyrus" pitchFamily="-107" charset="0"/>
                <a:ea typeface="+mn-ea"/>
                <a:cs typeface="+mn-cs"/>
              </a:rPr>
              <a:t>, for his generous permission to use photo resources throughout THE BIBLE…BASICALLY®.  TBB users are urged to visit </a:t>
            </a:r>
            <a:r>
              <a:rPr lang="en-US" sz="2300" b="1" dirty="0" err="1">
                <a:solidFill>
                  <a:srgbClr val="FFFF00"/>
                </a:solidFill>
                <a:effectLst>
                  <a:glow rad="165100">
                    <a:schemeClr val="bg2">
                      <a:alpha val="99000"/>
                    </a:schemeClr>
                  </a:glow>
                </a:effectLst>
                <a:latin typeface="Papyrus" pitchFamily="-107" charset="0"/>
                <a:ea typeface="+mn-ea"/>
                <a:cs typeface="+mn-cs"/>
              </a:rPr>
              <a:t>BiblePlaces.com</a:t>
            </a:r>
            <a:r>
              <a:rPr lang="en-US" sz="2300" b="1" dirty="0">
                <a:solidFill>
                  <a:srgbClr val="FFFF00"/>
                </a:solidFill>
                <a:effectLst>
                  <a:glow rad="165100">
                    <a:schemeClr val="bg2">
                      <a:alpha val="99000"/>
                    </a:schemeClr>
                  </a:glow>
                </a:effectLst>
                <a:latin typeface="Papyrus" pitchFamily="-107" charset="0"/>
                <a:ea typeface="+mn-ea"/>
                <a:cs typeface="+mn-cs"/>
              </a:rPr>
              <a:t> and explore the thousands of photo resources available:  from the Holy Land, throughout the Aegean and Mediterranean Basin to Southern Europe where the Christian faith took root. </a:t>
            </a:r>
            <a:r>
              <a:rPr lang="en-US" sz="2300" b="1" dirty="0" err="1">
                <a:solidFill>
                  <a:srgbClr val="FFFF00"/>
                </a:solidFill>
                <a:effectLst>
                  <a:glow rad="165100">
                    <a:schemeClr val="bg2">
                      <a:alpha val="99000"/>
                    </a:schemeClr>
                  </a:glow>
                </a:effectLst>
                <a:latin typeface="Papyrus" pitchFamily="-107" charset="0"/>
                <a:ea typeface="+mn-ea"/>
                <a:cs typeface="+mn-cs"/>
              </a:rPr>
              <a:t>BiblePlaces.com</a:t>
            </a:r>
            <a:r>
              <a:rPr lang="en-US" sz="2300" b="1" dirty="0">
                <a:solidFill>
                  <a:srgbClr val="FFFF00"/>
                </a:solidFill>
                <a:effectLst>
                  <a:glow rad="165100">
                    <a:schemeClr val="bg2">
                      <a:alpha val="99000"/>
                    </a:schemeClr>
                  </a:glow>
                </a:effectLst>
                <a:latin typeface="Papyrus" pitchFamily="-107" charset="0"/>
                <a:ea typeface="+mn-ea"/>
                <a:cs typeface="+mn-cs"/>
              </a:rPr>
              <a:t> offers teachers and visual producers an incomparable array of high-resolution digital photographic resources.  Please visit!                         Thanks, Todd!</a:t>
            </a:r>
          </a:p>
        </p:txBody>
      </p:sp>
      <p:sp>
        <p:nvSpPr>
          <p:cNvPr id="11269" name="Rectangle 6"/>
          <p:cNvSpPr>
            <a:spLocks noChangeArrowheads="1"/>
          </p:cNvSpPr>
          <p:nvPr/>
        </p:nvSpPr>
        <p:spPr bwMode="auto">
          <a:xfrm>
            <a:off x="6807200" y="1944688"/>
            <a:ext cx="2351088" cy="987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70" name="Oval 7"/>
          <p:cNvSpPr>
            <a:spLocks noChangeArrowheads="1"/>
          </p:cNvSpPr>
          <p:nvPr/>
        </p:nvSpPr>
        <p:spPr bwMode="auto">
          <a:xfrm rot="-244415">
            <a:off x="-14288" y="1582738"/>
            <a:ext cx="3208338" cy="6540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271" name="Rectangle 8"/>
          <p:cNvSpPr>
            <a:spLocks noChangeArrowheads="1"/>
          </p:cNvSpPr>
          <p:nvPr/>
        </p:nvSpPr>
        <p:spPr bwMode="auto">
          <a:xfrm>
            <a:off x="-22225" y="2085975"/>
            <a:ext cx="1697038" cy="611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72" name="Rectangle 9"/>
          <p:cNvSpPr>
            <a:spLocks noChangeArrowheads="1"/>
          </p:cNvSpPr>
          <p:nvPr/>
        </p:nvSpPr>
        <p:spPr bwMode="auto">
          <a:xfrm>
            <a:off x="2020888" y="1592263"/>
            <a:ext cx="6621462" cy="95885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349194" name="Text Box 10"/>
          <p:cNvSpPr txBox="1">
            <a:spLocks noChangeArrowheads="1"/>
          </p:cNvSpPr>
          <p:nvPr/>
        </p:nvSpPr>
        <p:spPr bwMode="auto">
          <a:xfrm>
            <a:off x="0" y="1862138"/>
            <a:ext cx="9144000" cy="70167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defRPr/>
            </a:pPr>
            <a:r>
              <a:rPr lang="en-US" sz="4000" b="1">
                <a:solidFill>
                  <a:srgbClr val="00CC00"/>
                </a:solidFill>
                <a:latin typeface="Ligurino" pitchFamily="2" charset="0"/>
                <a:ea typeface="+mn-ea"/>
                <a:cs typeface="+mn-cs"/>
              </a:rPr>
              <a:t>The Pictorial Library of Bible Lands</a:t>
            </a:r>
          </a:p>
        </p:txBody>
      </p:sp>
      <p:sp>
        <p:nvSpPr>
          <p:cNvPr id="12" name="Rectangle 30"/>
          <p:cNvSpPr>
            <a:spLocks noChangeArrowheads="1"/>
          </p:cNvSpPr>
          <p:nvPr/>
        </p:nvSpPr>
        <p:spPr bwMode="auto">
          <a:xfrm>
            <a:off x="7583488"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3" name="Rectangle 31"/>
          <p:cNvSpPr>
            <a:spLocks noChangeArrowheads="1"/>
          </p:cNvSpPr>
          <p:nvPr/>
        </p:nvSpPr>
        <p:spPr bwMode="auto">
          <a:xfrm>
            <a:off x="8129588" y="6523038"/>
            <a:ext cx="339725" cy="247650"/>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04</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46115" name="Line 3"/>
          <p:cNvSpPr>
            <a:spLocks noChangeShapeType="1"/>
          </p:cNvSpPr>
          <p:nvPr/>
        </p:nvSpPr>
        <p:spPr bwMode="auto">
          <a:xfrm>
            <a:off x="901700" y="8890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pic>
        <p:nvPicPr>
          <p:cNvPr id="84995"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4996" name="Rectangle 5"/>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4997"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84998"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4999"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85000"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40</a:t>
            </a:r>
          </a:p>
        </p:txBody>
      </p:sp>
      <p:sp>
        <p:nvSpPr>
          <p:cNvPr id="85001" name="Text Box 11"/>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85002" name="Rectangle 8"/>
          <p:cNvSpPr>
            <a:spLocks noChangeArrowheads="1"/>
          </p:cNvSpPr>
          <p:nvPr/>
        </p:nvSpPr>
        <p:spPr bwMode="auto">
          <a:xfrm rot="835137">
            <a:off x="5241925"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ea typeface="SimSun" charset="0"/>
                <a:cs typeface="SimSun" charset="0"/>
              </a:rPr>
              <a:t>C</a:t>
            </a:r>
            <a:endParaRPr lang="zh-CN" altLang="en-US" sz="2000" b="1">
              <a:solidFill>
                <a:schemeClr val="bg2"/>
              </a:solidFill>
              <a:ea typeface="SimSun" charset="0"/>
              <a:cs typeface="SimSun" charset="0"/>
            </a:endParaRPr>
          </a:p>
        </p:txBody>
      </p:sp>
      <p:sp>
        <p:nvSpPr>
          <p:cNvPr id="85003" name="Rectangle 8"/>
          <p:cNvSpPr>
            <a:spLocks noChangeArrowheads="1"/>
          </p:cNvSpPr>
          <p:nvPr/>
        </p:nvSpPr>
        <p:spPr bwMode="auto">
          <a:xfrm rot="835137">
            <a:off x="5111750"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ea typeface="SimSun" charset="0"/>
                <a:cs typeface="SimSun" charset="0"/>
              </a:rPr>
              <a:t>7</a:t>
            </a:r>
            <a:endParaRPr lang="zh-CN" altLang="en-US" sz="2000" b="1">
              <a:solidFill>
                <a:schemeClr val="bg2"/>
              </a:solidFill>
              <a:ea typeface="SimSun" charset="0"/>
              <a:cs typeface="SimSun" charset="0"/>
            </a:endParaRPr>
          </a:p>
        </p:txBody>
      </p:sp>
      <p:sp>
        <p:nvSpPr>
          <p:cNvPr id="85004" name="Rectangle 8"/>
          <p:cNvSpPr>
            <a:spLocks noChangeArrowheads="1"/>
          </p:cNvSpPr>
          <p:nvPr/>
        </p:nvSpPr>
        <p:spPr bwMode="auto">
          <a:xfrm rot="835137">
            <a:off x="4967288"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ea typeface="SimSun" charset="0"/>
                <a:cs typeface="SimSun" charset="0"/>
              </a:rPr>
              <a:t>S</a:t>
            </a:r>
            <a:endParaRPr lang="zh-CN" altLang="en-US" sz="2000" b="1">
              <a:solidFill>
                <a:schemeClr val="bg2"/>
              </a:solidFill>
              <a:ea typeface="SimSun" charset="0"/>
              <a:cs typeface="SimSun" charset="0"/>
            </a:endParaRPr>
          </a:p>
        </p:txBody>
      </p:sp>
      <p:sp>
        <p:nvSpPr>
          <p:cNvPr id="85005" name="Rectangle 8"/>
          <p:cNvSpPr>
            <a:spLocks noChangeArrowheads="1"/>
          </p:cNvSpPr>
          <p:nvPr/>
        </p:nvSpPr>
        <p:spPr bwMode="auto">
          <a:xfrm rot="835137">
            <a:off x="4800600"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ea typeface="SimSun" charset="0"/>
                <a:cs typeface="SimSun" charset="0"/>
              </a:rPr>
              <a:t>J</a:t>
            </a:r>
            <a:endParaRPr lang="zh-CN" altLang="en-US" sz="2000" b="1">
              <a:solidFill>
                <a:schemeClr val="bg2"/>
              </a:solidFill>
              <a:ea typeface="SimSun" charset="0"/>
              <a:cs typeface="SimSun" charset="0"/>
            </a:endParaRPr>
          </a:p>
        </p:txBody>
      </p:sp>
      <p:sp>
        <p:nvSpPr>
          <p:cNvPr id="2" name="Title 1"/>
          <p:cNvSpPr>
            <a:spLocks noGrp="1"/>
          </p:cNvSpPr>
          <p:nvPr>
            <p:ph type="title" idx="4294967295"/>
          </p:nvPr>
        </p:nvSpPr>
        <p:spPr>
          <a:xfrm>
            <a:off x="377825" y="2300288"/>
            <a:ext cx="8369300" cy="1752600"/>
          </a:xfrm>
          <a:prstGeom prst="rect">
            <a:avLst/>
          </a:prstGeom>
          <a:ln w="12700">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defRPr/>
            </a:pPr>
            <a:r>
              <a:rPr lang="en-US" sz="5400" b="1">
                <a:latin typeface="Radhika-PC" charset="0"/>
                <a:ea typeface="ＭＳ Ｐゴシック" charset="0"/>
                <a:cs typeface="ＭＳ Ｐゴシック" charset="0"/>
              </a:rPr>
              <a:t>ඔබගේ </a:t>
            </a:r>
            <a:br>
              <a:rPr lang="en-US" sz="5400" b="1">
                <a:latin typeface="Radhika-PC" charset="0"/>
                <a:ea typeface="ＭＳ Ｐゴシック" charset="0"/>
                <a:cs typeface="ＭＳ Ｐゴシック" charset="0"/>
              </a:rPr>
            </a:br>
            <a:r>
              <a:rPr lang="en-US" sz="5400" b="1">
                <a:latin typeface="Radhika-PC" charset="0"/>
                <a:ea typeface="ＭＳ Ｐゴシック" charset="0"/>
                <a:cs typeface="ＭＳ Ｐゴシック" charset="0"/>
              </a:rPr>
              <a:t>බයිබල් ලිපිගොනුව</a:t>
            </a:r>
            <a:endParaRPr lang="en-US" sz="5400" b="1" i="1">
              <a:solidFill>
                <a:srgbClr val="E8EC39"/>
              </a:solidFill>
              <a:latin typeface="Comic Sans MS" charset="0"/>
              <a:ea typeface="ＭＳ Ｐゴシック" charset="0"/>
              <a:cs typeface="ＭＳ Ｐゴシック"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49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042" name="Rectangle 8"/>
          <p:cNvSpPr>
            <a:spLocks noChangeArrowheads="1"/>
          </p:cNvSpPr>
          <p:nvPr/>
        </p:nvSpPr>
        <p:spPr bwMode="auto">
          <a:xfrm rot="835137">
            <a:off x="5241925"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ea typeface="SimSun" charset="0"/>
                <a:cs typeface="SimSun" charset="0"/>
              </a:rPr>
              <a:t>C</a:t>
            </a:r>
            <a:endParaRPr lang="zh-CN" altLang="en-US" sz="2000" b="1">
              <a:solidFill>
                <a:schemeClr val="bg2"/>
              </a:solidFill>
              <a:ea typeface="SimSun" charset="0"/>
              <a:cs typeface="SimSun" charset="0"/>
            </a:endParaRPr>
          </a:p>
        </p:txBody>
      </p:sp>
      <p:sp>
        <p:nvSpPr>
          <p:cNvPr id="87043" name="Rectangle 8"/>
          <p:cNvSpPr>
            <a:spLocks noChangeArrowheads="1"/>
          </p:cNvSpPr>
          <p:nvPr/>
        </p:nvSpPr>
        <p:spPr bwMode="auto">
          <a:xfrm rot="835137">
            <a:off x="5111750"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ea typeface="SimSun" charset="0"/>
                <a:cs typeface="SimSun" charset="0"/>
              </a:rPr>
              <a:t>7</a:t>
            </a:r>
            <a:endParaRPr lang="zh-CN" altLang="en-US" sz="2000" b="1">
              <a:solidFill>
                <a:schemeClr val="bg2"/>
              </a:solidFill>
              <a:ea typeface="SimSun" charset="0"/>
              <a:cs typeface="SimSun" charset="0"/>
            </a:endParaRPr>
          </a:p>
        </p:txBody>
      </p:sp>
      <p:sp>
        <p:nvSpPr>
          <p:cNvPr id="87044" name="Rectangle 8"/>
          <p:cNvSpPr>
            <a:spLocks noChangeArrowheads="1"/>
          </p:cNvSpPr>
          <p:nvPr/>
        </p:nvSpPr>
        <p:spPr bwMode="auto">
          <a:xfrm rot="835137">
            <a:off x="4967288"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ea typeface="SimSun" charset="0"/>
                <a:cs typeface="SimSun" charset="0"/>
              </a:rPr>
              <a:t>S</a:t>
            </a:r>
            <a:endParaRPr lang="zh-CN" altLang="en-US" sz="2000" b="1">
              <a:solidFill>
                <a:schemeClr val="bg2"/>
              </a:solidFill>
              <a:ea typeface="SimSun" charset="0"/>
              <a:cs typeface="SimSun" charset="0"/>
            </a:endParaRPr>
          </a:p>
        </p:txBody>
      </p:sp>
      <p:sp>
        <p:nvSpPr>
          <p:cNvPr id="87045" name="Rectangle 8"/>
          <p:cNvSpPr>
            <a:spLocks noChangeArrowheads="1"/>
          </p:cNvSpPr>
          <p:nvPr/>
        </p:nvSpPr>
        <p:spPr bwMode="auto">
          <a:xfrm rot="835137">
            <a:off x="4800600"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ea typeface="SimSun" charset="0"/>
                <a:cs typeface="SimSun" charset="0"/>
              </a:rPr>
              <a:t>J</a:t>
            </a:r>
            <a:endParaRPr lang="zh-CN" altLang="en-US" sz="2000" b="1">
              <a:solidFill>
                <a:schemeClr val="bg2"/>
              </a:solidFill>
              <a:ea typeface="SimSun" charset="0"/>
              <a:cs typeface="SimSun" charset="0"/>
            </a:endParaRPr>
          </a:p>
        </p:txBody>
      </p:sp>
      <p:sp>
        <p:nvSpPr>
          <p:cNvPr id="87046" name="Rectangle 494"/>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4930"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124931" name="Line 3"/>
          <p:cNvSpPr>
            <a:spLocks noChangeShapeType="1"/>
          </p:cNvSpPr>
          <p:nvPr/>
        </p:nvSpPr>
        <p:spPr bwMode="auto">
          <a:xfrm>
            <a:off x="914400" y="8890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482"/>
          <p:cNvGrpSpPr>
            <a:grpSpLocks/>
          </p:cNvGrpSpPr>
          <p:nvPr/>
        </p:nvGrpSpPr>
        <p:grpSpPr bwMode="auto">
          <a:xfrm>
            <a:off x="2405063" y="803275"/>
            <a:ext cx="2671762" cy="1565275"/>
            <a:chOff x="1366" y="632"/>
            <a:chExt cx="1683" cy="986"/>
          </a:xfrm>
        </p:grpSpPr>
        <p:grpSp>
          <p:nvGrpSpPr>
            <p:cNvPr id="87119" name="Group 468"/>
            <p:cNvGrpSpPr>
              <a:grpSpLocks/>
            </p:cNvGrpSpPr>
            <p:nvPr/>
          </p:nvGrpSpPr>
          <p:grpSpPr bwMode="auto">
            <a:xfrm>
              <a:off x="1366" y="669"/>
              <a:ext cx="1683" cy="949"/>
              <a:chOff x="1002" y="157"/>
              <a:chExt cx="1683" cy="949"/>
            </a:xfrm>
          </p:grpSpPr>
          <p:sp>
            <p:nvSpPr>
              <p:cNvPr id="87121" name="AutoShape 46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122" name="Rectangle 47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123" name="Rectangle 47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124" name="Rectangle 47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120" name="Text Box 376"/>
            <p:cNvSpPr txBox="1">
              <a:spLocks noChangeArrowheads="1"/>
            </p:cNvSpPr>
            <p:nvPr/>
          </p:nvSpPr>
          <p:spPr bwMode="auto">
            <a:xfrm>
              <a:off x="1830" y="632"/>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1</a:t>
              </a:r>
            </a:p>
          </p:txBody>
        </p:sp>
      </p:grpSp>
      <p:grpSp>
        <p:nvGrpSpPr>
          <p:cNvPr id="5" name="Group 483"/>
          <p:cNvGrpSpPr>
            <a:grpSpLocks/>
          </p:cNvGrpSpPr>
          <p:nvPr/>
        </p:nvGrpSpPr>
        <p:grpSpPr bwMode="auto">
          <a:xfrm>
            <a:off x="2684463" y="1184275"/>
            <a:ext cx="2671762" cy="1565275"/>
            <a:chOff x="1542" y="872"/>
            <a:chExt cx="1683" cy="986"/>
          </a:xfrm>
        </p:grpSpPr>
        <p:grpSp>
          <p:nvGrpSpPr>
            <p:cNvPr id="87113" name="Group 463"/>
            <p:cNvGrpSpPr>
              <a:grpSpLocks/>
            </p:cNvGrpSpPr>
            <p:nvPr/>
          </p:nvGrpSpPr>
          <p:grpSpPr bwMode="auto">
            <a:xfrm>
              <a:off x="1542" y="909"/>
              <a:ext cx="1683" cy="949"/>
              <a:chOff x="1002" y="157"/>
              <a:chExt cx="1683" cy="949"/>
            </a:xfrm>
          </p:grpSpPr>
          <p:sp>
            <p:nvSpPr>
              <p:cNvPr id="87115" name="AutoShape 46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116" name="Rectangle 46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117" name="Rectangle 46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118" name="Rectangle 46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114" name="Text Box 473"/>
            <p:cNvSpPr txBox="1">
              <a:spLocks noChangeArrowheads="1"/>
            </p:cNvSpPr>
            <p:nvPr/>
          </p:nvSpPr>
          <p:spPr bwMode="auto">
            <a:xfrm>
              <a:off x="2022" y="872"/>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2</a:t>
              </a:r>
            </a:p>
          </p:txBody>
        </p:sp>
      </p:grpSp>
      <p:grpSp>
        <p:nvGrpSpPr>
          <p:cNvPr id="7" name="Group 484"/>
          <p:cNvGrpSpPr>
            <a:grpSpLocks/>
          </p:cNvGrpSpPr>
          <p:nvPr/>
        </p:nvGrpSpPr>
        <p:grpSpPr bwMode="auto">
          <a:xfrm>
            <a:off x="3021013" y="1590675"/>
            <a:ext cx="2671762" cy="1539875"/>
            <a:chOff x="1754" y="1128"/>
            <a:chExt cx="1683" cy="970"/>
          </a:xfrm>
        </p:grpSpPr>
        <p:grpSp>
          <p:nvGrpSpPr>
            <p:cNvPr id="87107" name="Group 428"/>
            <p:cNvGrpSpPr>
              <a:grpSpLocks/>
            </p:cNvGrpSpPr>
            <p:nvPr/>
          </p:nvGrpSpPr>
          <p:grpSpPr bwMode="auto">
            <a:xfrm>
              <a:off x="1754" y="1149"/>
              <a:ext cx="1683" cy="949"/>
              <a:chOff x="1002" y="157"/>
              <a:chExt cx="1683" cy="949"/>
            </a:xfrm>
          </p:grpSpPr>
          <p:sp>
            <p:nvSpPr>
              <p:cNvPr id="87109" name="AutoShape 42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110" name="Rectangle 43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111" name="Rectangle 43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112" name="Rectangle 43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108" name="Text Box 474"/>
            <p:cNvSpPr txBox="1">
              <a:spLocks noChangeArrowheads="1"/>
            </p:cNvSpPr>
            <p:nvPr/>
          </p:nvSpPr>
          <p:spPr bwMode="auto">
            <a:xfrm>
              <a:off x="2206" y="112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3</a:t>
              </a:r>
            </a:p>
          </p:txBody>
        </p:sp>
      </p:grpSp>
      <p:grpSp>
        <p:nvGrpSpPr>
          <p:cNvPr id="9" name="Group 485"/>
          <p:cNvGrpSpPr>
            <a:grpSpLocks/>
          </p:cNvGrpSpPr>
          <p:nvPr/>
        </p:nvGrpSpPr>
        <p:grpSpPr bwMode="auto">
          <a:xfrm>
            <a:off x="3275013" y="1971675"/>
            <a:ext cx="2671762" cy="1552575"/>
            <a:chOff x="1914" y="1368"/>
            <a:chExt cx="1683" cy="978"/>
          </a:xfrm>
        </p:grpSpPr>
        <p:grpSp>
          <p:nvGrpSpPr>
            <p:cNvPr id="87101" name="Group 423"/>
            <p:cNvGrpSpPr>
              <a:grpSpLocks/>
            </p:cNvGrpSpPr>
            <p:nvPr/>
          </p:nvGrpSpPr>
          <p:grpSpPr bwMode="auto">
            <a:xfrm>
              <a:off x="1914" y="1397"/>
              <a:ext cx="1683" cy="949"/>
              <a:chOff x="1002" y="157"/>
              <a:chExt cx="1683" cy="949"/>
            </a:xfrm>
          </p:grpSpPr>
          <p:sp>
            <p:nvSpPr>
              <p:cNvPr id="87103" name="AutoShape 42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104" name="Rectangle 42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105" name="Rectangle 42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106" name="Rectangle 42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102" name="Text Box 475"/>
            <p:cNvSpPr txBox="1">
              <a:spLocks noChangeArrowheads="1"/>
            </p:cNvSpPr>
            <p:nvPr/>
          </p:nvSpPr>
          <p:spPr bwMode="auto">
            <a:xfrm>
              <a:off x="2382" y="136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4</a:t>
              </a:r>
            </a:p>
          </p:txBody>
        </p:sp>
      </p:grpSp>
      <p:grpSp>
        <p:nvGrpSpPr>
          <p:cNvPr id="11" name="Group 486"/>
          <p:cNvGrpSpPr>
            <a:grpSpLocks/>
          </p:cNvGrpSpPr>
          <p:nvPr/>
        </p:nvGrpSpPr>
        <p:grpSpPr bwMode="auto">
          <a:xfrm>
            <a:off x="3560763" y="2352675"/>
            <a:ext cx="2671762" cy="1552575"/>
            <a:chOff x="2094" y="1608"/>
            <a:chExt cx="1683" cy="978"/>
          </a:xfrm>
        </p:grpSpPr>
        <p:grpSp>
          <p:nvGrpSpPr>
            <p:cNvPr id="87095" name="Group 433"/>
            <p:cNvGrpSpPr>
              <a:grpSpLocks/>
            </p:cNvGrpSpPr>
            <p:nvPr/>
          </p:nvGrpSpPr>
          <p:grpSpPr bwMode="auto">
            <a:xfrm>
              <a:off x="2094" y="1637"/>
              <a:ext cx="1683" cy="949"/>
              <a:chOff x="1002" y="157"/>
              <a:chExt cx="1683" cy="949"/>
            </a:xfrm>
          </p:grpSpPr>
          <p:sp>
            <p:nvSpPr>
              <p:cNvPr id="87097" name="AutoShape 43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98" name="Rectangle 43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99" name="Rectangle 43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100" name="Rectangle 43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096" name="Text Box 476"/>
            <p:cNvSpPr txBox="1">
              <a:spLocks noChangeArrowheads="1"/>
            </p:cNvSpPr>
            <p:nvPr/>
          </p:nvSpPr>
          <p:spPr bwMode="auto">
            <a:xfrm>
              <a:off x="2566" y="160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5</a:t>
              </a:r>
            </a:p>
          </p:txBody>
        </p:sp>
      </p:grpSp>
      <p:grpSp>
        <p:nvGrpSpPr>
          <p:cNvPr id="13" name="Group 487"/>
          <p:cNvGrpSpPr>
            <a:grpSpLocks/>
          </p:cNvGrpSpPr>
          <p:nvPr/>
        </p:nvGrpSpPr>
        <p:grpSpPr bwMode="auto">
          <a:xfrm>
            <a:off x="3865563" y="2720975"/>
            <a:ext cx="2671762" cy="1565275"/>
            <a:chOff x="2286" y="1840"/>
            <a:chExt cx="1683" cy="986"/>
          </a:xfrm>
        </p:grpSpPr>
        <p:grpSp>
          <p:nvGrpSpPr>
            <p:cNvPr id="87089" name="Group 438"/>
            <p:cNvGrpSpPr>
              <a:grpSpLocks/>
            </p:cNvGrpSpPr>
            <p:nvPr/>
          </p:nvGrpSpPr>
          <p:grpSpPr bwMode="auto">
            <a:xfrm>
              <a:off x="2286" y="1877"/>
              <a:ext cx="1683" cy="949"/>
              <a:chOff x="1002" y="157"/>
              <a:chExt cx="1683" cy="949"/>
            </a:xfrm>
          </p:grpSpPr>
          <p:sp>
            <p:nvSpPr>
              <p:cNvPr id="87091" name="AutoShape 43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92" name="Rectangle 44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93" name="Rectangle 44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094" name="Rectangle 44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090" name="Text Box 477"/>
            <p:cNvSpPr txBox="1">
              <a:spLocks noChangeArrowheads="1"/>
            </p:cNvSpPr>
            <p:nvPr/>
          </p:nvSpPr>
          <p:spPr bwMode="auto">
            <a:xfrm>
              <a:off x="2734" y="1840"/>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6</a:t>
              </a:r>
            </a:p>
          </p:txBody>
        </p:sp>
      </p:grpSp>
      <p:grpSp>
        <p:nvGrpSpPr>
          <p:cNvPr id="15" name="Group 489"/>
          <p:cNvGrpSpPr>
            <a:grpSpLocks/>
          </p:cNvGrpSpPr>
          <p:nvPr/>
        </p:nvGrpSpPr>
        <p:grpSpPr bwMode="auto">
          <a:xfrm>
            <a:off x="4132263" y="3114675"/>
            <a:ext cx="2671762" cy="1552575"/>
            <a:chOff x="2454" y="2088"/>
            <a:chExt cx="1683" cy="978"/>
          </a:xfrm>
        </p:grpSpPr>
        <p:grpSp>
          <p:nvGrpSpPr>
            <p:cNvPr id="87083" name="Group 443"/>
            <p:cNvGrpSpPr>
              <a:grpSpLocks/>
            </p:cNvGrpSpPr>
            <p:nvPr/>
          </p:nvGrpSpPr>
          <p:grpSpPr bwMode="auto">
            <a:xfrm>
              <a:off x="2454" y="2117"/>
              <a:ext cx="1683" cy="949"/>
              <a:chOff x="1002" y="157"/>
              <a:chExt cx="1683" cy="949"/>
            </a:xfrm>
          </p:grpSpPr>
          <p:sp>
            <p:nvSpPr>
              <p:cNvPr id="87085" name="AutoShape 44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86" name="Rectangle 44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87" name="Rectangle 44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088" name="Rectangle 44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084" name="Text Box 478"/>
            <p:cNvSpPr txBox="1">
              <a:spLocks noChangeArrowheads="1"/>
            </p:cNvSpPr>
            <p:nvPr/>
          </p:nvSpPr>
          <p:spPr bwMode="auto">
            <a:xfrm>
              <a:off x="2918" y="208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7</a:t>
              </a:r>
            </a:p>
          </p:txBody>
        </p:sp>
      </p:grpSp>
      <p:grpSp>
        <p:nvGrpSpPr>
          <p:cNvPr id="17" name="Group 490"/>
          <p:cNvGrpSpPr>
            <a:grpSpLocks/>
          </p:cNvGrpSpPr>
          <p:nvPr/>
        </p:nvGrpSpPr>
        <p:grpSpPr bwMode="auto">
          <a:xfrm>
            <a:off x="4386263" y="3495675"/>
            <a:ext cx="2671762" cy="1552575"/>
            <a:chOff x="2614" y="2328"/>
            <a:chExt cx="1683" cy="978"/>
          </a:xfrm>
        </p:grpSpPr>
        <p:grpSp>
          <p:nvGrpSpPr>
            <p:cNvPr id="87077" name="Group 448"/>
            <p:cNvGrpSpPr>
              <a:grpSpLocks/>
            </p:cNvGrpSpPr>
            <p:nvPr/>
          </p:nvGrpSpPr>
          <p:grpSpPr bwMode="auto">
            <a:xfrm>
              <a:off x="2614" y="2357"/>
              <a:ext cx="1683" cy="949"/>
              <a:chOff x="1002" y="157"/>
              <a:chExt cx="1683" cy="949"/>
            </a:xfrm>
          </p:grpSpPr>
          <p:sp>
            <p:nvSpPr>
              <p:cNvPr id="87079" name="AutoShape 44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80" name="Rectangle 45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81" name="Rectangle 45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082" name="Rectangle 45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078" name="Text Box 479"/>
            <p:cNvSpPr txBox="1">
              <a:spLocks noChangeArrowheads="1"/>
            </p:cNvSpPr>
            <p:nvPr/>
          </p:nvSpPr>
          <p:spPr bwMode="auto">
            <a:xfrm>
              <a:off x="3094" y="232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8</a:t>
              </a:r>
            </a:p>
          </p:txBody>
        </p:sp>
      </p:grpSp>
      <p:grpSp>
        <p:nvGrpSpPr>
          <p:cNvPr id="19" name="Group 491"/>
          <p:cNvGrpSpPr>
            <a:grpSpLocks/>
          </p:cNvGrpSpPr>
          <p:nvPr/>
        </p:nvGrpSpPr>
        <p:grpSpPr bwMode="auto">
          <a:xfrm>
            <a:off x="4703763" y="3863975"/>
            <a:ext cx="2671762" cy="1565275"/>
            <a:chOff x="2814" y="2560"/>
            <a:chExt cx="1683" cy="986"/>
          </a:xfrm>
        </p:grpSpPr>
        <p:grpSp>
          <p:nvGrpSpPr>
            <p:cNvPr id="87071" name="Group 453"/>
            <p:cNvGrpSpPr>
              <a:grpSpLocks/>
            </p:cNvGrpSpPr>
            <p:nvPr/>
          </p:nvGrpSpPr>
          <p:grpSpPr bwMode="auto">
            <a:xfrm>
              <a:off x="2814" y="2597"/>
              <a:ext cx="1683" cy="949"/>
              <a:chOff x="1002" y="157"/>
              <a:chExt cx="1683" cy="949"/>
            </a:xfrm>
          </p:grpSpPr>
          <p:sp>
            <p:nvSpPr>
              <p:cNvPr id="87073" name="AutoShape 45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74" name="Rectangle 45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75" name="Rectangle 45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076" name="Rectangle 45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072" name="Text Box 480"/>
            <p:cNvSpPr txBox="1">
              <a:spLocks noChangeArrowheads="1"/>
            </p:cNvSpPr>
            <p:nvPr/>
          </p:nvSpPr>
          <p:spPr bwMode="auto">
            <a:xfrm>
              <a:off x="3270" y="2560"/>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9</a:t>
              </a:r>
            </a:p>
          </p:txBody>
        </p:sp>
      </p:grpSp>
      <p:grpSp>
        <p:nvGrpSpPr>
          <p:cNvPr id="21" name="Group 492"/>
          <p:cNvGrpSpPr>
            <a:grpSpLocks/>
          </p:cNvGrpSpPr>
          <p:nvPr/>
        </p:nvGrpSpPr>
        <p:grpSpPr bwMode="auto">
          <a:xfrm>
            <a:off x="4995863" y="4257675"/>
            <a:ext cx="2671762" cy="1552575"/>
            <a:chOff x="2998" y="2808"/>
            <a:chExt cx="1683" cy="978"/>
          </a:xfrm>
        </p:grpSpPr>
        <p:grpSp>
          <p:nvGrpSpPr>
            <p:cNvPr id="87065" name="Group 458"/>
            <p:cNvGrpSpPr>
              <a:grpSpLocks/>
            </p:cNvGrpSpPr>
            <p:nvPr/>
          </p:nvGrpSpPr>
          <p:grpSpPr bwMode="auto">
            <a:xfrm>
              <a:off x="2998" y="2837"/>
              <a:ext cx="1683" cy="949"/>
              <a:chOff x="1002" y="157"/>
              <a:chExt cx="1683" cy="949"/>
            </a:xfrm>
          </p:grpSpPr>
          <p:sp>
            <p:nvSpPr>
              <p:cNvPr id="87067" name="AutoShape 45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68" name="Rectangle 46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69" name="Rectangle 46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070" name="Rectangle 46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066" name="Text Box 481"/>
            <p:cNvSpPr txBox="1">
              <a:spLocks noChangeArrowheads="1"/>
            </p:cNvSpPr>
            <p:nvPr/>
          </p:nvSpPr>
          <p:spPr bwMode="auto">
            <a:xfrm>
              <a:off x="3392" y="2808"/>
              <a:ext cx="2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10</a:t>
              </a:r>
            </a:p>
          </p:txBody>
        </p:sp>
      </p:grpSp>
      <p:sp>
        <p:nvSpPr>
          <p:cNvPr id="87059" name="Text Box 49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87060" name="Text Box 497"/>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7061" name="Text Box 498"/>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87062" name="Text Box 499"/>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41</a:t>
            </a:r>
          </a:p>
        </p:txBody>
      </p:sp>
      <p:sp>
        <p:nvSpPr>
          <p:cNvPr id="87063" name="Text Box 501"/>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3" name="Title 2"/>
          <p:cNvSpPr>
            <a:spLocks noGrp="1"/>
          </p:cNvSpPr>
          <p:nvPr>
            <p:ph type="title" idx="4294967295"/>
          </p:nvPr>
        </p:nvSpPr>
        <p:spPr>
          <a:xfrm>
            <a:off x="2071688" y="-12700"/>
            <a:ext cx="5343525" cy="949325"/>
          </a:xfrm>
          <a:prstGeom prst="rect">
            <a:avLst/>
          </a:prstGeom>
        </p:spPr>
        <p:txBody>
          <a:bodyPr/>
          <a:lstStyle/>
          <a:p>
            <a:pPr>
              <a:defRPr/>
            </a:pPr>
            <a:r>
              <a:rPr lang="en-US" sz="4000" b="1">
                <a:latin typeface="Radhika-PC" charset="0"/>
                <a:ea typeface="ＭＳ Ｐゴシック" charset="0"/>
                <a:cs typeface="ＭＳ Ｐゴシック" charset="0"/>
              </a:rPr>
              <a:t>ලිපිගොනු 10ක්</a:t>
            </a:r>
            <a:endParaRPr lang="en-AU" sz="4000" b="1">
              <a:latin typeface="Radhika-PC" charset="0"/>
              <a:ea typeface="ＭＳ Ｐゴシック" charset="0"/>
              <a:cs typeface="ＭＳ Ｐゴシック"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1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
                            </p:stCondLst>
                            <p:childTnLst>
                              <p:par>
                                <p:cTn id="15" presetID="2" presetClass="entr" presetSubtype="8" fill="hold" nodeType="afterEffect">
                                  <p:stCondLst>
                                    <p:cond delay="1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700"/>
                            </p:stCondLst>
                            <p:childTnLst>
                              <p:par>
                                <p:cTn id="20" presetID="2" presetClass="entr" presetSubtype="8" fill="hold" nodeType="afterEffect">
                                  <p:stCondLst>
                                    <p:cond delay="10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300"/>
                            </p:stCondLst>
                            <p:childTnLst>
                              <p:par>
                                <p:cTn id="25" presetID="2" presetClass="entr" presetSubtype="8" fill="hold" nodeType="afterEffect">
                                  <p:stCondLst>
                                    <p:cond delay="1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900"/>
                            </p:stCondLst>
                            <p:childTnLst>
                              <p:par>
                                <p:cTn id="30" presetID="2" presetClass="entr" presetSubtype="8" fill="hold" nodeType="afterEffect">
                                  <p:stCondLst>
                                    <p:cond delay="10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0-#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500"/>
                            </p:stCondLst>
                            <p:childTnLst>
                              <p:par>
                                <p:cTn id="35" presetID="2" presetClass="entr" presetSubtype="8" fill="hold" nodeType="afterEffect">
                                  <p:stCondLst>
                                    <p:cond delay="10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4100"/>
                            </p:stCondLst>
                            <p:childTnLst>
                              <p:par>
                                <p:cTn id="40" presetID="2" presetClass="entr" presetSubtype="8" fill="hold" nodeType="afterEffect">
                                  <p:stCondLst>
                                    <p:cond delay="10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0-#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700"/>
                            </p:stCondLst>
                            <p:childTnLst>
                              <p:par>
                                <p:cTn id="45" presetID="2" presetClass="entr" presetSubtype="8" fill="hold" nodeType="afterEffect">
                                  <p:stCondLst>
                                    <p:cond delay="1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0-#ppt_w/2"/>
                                          </p:val>
                                        </p:tav>
                                        <p:tav tm="100000">
                                          <p:val>
                                            <p:strVal val="#ppt_x"/>
                                          </p:val>
                                        </p:tav>
                                      </p:tavLst>
                                    </p:anim>
                                    <p:anim calcmode="lin" valueType="num">
                                      <p:cBhvr additive="base">
                                        <p:cTn id="48" dur="500" fill="hold"/>
                                        <p:tgtEl>
                                          <p:spTgt spid="19"/>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5300"/>
                            </p:stCondLst>
                            <p:childTnLst>
                              <p:par>
                                <p:cTn id="50" presetID="2" presetClass="entr" presetSubtype="8" fill="hold" nodeType="afterEffect">
                                  <p:stCondLst>
                                    <p:cond delay="10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0-#ppt_w/2"/>
                                          </p:val>
                                        </p:tav>
                                        <p:tav tm="100000">
                                          <p:val>
                                            <p:strVal val="#ppt_x"/>
                                          </p:val>
                                        </p:tav>
                                      </p:tavLst>
                                    </p:anim>
                                    <p:anim calcmode="lin" valueType="num">
                                      <p:cBhvr additive="base">
                                        <p:cTn id="53"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bwMode="auto">
          <a:xfrm>
            <a:off x="500063" y="1439863"/>
            <a:ext cx="8385175" cy="1493837"/>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4800" b="1">
                <a:solidFill>
                  <a:srgbClr val="FFFF00"/>
                </a:solidFill>
                <a:latin typeface="Radhika-PC" charset="0"/>
                <a:ea typeface="ＭＳ Ｐゴシック" charset="0"/>
                <a:cs typeface="ＭＳ Ｐゴシック" charset="0"/>
              </a:rPr>
              <a:t>¶ඔබගේ බයිබල් ලිපි ගොනුව¶ විවර කිරීම</a:t>
            </a:r>
            <a:endParaRPr lang="en-AU" sz="4800" b="1">
              <a:solidFill>
                <a:srgbClr val="FFFF00"/>
              </a:solidFill>
              <a:latin typeface="Radhika-PC" charset="0"/>
              <a:ea typeface="ＭＳ Ｐゴシック" charset="0"/>
              <a:cs typeface="ＭＳ Ｐゴシック" charset="0"/>
            </a:endParaRPr>
          </a:p>
        </p:txBody>
      </p:sp>
      <p:sp>
        <p:nvSpPr>
          <p:cNvPr id="343042"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dirty="0">
                <a:solidFill>
                  <a:srgbClr val="FFD34A"/>
                </a:solidFill>
                <a:latin typeface="Times" pitchFamily="-107" charset="0"/>
              </a:rPr>
              <a:t>7</a:t>
            </a:r>
          </a:p>
        </p:txBody>
      </p:sp>
      <p:sp>
        <p:nvSpPr>
          <p:cNvPr id="343043" name="Line 3"/>
          <p:cNvSpPr>
            <a:spLocks noChangeShapeType="1"/>
          </p:cNvSpPr>
          <p:nvPr/>
        </p:nvSpPr>
        <p:spPr bwMode="auto">
          <a:xfrm>
            <a:off x="925513" y="8890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Arial" pitchFamily="-107" charset="0"/>
            </a:endParaRPr>
          </a:p>
        </p:txBody>
      </p:sp>
      <p:sp>
        <p:nvSpPr>
          <p:cNvPr id="343044" name="Text Box 4"/>
          <p:cNvSpPr txBox="1">
            <a:spLocks noChangeArrowheads="1"/>
          </p:cNvSpPr>
          <p:nvPr/>
        </p:nvSpPr>
        <p:spPr bwMode="auto">
          <a:xfrm>
            <a:off x="3003550" y="3094038"/>
            <a:ext cx="1652588" cy="3262312"/>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343045" name="Line 5"/>
          <p:cNvSpPr>
            <a:spLocks noChangeShapeType="1"/>
          </p:cNvSpPr>
          <p:nvPr/>
        </p:nvSpPr>
        <p:spPr bwMode="auto">
          <a:xfrm>
            <a:off x="3433763" y="4591050"/>
            <a:ext cx="801687" cy="1588"/>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sp>
        <p:nvSpPr>
          <p:cNvPr id="89094"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grpSp>
        <p:nvGrpSpPr>
          <p:cNvPr id="2" name="Group 25"/>
          <p:cNvGrpSpPr>
            <a:grpSpLocks/>
          </p:cNvGrpSpPr>
          <p:nvPr/>
        </p:nvGrpSpPr>
        <p:grpSpPr bwMode="auto">
          <a:xfrm>
            <a:off x="566738" y="3090863"/>
            <a:ext cx="8167687" cy="3262312"/>
            <a:chOff x="340" y="380"/>
            <a:chExt cx="5145" cy="2055"/>
          </a:xfrm>
        </p:grpSpPr>
        <p:grpSp>
          <p:nvGrpSpPr>
            <p:cNvPr id="89132" name="Group 15"/>
            <p:cNvGrpSpPr>
              <a:grpSpLocks/>
            </p:cNvGrpSpPr>
            <p:nvPr/>
          </p:nvGrpSpPr>
          <p:grpSpPr bwMode="auto">
            <a:xfrm>
              <a:off x="1870" y="380"/>
              <a:ext cx="1041" cy="2055"/>
              <a:chOff x="1988" y="2045"/>
              <a:chExt cx="1041" cy="2055"/>
            </a:xfrm>
          </p:grpSpPr>
          <p:sp>
            <p:nvSpPr>
              <p:cNvPr id="343056" name="Text Box 16"/>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343057" name="Line 17"/>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grpSp>
        <p:sp>
          <p:nvSpPr>
            <p:cNvPr id="343062" name="Text Box 22"/>
            <p:cNvSpPr txBox="1">
              <a:spLocks noChangeArrowheads="1"/>
            </p:cNvSpPr>
            <p:nvPr/>
          </p:nvSpPr>
          <p:spPr bwMode="auto">
            <a:xfrm>
              <a:off x="4004" y="448"/>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rgbClr val="FFFFFF"/>
                  </a:solidFill>
                  <a:effectLst>
                    <a:outerShdw blurRad="38100" dist="38100" dir="2700000" algn="tl">
                      <a:srgbClr val="000000"/>
                    </a:outerShdw>
                  </a:effectLst>
                </a:rPr>
                <a:t>J</a:t>
              </a:r>
            </a:p>
          </p:txBody>
        </p:sp>
        <p:sp>
          <p:nvSpPr>
            <p:cNvPr id="343063" name="Text Box 23"/>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rgbClr val="114FFB"/>
                  </a:solidFill>
                  <a:effectLst>
                    <a:outerShdw blurRad="38100" dist="38100" dir="2700000" algn="tl">
                      <a:srgbClr val="000000"/>
                    </a:outerShdw>
                  </a:effectLst>
                </a:rPr>
                <a:t>S</a:t>
              </a:r>
            </a:p>
          </p:txBody>
        </p:sp>
        <p:sp>
          <p:nvSpPr>
            <p:cNvPr id="343064" name="Text Box 24"/>
            <p:cNvSpPr txBox="1">
              <a:spLocks noChangeArrowheads="1"/>
            </p:cNvSpPr>
            <p:nvPr/>
          </p:nvSpPr>
          <p:spPr bwMode="auto">
            <a:xfrm>
              <a:off x="340" y="448"/>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rgbClr val="FFFF00"/>
                  </a:solidFill>
                  <a:effectLst>
                    <a:outerShdw blurRad="38100" dist="38100" dir="2700000" algn="tl">
                      <a:srgbClr val="000000"/>
                    </a:outerShdw>
                  </a:effectLst>
                </a:rPr>
                <a:t>C</a:t>
              </a:r>
            </a:p>
          </p:txBody>
        </p:sp>
      </p:grpSp>
      <p:grpSp>
        <p:nvGrpSpPr>
          <p:cNvPr id="5" name="Group 57"/>
          <p:cNvGrpSpPr>
            <a:grpSpLocks/>
          </p:cNvGrpSpPr>
          <p:nvPr/>
        </p:nvGrpSpPr>
        <p:grpSpPr bwMode="auto">
          <a:xfrm>
            <a:off x="547688" y="3070225"/>
            <a:ext cx="8167687" cy="3454400"/>
            <a:chOff x="453" y="2043"/>
            <a:chExt cx="5145" cy="2176"/>
          </a:xfrm>
        </p:grpSpPr>
        <p:sp>
          <p:nvSpPr>
            <p:cNvPr id="343087" name="Text Box 47"/>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343088" name="Line 48"/>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sp>
          <p:nvSpPr>
            <p:cNvPr id="343089" name="Text Box 49"/>
            <p:cNvSpPr txBox="1">
              <a:spLocks noChangeArrowheads="1"/>
            </p:cNvSpPr>
            <p:nvPr/>
          </p:nvSpPr>
          <p:spPr bwMode="auto">
            <a:xfrm>
              <a:off x="4993" y="4046"/>
              <a:ext cx="116" cy="17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spcBef>
                  <a:spcPct val="50000"/>
                </a:spcBef>
                <a:defRPr/>
              </a:pPr>
              <a:endParaRPr lang="en-US" sz="1200" b="1">
                <a:solidFill>
                  <a:srgbClr val="FFFFFF"/>
                </a:solidFill>
                <a:latin typeface="Arial" pitchFamily="-107" charset="0"/>
              </a:endParaRPr>
            </a:p>
          </p:txBody>
        </p:sp>
        <p:grpSp>
          <p:nvGrpSpPr>
            <p:cNvPr id="89125" name="Group 50"/>
            <p:cNvGrpSpPr>
              <a:grpSpLocks/>
            </p:cNvGrpSpPr>
            <p:nvPr/>
          </p:nvGrpSpPr>
          <p:grpSpPr bwMode="auto">
            <a:xfrm>
              <a:off x="453" y="2043"/>
              <a:ext cx="5145" cy="2055"/>
              <a:chOff x="340" y="380"/>
              <a:chExt cx="5145" cy="2055"/>
            </a:xfrm>
          </p:grpSpPr>
          <p:grpSp>
            <p:nvGrpSpPr>
              <p:cNvPr id="89126" name="Group 51"/>
              <p:cNvGrpSpPr>
                <a:grpSpLocks/>
              </p:cNvGrpSpPr>
              <p:nvPr/>
            </p:nvGrpSpPr>
            <p:grpSpPr bwMode="auto">
              <a:xfrm>
                <a:off x="1870" y="380"/>
                <a:ext cx="1041" cy="2055"/>
                <a:chOff x="1988" y="2045"/>
                <a:chExt cx="1041" cy="2055"/>
              </a:xfrm>
            </p:grpSpPr>
            <p:sp>
              <p:nvSpPr>
                <p:cNvPr id="343092" name="Text Box 52"/>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343093" name="Line 53"/>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grpSp>
          <p:sp>
            <p:nvSpPr>
              <p:cNvPr id="343094" name="Text Box 54"/>
              <p:cNvSpPr txBox="1">
                <a:spLocks noChangeArrowheads="1"/>
              </p:cNvSpPr>
              <p:nvPr/>
            </p:nvSpPr>
            <p:spPr bwMode="auto">
              <a:xfrm>
                <a:off x="4004" y="448"/>
                <a:ext cx="1481" cy="187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rgbClr val="FFFFFF"/>
                    </a:solidFill>
                    <a:effectLst>
                      <a:outerShdw blurRad="38100" dist="38100" dir="2700000" algn="tl">
                        <a:srgbClr val="000000"/>
                      </a:outerShdw>
                    </a:effectLst>
                  </a:rPr>
                  <a:t>J</a:t>
                </a:r>
              </a:p>
            </p:txBody>
          </p:sp>
          <p:sp>
            <p:nvSpPr>
              <p:cNvPr id="343095" name="Text Box 55"/>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rgbClr val="114FFB"/>
                    </a:solidFill>
                    <a:effectLst>
                      <a:outerShdw blurRad="38100" dist="38100" dir="2700000" algn="tl">
                        <a:srgbClr val="000000"/>
                      </a:outerShdw>
                    </a:effectLst>
                  </a:rPr>
                  <a:t>S</a:t>
                </a:r>
              </a:p>
            </p:txBody>
          </p:sp>
          <p:sp>
            <p:nvSpPr>
              <p:cNvPr id="343096" name="Text Box 56"/>
              <p:cNvSpPr txBox="1">
                <a:spLocks noChangeArrowheads="1"/>
              </p:cNvSpPr>
              <p:nvPr/>
            </p:nvSpPr>
            <p:spPr bwMode="auto">
              <a:xfrm>
                <a:off x="340" y="448"/>
                <a:ext cx="1481" cy="187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rgbClr val="FFFF00"/>
                    </a:solidFill>
                    <a:effectLst>
                      <a:outerShdw blurRad="38100" dist="38100" dir="2700000" algn="tl">
                        <a:srgbClr val="000000"/>
                      </a:outerShdw>
                    </a:effectLst>
                  </a:rPr>
                  <a:t>C</a:t>
                </a:r>
              </a:p>
            </p:txBody>
          </p:sp>
        </p:grpSp>
      </p:grpSp>
      <p:grpSp>
        <p:nvGrpSpPr>
          <p:cNvPr id="8" name="Group 81"/>
          <p:cNvGrpSpPr>
            <a:grpSpLocks/>
          </p:cNvGrpSpPr>
          <p:nvPr/>
        </p:nvGrpSpPr>
        <p:grpSpPr bwMode="auto">
          <a:xfrm>
            <a:off x="542925" y="3065463"/>
            <a:ext cx="8167688" cy="3454400"/>
            <a:chOff x="453" y="2043"/>
            <a:chExt cx="5145" cy="2176"/>
          </a:xfrm>
        </p:grpSpPr>
        <p:sp>
          <p:nvSpPr>
            <p:cNvPr id="343122" name="Text Box 82"/>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343123" name="Line 83"/>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sp>
          <p:nvSpPr>
            <p:cNvPr id="343124" name="Text Box 84"/>
            <p:cNvSpPr txBox="1">
              <a:spLocks noChangeArrowheads="1"/>
            </p:cNvSpPr>
            <p:nvPr/>
          </p:nvSpPr>
          <p:spPr bwMode="auto">
            <a:xfrm>
              <a:off x="4993" y="4046"/>
              <a:ext cx="116" cy="17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spcBef>
                  <a:spcPct val="50000"/>
                </a:spcBef>
                <a:defRPr/>
              </a:pPr>
              <a:endParaRPr lang="en-US" sz="1200" b="1">
                <a:solidFill>
                  <a:srgbClr val="FFFFFF"/>
                </a:solidFill>
                <a:latin typeface="Arial" pitchFamily="-107" charset="0"/>
              </a:endParaRPr>
            </a:p>
          </p:txBody>
        </p:sp>
        <p:grpSp>
          <p:nvGrpSpPr>
            <p:cNvPr id="89115" name="Group 85"/>
            <p:cNvGrpSpPr>
              <a:grpSpLocks/>
            </p:cNvGrpSpPr>
            <p:nvPr/>
          </p:nvGrpSpPr>
          <p:grpSpPr bwMode="auto">
            <a:xfrm>
              <a:off x="453" y="2043"/>
              <a:ext cx="5145" cy="2055"/>
              <a:chOff x="340" y="380"/>
              <a:chExt cx="5145" cy="2055"/>
            </a:xfrm>
          </p:grpSpPr>
          <p:grpSp>
            <p:nvGrpSpPr>
              <p:cNvPr id="89116" name="Group 86"/>
              <p:cNvGrpSpPr>
                <a:grpSpLocks/>
              </p:cNvGrpSpPr>
              <p:nvPr/>
            </p:nvGrpSpPr>
            <p:grpSpPr bwMode="auto">
              <a:xfrm>
                <a:off x="1870" y="380"/>
                <a:ext cx="1041" cy="2055"/>
                <a:chOff x="1988" y="2045"/>
                <a:chExt cx="1041" cy="2055"/>
              </a:xfrm>
            </p:grpSpPr>
            <p:sp>
              <p:nvSpPr>
                <p:cNvPr id="343127" name="Text Box 87"/>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343128" name="Line 88"/>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grpSp>
          <p:sp>
            <p:nvSpPr>
              <p:cNvPr id="343129" name="Text Box 89"/>
              <p:cNvSpPr txBox="1">
                <a:spLocks noChangeArrowheads="1"/>
              </p:cNvSpPr>
              <p:nvPr/>
            </p:nvSpPr>
            <p:spPr bwMode="auto">
              <a:xfrm>
                <a:off x="4004" y="448"/>
                <a:ext cx="1481" cy="187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rgbClr val="FFFFFF"/>
                    </a:solidFill>
                    <a:effectLst>
                      <a:outerShdw blurRad="38100" dist="38100" dir="2700000" algn="tl">
                        <a:srgbClr val="000000"/>
                      </a:outerShdw>
                    </a:effectLst>
                  </a:rPr>
                  <a:t>J</a:t>
                </a:r>
              </a:p>
            </p:txBody>
          </p:sp>
          <p:sp>
            <p:nvSpPr>
              <p:cNvPr id="343130" name="Text Box 90"/>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rgbClr val="114FFB"/>
                    </a:solidFill>
                    <a:effectLst>
                      <a:outerShdw blurRad="38100" dist="38100" dir="2700000" algn="tl">
                        <a:srgbClr val="000000"/>
                      </a:outerShdw>
                    </a:effectLst>
                  </a:rPr>
                  <a:t>S</a:t>
                </a:r>
              </a:p>
            </p:txBody>
          </p:sp>
          <p:sp>
            <p:nvSpPr>
              <p:cNvPr id="343131" name="Text Box 91"/>
              <p:cNvSpPr txBox="1">
                <a:spLocks noChangeArrowheads="1"/>
              </p:cNvSpPr>
              <p:nvPr/>
            </p:nvSpPr>
            <p:spPr bwMode="auto">
              <a:xfrm>
                <a:off x="340" y="448"/>
                <a:ext cx="1481" cy="187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rgbClr val="FFFF00"/>
                    </a:solidFill>
                    <a:effectLst>
                      <a:outerShdw blurRad="38100" dist="38100" dir="2700000" algn="tl">
                        <a:srgbClr val="000000"/>
                      </a:outerShdw>
                    </a:effectLst>
                  </a:rPr>
                  <a:t>C</a:t>
                </a:r>
              </a:p>
            </p:txBody>
          </p:sp>
        </p:grpSp>
      </p:grpSp>
      <p:grpSp>
        <p:nvGrpSpPr>
          <p:cNvPr id="11" name="Group 92"/>
          <p:cNvGrpSpPr>
            <a:grpSpLocks/>
          </p:cNvGrpSpPr>
          <p:nvPr/>
        </p:nvGrpSpPr>
        <p:grpSpPr bwMode="auto">
          <a:xfrm>
            <a:off x="566738" y="3074988"/>
            <a:ext cx="8167687" cy="3454400"/>
            <a:chOff x="453" y="2043"/>
            <a:chExt cx="5145" cy="2176"/>
          </a:xfrm>
        </p:grpSpPr>
        <p:sp>
          <p:nvSpPr>
            <p:cNvPr id="343133" name="Text Box 93"/>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343134" name="Line 94"/>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sp>
          <p:nvSpPr>
            <p:cNvPr id="343135" name="Text Box 95"/>
            <p:cNvSpPr txBox="1">
              <a:spLocks noChangeArrowheads="1"/>
            </p:cNvSpPr>
            <p:nvPr/>
          </p:nvSpPr>
          <p:spPr bwMode="auto">
            <a:xfrm>
              <a:off x="4993" y="4046"/>
              <a:ext cx="116" cy="17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spcBef>
                  <a:spcPct val="50000"/>
                </a:spcBef>
                <a:defRPr/>
              </a:pPr>
              <a:endParaRPr lang="en-US" sz="1200" b="1">
                <a:solidFill>
                  <a:srgbClr val="FFFFFF"/>
                </a:solidFill>
                <a:latin typeface="Arial" pitchFamily="-107" charset="0"/>
              </a:endParaRPr>
            </a:p>
          </p:txBody>
        </p:sp>
        <p:grpSp>
          <p:nvGrpSpPr>
            <p:cNvPr id="89105" name="Group 96"/>
            <p:cNvGrpSpPr>
              <a:grpSpLocks/>
            </p:cNvGrpSpPr>
            <p:nvPr/>
          </p:nvGrpSpPr>
          <p:grpSpPr bwMode="auto">
            <a:xfrm>
              <a:off x="453" y="2043"/>
              <a:ext cx="5145" cy="2055"/>
              <a:chOff x="340" y="380"/>
              <a:chExt cx="5145" cy="2055"/>
            </a:xfrm>
          </p:grpSpPr>
          <p:grpSp>
            <p:nvGrpSpPr>
              <p:cNvPr id="89106" name="Group 97"/>
              <p:cNvGrpSpPr>
                <a:grpSpLocks/>
              </p:cNvGrpSpPr>
              <p:nvPr/>
            </p:nvGrpSpPr>
            <p:grpSpPr bwMode="auto">
              <a:xfrm>
                <a:off x="1870" y="380"/>
                <a:ext cx="1041" cy="2055"/>
                <a:chOff x="1988" y="2045"/>
                <a:chExt cx="1041" cy="2055"/>
              </a:xfrm>
            </p:grpSpPr>
            <p:sp>
              <p:nvSpPr>
                <p:cNvPr id="343138" name="Text Box 98"/>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343139" name="Line 99"/>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grpSp>
          <p:sp>
            <p:nvSpPr>
              <p:cNvPr id="343140" name="Text Box 100"/>
              <p:cNvSpPr txBox="1">
                <a:spLocks noChangeArrowheads="1"/>
              </p:cNvSpPr>
              <p:nvPr/>
            </p:nvSpPr>
            <p:spPr bwMode="auto">
              <a:xfrm>
                <a:off x="4004" y="448"/>
                <a:ext cx="1481" cy="187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rgbClr val="FFFFFF"/>
                    </a:solidFill>
                    <a:effectLst>
                      <a:outerShdw blurRad="38100" dist="38100" dir="2700000" algn="tl">
                        <a:srgbClr val="000000"/>
                      </a:outerShdw>
                    </a:effectLst>
                  </a:rPr>
                  <a:t>J</a:t>
                </a:r>
              </a:p>
            </p:txBody>
          </p:sp>
          <p:sp>
            <p:nvSpPr>
              <p:cNvPr id="343141" name="Text Box 101"/>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rgbClr val="114FFB"/>
                    </a:solidFill>
                    <a:effectLst>
                      <a:outerShdw blurRad="38100" dist="38100" dir="2700000" algn="tl">
                        <a:srgbClr val="000000"/>
                      </a:outerShdw>
                    </a:effectLst>
                  </a:rPr>
                  <a:t>S</a:t>
                </a:r>
              </a:p>
            </p:txBody>
          </p:sp>
          <p:sp>
            <p:nvSpPr>
              <p:cNvPr id="343142" name="Text Box 102"/>
              <p:cNvSpPr txBox="1">
                <a:spLocks noChangeArrowheads="1"/>
              </p:cNvSpPr>
              <p:nvPr/>
            </p:nvSpPr>
            <p:spPr bwMode="auto">
              <a:xfrm>
                <a:off x="340" y="448"/>
                <a:ext cx="1481" cy="187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rgbClr val="FFFF00"/>
                    </a:solidFill>
                    <a:effectLst>
                      <a:outerShdw blurRad="38100" dist="38100" dir="2700000" algn="tl">
                        <a:srgbClr val="000000"/>
                      </a:outerShdw>
                    </a:effectLst>
                  </a:rPr>
                  <a:t>C</a:t>
                </a:r>
              </a:p>
            </p:txBody>
          </p:sp>
        </p:grpSp>
      </p:grpSp>
      <p:sp>
        <p:nvSpPr>
          <p:cNvPr id="89099" name="Text Box 103"/>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42</a:t>
            </a:r>
          </a:p>
        </p:txBody>
      </p:sp>
      <p:sp>
        <p:nvSpPr>
          <p:cNvPr id="89100" name="Text Box 104"/>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sp>
        <p:nvSpPr>
          <p:cNvPr id="89101" name="Text Box 105"/>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Handbook pg. 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43044"/>
                                        </p:tgtEl>
                                        <p:attrNameLst>
                                          <p:attrName>style.visibility</p:attrName>
                                        </p:attrNameLst>
                                      </p:cBhvr>
                                      <p:to>
                                        <p:strVal val="visible"/>
                                      </p:to>
                                    </p:set>
                                    <p:anim calcmode="lin" valueType="num">
                                      <p:cBhvr>
                                        <p:cTn id="7" dur="500" fill="hold"/>
                                        <p:tgtEl>
                                          <p:spTgt spid="343044"/>
                                        </p:tgtEl>
                                        <p:attrNameLst>
                                          <p:attrName>ppt_w</p:attrName>
                                        </p:attrNameLst>
                                      </p:cBhvr>
                                      <p:tavLst>
                                        <p:tav tm="0">
                                          <p:val>
                                            <p:fltVal val="0"/>
                                          </p:val>
                                        </p:tav>
                                        <p:tav tm="100000">
                                          <p:val>
                                            <p:strVal val="#ppt_w"/>
                                          </p:val>
                                        </p:tav>
                                      </p:tavLst>
                                    </p:anim>
                                    <p:anim calcmode="lin" valueType="num">
                                      <p:cBhvr>
                                        <p:cTn id="8" dur="500" fill="hold"/>
                                        <p:tgtEl>
                                          <p:spTgt spid="34304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5" presetClass="entr" presetSubtype="0" fill="hold" nodeType="afterEffect">
                                  <p:stCondLst>
                                    <p:cond delay="0"/>
                                  </p:stCondLst>
                                  <p:childTnLst>
                                    <p:set>
                                      <p:cBhvr>
                                        <p:cTn id="11" dur="1" fill="hold">
                                          <p:stCondLst>
                                            <p:cond delay="0"/>
                                          </p:stCondLst>
                                        </p:cTn>
                                        <p:tgtEl>
                                          <p:spTgt spid="343045"/>
                                        </p:tgtEl>
                                        <p:attrNameLst>
                                          <p:attrName>style.visibility</p:attrName>
                                        </p:attrNameLst>
                                      </p:cBhvr>
                                      <p:to>
                                        <p:strVal val="visible"/>
                                      </p:to>
                                    </p:set>
                                    <p:anim calcmode="lin" valueType="num">
                                      <p:cBhvr>
                                        <p:cTn id="12" dur="1000" fill="hold"/>
                                        <p:tgtEl>
                                          <p:spTgt spid="343045"/>
                                        </p:tgtEl>
                                        <p:attrNameLst>
                                          <p:attrName>ppt_w</p:attrName>
                                        </p:attrNameLst>
                                      </p:cBhvr>
                                      <p:tavLst>
                                        <p:tav tm="0">
                                          <p:val>
                                            <p:fltVal val="0"/>
                                          </p:val>
                                        </p:tav>
                                        <p:tav tm="100000">
                                          <p:val>
                                            <p:strVal val="#ppt_w"/>
                                          </p:val>
                                        </p:tav>
                                      </p:tavLst>
                                    </p:anim>
                                    <p:anim calcmode="lin" valueType="num">
                                      <p:cBhvr>
                                        <p:cTn id="13" dur="1000" fill="hold"/>
                                        <p:tgtEl>
                                          <p:spTgt spid="343045"/>
                                        </p:tgtEl>
                                        <p:attrNameLst>
                                          <p:attrName>ppt_h</p:attrName>
                                        </p:attrNameLst>
                                      </p:cBhvr>
                                      <p:tavLst>
                                        <p:tav tm="0">
                                          <p:val>
                                            <p:fltVal val="0"/>
                                          </p:val>
                                        </p:tav>
                                        <p:tav tm="100000">
                                          <p:val>
                                            <p:strVal val="#ppt_h"/>
                                          </p:val>
                                        </p:tav>
                                      </p:tavLst>
                                    </p:anim>
                                    <p:anim calcmode="lin" valueType="num">
                                      <p:cBhvr>
                                        <p:cTn id="14" dur="1000" fill="hold"/>
                                        <p:tgtEl>
                                          <p:spTgt spid="34304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4304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52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ppt_x</p:attrName>
                                        </p:attrNameLst>
                                      </p:cBhvr>
                                      <p:tavLst>
                                        <p:tav tm="0">
                                          <p:val>
                                            <p:fltVal val="0.5"/>
                                          </p:val>
                                        </p:tav>
                                        <p:tav tm="100000">
                                          <p:val>
                                            <p:strVal val="#ppt_x"/>
                                          </p:val>
                                        </p:tav>
                                      </p:tavLst>
                                    </p:anim>
                                    <p:anim calcmode="lin" valueType="num">
                                      <p:cBhvr>
                                        <p:cTn id="36"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528"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 calcmode="lin" valueType="num">
                                      <p:cBhvr>
                                        <p:cTn id="43" dur="500" fill="hold"/>
                                        <p:tgtEl>
                                          <p:spTgt spid="11"/>
                                        </p:tgtEl>
                                        <p:attrNameLst>
                                          <p:attrName>ppt_x</p:attrName>
                                        </p:attrNameLst>
                                      </p:cBhvr>
                                      <p:tavLst>
                                        <p:tav tm="0">
                                          <p:val>
                                            <p:fltVal val="0.5"/>
                                          </p:val>
                                        </p:tav>
                                        <p:tav tm="100000">
                                          <p:val>
                                            <p:strVal val="#ppt_x"/>
                                          </p:val>
                                        </p:tav>
                                      </p:tavLst>
                                    </p:anim>
                                    <p:anim calcmode="lin" valueType="num">
                                      <p:cBhvr>
                                        <p:cTn id="44" dur="50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7" name="Text Box 25"/>
          <p:cNvSpPr txBox="1">
            <a:spLocks noChangeArrowheads="1"/>
          </p:cNvSpPr>
          <p:nvPr/>
        </p:nvSpPr>
        <p:spPr bwMode="auto">
          <a:xfrm>
            <a:off x="873125" y="3081338"/>
            <a:ext cx="1384300" cy="2971800"/>
          </a:xfrm>
          <a:prstGeom prst="rect">
            <a:avLst/>
          </a:prstGeom>
          <a:noFill/>
          <a:ln w="12700">
            <a:noFill/>
            <a:miter lim="800000"/>
            <a:headEnd/>
            <a:tailEnd/>
          </a:ln>
          <a:effectLst>
            <a:outerShdw blurRad="63500" dist="99190" dir="3011666" algn="ctr" rotWithShape="0">
              <a:schemeClr val="bg2">
                <a:alpha val="74998"/>
              </a:schemeClr>
            </a:outerShdw>
          </a:effectLst>
        </p:spPr>
        <p:txBody>
          <a:bodyPr wrap="none" anchor="ctr">
            <a:spAutoFit/>
          </a:bodyPr>
          <a:lstStyle/>
          <a:p>
            <a:pPr>
              <a:spcBef>
                <a:spcPct val="50000"/>
              </a:spcBef>
              <a:defRPr/>
            </a:pPr>
            <a:r>
              <a:rPr lang="en-US" sz="18900">
                <a:solidFill>
                  <a:srgbClr val="FFD34A"/>
                </a:solidFill>
                <a:latin typeface="Times" pitchFamily="-107" charset="0"/>
              </a:rPr>
              <a:t>7</a:t>
            </a:r>
          </a:p>
        </p:txBody>
      </p:sp>
      <p:sp>
        <p:nvSpPr>
          <p:cNvPr id="28674"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rgbClr val="FFD34A"/>
                </a:solidFill>
                <a:latin typeface="Times" pitchFamily="-107" charset="0"/>
              </a:rPr>
              <a:t>7</a:t>
            </a:r>
          </a:p>
        </p:txBody>
      </p:sp>
      <p:sp>
        <p:nvSpPr>
          <p:cNvPr id="28675" name="Line 3"/>
          <p:cNvSpPr>
            <a:spLocks noChangeShapeType="1"/>
          </p:cNvSpPr>
          <p:nvPr/>
        </p:nvSpPr>
        <p:spPr bwMode="auto">
          <a:xfrm>
            <a:off x="901700" y="8763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ndParaRPr>
          </a:p>
        </p:txBody>
      </p:sp>
      <p:sp>
        <p:nvSpPr>
          <p:cNvPr id="28676" name="Rectangle 4"/>
          <p:cNvSpPr>
            <a:spLocks noGrp="1" noChangeArrowheads="1"/>
          </p:cNvSpPr>
          <p:nvPr>
            <p:ph type="ctrTitle"/>
          </p:nvPr>
        </p:nvSpPr>
        <p:spPr bwMode="auto">
          <a:xfrm>
            <a:off x="569913" y="1666875"/>
            <a:ext cx="8004175" cy="1128713"/>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4800" b="1">
                <a:solidFill>
                  <a:srgbClr val="FFFF00"/>
                </a:solidFill>
                <a:latin typeface="Radhika-PC" charset="0"/>
                <a:ea typeface="ＭＳ Ｐゴシック" charset="0"/>
                <a:cs typeface="ＭＳ Ｐゴシック" charset="0"/>
              </a:rPr>
              <a:t>¶ඔබගේ බයිබල් ලිපි ගොනුව¶ විවර කිරීම</a:t>
            </a:r>
            <a:endParaRPr lang="en-US" sz="4800" b="1" i="1">
              <a:solidFill>
                <a:srgbClr val="FAFD00"/>
              </a:solidFill>
              <a:latin typeface="Times" charset="0"/>
              <a:ea typeface="ＭＳ Ｐゴシック" charset="0"/>
              <a:cs typeface="ＭＳ Ｐゴシック" charset="0"/>
            </a:endParaRPr>
          </a:p>
        </p:txBody>
      </p:sp>
      <p:sp>
        <p:nvSpPr>
          <p:cNvPr id="28690" name="Rectangle 18"/>
          <p:cNvSpPr>
            <a:spLocks noChangeArrowheads="1"/>
          </p:cNvSpPr>
          <p:nvPr/>
        </p:nvSpPr>
        <p:spPr bwMode="auto">
          <a:xfrm>
            <a:off x="2443163" y="3338513"/>
            <a:ext cx="6173787" cy="17732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spcBef>
                <a:spcPct val="20000"/>
              </a:spcBef>
              <a:buClr>
                <a:srgbClr val="790015"/>
              </a:buClr>
              <a:buSzPct val="75000"/>
              <a:buFont typeface="Monotype Sorts" charset="0"/>
              <a:buNone/>
              <a:defRPr/>
            </a:pPr>
            <a:r>
              <a:rPr lang="en-US" sz="17200">
                <a:solidFill>
                  <a:srgbClr val="FFFFFF"/>
                </a:solidFill>
                <a:effectLst>
                  <a:outerShdw blurRad="38100" dist="38100" dir="2700000" algn="tl">
                    <a:srgbClr val="000000"/>
                  </a:outerShdw>
                </a:effectLst>
              </a:rPr>
              <a:t>= </a:t>
            </a:r>
            <a:r>
              <a:rPr lang="en-US" sz="17200">
                <a:solidFill>
                  <a:srgbClr val="FF6600"/>
                </a:solidFill>
                <a:effectLst>
                  <a:outerShdw blurRad="38100" dist="38100" dir="2700000" algn="tl">
                    <a:srgbClr val="000000"/>
                  </a:outerShdw>
                </a:effectLst>
              </a:rPr>
              <a:t>4</a:t>
            </a:r>
            <a:r>
              <a:rPr lang="en-US" sz="15600">
                <a:solidFill>
                  <a:srgbClr val="FFFFFF"/>
                </a:solidFill>
                <a:effectLst>
                  <a:outerShdw blurRad="38100" dist="38100" dir="2700000" algn="tl">
                    <a:srgbClr val="000000"/>
                  </a:outerShdw>
                </a:effectLst>
              </a:rPr>
              <a:t>+</a:t>
            </a:r>
            <a:r>
              <a:rPr lang="en-US" sz="17200">
                <a:solidFill>
                  <a:srgbClr val="33CC33"/>
                </a:solidFill>
                <a:effectLst>
                  <a:outerShdw blurRad="38100" dist="38100" dir="2700000" algn="tl">
                    <a:srgbClr val="000000"/>
                  </a:outerShdw>
                </a:effectLst>
              </a:rPr>
              <a:t>3</a:t>
            </a:r>
            <a:endParaRPr lang="en-US" sz="17200">
              <a:solidFill>
                <a:srgbClr val="FFFFFF"/>
              </a:solidFill>
              <a:effectLst>
                <a:outerShdw blurRad="38100" dist="38100" dir="2700000" algn="tl">
                  <a:srgbClr val="000000"/>
                </a:outerShdw>
              </a:effectLst>
            </a:endParaRPr>
          </a:p>
        </p:txBody>
      </p:sp>
      <p:sp>
        <p:nvSpPr>
          <p:cNvPr id="28694" name="Line 22"/>
          <p:cNvSpPr>
            <a:spLocks noChangeShapeType="1"/>
          </p:cNvSpPr>
          <p:nvPr/>
        </p:nvSpPr>
        <p:spPr bwMode="auto">
          <a:xfrm>
            <a:off x="1409700" y="4556125"/>
            <a:ext cx="617538" cy="1588"/>
          </a:xfrm>
          <a:prstGeom prst="line">
            <a:avLst/>
          </a:prstGeom>
          <a:noFill/>
          <a:ln w="76200">
            <a:solidFill>
              <a:srgbClr val="FC0128"/>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ndParaRPr>
          </a:p>
        </p:txBody>
      </p:sp>
      <p:sp>
        <p:nvSpPr>
          <p:cNvPr id="91143"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1144"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91145" name="Text Box 2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1146" name="Text Box 3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43</a:t>
            </a:r>
          </a:p>
        </p:txBody>
      </p:sp>
      <p:sp>
        <p:nvSpPr>
          <p:cNvPr id="91147" name="Text Box 32"/>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Handbook pg. 8-14</a:t>
            </a:r>
          </a:p>
        </p:txBody>
      </p:sp>
      <p:sp>
        <p:nvSpPr>
          <p:cNvPr id="91148" name="Text Box 33"/>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withEffect">
                                  <p:stCondLst>
                                    <p:cond delay="0"/>
                                  </p:stCondLst>
                                  <p:childTnLst>
                                    <p:set>
                                      <p:cBhvr>
                                        <p:cTn id="6" dur="1" fill="hold">
                                          <p:stCondLst>
                                            <p:cond delay="0"/>
                                          </p:stCondLst>
                                        </p:cTn>
                                        <p:tgtEl>
                                          <p:spTgt spid="28697"/>
                                        </p:tgtEl>
                                        <p:attrNameLst>
                                          <p:attrName>style.visibility</p:attrName>
                                        </p:attrNameLst>
                                      </p:cBhvr>
                                      <p:to>
                                        <p:strVal val="visible"/>
                                      </p:to>
                                    </p:set>
                                    <p:anim calcmode="lin" valueType="num">
                                      <p:cBhvr additive="base">
                                        <p:cTn id="7" dur="500" fill="hold"/>
                                        <p:tgtEl>
                                          <p:spTgt spid="28697"/>
                                        </p:tgtEl>
                                        <p:attrNameLst>
                                          <p:attrName>ppt_x</p:attrName>
                                        </p:attrNameLst>
                                      </p:cBhvr>
                                      <p:tavLst>
                                        <p:tav tm="0">
                                          <p:val>
                                            <p:strVal val="1+#ppt_w/2"/>
                                          </p:val>
                                        </p:tav>
                                        <p:tav tm="100000">
                                          <p:val>
                                            <p:strVal val="#ppt_x"/>
                                          </p:val>
                                        </p:tav>
                                      </p:tavLst>
                                    </p:anim>
                                    <p:anim calcmode="lin" valueType="num">
                                      <p:cBhvr additive="base">
                                        <p:cTn id="8" dur="500" fill="hold"/>
                                        <p:tgtEl>
                                          <p:spTgt spid="2869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28694"/>
                                        </p:tgtEl>
                                        <p:attrNameLst>
                                          <p:attrName>style.visibility</p:attrName>
                                        </p:attrNameLst>
                                      </p:cBhvr>
                                      <p:to>
                                        <p:strVal val="visible"/>
                                      </p:to>
                                    </p:set>
                                    <p:anim calcmode="lin" valueType="num">
                                      <p:cBhvr>
                                        <p:cTn id="13" dur="1000" fill="hold"/>
                                        <p:tgtEl>
                                          <p:spTgt spid="28694"/>
                                        </p:tgtEl>
                                        <p:attrNameLst>
                                          <p:attrName>ppt_w</p:attrName>
                                        </p:attrNameLst>
                                      </p:cBhvr>
                                      <p:tavLst>
                                        <p:tav tm="0">
                                          <p:val>
                                            <p:fltVal val="0"/>
                                          </p:val>
                                        </p:tav>
                                        <p:tav tm="100000">
                                          <p:val>
                                            <p:strVal val="#ppt_w"/>
                                          </p:val>
                                        </p:tav>
                                      </p:tavLst>
                                    </p:anim>
                                    <p:anim calcmode="lin" valueType="num">
                                      <p:cBhvr>
                                        <p:cTn id="14" dur="1000" fill="hold"/>
                                        <p:tgtEl>
                                          <p:spTgt spid="28694"/>
                                        </p:tgtEl>
                                        <p:attrNameLst>
                                          <p:attrName>ppt_h</p:attrName>
                                        </p:attrNameLst>
                                      </p:cBhvr>
                                      <p:tavLst>
                                        <p:tav tm="0">
                                          <p:val>
                                            <p:fltVal val="0"/>
                                          </p:val>
                                        </p:tav>
                                        <p:tav tm="100000">
                                          <p:val>
                                            <p:strVal val="#ppt_h"/>
                                          </p:val>
                                        </p:tav>
                                      </p:tavLst>
                                    </p:anim>
                                    <p:anim calcmode="lin" valueType="num">
                                      <p:cBhvr>
                                        <p:cTn id="15" dur="1000" fill="hold"/>
                                        <p:tgtEl>
                                          <p:spTgt spid="2869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86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8690"/>
                                        </p:tgtEl>
                                        <p:attrNameLst>
                                          <p:attrName>style.visibility</p:attrName>
                                        </p:attrNameLst>
                                      </p:cBhvr>
                                      <p:to>
                                        <p:strVal val="visible"/>
                                      </p:to>
                                    </p:set>
                                    <p:animEffect transition="in" filter="wipe(left)">
                                      <p:cBhvr>
                                        <p:cTn id="21" dur="500"/>
                                        <p:tgtEl>
                                          <p:spTgt spid="28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7" grpId="0" autoUpdateAnimBg="0"/>
      <p:bldP spid="28690"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rgbClr val="FFD34A"/>
                </a:solidFill>
                <a:latin typeface="Times" pitchFamily="-107" charset="0"/>
              </a:rPr>
              <a:t>7</a:t>
            </a:r>
          </a:p>
        </p:txBody>
      </p:sp>
      <p:sp>
        <p:nvSpPr>
          <p:cNvPr id="30723" name="Line 3"/>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ndParaRPr>
          </a:p>
        </p:txBody>
      </p:sp>
      <p:sp>
        <p:nvSpPr>
          <p:cNvPr id="93187" name="Rectangle 5"/>
          <p:cNvSpPr>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1600" b="1"/>
          </a:p>
        </p:txBody>
      </p:sp>
      <p:sp>
        <p:nvSpPr>
          <p:cNvPr id="30726" name="Rectangle 6"/>
          <p:cNvSpPr>
            <a:spLocks noChangeArrowheads="1"/>
          </p:cNvSpPr>
          <p:nvPr/>
        </p:nvSpPr>
        <p:spPr bwMode="auto">
          <a:xfrm>
            <a:off x="17463" y="3219450"/>
            <a:ext cx="9042400" cy="17526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spcBef>
                <a:spcPct val="20000"/>
              </a:spcBef>
              <a:defRPr/>
            </a:pPr>
            <a:r>
              <a:rPr lang="en-US" sz="15600" b="1">
                <a:solidFill>
                  <a:srgbClr val="E8EC39"/>
                </a:solidFill>
                <a:effectLst>
                  <a:outerShdw blurRad="38100" dist="38100" dir="2700000" algn="tl">
                    <a:srgbClr val="000000"/>
                  </a:outerShdw>
                </a:effectLst>
              </a:rPr>
              <a:t>C</a:t>
            </a:r>
            <a:r>
              <a:rPr lang="en-US" sz="15600" b="1">
                <a:solidFill>
                  <a:srgbClr val="00FF00"/>
                </a:solidFill>
                <a:effectLst>
                  <a:outerShdw blurRad="38100" dist="38100" dir="2700000" algn="tl">
                    <a:srgbClr val="000000"/>
                  </a:outerShdw>
                </a:effectLst>
              </a:rPr>
              <a:t> </a:t>
            </a:r>
            <a:r>
              <a:rPr lang="en-US" sz="15600" b="1">
                <a:solidFill>
                  <a:srgbClr val="FF5008"/>
                </a:solidFill>
                <a:effectLst>
                  <a:outerShdw blurRad="38100" dist="38100" dir="2700000" algn="tl">
                    <a:srgbClr val="000000"/>
                  </a:outerShdw>
                </a:effectLst>
              </a:rPr>
              <a:t>4</a:t>
            </a:r>
            <a:r>
              <a:rPr lang="en-US" sz="15600" b="1">
                <a:solidFill>
                  <a:srgbClr val="00FF00"/>
                </a:solidFill>
                <a:effectLst>
                  <a:outerShdw blurRad="38100" dist="38100" dir="2700000" algn="tl">
                    <a:srgbClr val="000000"/>
                  </a:outerShdw>
                </a:effectLst>
              </a:rPr>
              <a:t> 3 </a:t>
            </a:r>
            <a:r>
              <a:rPr lang="en-US" sz="15600" b="1">
                <a:solidFill>
                  <a:srgbClr val="114FFB"/>
                </a:solidFill>
                <a:effectLst>
                  <a:outerShdw blurRad="38100" dist="38100" dir="2700000" algn="tl">
                    <a:srgbClr val="000000"/>
                  </a:outerShdw>
                </a:effectLst>
              </a:rPr>
              <a:t>S</a:t>
            </a:r>
            <a:r>
              <a:rPr lang="en-US" sz="15600" b="1">
                <a:solidFill>
                  <a:srgbClr val="00FF00"/>
                </a:solidFill>
                <a:effectLst>
                  <a:outerShdw blurRad="38100" dist="38100" dir="2700000" algn="tl">
                    <a:srgbClr val="000000"/>
                  </a:outerShdw>
                </a:effectLst>
              </a:rPr>
              <a:t> </a:t>
            </a:r>
            <a:r>
              <a:rPr lang="en-US" sz="15600" b="1">
                <a:solidFill>
                  <a:srgbClr val="FFFFFF"/>
                </a:solidFill>
                <a:effectLst>
                  <a:outerShdw blurRad="38100" dist="38100" dir="2700000" algn="tl">
                    <a:srgbClr val="000000"/>
                  </a:outerShdw>
                </a:effectLst>
              </a:rPr>
              <a:t>J</a:t>
            </a:r>
            <a:r>
              <a:rPr lang="en-US" sz="15600" b="1">
                <a:solidFill>
                  <a:srgbClr val="00FF00"/>
                </a:solidFill>
                <a:effectLst>
                  <a:outerShdw blurRad="38100" dist="38100" dir="2700000" algn="tl">
                    <a:srgbClr val="000000"/>
                  </a:outerShdw>
                </a:effectLst>
              </a:rPr>
              <a:t> </a:t>
            </a:r>
          </a:p>
        </p:txBody>
      </p:sp>
      <p:sp>
        <p:nvSpPr>
          <p:cNvPr id="30729" name="Rectangle 9"/>
          <p:cNvSpPr>
            <a:spLocks noChangeArrowheads="1"/>
          </p:cNvSpPr>
          <p:nvPr/>
        </p:nvSpPr>
        <p:spPr bwMode="auto">
          <a:xfrm>
            <a:off x="6350" y="3227388"/>
            <a:ext cx="9042400" cy="17526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spcBef>
                <a:spcPct val="20000"/>
              </a:spcBef>
              <a:defRPr/>
            </a:pPr>
            <a:r>
              <a:rPr lang="en-US" sz="15600" b="1">
                <a:solidFill>
                  <a:srgbClr val="E8EC39"/>
                </a:solidFill>
                <a:effectLst>
                  <a:outerShdw blurRad="38100" dist="38100" dir="2700000" algn="tl">
                    <a:srgbClr val="000000"/>
                  </a:outerShdw>
                </a:effectLst>
              </a:rPr>
              <a:t>C</a:t>
            </a:r>
            <a:r>
              <a:rPr lang="en-US" sz="15600" b="1">
                <a:solidFill>
                  <a:srgbClr val="00FF00"/>
                </a:solidFill>
                <a:effectLst>
                  <a:outerShdw blurRad="38100" dist="38100" dir="2700000" algn="tl">
                    <a:srgbClr val="000000"/>
                  </a:outerShdw>
                </a:effectLst>
              </a:rPr>
              <a:t> </a:t>
            </a:r>
            <a:r>
              <a:rPr lang="en-US" sz="15600" b="1">
                <a:solidFill>
                  <a:srgbClr val="FF5008"/>
                </a:solidFill>
                <a:effectLst>
                  <a:outerShdw blurRad="38100" dist="38100" dir="2700000" algn="tl">
                    <a:srgbClr val="000000"/>
                  </a:outerShdw>
                </a:effectLst>
              </a:rPr>
              <a:t>4</a:t>
            </a:r>
            <a:r>
              <a:rPr lang="en-US" sz="15600" b="1">
                <a:solidFill>
                  <a:srgbClr val="00FF00"/>
                </a:solidFill>
                <a:effectLst>
                  <a:outerShdw blurRad="38100" dist="38100" dir="2700000" algn="tl">
                    <a:srgbClr val="000000"/>
                  </a:outerShdw>
                </a:effectLst>
              </a:rPr>
              <a:t> 3 </a:t>
            </a:r>
            <a:r>
              <a:rPr lang="en-US" sz="15600" b="1">
                <a:solidFill>
                  <a:srgbClr val="114FFB"/>
                </a:solidFill>
                <a:effectLst>
                  <a:outerShdw blurRad="38100" dist="38100" dir="2700000" algn="tl">
                    <a:srgbClr val="000000"/>
                  </a:outerShdw>
                </a:effectLst>
              </a:rPr>
              <a:t>S</a:t>
            </a:r>
            <a:r>
              <a:rPr lang="en-US" sz="15600" b="1">
                <a:solidFill>
                  <a:srgbClr val="00FF00"/>
                </a:solidFill>
                <a:effectLst>
                  <a:outerShdw blurRad="38100" dist="38100" dir="2700000" algn="tl">
                    <a:srgbClr val="000000"/>
                  </a:outerShdw>
                </a:effectLst>
              </a:rPr>
              <a:t> </a:t>
            </a:r>
            <a:r>
              <a:rPr lang="en-US" sz="15600" b="1">
                <a:solidFill>
                  <a:srgbClr val="FFFFFF"/>
                </a:solidFill>
                <a:effectLst>
                  <a:outerShdw blurRad="38100" dist="38100" dir="2700000" algn="tl">
                    <a:srgbClr val="000000"/>
                  </a:outerShdw>
                </a:effectLst>
              </a:rPr>
              <a:t>J</a:t>
            </a:r>
            <a:r>
              <a:rPr lang="en-US" sz="15600" b="1">
                <a:solidFill>
                  <a:srgbClr val="00FF00"/>
                </a:solidFill>
                <a:effectLst>
                  <a:outerShdw blurRad="38100" dist="38100" dir="2700000" algn="tl">
                    <a:srgbClr val="000000"/>
                  </a:outerShdw>
                </a:effectLst>
              </a:rPr>
              <a:t> </a:t>
            </a:r>
          </a:p>
        </p:txBody>
      </p:sp>
      <p:sp>
        <p:nvSpPr>
          <p:cNvPr id="93190" name="Text Box 10"/>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3191" name="Text Box 12"/>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93192" name="Text Box 13"/>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3193" name="Text Box 14"/>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44</a:t>
            </a:r>
          </a:p>
        </p:txBody>
      </p:sp>
      <p:sp>
        <p:nvSpPr>
          <p:cNvPr id="93194" name="Text Box 15"/>
          <p:cNvSpPr txBox="1">
            <a:spLocks noChangeArrowheads="1"/>
          </p:cNvSpPr>
          <p:nvPr/>
        </p:nvSpPr>
        <p:spPr bwMode="auto">
          <a:xfrm>
            <a:off x="87217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
        <p:nvSpPr>
          <p:cNvPr id="93195" name="Text Box 17"/>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Handbook pg. 8-14</a:t>
            </a:r>
          </a:p>
        </p:txBody>
      </p:sp>
      <p:sp>
        <p:nvSpPr>
          <p:cNvPr id="15" name="Rectangle 4"/>
          <p:cNvSpPr txBox="1">
            <a:spLocks noChangeArrowheads="1"/>
          </p:cNvSpPr>
          <p:nvPr/>
        </p:nvSpPr>
        <p:spPr bwMode="auto">
          <a:xfrm>
            <a:off x="569913" y="1563688"/>
            <a:ext cx="8004175" cy="1127125"/>
          </a:xfrm>
          <a:prstGeom prst="rect">
            <a:avLst/>
          </a:prstGeom>
          <a:ln w="12700">
            <a:miter lim="800000"/>
            <a:headEnd/>
            <a:tailEnd/>
          </a:ln>
          <a:effectLst>
            <a:outerShdw dist="107763" dir="2700000" algn="ctr" rotWithShape="0">
              <a:schemeClr val="bg2"/>
            </a:outerShdw>
          </a:effectLst>
        </p:spPr>
        <p:txBody>
          <a:bodyPr lIns="90487" tIns="44450" rIns="90487" bIns="44450" anchor="ct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4800" b="1" smtClean="0">
                <a:solidFill>
                  <a:srgbClr val="FFFF00"/>
                </a:solidFill>
                <a:latin typeface="Radhika-PC" charset="0"/>
              </a:rPr>
              <a:t>¶ඔබගේ බයිබල් ලිපි ගොනුව¶ විවර කිරීම</a:t>
            </a:r>
            <a:endParaRPr lang="en-US" sz="4800" b="1" i="1" smtClean="0">
              <a:solidFill>
                <a:srgbClr val="FAFD00"/>
              </a:solidFill>
              <a:effectLst>
                <a:outerShdw blurRad="38100" dist="38100" dir="2700000" algn="tl">
                  <a:srgbClr val="000000"/>
                </a:outerShdw>
              </a:effectLst>
              <a:latin typeface="Times"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30726"/>
                                        </p:tgtEl>
                                        <p:attrNameLst>
                                          <p:attrName>style.visibility</p:attrName>
                                        </p:attrNameLst>
                                      </p:cBhvr>
                                      <p:to>
                                        <p:strVal val="visible"/>
                                      </p:to>
                                    </p:set>
                                    <p:anim calcmode="lin" valueType="num">
                                      <p:cBhvr>
                                        <p:cTn id="7" dur="500" fill="hold"/>
                                        <p:tgtEl>
                                          <p:spTgt spid="30726"/>
                                        </p:tgtEl>
                                        <p:attrNameLst>
                                          <p:attrName>ppt_w</p:attrName>
                                        </p:attrNameLst>
                                      </p:cBhvr>
                                      <p:tavLst>
                                        <p:tav tm="0">
                                          <p:val>
                                            <p:fltVal val="0"/>
                                          </p:val>
                                        </p:tav>
                                        <p:tav tm="100000">
                                          <p:val>
                                            <p:strVal val="#ppt_w"/>
                                          </p:val>
                                        </p:tav>
                                      </p:tavLst>
                                    </p:anim>
                                    <p:anim calcmode="lin" valueType="num">
                                      <p:cBhvr>
                                        <p:cTn id="8" dur="500" fill="hold"/>
                                        <p:tgtEl>
                                          <p:spTgt spid="30726"/>
                                        </p:tgtEl>
                                        <p:attrNameLst>
                                          <p:attrName>ppt_h</p:attrName>
                                        </p:attrNameLst>
                                      </p:cBhvr>
                                      <p:tavLst>
                                        <p:tav tm="0">
                                          <p:val>
                                            <p:fltVal val="0"/>
                                          </p:val>
                                        </p:tav>
                                        <p:tav tm="100000">
                                          <p:val>
                                            <p:strVal val="#ppt_h"/>
                                          </p:val>
                                        </p:tav>
                                      </p:tavLst>
                                    </p:anim>
                                    <p:anim calcmode="lin" valueType="num">
                                      <p:cBhvr>
                                        <p:cTn id="9" dur="500" fill="hold"/>
                                        <p:tgtEl>
                                          <p:spTgt spid="30726"/>
                                        </p:tgtEl>
                                        <p:attrNameLst>
                                          <p:attrName>ppt_x</p:attrName>
                                        </p:attrNameLst>
                                      </p:cBhvr>
                                      <p:tavLst>
                                        <p:tav tm="0">
                                          <p:val>
                                            <p:fltVal val="0.5"/>
                                          </p:val>
                                        </p:tav>
                                        <p:tav tm="100000">
                                          <p:val>
                                            <p:strVal val="#ppt_x"/>
                                          </p:val>
                                        </p:tav>
                                      </p:tavLst>
                                    </p:anim>
                                    <p:anim calcmode="lin" valueType="num">
                                      <p:cBhvr>
                                        <p:cTn id="10" dur="500" fill="hold"/>
                                        <p:tgtEl>
                                          <p:spTgt spid="3072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30729"/>
                                        </p:tgtEl>
                                        <p:attrNameLst>
                                          <p:attrName>style.visibility</p:attrName>
                                        </p:attrNameLst>
                                      </p:cBhvr>
                                      <p:to>
                                        <p:strVal val="visible"/>
                                      </p:to>
                                    </p:set>
                                    <p:anim calcmode="lin" valueType="num">
                                      <p:cBhvr>
                                        <p:cTn id="15" dur="500" fill="hold"/>
                                        <p:tgtEl>
                                          <p:spTgt spid="30729"/>
                                        </p:tgtEl>
                                        <p:attrNameLst>
                                          <p:attrName>ppt_w</p:attrName>
                                        </p:attrNameLst>
                                      </p:cBhvr>
                                      <p:tavLst>
                                        <p:tav tm="0">
                                          <p:val>
                                            <p:fltVal val="0"/>
                                          </p:val>
                                        </p:tav>
                                        <p:tav tm="100000">
                                          <p:val>
                                            <p:strVal val="#ppt_w"/>
                                          </p:val>
                                        </p:tav>
                                      </p:tavLst>
                                    </p:anim>
                                    <p:anim calcmode="lin" valueType="num">
                                      <p:cBhvr>
                                        <p:cTn id="16" dur="500" fill="hold"/>
                                        <p:tgtEl>
                                          <p:spTgt spid="30729"/>
                                        </p:tgtEl>
                                        <p:attrNameLst>
                                          <p:attrName>ppt_h</p:attrName>
                                        </p:attrNameLst>
                                      </p:cBhvr>
                                      <p:tavLst>
                                        <p:tav tm="0">
                                          <p:val>
                                            <p:fltVal val="0"/>
                                          </p:val>
                                        </p:tav>
                                        <p:tav tm="100000">
                                          <p:val>
                                            <p:strVal val="#ppt_h"/>
                                          </p:val>
                                        </p:tav>
                                      </p:tavLst>
                                    </p:anim>
                                    <p:anim calcmode="lin" valueType="num">
                                      <p:cBhvr>
                                        <p:cTn id="17" dur="500" fill="hold"/>
                                        <p:tgtEl>
                                          <p:spTgt spid="30729"/>
                                        </p:tgtEl>
                                        <p:attrNameLst>
                                          <p:attrName>ppt_x</p:attrName>
                                        </p:attrNameLst>
                                      </p:cBhvr>
                                      <p:tavLst>
                                        <p:tav tm="0">
                                          <p:val>
                                            <p:fltVal val="0.5"/>
                                          </p:val>
                                        </p:tav>
                                        <p:tav tm="100000">
                                          <p:val>
                                            <p:strVal val="#ppt_x"/>
                                          </p:val>
                                        </p:tav>
                                      </p:tavLst>
                                    </p:anim>
                                    <p:anim calcmode="lin" valueType="num">
                                      <p:cBhvr>
                                        <p:cTn id="18" dur="500" fill="hold"/>
                                        <p:tgtEl>
                                          <p:spTgt spid="3072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utoUpdateAnimBg="0"/>
      <p:bldP spid="30729"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1119188" y="428625"/>
            <a:ext cx="8024812" cy="114300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3600" b="1">
                <a:solidFill>
                  <a:srgbClr val="FAFD00"/>
                </a:solidFill>
                <a:latin typeface="Radhika-PC" charset="0"/>
                <a:ea typeface="ＭＳ Ｐゴシック" charset="0"/>
                <a:cs typeface="ＭＳ Ｐゴシック" charset="0"/>
              </a:rPr>
              <a:t>යතුරු පද 5ක්..</a:t>
            </a:r>
            <a:endParaRPr lang="en-US" b="1">
              <a:solidFill>
                <a:srgbClr val="FAFD00"/>
              </a:solidFill>
              <a:latin typeface="Times" charset="0"/>
              <a:ea typeface="ＭＳ Ｐゴシック" charset="0"/>
              <a:cs typeface="ＭＳ Ｐゴシック" charset="0"/>
            </a:endParaRPr>
          </a:p>
        </p:txBody>
      </p:sp>
      <p:sp>
        <p:nvSpPr>
          <p:cNvPr id="31748"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1749" name="Line 5"/>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59"/>
          <p:cNvGrpSpPr>
            <a:grpSpLocks/>
          </p:cNvGrpSpPr>
          <p:nvPr/>
        </p:nvGrpSpPr>
        <p:grpSpPr bwMode="auto">
          <a:xfrm>
            <a:off x="2171700" y="5046663"/>
            <a:ext cx="6972300" cy="2124075"/>
            <a:chOff x="1368" y="3179"/>
            <a:chExt cx="4392" cy="1338"/>
          </a:xfrm>
        </p:grpSpPr>
        <p:sp>
          <p:nvSpPr>
            <p:cNvPr id="31760" name="Text Box 16"/>
            <p:cNvSpPr txBox="1">
              <a:spLocks noChangeArrowheads="1"/>
            </p:cNvSpPr>
            <p:nvPr/>
          </p:nvSpPr>
          <p:spPr bwMode="auto">
            <a:xfrm>
              <a:off x="1808" y="3179"/>
              <a:ext cx="3952" cy="1338"/>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smtClean="0">
                  <a:solidFill>
                    <a:schemeClr val="tx1"/>
                  </a:solidFill>
                  <a:effectLst>
                    <a:outerShdw blurRad="38100" dist="38100" dir="2700000" algn="tl">
                      <a:srgbClr val="000000"/>
                    </a:outerShdw>
                  </a:effectLst>
                </a:rPr>
                <a:t>J</a:t>
              </a:r>
              <a:r>
                <a:rPr lang="en-US" sz="4800" b="1" smtClean="0">
                  <a:solidFill>
                    <a:schemeClr val="tx1"/>
                  </a:solidFill>
                  <a:effectLst>
                    <a:outerShdw blurRad="38100" dist="38100" dir="2700000" algn="tl">
                      <a:srgbClr val="000000"/>
                    </a:outerShdw>
                  </a:effectLst>
                </a:rPr>
                <a:t> </a:t>
              </a:r>
              <a:r>
                <a:rPr lang="en-US" sz="4800" b="1" smtClean="0">
                  <a:effectLst>
                    <a:outerShdw blurRad="38100" dist="38100" dir="2700000" algn="tl">
                      <a:srgbClr val="000000"/>
                    </a:outerShdw>
                  </a:effectLst>
                </a:rPr>
                <a:t> </a:t>
              </a:r>
              <a:r>
                <a:rPr lang="en-US" sz="4800" b="1" smtClean="0">
                  <a:solidFill>
                    <a:srgbClr val="EDF636"/>
                  </a:solidFill>
                  <a:effectLst>
                    <a:outerShdw blurRad="38100" dist="38100" dir="2700000" algn="tl">
                      <a:srgbClr val="000000"/>
                    </a:outerShdw>
                  </a:effectLst>
                </a:rPr>
                <a:t>=  </a:t>
              </a:r>
              <a:r>
                <a:rPr lang="en-US" sz="3000" b="1" smtClean="0">
                  <a:solidFill>
                    <a:srgbClr val="EDF636"/>
                  </a:solidFill>
                  <a:effectLst>
                    <a:outerShdw blurRad="38100" dist="38100" dir="2700000" algn="tl">
                      <a:srgbClr val="000000"/>
                    </a:outerShdw>
                  </a:effectLst>
                </a:rPr>
                <a:t>JESUS (</a:t>
              </a:r>
              <a:r>
                <a:rPr lang="en-US" sz="3000" smtClean="0">
                  <a:solidFill>
                    <a:srgbClr val="EDF636"/>
                  </a:solidFill>
                  <a:effectLst>
                    <a:outerShdw blurRad="38100" dist="38100" dir="2700000" algn="tl">
                      <a:srgbClr val="000000"/>
                    </a:outerShdw>
                  </a:effectLst>
                  <a:latin typeface="Radhika-PC" charset="0"/>
                </a:rPr>
                <a:t>යේසුස්වහන්සේ</a:t>
              </a:r>
              <a:r>
                <a:rPr lang="en-US" sz="3000" b="1" smtClean="0">
                  <a:solidFill>
                    <a:srgbClr val="EDF636"/>
                  </a:solidFill>
                  <a:effectLst>
                    <a:outerShdw blurRad="38100" dist="38100" dir="2700000" algn="tl">
                      <a:srgbClr val="000000"/>
                    </a:outerShdw>
                  </a:effectLst>
                </a:rPr>
                <a:t>)</a:t>
              </a:r>
              <a:endParaRPr lang="en-AU" sz="3000" smtClean="0"/>
            </a:p>
            <a:p>
              <a:pPr algn="l">
                <a:spcBef>
                  <a:spcPct val="50000"/>
                </a:spcBef>
                <a:defRPr/>
              </a:pPr>
              <a:endParaRPr lang="en-US" sz="4800" b="1" smtClean="0">
                <a:effectLst>
                  <a:outerShdw blurRad="38100" dist="38100" dir="2700000" algn="tl">
                    <a:srgbClr val="000000"/>
                  </a:outerShdw>
                </a:effectLst>
              </a:endParaRPr>
            </a:p>
          </p:txBody>
        </p:sp>
        <p:sp>
          <p:nvSpPr>
            <p:cNvPr id="31774" name="AutoShape 30"/>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3" name="Group 58"/>
          <p:cNvGrpSpPr>
            <a:grpSpLocks/>
          </p:cNvGrpSpPr>
          <p:nvPr/>
        </p:nvGrpSpPr>
        <p:grpSpPr bwMode="auto">
          <a:xfrm>
            <a:off x="2147888" y="4081463"/>
            <a:ext cx="6996112" cy="1016000"/>
            <a:chOff x="1353" y="2571"/>
            <a:chExt cx="4407" cy="640"/>
          </a:xfrm>
        </p:grpSpPr>
        <p:sp>
          <p:nvSpPr>
            <p:cNvPr id="31759" name="Text Box 15"/>
            <p:cNvSpPr txBox="1">
              <a:spLocks noChangeArrowheads="1"/>
            </p:cNvSpPr>
            <p:nvPr/>
          </p:nvSpPr>
          <p:spPr bwMode="auto">
            <a:xfrm>
              <a:off x="1765" y="2571"/>
              <a:ext cx="3995" cy="640"/>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smtClean="0">
                  <a:solidFill>
                    <a:schemeClr val="accent1"/>
                  </a:solidFill>
                  <a:effectLst>
                    <a:outerShdw blurRad="38100" dist="38100" dir="2700000" algn="tl">
                      <a:srgbClr val="000000"/>
                    </a:outerShdw>
                  </a:effectLst>
                </a:rPr>
                <a:t>S</a:t>
              </a:r>
              <a:r>
                <a:rPr lang="en-US" sz="4800" b="1" smtClean="0">
                  <a:effectLst>
                    <a:outerShdw blurRad="38100" dist="38100" dir="2700000" algn="tl">
                      <a:srgbClr val="000000"/>
                    </a:outerShdw>
                  </a:effectLst>
                </a:rPr>
                <a:t>  </a:t>
              </a:r>
              <a:r>
                <a:rPr lang="en-US" sz="4800" b="1" smtClean="0">
                  <a:solidFill>
                    <a:srgbClr val="EDF636"/>
                  </a:solidFill>
                  <a:effectLst>
                    <a:outerShdw blurRad="38100" dist="38100" dir="2700000" algn="tl">
                      <a:srgbClr val="000000"/>
                    </a:outerShdw>
                  </a:effectLst>
                </a:rPr>
                <a:t>=  </a:t>
              </a:r>
              <a:r>
                <a:rPr lang="en-US" sz="3000" b="1" smtClean="0">
                  <a:solidFill>
                    <a:srgbClr val="EDF636"/>
                  </a:solidFill>
                  <a:effectLst>
                    <a:outerShdw blurRad="38100" dist="38100" dir="2700000" algn="tl">
                      <a:srgbClr val="000000"/>
                    </a:outerShdw>
                  </a:effectLst>
                </a:rPr>
                <a:t>SILENCE (</a:t>
              </a:r>
              <a:r>
                <a:rPr lang="en-US" sz="3000" smtClean="0">
                  <a:solidFill>
                    <a:srgbClr val="EDF636"/>
                  </a:solidFill>
                  <a:effectLst>
                    <a:outerShdw blurRad="38100" dist="38100" dir="2700000" algn="tl">
                      <a:srgbClr val="000000"/>
                    </a:outerShdw>
                  </a:effectLst>
                  <a:latin typeface="Radhika-PC" charset="0"/>
                </a:rPr>
                <a:t>නිහඩකාලය</a:t>
              </a:r>
              <a:r>
                <a:rPr lang="en-US" sz="3000" b="1" smtClean="0">
                  <a:solidFill>
                    <a:srgbClr val="EDF636"/>
                  </a:solidFill>
                  <a:effectLst>
                    <a:outerShdw blurRad="38100" dist="38100" dir="2700000" algn="tl">
                      <a:srgbClr val="000000"/>
                    </a:outerShdw>
                  </a:effectLst>
                </a:rPr>
                <a:t>)</a:t>
              </a:r>
              <a:endParaRPr lang="en-US" sz="3000" b="1" smtClean="0">
                <a:effectLst>
                  <a:outerShdw blurRad="38100" dist="38100" dir="2700000" algn="tl">
                    <a:srgbClr val="000000"/>
                  </a:outerShdw>
                </a:effectLst>
              </a:endParaRPr>
            </a:p>
          </p:txBody>
        </p:sp>
        <p:sp>
          <p:nvSpPr>
            <p:cNvPr id="31775" name="AutoShape 31"/>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57"/>
          <p:cNvGrpSpPr>
            <a:grpSpLocks/>
          </p:cNvGrpSpPr>
          <p:nvPr/>
        </p:nvGrpSpPr>
        <p:grpSpPr bwMode="auto">
          <a:xfrm>
            <a:off x="2184400" y="3190875"/>
            <a:ext cx="7183438" cy="1016000"/>
            <a:chOff x="1376" y="2010"/>
            <a:chExt cx="4525" cy="640"/>
          </a:xfrm>
        </p:grpSpPr>
        <p:sp>
          <p:nvSpPr>
            <p:cNvPr id="31758" name="Text Box 14"/>
            <p:cNvSpPr txBox="1">
              <a:spLocks noChangeArrowheads="1"/>
            </p:cNvSpPr>
            <p:nvPr/>
          </p:nvSpPr>
          <p:spPr bwMode="auto">
            <a:xfrm>
              <a:off x="1813" y="2010"/>
              <a:ext cx="4088" cy="640"/>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smtClean="0">
                  <a:solidFill>
                    <a:srgbClr val="07DD3A"/>
                  </a:solidFill>
                  <a:effectLst>
                    <a:outerShdw blurRad="38100" dist="38100" dir="2700000" algn="tl">
                      <a:srgbClr val="000000"/>
                    </a:outerShdw>
                  </a:effectLst>
                </a:rPr>
                <a:t>3</a:t>
              </a:r>
              <a:r>
                <a:rPr lang="en-US" sz="4800" b="1" smtClean="0">
                  <a:solidFill>
                    <a:srgbClr val="07DD3A"/>
                  </a:solidFill>
                  <a:effectLst>
                    <a:outerShdw blurRad="38100" dist="38100" dir="2700000" algn="tl">
                      <a:srgbClr val="000000"/>
                    </a:outerShdw>
                  </a:effectLst>
                </a:rPr>
                <a:t> </a:t>
              </a:r>
              <a:r>
                <a:rPr lang="en-US" sz="4800" b="1" smtClean="0">
                  <a:effectLst>
                    <a:outerShdw blurRad="38100" dist="38100" dir="2700000" algn="tl">
                      <a:srgbClr val="000000"/>
                    </a:outerShdw>
                  </a:effectLst>
                </a:rPr>
                <a:t> </a:t>
              </a:r>
              <a:r>
                <a:rPr lang="en-US" sz="4800" b="1" smtClean="0">
                  <a:solidFill>
                    <a:srgbClr val="EDF636"/>
                  </a:solidFill>
                  <a:effectLst>
                    <a:outerShdw blurRad="38100" dist="38100" dir="2700000" algn="tl">
                      <a:srgbClr val="000000"/>
                    </a:outerShdw>
                  </a:effectLst>
                </a:rPr>
                <a:t>=  </a:t>
              </a:r>
              <a:r>
                <a:rPr lang="en-US" sz="2800" b="1" smtClean="0">
                  <a:solidFill>
                    <a:srgbClr val="EDF636"/>
                  </a:solidFill>
                  <a:effectLst>
                    <a:outerShdw blurRad="38100" dist="38100" dir="2700000" algn="tl">
                      <a:srgbClr val="000000"/>
                    </a:outerShdw>
                  </a:effectLst>
                </a:rPr>
                <a:t>SOCIETIES (</a:t>
              </a:r>
              <a:r>
                <a:rPr lang="en-US" sz="2800" smtClean="0">
                  <a:solidFill>
                    <a:srgbClr val="EDF636"/>
                  </a:solidFill>
                  <a:effectLst>
                    <a:outerShdw blurRad="38100" dist="38100" dir="2700000" algn="tl">
                      <a:srgbClr val="000000"/>
                    </a:outerShdw>
                  </a:effectLst>
                  <a:latin typeface="Radhika-PC" charset="0"/>
                </a:rPr>
                <a:t>සමාජ ක%මයන්</a:t>
              </a:r>
              <a:r>
                <a:rPr lang="en-US" sz="2800" b="1" smtClean="0">
                  <a:solidFill>
                    <a:srgbClr val="EDF636"/>
                  </a:solidFill>
                  <a:effectLst>
                    <a:outerShdw blurRad="38100" dist="38100" dir="2700000" algn="tl">
                      <a:srgbClr val="000000"/>
                    </a:outerShdw>
                  </a:effectLst>
                </a:rPr>
                <a:t>)</a:t>
              </a:r>
              <a:endParaRPr lang="en-US" sz="3000" b="1" smtClean="0">
                <a:effectLst>
                  <a:outerShdw blurRad="38100" dist="38100" dir="2700000" algn="tl">
                    <a:srgbClr val="000000"/>
                  </a:outerShdw>
                </a:effectLst>
              </a:endParaRPr>
            </a:p>
          </p:txBody>
        </p:sp>
        <p:sp>
          <p:nvSpPr>
            <p:cNvPr id="31776" name="AutoShape 32"/>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5" name="Group 56"/>
          <p:cNvGrpSpPr>
            <a:grpSpLocks/>
          </p:cNvGrpSpPr>
          <p:nvPr/>
        </p:nvGrpSpPr>
        <p:grpSpPr bwMode="auto">
          <a:xfrm>
            <a:off x="2184400" y="2332038"/>
            <a:ext cx="6959600" cy="1016000"/>
            <a:chOff x="1376" y="1469"/>
            <a:chExt cx="4384" cy="640"/>
          </a:xfrm>
        </p:grpSpPr>
        <p:sp>
          <p:nvSpPr>
            <p:cNvPr id="31757" name="Text Box 13"/>
            <p:cNvSpPr txBox="1">
              <a:spLocks noChangeArrowheads="1"/>
            </p:cNvSpPr>
            <p:nvPr/>
          </p:nvSpPr>
          <p:spPr bwMode="auto">
            <a:xfrm>
              <a:off x="1818" y="1469"/>
              <a:ext cx="3942" cy="640"/>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smtClean="0">
                  <a:solidFill>
                    <a:srgbClr val="EA304F"/>
                  </a:solidFill>
                  <a:effectLst>
                    <a:outerShdw blurRad="38100" dist="38100" dir="2700000" algn="tl">
                      <a:srgbClr val="000000"/>
                    </a:outerShdw>
                  </a:effectLst>
                </a:rPr>
                <a:t>4</a:t>
              </a:r>
              <a:r>
                <a:rPr lang="en-US" sz="4800" b="1" smtClean="0">
                  <a:solidFill>
                    <a:srgbClr val="EA304F"/>
                  </a:solidFill>
                  <a:effectLst>
                    <a:outerShdw blurRad="38100" dist="38100" dir="2700000" algn="tl">
                      <a:srgbClr val="000000"/>
                    </a:outerShdw>
                  </a:effectLst>
                </a:rPr>
                <a:t> </a:t>
              </a:r>
              <a:r>
                <a:rPr lang="en-US" sz="4800" b="1" smtClean="0">
                  <a:effectLst>
                    <a:outerShdw blurRad="38100" dist="38100" dir="2700000" algn="tl">
                      <a:srgbClr val="000000"/>
                    </a:outerShdw>
                  </a:effectLst>
                </a:rPr>
                <a:t> </a:t>
              </a:r>
              <a:r>
                <a:rPr lang="en-US" sz="4800" b="1" smtClean="0">
                  <a:solidFill>
                    <a:srgbClr val="EDF636"/>
                  </a:solidFill>
                  <a:effectLst>
                    <a:outerShdw blurRad="38100" dist="38100" dir="2700000" algn="tl">
                      <a:srgbClr val="000000"/>
                    </a:outerShdw>
                  </a:effectLst>
                </a:rPr>
                <a:t>=  </a:t>
              </a:r>
              <a:r>
                <a:rPr lang="en-US" sz="3000" b="1" smtClean="0">
                  <a:solidFill>
                    <a:srgbClr val="EDF636"/>
                  </a:solidFill>
                  <a:effectLst>
                    <a:outerShdw blurRad="38100" dist="38100" dir="2700000" algn="tl">
                      <a:srgbClr val="000000"/>
                    </a:outerShdw>
                  </a:effectLst>
                </a:rPr>
                <a:t>PEOPLE (</a:t>
              </a:r>
              <a:r>
                <a:rPr lang="en-US" sz="3000" smtClean="0">
                  <a:solidFill>
                    <a:srgbClr val="EDF636"/>
                  </a:solidFill>
                  <a:effectLst>
                    <a:outerShdw blurRad="38100" dist="38100" dir="2700000" algn="tl">
                      <a:srgbClr val="000000"/>
                    </a:outerShdw>
                  </a:effectLst>
                </a:rPr>
                <a:t>මිනිසුන්</a:t>
              </a:r>
              <a:r>
                <a:rPr lang="en-US" sz="3000" b="1" smtClean="0">
                  <a:solidFill>
                    <a:srgbClr val="EDF636"/>
                  </a:solidFill>
                  <a:effectLst>
                    <a:outerShdw blurRad="38100" dist="38100" dir="2700000" algn="tl">
                      <a:srgbClr val="000000"/>
                    </a:outerShdw>
                  </a:effectLst>
                </a:rPr>
                <a:t>)</a:t>
              </a:r>
              <a:endParaRPr lang="en-US" sz="3000" b="1" smtClean="0">
                <a:effectLst>
                  <a:outerShdw blurRad="38100" dist="38100" dir="2700000" algn="tl">
                    <a:srgbClr val="000000"/>
                  </a:outerShdw>
                </a:effectLst>
              </a:endParaRPr>
            </a:p>
          </p:txBody>
        </p:sp>
        <p:sp>
          <p:nvSpPr>
            <p:cNvPr id="31777" name="AutoShape 33"/>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6" name="Group 55"/>
          <p:cNvGrpSpPr>
            <a:grpSpLocks/>
          </p:cNvGrpSpPr>
          <p:nvPr/>
        </p:nvGrpSpPr>
        <p:grpSpPr bwMode="auto">
          <a:xfrm>
            <a:off x="2159000" y="1484313"/>
            <a:ext cx="6985000" cy="923925"/>
            <a:chOff x="1360" y="935"/>
            <a:chExt cx="4400" cy="582"/>
          </a:xfrm>
        </p:grpSpPr>
        <p:sp>
          <p:nvSpPr>
            <p:cNvPr id="31787" name="Text Box 43"/>
            <p:cNvSpPr txBox="1">
              <a:spLocks noChangeArrowheads="1"/>
            </p:cNvSpPr>
            <p:nvPr/>
          </p:nvSpPr>
          <p:spPr bwMode="auto">
            <a:xfrm>
              <a:off x="1772" y="935"/>
              <a:ext cx="3988"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5400" b="1" smtClean="0">
                  <a:solidFill>
                    <a:srgbClr val="EDF636"/>
                  </a:solidFill>
                  <a:effectLst>
                    <a:outerShdw blurRad="38100" dist="38100" dir="2700000" algn="tl">
                      <a:srgbClr val="000000"/>
                    </a:outerShdw>
                  </a:effectLst>
                </a:rPr>
                <a:t>C</a:t>
              </a:r>
              <a:r>
                <a:rPr lang="en-US" sz="4800" b="1" smtClean="0">
                  <a:solidFill>
                    <a:srgbClr val="EDF636"/>
                  </a:solidFill>
                  <a:effectLst>
                    <a:outerShdw blurRad="38100" dist="38100" dir="2700000" algn="tl">
                      <a:srgbClr val="000000"/>
                    </a:outerShdw>
                  </a:effectLst>
                </a:rPr>
                <a:t> </a:t>
              </a:r>
              <a:r>
                <a:rPr lang="en-US" sz="4800" b="1" smtClean="0">
                  <a:effectLst>
                    <a:outerShdw blurRad="38100" dist="38100" dir="2700000" algn="tl">
                      <a:srgbClr val="000000"/>
                    </a:outerShdw>
                  </a:effectLst>
                </a:rPr>
                <a:t> </a:t>
              </a:r>
              <a:r>
                <a:rPr lang="en-US" sz="4800" b="1" smtClean="0">
                  <a:solidFill>
                    <a:srgbClr val="EDF636"/>
                  </a:solidFill>
                  <a:effectLst>
                    <a:outerShdw blurRad="38100" dist="38100" dir="2700000" algn="tl">
                      <a:srgbClr val="000000"/>
                    </a:outerShdw>
                  </a:effectLst>
                </a:rPr>
                <a:t>=  </a:t>
              </a:r>
              <a:r>
                <a:rPr lang="en-US" sz="3000" b="1" smtClean="0">
                  <a:solidFill>
                    <a:srgbClr val="EDF636"/>
                  </a:solidFill>
                  <a:effectLst>
                    <a:outerShdw blurRad="38100" dist="38100" dir="2700000" algn="tl">
                      <a:srgbClr val="000000"/>
                    </a:outerShdw>
                  </a:effectLst>
                </a:rPr>
                <a:t>CREATION (</a:t>
              </a:r>
              <a:r>
                <a:rPr lang="en-US" sz="3000" smtClean="0">
                  <a:solidFill>
                    <a:srgbClr val="EDF636"/>
                  </a:solidFill>
                  <a:effectLst>
                    <a:outerShdw blurRad="38100" dist="38100" dir="2700000" algn="tl">
                      <a:srgbClr val="000000"/>
                    </a:outerShdw>
                  </a:effectLst>
                  <a:latin typeface="Radhika-PC" charset="0"/>
                </a:rPr>
                <a:t>මැවීම</a:t>
              </a:r>
              <a:r>
                <a:rPr lang="en-US" sz="3000" b="1" smtClean="0">
                  <a:solidFill>
                    <a:srgbClr val="EDF636"/>
                  </a:solidFill>
                  <a:effectLst>
                    <a:outerShdw blurRad="38100" dist="38100" dir="2700000" algn="tl">
                      <a:srgbClr val="000000"/>
                    </a:outerShdw>
                  </a:effectLst>
                </a:rPr>
                <a:t>)</a:t>
              </a:r>
            </a:p>
          </p:txBody>
        </p:sp>
        <p:sp>
          <p:nvSpPr>
            <p:cNvPr id="31788"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7"/>
                </a:schemeClr>
              </a:outerShdw>
            </a:effectLst>
          </p:spPr>
          <p:txBody>
            <a:bodyPr wrap="none" anchor="ctr"/>
            <a:lstStyle/>
            <a:p>
              <a:pPr>
                <a:defRPr/>
              </a:pPr>
              <a:endParaRPr lang="en-US">
                <a:latin typeface="Arial" pitchFamily="-107" charset="0"/>
                <a:ea typeface="+mn-ea"/>
                <a:cs typeface="+mn-cs"/>
              </a:endParaRPr>
            </a:p>
          </p:txBody>
        </p:sp>
      </p:grpSp>
      <p:sp>
        <p:nvSpPr>
          <p:cNvPr id="95241" name="Text Box 4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5242" name="Text Box 49"/>
          <p:cNvSpPr txBox="1">
            <a:spLocks noChangeArrowheads="1"/>
          </p:cNvSpPr>
          <p:nvPr/>
        </p:nvSpPr>
        <p:spPr bwMode="auto">
          <a:xfrm>
            <a:off x="85534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95243" name="Text Box 50"/>
          <p:cNvSpPr txBox="1">
            <a:spLocks noChangeArrowheads="1"/>
          </p:cNvSpPr>
          <p:nvPr/>
        </p:nvSpPr>
        <p:spPr bwMode="auto">
          <a:xfrm>
            <a:off x="80597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5244" name="Text Box 52"/>
          <p:cNvSpPr txBox="1">
            <a:spLocks noChangeArrowheads="1"/>
          </p:cNvSpPr>
          <p:nvPr/>
        </p:nvSpPr>
        <p:spPr bwMode="auto">
          <a:xfrm>
            <a:off x="8740775" y="63944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95245" name="Text Box 54"/>
          <p:cNvSpPr txBox="1">
            <a:spLocks noChangeArrowheads="1"/>
          </p:cNvSpPr>
          <p:nvPr/>
        </p:nvSpPr>
        <p:spPr bwMode="auto">
          <a:xfrm>
            <a:off x="68135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95246" name="Text Box 6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45</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 calcmode="lin" valueType="num">
                                      <p:cBhvr>
                                        <p:cTn id="9" dur="500" fill="hold"/>
                                        <p:tgtEl>
                                          <p:spTgt spid="31746"/>
                                        </p:tgtEl>
                                        <p:attrNameLst>
                                          <p:attrName>ppt_x</p:attrName>
                                        </p:attrNameLst>
                                      </p:cBhvr>
                                      <p:tavLst>
                                        <p:tav tm="0">
                                          <p:val>
                                            <p:fltVal val="0.5"/>
                                          </p:val>
                                        </p:tav>
                                        <p:tav tm="100000">
                                          <p:val>
                                            <p:strVal val="#ppt_x"/>
                                          </p:val>
                                        </p:tav>
                                      </p:tavLst>
                                    </p:anim>
                                    <p:anim calcmode="lin" valueType="num">
                                      <p:cBhvr>
                                        <p:cTn id="10" dur="500" fill="hold"/>
                                        <p:tgtEl>
                                          <p:spTgt spid="3174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bwMode="auto">
          <a:xfrm>
            <a:off x="1119188" y="428625"/>
            <a:ext cx="7772400" cy="114300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b="1">
                <a:solidFill>
                  <a:srgbClr val="FAFD00"/>
                </a:solidFill>
                <a:latin typeface="Radhika-PC" charset="0"/>
                <a:ea typeface="ＭＳ Ｐゴシック" charset="0"/>
                <a:cs typeface="ＭＳ Ｐゴシック" charset="0"/>
              </a:rPr>
              <a:t>යතුරු පද 5ක්..</a:t>
            </a:r>
            <a:endParaRPr lang="en-US">
              <a:solidFill>
                <a:srgbClr val="FAFD00"/>
              </a:solidFill>
              <a:latin typeface="Times" charset="0"/>
              <a:ea typeface="ＭＳ Ｐゴシック" charset="0"/>
              <a:cs typeface="ＭＳ Ｐゴシック" charset="0"/>
            </a:endParaRPr>
          </a:p>
        </p:txBody>
      </p:sp>
      <p:sp>
        <p:nvSpPr>
          <p:cNvPr id="128003"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128004" name="Line 4"/>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97284" name="Text Box 21"/>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7285" name="Text Box 23"/>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97286" name="Text Box 24"/>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7287" name="Text Box 25"/>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46</a:t>
            </a:r>
          </a:p>
        </p:txBody>
      </p:sp>
      <p:sp>
        <p:nvSpPr>
          <p:cNvPr id="97288" name="Text Box 26"/>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6</a:t>
            </a:r>
          </a:p>
        </p:txBody>
      </p:sp>
      <p:sp>
        <p:nvSpPr>
          <p:cNvPr id="97289" name="Text Box 28"/>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nvGrpSpPr>
          <p:cNvPr id="2" name="Group 29"/>
          <p:cNvGrpSpPr>
            <a:grpSpLocks/>
          </p:cNvGrpSpPr>
          <p:nvPr/>
        </p:nvGrpSpPr>
        <p:grpSpPr bwMode="auto">
          <a:xfrm>
            <a:off x="2171700" y="5046663"/>
            <a:ext cx="6459538" cy="1016000"/>
            <a:chOff x="1368" y="3179"/>
            <a:chExt cx="4069" cy="640"/>
          </a:xfrm>
        </p:grpSpPr>
        <p:sp>
          <p:nvSpPr>
            <p:cNvPr id="128030" name="Text Box 30"/>
            <p:cNvSpPr txBox="1">
              <a:spLocks noChangeArrowheads="1"/>
            </p:cNvSpPr>
            <p:nvPr/>
          </p:nvSpPr>
          <p:spPr bwMode="auto">
            <a:xfrm>
              <a:off x="1808" y="3179"/>
              <a:ext cx="3629" cy="640"/>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smtClean="0">
                  <a:solidFill>
                    <a:schemeClr val="tx1"/>
                  </a:solidFill>
                  <a:effectLst>
                    <a:outerShdw blurRad="38100" dist="38100" dir="2700000" algn="tl">
                      <a:srgbClr val="000000"/>
                    </a:outerShdw>
                  </a:effectLst>
                </a:rPr>
                <a:t>J</a:t>
              </a:r>
              <a:r>
                <a:rPr lang="en-US" sz="4800" b="1" smtClean="0">
                  <a:solidFill>
                    <a:schemeClr val="tx1"/>
                  </a:solidFill>
                  <a:effectLst>
                    <a:outerShdw blurRad="38100" dist="38100" dir="2700000" algn="tl">
                      <a:srgbClr val="000000"/>
                    </a:outerShdw>
                  </a:effectLst>
                </a:rPr>
                <a:t> </a:t>
              </a:r>
              <a:r>
                <a:rPr lang="en-US" sz="4800" b="1" smtClean="0">
                  <a:effectLst>
                    <a:outerShdw blurRad="38100" dist="38100" dir="2700000" algn="tl">
                      <a:srgbClr val="000000"/>
                    </a:outerShdw>
                  </a:effectLst>
                </a:rPr>
                <a:t> </a:t>
              </a:r>
              <a:r>
                <a:rPr lang="en-US" sz="4800" b="1" smtClean="0">
                  <a:solidFill>
                    <a:srgbClr val="EDF636"/>
                  </a:solidFill>
                  <a:effectLst>
                    <a:outerShdw blurRad="38100" dist="38100" dir="2700000" algn="tl">
                      <a:srgbClr val="000000"/>
                    </a:outerShdw>
                  </a:effectLst>
                </a:rPr>
                <a:t>= </a:t>
              </a:r>
              <a:r>
                <a:rPr lang="en-US" sz="2800" b="1" smtClean="0">
                  <a:solidFill>
                    <a:srgbClr val="EDF636"/>
                  </a:solidFill>
                  <a:effectLst>
                    <a:outerShdw blurRad="38100" dist="38100" dir="2700000" algn="tl">
                      <a:srgbClr val="000000"/>
                    </a:outerShdw>
                  </a:effectLst>
                </a:rPr>
                <a:t>JESUS (</a:t>
              </a:r>
              <a:r>
                <a:rPr lang="en-US" sz="2800" smtClean="0">
                  <a:solidFill>
                    <a:srgbClr val="EDF636"/>
                  </a:solidFill>
                  <a:effectLst>
                    <a:outerShdw blurRad="38100" dist="38100" dir="2700000" algn="tl">
                      <a:srgbClr val="000000"/>
                    </a:outerShdw>
                  </a:effectLst>
                  <a:latin typeface="Radhika-PC" charset="0"/>
                </a:rPr>
                <a:t>යේසුස්වහන්සේ</a:t>
              </a:r>
              <a:r>
                <a:rPr lang="en-US" sz="2800" b="1" smtClean="0">
                  <a:solidFill>
                    <a:srgbClr val="EDF636"/>
                  </a:solidFill>
                  <a:effectLst>
                    <a:outerShdw blurRad="38100" dist="38100" dir="2700000" algn="tl">
                      <a:srgbClr val="000000"/>
                    </a:outerShdw>
                  </a:effectLst>
                </a:rPr>
                <a:t>)</a:t>
              </a:r>
              <a:endParaRPr lang="en-US" sz="2800" b="1" smtClean="0">
                <a:effectLst>
                  <a:outerShdw blurRad="38100" dist="38100" dir="2700000" algn="tl">
                    <a:srgbClr val="000000"/>
                  </a:outerShdw>
                </a:effectLst>
              </a:endParaRPr>
            </a:p>
          </p:txBody>
        </p:sp>
        <p:sp>
          <p:nvSpPr>
            <p:cNvPr id="128031" name="AutoShape 31"/>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3" name="Group 32"/>
          <p:cNvGrpSpPr>
            <a:grpSpLocks/>
          </p:cNvGrpSpPr>
          <p:nvPr/>
        </p:nvGrpSpPr>
        <p:grpSpPr bwMode="auto">
          <a:xfrm>
            <a:off x="2147888" y="4081463"/>
            <a:ext cx="6532562" cy="2124075"/>
            <a:chOff x="1353" y="2571"/>
            <a:chExt cx="4115" cy="1338"/>
          </a:xfrm>
        </p:grpSpPr>
        <p:sp>
          <p:nvSpPr>
            <p:cNvPr id="128033" name="Text Box 33"/>
            <p:cNvSpPr txBox="1">
              <a:spLocks noChangeArrowheads="1"/>
            </p:cNvSpPr>
            <p:nvPr/>
          </p:nvSpPr>
          <p:spPr bwMode="auto">
            <a:xfrm>
              <a:off x="1765" y="2571"/>
              <a:ext cx="3703" cy="1338"/>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smtClean="0">
                  <a:solidFill>
                    <a:schemeClr val="accent1"/>
                  </a:solidFill>
                  <a:effectLst>
                    <a:outerShdw blurRad="38100" dist="38100" dir="2700000" algn="tl">
                      <a:srgbClr val="000000"/>
                    </a:outerShdw>
                  </a:effectLst>
                </a:rPr>
                <a:t>S</a:t>
              </a:r>
              <a:r>
                <a:rPr lang="en-US" sz="4800" b="1" smtClean="0">
                  <a:effectLst>
                    <a:outerShdw blurRad="38100" dist="38100" dir="2700000" algn="tl">
                      <a:srgbClr val="000000"/>
                    </a:outerShdw>
                  </a:effectLst>
                </a:rPr>
                <a:t>  </a:t>
              </a:r>
              <a:r>
                <a:rPr lang="en-US" sz="4800" b="1" smtClean="0">
                  <a:solidFill>
                    <a:srgbClr val="EDF636"/>
                  </a:solidFill>
                  <a:effectLst>
                    <a:outerShdw blurRad="38100" dist="38100" dir="2700000" algn="tl">
                      <a:srgbClr val="000000"/>
                    </a:outerShdw>
                  </a:effectLst>
                </a:rPr>
                <a:t>=  </a:t>
              </a:r>
              <a:r>
                <a:rPr lang="en-US" sz="2800" b="1" smtClean="0">
                  <a:solidFill>
                    <a:srgbClr val="EDF636"/>
                  </a:solidFill>
                  <a:effectLst>
                    <a:outerShdw blurRad="38100" dist="38100" dir="2700000" algn="tl">
                      <a:srgbClr val="000000"/>
                    </a:outerShdw>
                  </a:effectLst>
                </a:rPr>
                <a:t>SILENCE (</a:t>
              </a:r>
              <a:r>
                <a:rPr lang="en-US" sz="2800" smtClean="0">
                  <a:solidFill>
                    <a:srgbClr val="EDF636"/>
                  </a:solidFill>
                  <a:effectLst>
                    <a:outerShdw blurRad="38100" dist="38100" dir="2700000" algn="tl">
                      <a:srgbClr val="000000"/>
                    </a:outerShdw>
                  </a:effectLst>
                  <a:latin typeface="Radhika-PC" charset="0"/>
                </a:rPr>
                <a:t>නිහඩකාලය</a:t>
              </a:r>
              <a:r>
                <a:rPr lang="en-US" sz="2800" b="1" smtClean="0">
                  <a:solidFill>
                    <a:srgbClr val="EDF636"/>
                  </a:solidFill>
                  <a:effectLst>
                    <a:outerShdw blurRad="38100" dist="38100" dir="2700000" algn="tl">
                      <a:srgbClr val="000000"/>
                    </a:outerShdw>
                  </a:effectLst>
                </a:rPr>
                <a:t>)</a:t>
              </a:r>
              <a:endParaRPr lang="en-US" sz="2800" b="1" smtClean="0">
                <a:effectLst>
                  <a:outerShdw blurRad="38100" dist="38100" dir="2700000" algn="tl">
                    <a:srgbClr val="000000"/>
                  </a:outerShdw>
                </a:effectLst>
              </a:endParaRPr>
            </a:p>
            <a:p>
              <a:pPr algn="l">
                <a:spcBef>
                  <a:spcPct val="50000"/>
                </a:spcBef>
                <a:defRPr/>
              </a:pPr>
              <a:endParaRPr lang="en-US" sz="4800" b="1" smtClean="0">
                <a:effectLst>
                  <a:outerShdw blurRad="38100" dist="38100" dir="2700000" algn="tl">
                    <a:srgbClr val="000000"/>
                  </a:outerShdw>
                </a:effectLst>
              </a:endParaRPr>
            </a:p>
          </p:txBody>
        </p:sp>
        <p:sp>
          <p:nvSpPr>
            <p:cNvPr id="128034" name="AutoShape 34"/>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35"/>
          <p:cNvGrpSpPr>
            <a:grpSpLocks/>
          </p:cNvGrpSpPr>
          <p:nvPr/>
        </p:nvGrpSpPr>
        <p:grpSpPr bwMode="auto">
          <a:xfrm>
            <a:off x="2184400" y="3190875"/>
            <a:ext cx="6865938" cy="1016000"/>
            <a:chOff x="1376" y="2010"/>
            <a:chExt cx="4325" cy="640"/>
          </a:xfrm>
        </p:grpSpPr>
        <p:sp>
          <p:nvSpPr>
            <p:cNvPr id="128036" name="Text Box 36"/>
            <p:cNvSpPr txBox="1">
              <a:spLocks noChangeArrowheads="1"/>
            </p:cNvSpPr>
            <p:nvPr/>
          </p:nvSpPr>
          <p:spPr bwMode="auto">
            <a:xfrm>
              <a:off x="1813" y="2010"/>
              <a:ext cx="3888" cy="640"/>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smtClean="0">
                  <a:solidFill>
                    <a:srgbClr val="07DD3A"/>
                  </a:solidFill>
                  <a:effectLst>
                    <a:outerShdw blurRad="38100" dist="38100" dir="2700000" algn="tl">
                      <a:srgbClr val="000000"/>
                    </a:outerShdw>
                  </a:effectLst>
                </a:rPr>
                <a:t>3</a:t>
              </a:r>
              <a:r>
                <a:rPr lang="en-US" sz="4800" b="1" smtClean="0">
                  <a:solidFill>
                    <a:srgbClr val="07DD3A"/>
                  </a:solidFill>
                  <a:effectLst>
                    <a:outerShdw blurRad="38100" dist="38100" dir="2700000" algn="tl">
                      <a:srgbClr val="000000"/>
                    </a:outerShdw>
                  </a:effectLst>
                </a:rPr>
                <a:t> </a:t>
              </a:r>
              <a:r>
                <a:rPr lang="en-US" sz="4800" b="1" smtClean="0">
                  <a:effectLst>
                    <a:outerShdw blurRad="38100" dist="38100" dir="2700000" algn="tl">
                      <a:srgbClr val="000000"/>
                    </a:outerShdw>
                  </a:effectLst>
                </a:rPr>
                <a:t> </a:t>
              </a:r>
              <a:r>
                <a:rPr lang="en-US" sz="4800" b="1" smtClean="0">
                  <a:solidFill>
                    <a:srgbClr val="EDF636"/>
                  </a:solidFill>
                  <a:effectLst>
                    <a:outerShdw blurRad="38100" dist="38100" dir="2700000" algn="tl">
                      <a:srgbClr val="000000"/>
                    </a:outerShdw>
                  </a:effectLst>
                </a:rPr>
                <a:t>=  </a:t>
              </a:r>
              <a:r>
                <a:rPr lang="en-US" sz="2800" b="1" smtClean="0">
                  <a:solidFill>
                    <a:srgbClr val="EDF636"/>
                  </a:solidFill>
                  <a:effectLst>
                    <a:outerShdw blurRad="38100" dist="38100" dir="2700000" algn="tl">
                      <a:srgbClr val="000000"/>
                    </a:outerShdw>
                  </a:effectLst>
                </a:rPr>
                <a:t>SOCIETIES (</a:t>
              </a:r>
              <a:r>
                <a:rPr lang="en-US" sz="2800" smtClean="0">
                  <a:solidFill>
                    <a:srgbClr val="EDF636"/>
                  </a:solidFill>
                  <a:effectLst>
                    <a:outerShdw blurRad="38100" dist="38100" dir="2700000" algn="tl">
                      <a:srgbClr val="000000"/>
                    </a:outerShdw>
                  </a:effectLst>
                  <a:latin typeface="Radhika-PC" charset="0"/>
                </a:rPr>
                <a:t>සමාජ ක%මයන්</a:t>
              </a:r>
              <a:r>
                <a:rPr lang="en-US" sz="2800" b="1" smtClean="0">
                  <a:solidFill>
                    <a:srgbClr val="EDF636"/>
                  </a:solidFill>
                  <a:effectLst>
                    <a:outerShdw blurRad="38100" dist="38100" dir="2700000" algn="tl">
                      <a:srgbClr val="000000"/>
                    </a:outerShdw>
                  </a:effectLst>
                </a:rPr>
                <a:t>)</a:t>
              </a:r>
              <a:endParaRPr lang="en-US" sz="4800" b="1" smtClean="0">
                <a:effectLst>
                  <a:outerShdw blurRad="38100" dist="38100" dir="2700000" algn="tl">
                    <a:srgbClr val="000000"/>
                  </a:outerShdw>
                </a:effectLst>
              </a:endParaRPr>
            </a:p>
          </p:txBody>
        </p:sp>
        <p:sp>
          <p:nvSpPr>
            <p:cNvPr id="128037" name="AutoShape 37"/>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5" name="Group 38"/>
          <p:cNvGrpSpPr>
            <a:grpSpLocks/>
          </p:cNvGrpSpPr>
          <p:nvPr/>
        </p:nvGrpSpPr>
        <p:grpSpPr bwMode="auto">
          <a:xfrm>
            <a:off x="2184400" y="2332038"/>
            <a:ext cx="6959600" cy="2124075"/>
            <a:chOff x="1376" y="1469"/>
            <a:chExt cx="4384" cy="1338"/>
          </a:xfrm>
        </p:grpSpPr>
        <p:sp>
          <p:nvSpPr>
            <p:cNvPr id="128039" name="Text Box 39"/>
            <p:cNvSpPr txBox="1">
              <a:spLocks noChangeArrowheads="1"/>
            </p:cNvSpPr>
            <p:nvPr/>
          </p:nvSpPr>
          <p:spPr bwMode="auto">
            <a:xfrm>
              <a:off x="1818" y="1469"/>
              <a:ext cx="3942" cy="1338"/>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smtClean="0">
                  <a:solidFill>
                    <a:srgbClr val="EA304F"/>
                  </a:solidFill>
                  <a:effectLst>
                    <a:outerShdw blurRad="38100" dist="38100" dir="2700000" algn="tl">
                      <a:srgbClr val="000000"/>
                    </a:outerShdw>
                  </a:effectLst>
                </a:rPr>
                <a:t>4</a:t>
              </a:r>
              <a:r>
                <a:rPr lang="en-US" sz="4800" b="1" smtClean="0">
                  <a:solidFill>
                    <a:srgbClr val="EA304F"/>
                  </a:solidFill>
                  <a:effectLst>
                    <a:outerShdw blurRad="38100" dist="38100" dir="2700000" algn="tl">
                      <a:srgbClr val="000000"/>
                    </a:outerShdw>
                  </a:effectLst>
                </a:rPr>
                <a:t> </a:t>
              </a:r>
              <a:r>
                <a:rPr lang="en-US" sz="4800" b="1" smtClean="0">
                  <a:effectLst>
                    <a:outerShdw blurRad="38100" dist="38100" dir="2700000" algn="tl">
                      <a:srgbClr val="000000"/>
                    </a:outerShdw>
                  </a:effectLst>
                </a:rPr>
                <a:t> </a:t>
              </a:r>
              <a:r>
                <a:rPr lang="en-US" sz="4400" b="1" smtClean="0">
                  <a:solidFill>
                    <a:srgbClr val="EDF636"/>
                  </a:solidFill>
                  <a:effectLst>
                    <a:outerShdw blurRad="38100" dist="38100" dir="2700000" algn="tl">
                      <a:srgbClr val="000000"/>
                    </a:outerShdw>
                  </a:effectLst>
                </a:rPr>
                <a:t>=  </a:t>
              </a:r>
              <a:r>
                <a:rPr lang="en-US" sz="3200" b="1" smtClean="0">
                  <a:solidFill>
                    <a:srgbClr val="EDF636"/>
                  </a:solidFill>
                  <a:effectLst>
                    <a:outerShdw blurRad="38100" dist="38100" dir="2700000" algn="tl">
                      <a:srgbClr val="000000"/>
                    </a:outerShdw>
                  </a:effectLst>
                </a:rPr>
                <a:t>PEOPLE (</a:t>
              </a:r>
              <a:r>
                <a:rPr lang="en-US" sz="3200" smtClean="0">
                  <a:solidFill>
                    <a:srgbClr val="EDF636"/>
                  </a:solidFill>
                  <a:effectLst>
                    <a:outerShdw blurRad="38100" dist="38100" dir="2700000" algn="tl">
                      <a:srgbClr val="000000"/>
                    </a:outerShdw>
                  </a:effectLst>
                </a:rPr>
                <a:t>මිනිසුන්</a:t>
              </a:r>
              <a:r>
                <a:rPr lang="en-US" sz="3200" b="1" smtClean="0">
                  <a:solidFill>
                    <a:srgbClr val="EDF636"/>
                  </a:solidFill>
                  <a:effectLst>
                    <a:outerShdw blurRad="38100" dist="38100" dir="2700000" algn="tl">
                      <a:srgbClr val="000000"/>
                    </a:outerShdw>
                  </a:effectLst>
                </a:rPr>
                <a:t>)</a:t>
              </a:r>
              <a:endParaRPr lang="en-US" sz="4800" b="1" smtClean="0">
                <a:effectLst>
                  <a:outerShdw blurRad="38100" dist="38100" dir="2700000" algn="tl">
                    <a:srgbClr val="000000"/>
                  </a:outerShdw>
                </a:effectLst>
              </a:endParaRPr>
            </a:p>
            <a:p>
              <a:pPr algn="l">
                <a:spcBef>
                  <a:spcPct val="50000"/>
                </a:spcBef>
                <a:defRPr/>
              </a:pPr>
              <a:endParaRPr lang="en-US" sz="4800" b="1" smtClean="0">
                <a:effectLst>
                  <a:outerShdw blurRad="38100" dist="38100" dir="2700000" algn="tl">
                    <a:srgbClr val="000000"/>
                  </a:outerShdw>
                </a:effectLst>
              </a:endParaRPr>
            </a:p>
          </p:txBody>
        </p:sp>
        <p:sp>
          <p:nvSpPr>
            <p:cNvPr id="128040" name="AutoShape 40"/>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6" name="Group 41"/>
          <p:cNvGrpSpPr>
            <a:grpSpLocks/>
          </p:cNvGrpSpPr>
          <p:nvPr/>
        </p:nvGrpSpPr>
        <p:grpSpPr bwMode="auto">
          <a:xfrm>
            <a:off x="2159000" y="1484313"/>
            <a:ext cx="6985000" cy="923925"/>
            <a:chOff x="1360" y="935"/>
            <a:chExt cx="4400" cy="582"/>
          </a:xfrm>
        </p:grpSpPr>
        <p:sp>
          <p:nvSpPr>
            <p:cNvPr id="128042" name="Text Box 42"/>
            <p:cNvSpPr txBox="1">
              <a:spLocks noChangeArrowheads="1"/>
            </p:cNvSpPr>
            <p:nvPr/>
          </p:nvSpPr>
          <p:spPr bwMode="auto">
            <a:xfrm>
              <a:off x="1772" y="935"/>
              <a:ext cx="3988"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5400" b="1" smtClean="0">
                  <a:solidFill>
                    <a:srgbClr val="EDF636"/>
                  </a:solidFill>
                  <a:effectLst>
                    <a:outerShdw blurRad="38100" dist="38100" dir="2700000" algn="tl">
                      <a:srgbClr val="000000"/>
                    </a:outerShdw>
                  </a:effectLst>
                </a:rPr>
                <a:t>C</a:t>
              </a:r>
              <a:r>
                <a:rPr lang="en-US" sz="4800" b="1" smtClean="0">
                  <a:solidFill>
                    <a:srgbClr val="EDF636"/>
                  </a:solidFill>
                  <a:effectLst>
                    <a:outerShdw blurRad="38100" dist="38100" dir="2700000" algn="tl">
                      <a:srgbClr val="000000"/>
                    </a:outerShdw>
                  </a:effectLst>
                </a:rPr>
                <a:t> </a:t>
              </a:r>
              <a:r>
                <a:rPr lang="en-US" sz="4800" b="1" smtClean="0">
                  <a:effectLst>
                    <a:outerShdw blurRad="38100" dist="38100" dir="2700000" algn="tl">
                      <a:srgbClr val="000000"/>
                    </a:outerShdw>
                  </a:effectLst>
                </a:rPr>
                <a:t> </a:t>
              </a:r>
              <a:r>
                <a:rPr lang="en-US" sz="4800" b="1" smtClean="0">
                  <a:solidFill>
                    <a:srgbClr val="EDF636"/>
                  </a:solidFill>
                  <a:effectLst>
                    <a:outerShdw blurRad="38100" dist="38100" dir="2700000" algn="tl">
                      <a:srgbClr val="000000"/>
                    </a:outerShdw>
                  </a:effectLst>
                </a:rPr>
                <a:t>=  </a:t>
              </a:r>
              <a:r>
                <a:rPr lang="en-US" sz="3200" b="1" smtClean="0">
                  <a:solidFill>
                    <a:srgbClr val="EDF636"/>
                  </a:solidFill>
                  <a:effectLst>
                    <a:outerShdw blurRad="38100" dist="38100" dir="2700000" algn="tl">
                      <a:srgbClr val="000000"/>
                    </a:outerShdw>
                  </a:effectLst>
                </a:rPr>
                <a:t>CREATION (</a:t>
              </a:r>
              <a:r>
                <a:rPr lang="en-US" sz="3200" smtClean="0">
                  <a:solidFill>
                    <a:srgbClr val="EDF636"/>
                  </a:solidFill>
                  <a:effectLst>
                    <a:outerShdw blurRad="38100" dist="38100" dir="2700000" algn="tl">
                      <a:srgbClr val="000000"/>
                    </a:outerShdw>
                  </a:effectLst>
                  <a:latin typeface="Radhika-PC" charset="0"/>
                </a:rPr>
                <a:t>මැවීම</a:t>
              </a:r>
              <a:r>
                <a:rPr lang="en-US" sz="3200" b="1" smtClean="0">
                  <a:solidFill>
                    <a:srgbClr val="EDF636"/>
                  </a:solidFill>
                  <a:effectLst>
                    <a:outerShdw blurRad="38100" dist="38100" dir="2700000" algn="tl">
                      <a:srgbClr val="000000"/>
                    </a:outerShdw>
                  </a:effectLst>
                </a:rPr>
                <a:t>)</a:t>
              </a:r>
            </a:p>
          </p:txBody>
        </p:sp>
        <p:sp>
          <p:nvSpPr>
            <p:cNvPr id="128043" name="AutoShape 43"/>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7"/>
                </a:schemeClr>
              </a:outerShdw>
            </a:effectLst>
          </p:spPr>
          <p:txBody>
            <a:bodyPr wrap="none" anchor="ctr"/>
            <a:lstStyle/>
            <a:p>
              <a:pPr>
                <a:defRPr/>
              </a:pPr>
              <a:endParaRPr lang="en-US">
                <a:latin typeface="Arial" pitchFamily="-107" charset="0"/>
                <a:ea typeface="+mn-ea"/>
                <a:cs typeface="+mn-cs"/>
              </a:endParaRPr>
            </a:p>
          </p:txBody>
        </p:sp>
      </p:grpSp>
      <p:sp>
        <p:nvSpPr>
          <p:cNvPr id="128044" name="Oval 44"/>
          <p:cNvSpPr>
            <a:spLocks noChangeArrowheads="1"/>
          </p:cNvSpPr>
          <p:nvPr/>
        </p:nvSpPr>
        <p:spPr bwMode="auto">
          <a:xfrm>
            <a:off x="1684338" y="1479550"/>
            <a:ext cx="6581775" cy="958850"/>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8044"/>
                                        </p:tgtEl>
                                        <p:attrNameLst>
                                          <p:attrName>style.visibility</p:attrName>
                                        </p:attrNameLst>
                                      </p:cBhvr>
                                      <p:to>
                                        <p:strVal val="visible"/>
                                      </p:to>
                                    </p:set>
                                    <p:animEffect transition="in" filter="fade">
                                      <p:cBhvr>
                                        <p:cTn id="32" dur="1000"/>
                                        <p:tgtEl>
                                          <p:spTgt spid="128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4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bwMode="auto">
          <a:xfrm>
            <a:off x="1119188" y="428625"/>
            <a:ext cx="7772400" cy="114300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b="1">
                <a:solidFill>
                  <a:srgbClr val="FAFD00"/>
                </a:solidFill>
                <a:latin typeface="Radhika-PC" charset="0"/>
                <a:ea typeface="ＭＳ Ｐゴシック" charset="0"/>
                <a:cs typeface="ＭＳ Ｐゴシック" charset="0"/>
              </a:rPr>
              <a:t>යතුරු පද 5ක්..</a:t>
            </a:r>
            <a:endParaRPr lang="en-US">
              <a:solidFill>
                <a:srgbClr val="FAFD00"/>
              </a:solidFill>
              <a:latin typeface="Times" charset="0"/>
              <a:ea typeface="ＭＳ Ｐゴシック" charset="0"/>
              <a:cs typeface="ＭＳ Ｐゴシック" charset="0"/>
            </a:endParaRPr>
          </a:p>
        </p:txBody>
      </p:sp>
      <p:sp>
        <p:nvSpPr>
          <p:cNvPr id="130051"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130052" name="Line 4"/>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0069" name="Oval 21"/>
          <p:cNvSpPr>
            <a:spLocks noChangeArrowheads="1"/>
          </p:cNvSpPr>
          <p:nvPr/>
        </p:nvSpPr>
        <p:spPr bwMode="auto">
          <a:xfrm>
            <a:off x="1582738" y="2381250"/>
            <a:ext cx="7267575" cy="1069975"/>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99333" name="Text Box 2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9334" name="Text Box 2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99335" name="Text Box 25"/>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9336" name="Text Box 2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47</a:t>
            </a:r>
          </a:p>
        </p:txBody>
      </p:sp>
      <p:sp>
        <p:nvSpPr>
          <p:cNvPr id="99337" name="Text Box 28"/>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nvGrpSpPr>
          <p:cNvPr id="99338" name="Group 29"/>
          <p:cNvGrpSpPr>
            <a:grpSpLocks/>
          </p:cNvGrpSpPr>
          <p:nvPr/>
        </p:nvGrpSpPr>
        <p:grpSpPr bwMode="auto">
          <a:xfrm>
            <a:off x="2171700" y="5046663"/>
            <a:ext cx="6972300" cy="1016000"/>
            <a:chOff x="1368" y="3179"/>
            <a:chExt cx="4392" cy="640"/>
          </a:xfrm>
        </p:grpSpPr>
        <p:sp>
          <p:nvSpPr>
            <p:cNvPr id="130078" name="Text Box 30"/>
            <p:cNvSpPr txBox="1">
              <a:spLocks noChangeArrowheads="1"/>
            </p:cNvSpPr>
            <p:nvPr/>
          </p:nvSpPr>
          <p:spPr bwMode="auto">
            <a:xfrm>
              <a:off x="1808" y="3179"/>
              <a:ext cx="3952" cy="640"/>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smtClean="0">
                  <a:solidFill>
                    <a:schemeClr val="tx1"/>
                  </a:solidFill>
                  <a:effectLst>
                    <a:outerShdw blurRad="38100" dist="38100" dir="2700000" algn="tl">
                      <a:srgbClr val="000000"/>
                    </a:outerShdw>
                  </a:effectLst>
                </a:rPr>
                <a:t>J</a:t>
              </a:r>
              <a:r>
                <a:rPr lang="en-US" sz="4800" b="1" smtClean="0">
                  <a:solidFill>
                    <a:schemeClr val="tx1"/>
                  </a:solidFill>
                  <a:effectLst>
                    <a:outerShdw blurRad="38100" dist="38100" dir="2700000" algn="tl">
                      <a:srgbClr val="000000"/>
                    </a:outerShdw>
                  </a:effectLst>
                </a:rPr>
                <a:t> </a:t>
              </a:r>
              <a:r>
                <a:rPr lang="en-US" sz="4800" b="1" smtClean="0">
                  <a:effectLst>
                    <a:outerShdw blurRad="38100" dist="38100" dir="2700000" algn="tl">
                      <a:srgbClr val="000000"/>
                    </a:outerShdw>
                  </a:effectLst>
                </a:rPr>
                <a:t> </a:t>
              </a:r>
              <a:r>
                <a:rPr lang="en-US" sz="4800" b="1" smtClean="0">
                  <a:solidFill>
                    <a:srgbClr val="EDF636"/>
                  </a:solidFill>
                  <a:effectLst>
                    <a:outerShdw blurRad="38100" dist="38100" dir="2700000" algn="tl">
                      <a:srgbClr val="000000"/>
                    </a:outerShdw>
                  </a:effectLst>
                </a:rPr>
                <a:t>= </a:t>
              </a:r>
              <a:r>
                <a:rPr lang="en-US" sz="3200" b="1" smtClean="0">
                  <a:solidFill>
                    <a:srgbClr val="EDF636"/>
                  </a:solidFill>
                  <a:effectLst>
                    <a:outerShdw blurRad="38100" dist="38100" dir="2700000" algn="tl">
                      <a:srgbClr val="000000"/>
                    </a:outerShdw>
                  </a:effectLst>
                </a:rPr>
                <a:t>JESUS (</a:t>
              </a:r>
              <a:r>
                <a:rPr lang="en-US" sz="3200" smtClean="0">
                  <a:solidFill>
                    <a:srgbClr val="EDF636"/>
                  </a:solidFill>
                  <a:effectLst>
                    <a:outerShdw blurRad="38100" dist="38100" dir="2700000" algn="tl">
                      <a:srgbClr val="000000"/>
                    </a:outerShdw>
                  </a:effectLst>
                  <a:latin typeface="Radhika-PC" charset="0"/>
                </a:rPr>
                <a:t>යේසුස්වහන්සේ </a:t>
              </a:r>
              <a:r>
                <a:rPr lang="en-US" sz="3200" b="1" smtClean="0">
                  <a:solidFill>
                    <a:srgbClr val="EDF636"/>
                  </a:solidFill>
                  <a:effectLst>
                    <a:outerShdw blurRad="38100" dist="38100" dir="2700000" algn="tl">
                      <a:srgbClr val="000000"/>
                    </a:outerShdw>
                  </a:effectLst>
                </a:rPr>
                <a:t>)</a:t>
              </a:r>
              <a:endParaRPr lang="en-US" sz="4800" b="1" smtClean="0">
                <a:effectLst>
                  <a:outerShdw blurRad="38100" dist="38100" dir="2700000" algn="tl">
                    <a:srgbClr val="000000"/>
                  </a:outerShdw>
                </a:effectLst>
              </a:endParaRPr>
            </a:p>
          </p:txBody>
        </p:sp>
        <p:sp>
          <p:nvSpPr>
            <p:cNvPr id="130079" name="AutoShape 31"/>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99339" name="Group 32"/>
          <p:cNvGrpSpPr>
            <a:grpSpLocks/>
          </p:cNvGrpSpPr>
          <p:nvPr/>
        </p:nvGrpSpPr>
        <p:grpSpPr bwMode="auto">
          <a:xfrm>
            <a:off x="2147888" y="4081463"/>
            <a:ext cx="6816725" cy="1016000"/>
            <a:chOff x="1353" y="2571"/>
            <a:chExt cx="4294" cy="640"/>
          </a:xfrm>
        </p:grpSpPr>
        <p:sp>
          <p:nvSpPr>
            <p:cNvPr id="130081" name="Text Box 33"/>
            <p:cNvSpPr txBox="1">
              <a:spLocks noChangeArrowheads="1"/>
            </p:cNvSpPr>
            <p:nvPr/>
          </p:nvSpPr>
          <p:spPr bwMode="auto">
            <a:xfrm>
              <a:off x="1765" y="2571"/>
              <a:ext cx="3882" cy="640"/>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smtClean="0">
                  <a:solidFill>
                    <a:schemeClr val="accent1"/>
                  </a:solidFill>
                  <a:effectLst>
                    <a:outerShdw blurRad="38100" dist="38100" dir="2700000" algn="tl">
                      <a:srgbClr val="000000"/>
                    </a:outerShdw>
                  </a:effectLst>
                </a:rPr>
                <a:t>S</a:t>
              </a:r>
              <a:r>
                <a:rPr lang="en-US" sz="4800" b="1" smtClean="0">
                  <a:effectLst>
                    <a:outerShdw blurRad="38100" dist="38100" dir="2700000" algn="tl">
                      <a:srgbClr val="000000"/>
                    </a:outerShdw>
                  </a:effectLst>
                </a:rPr>
                <a:t>  </a:t>
              </a:r>
              <a:r>
                <a:rPr lang="en-US" sz="4800" b="1" smtClean="0">
                  <a:solidFill>
                    <a:srgbClr val="EDF636"/>
                  </a:solidFill>
                  <a:effectLst>
                    <a:outerShdw blurRad="38100" dist="38100" dir="2700000" algn="tl">
                      <a:srgbClr val="000000"/>
                    </a:outerShdw>
                  </a:effectLst>
                </a:rPr>
                <a:t>= </a:t>
              </a:r>
              <a:r>
                <a:rPr lang="en-US" sz="3200" b="1" smtClean="0">
                  <a:solidFill>
                    <a:srgbClr val="EDF636"/>
                  </a:solidFill>
                  <a:effectLst>
                    <a:outerShdw blurRad="38100" dist="38100" dir="2700000" algn="tl">
                      <a:srgbClr val="000000"/>
                    </a:outerShdw>
                  </a:effectLst>
                </a:rPr>
                <a:t>SILENCE (</a:t>
              </a:r>
              <a:r>
                <a:rPr lang="en-US" sz="3200" smtClean="0">
                  <a:solidFill>
                    <a:srgbClr val="EDF636"/>
                  </a:solidFill>
                  <a:effectLst>
                    <a:outerShdw blurRad="38100" dist="38100" dir="2700000" algn="tl">
                      <a:srgbClr val="000000"/>
                    </a:outerShdw>
                  </a:effectLst>
                  <a:latin typeface="Radhika-PC" charset="0"/>
                </a:rPr>
                <a:t>නිහඩකාලය</a:t>
              </a:r>
              <a:r>
                <a:rPr lang="en-US" sz="3200" b="1" smtClean="0">
                  <a:solidFill>
                    <a:srgbClr val="EDF636"/>
                  </a:solidFill>
                  <a:effectLst>
                    <a:outerShdw blurRad="38100" dist="38100" dir="2700000" algn="tl">
                      <a:srgbClr val="000000"/>
                    </a:outerShdw>
                  </a:effectLst>
                </a:rPr>
                <a:t>)</a:t>
              </a:r>
              <a:endParaRPr lang="en-US" sz="4800" b="1" smtClean="0">
                <a:effectLst>
                  <a:outerShdw blurRad="38100" dist="38100" dir="2700000" algn="tl">
                    <a:srgbClr val="000000"/>
                  </a:outerShdw>
                </a:effectLst>
              </a:endParaRPr>
            </a:p>
          </p:txBody>
        </p:sp>
        <p:sp>
          <p:nvSpPr>
            <p:cNvPr id="130082" name="AutoShape 34"/>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99340" name="Group 35"/>
          <p:cNvGrpSpPr>
            <a:grpSpLocks/>
          </p:cNvGrpSpPr>
          <p:nvPr/>
        </p:nvGrpSpPr>
        <p:grpSpPr bwMode="auto">
          <a:xfrm>
            <a:off x="2184400" y="3190875"/>
            <a:ext cx="6959600" cy="2124075"/>
            <a:chOff x="1376" y="2010"/>
            <a:chExt cx="4384" cy="1338"/>
          </a:xfrm>
        </p:grpSpPr>
        <p:sp>
          <p:nvSpPr>
            <p:cNvPr id="130084" name="Text Box 36"/>
            <p:cNvSpPr txBox="1">
              <a:spLocks noChangeArrowheads="1"/>
            </p:cNvSpPr>
            <p:nvPr/>
          </p:nvSpPr>
          <p:spPr bwMode="auto">
            <a:xfrm>
              <a:off x="1813" y="2010"/>
              <a:ext cx="3947" cy="1338"/>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smtClean="0">
                  <a:solidFill>
                    <a:srgbClr val="07DD3A"/>
                  </a:solidFill>
                  <a:effectLst>
                    <a:outerShdw blurRad="38100" dist="38100" dir="2700000" algn="tl">
                      <a:srgbClr val="000000"/>
                    </a:outerShdw>
                  </a:effectLst>
                </a:rPr>
                <a:t>3</a:t>
              </a:r>
              <a:r>
                <a:rPr lang="en-US" sz="4800" b="1" smtClean="0">
                  <a:solidFill>
                    <a:srgbClr val="07DD3A"/>
                  </a:solidFill>
                  <a:effectLst>
                    <a:outerShdw blurRad="38100" dist="38100" dir="2700000" algn="tl">
                      <a:srgbClr val="000000"/>
                    </a:outerShdw>
                  </a:effectLst>
                </a:rPr>
                <a:t> </a:t>
              </a:r>
              <a:r>
                <a:rPr lang="en-US" sz="4800" b="1" smtClean="0">
                  <a:effectLst>
                    <a:outerShdw blurRad="38100" dist="38100" dir="2700000" algn="tl">
                      <a:srgbClr val="000000"/>
                    </a:outerShdw>
                  </a:effectLst>
                </a:rPr>
                <a:t> </a:t>
              </a:r>
              <a:r>
                <a:rPr lang="en-US" sz="4800" b="1" smtClean="0">
                  <a:solidFill>
                    <a:srgbClr val="EDF636"/>
                  </a:solidFill>
                  <a:effectLst>
                    <a:outerShdw blurRad="38100" dist="38100" dir="2700000" algn="tl">
                      <a:srgbClr val="000000"/>
                    </a:outerShdw>
                  </a:effectLst>
                </a:rPr>
                <a:t>= </a:t>
              </a:r>
              <a:r>
                <a:rPr lang="en-US" sz="2800" b="1" smtClean="0">
                  <a:solidFill>
                    <a:srgbClr val="EDF636"/>
                  </a:solidFill>
                  <a:effectLst>
                    <a:outerShdw blurRad="38100" dist="38100" dir="2700000" algn="tl">
                      <a:srgbClr val="000000"/>
                    </a:outerShdw>
                  </a:effectLst>
                </a:rPr>
                <a:t>SOCIETIES (</a:t>
              </a:r>
              <a:r>
                <a:rPr lang="en-US" sz="2800" smtClean="0">
                  <a:solidFill>
                    <a:srgbClr val="EDF636"/>
                  </a:solidFill>
                  <a:effectLst>
                    <a:outerShdw blurRad="38100" dist="38100" dir="2700000" algn="tl">
                      <a:srgbClr val="000000"/>
                    </a:outerShdw>
                  </a:effectLst>
                  <a:latin typeface="Radhika-PC" charset="0"/>
                </a:rPr>
                <a:t>සමාජ ක%මයන්</a:t>
              </a:r>
              <a:r>
                <a:rPr lang="en-US" sz="2800" b="1" smtClean="0">
                  <a:solidFill>
                    <a:srgbClr val="EDF636"/>
                  </a:solidFill>
                  <a:effectLst>
                    <a:outerShdw blurRad="38100" dist="38100" dir="2700000" algn="tl">
                      <a:srgbClr val="000000"/>
                    </a:outerShdw>
                  </a:effectLst>
                </a:rPr>
                <a:t>)</a:t>
              </a:r>
              <a:endParaRPr lang="en-US" sz="4800" b="1" smtClean="0">
                <a:effectLst>
                  <a:outerShdw blurRad="38100" dist="38100" dir="2700000" algn="tl">
                    <a:srgbClr val="000000"/>
                  </a:outerShdw>
                </a:effectLst>
              </a:endParaRPr>
            </a:p>
            <a:p>
              <a:pPr algn="l">
                <a:spcBef>
                  <a:spcPct val="50000"/>
                </a:spcBef>
                <a:defRPr/>
              </a:pPr>
              <a:endParaRPr lang="en-US" sz="4800" b="1" smtClean="0">
                <a:effectLst>
                  <a:outerShdw blurRad="38100" dist="38100" dir="2700000" algn="tl">
                    <a:srgbClr val="000000"/>
                  </a:outerShdw>
                </a:effectLst>
              </a:endParaRPr>
            </a:p>
          </p:txBody>
        </p:sp>
        <p:sp>
          <p:nvSpPr>
            <p:cNvPr id="130085" name="AutoShape 37"/>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99341" name="Group 38"/>
          <p:cNvGrpSpPr>
            <a:grpSpLocks/>
          </p:cNvGrpSpPr>
          <p:nvPr/>
        </p:nvGrpSpPr>
        <p:grpSpPr bwMode="auto">
          <a:xfrm>
            <a:off x="2184400" y="2332038"/>
            <a:ext cx="7442200" cy="1016000"/>
            <a:chOff x="1376" y="1469"/>
            <a:chExt cx="4688" cy="640"/>
          </a:xfrm>
        </p:grpSpPr>
        <p:sp>
          <p:nvSpPr>
            <p:cNvPr id="130087" name="Text Box 39"/>
            <p:cNvSpPr txBox="1">
              <a:spLocks noChangeArrowheads="1"/>
            </p:cNvSpPr>
            <p:nvPr/>
          </p:nvSpPr>
          <p:spPr bwMode="auto">
            <a:xfrm>
              <a:off x="1818" y="1469"/>
              <a:ext cx="4246" cy="640"/>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smtClean="0">
                  <a:solidFill>
                    <a:srgbClr val="EA304F"/>
                  </a:solidFill>
                  <a:effectLst>
                    <a:outerShdw blurRad="38100" dist="38100" dir="2700000" algn="tl">
                      <a:srgbClr val="000000"/>
                    </a:outerShdw>
                  </a:effectLst>
                </a:rPr>
                <a:t>4</a:t>
              </a:r>
              <a:r>
                <a:rPr lang="en-US" sz="4800" b="1" smtClean="0">
                  <a:solidFill>
                    <a:srgbClr val="EA304F"/>
                  </a:solidFill>
                  <a:effectLst>
                    <a:outerShdw blurRad="38100" dist="38100" dir="2700000" algn="tl">
                      <a:srgbClr val="000000"/>
                    </a:outerShdw>
                  </a:effectLst>
                </a:rPr>
                <a:t> </a:t>
              </a:r>
              <a:r>
                <a:rPr lang="en-US" sz="4800" b="1" smtClean="0">
                  <a:effectLst>
                    <a:outerShdw blurRad="38100" dist="38100" dir="2700000" algn="tl">
                      <a:srgbClr val="000000"/>
                    </a:outerShdw>
                  </a:effectLst>
                </a:rPr>
                <a:t> </a:t>
              </a:r>
              <a:r>
                <a:rPr lang="en-US" sz="4800" b="1" smtClean="0">
                  <a:solidFill>
                    <a:srgbClr val="EDF636"/>
                  </a:solidFill>
                  <a:effectLst>
                    <a:outerShdw blurRad="38100" dist="38100" dir="2700000" algn="tl">
                      <a:srgbClr val="000000"/>
                    </a:outerShdw>
                  </a:effectLst>
                </a:rPr>
                <a:t>= </a:t>
              </a:r>
              <a:r>
                <a:rPr lang="en-US" sz="3600" b="1" smtClean="0">
                  <a:solidFill>
                    <a:srgbClr val="EDF636"/>
                  </a:solidFill>
                  <a:effectLst>
                    <a:outerShdw blurRad="38100" dist="38100" dir="2700000" algn="tl">
                      <a:srgbClr val="000000"/>
                    </a:outerShdw>
                  </a:effectLst>
                </a:rPr>
                <a:t>PEOPLE (</a:t>
              </a:r>
              <a:r>
                <a:rPr lang="en-US" sz="3600" smtClean="0">
                  <a:solidFill>
                    <a:srgbClr val="EDF636"/>
                  </a:solidFill>
                  <a:effectLst>
                    <a:outerShdw blurRad="38100" dist="38100" dir="2700000" algn="tl">
                      <a:srgbClr val="000000"/>
                    </a:outerShdw>
                  </a:effectLst>
                </a:rPr>
                <a:t>මිනිසුන්</a:t>
              </a:r>
              <a:r>
                <a:rPr lang="en-US" sz="3600" b="1" smtClean="0">
                  <a:solidFill>
                    <a:srgbClr val="EDF636"/>
                  </a:solidFill>
                  <a:effectLst>
                    <a:outerShdw blurRad="38100" dist="38100" dir="2700000" algn="tl">
                      <a:srgbClr val="000000"/>
                    </a:outerShdw>
                  </a:effectLst>
                </a:rPr>
                <a:t>)</a:t>
              </a:r>
              <a:endParaRPr lang="en-US" sz="3600" b="1" smtClean="0">
                <a:effectLst>
                  <a:outerShdw blurRad="38100" dist="38100" dir="2700000" algn="tl">
                    <a:srgbClr val="000000"/>
                  </a:outerShdw>
                </a:effectLst>
              </a:endParaRPr>
            </a:p>
          </p:txBody>
        </p:sp>
        <p:sp>
          <p:nvSpPr>
            <p:cNvPr id="130088" name="AutoShape 40"/>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99342" name="Group 41"/>
          <p:cNvGrpSpPr>
            <a:grpSpLocks/>
          </p:cNvGrpSpPr>
          <p:nvPr/>
        </p:nvGrpSpPr>
        <p:grpSpPr bwMode="auto">
          <a:xfrm>
            <a:off x="2159000" y="1484313"/>
            <a:ext cx="6221413" cy="923925"/>
            <a:chOff x="1360" y="935"/>
            <a:chExt cx="3919" cy="582"/>
          </a:xfrm>
        </p:grpSpPr>
        <p:sp>
          <p:nvSpPr>
            <p:cNvPr id="130090" name="Text Box 42"/>
            <p:cNvSpPr txBox="1">
              <a:spLocks noChangeArrowheads="1"/>
            </p:cNvSpPr>
            <p:nvPr/>
          </p:nvSpPr>
          <p:spPr bwMode="auto">
            <a:xfrm>
              <a:off x="1772" y="935"/>
              <a:ext cx="3507"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5400" b="1" smtClean="0">
                  <a:solidFill>
                    <a:srgbClr val="EDF636"/>
                  </a:solidFill>
                  <a:effectLst>
                    <a:outerShdw blurRad="38100" dist="38100" dir="2700000" algn="tl">
                      <a:srgbClr val="000000"/>
                    </a:outerShdw>
                  </a:effectLst>
                </a:rPr>
                <a:t>C</a:t>
              </a:r>
              <a:r>
                <a:rPr lang="en-US" sz="4800" b="1" smtClean="0">
                  <a:solidFill>
                    <a:srgbClr val="EDF636"/>
                  </a:solidFill>
                  <a:effectLst>
                    <a:outerShdw blurRad="38100" dist="38100" dir="2700000" algn="tl">
                      <a:srgbClr val="000000"/>
                    </a:outerShdw>
                  </a:effectLst>
                </a:rPr>
                <a:t> </a:t>
              </a:r>
              <a:r>
                <a:rPr lang="en-US" sz="4800" b="1" smtClean="0">
                  <a:effectLst>
                    <a:outerShdw blurRad="38100" dist="38100" dir="2700000" algn="tl">
                      <a:srgbClr val="000000"/>
                    </a:outerShdw>
                  </a:effectLst>
                </a:rPr>
                <a:t> </a:t>
              </a:r>
              <a:r>
                <a:rPr lang="en-US" sz="4800" b="1" smtClean="0">
                  <a:solidFill>
                    <a:srgbClr val="EDF636"/>
                  </a:solidFill>
                  <a:effectLst>
                    <a:outerShdw blurRad="38100" dist="38100" dir="2700000" algn="tl">
                      <a:srgbClr val="000000"/>
                    </a:outerShdw>
                  </a:effectLst>
                </a:rPr>
                <a:t>=  </a:t>
              </a:r>
              <a:r>
                <a:rPr lang="en-US" sz="3600" b="1" smtClean="0">
                  <a:solidFill>
                    <a:srgbClr val="EDF636"/>
                  </a:solidFill>
                  <a:effectLst>
                    <a:outerShdw blurRad="38100" dist="38100" dir="2700000" algn="tl">
                      <a:srgbClr val="000000"/>
                    </a:outerShdw>
                  </a:effectLst>
                </a:rPr>
                <a:t>CREATION (</a:t>
              </a:r>
              <a:r>
                <a:rPr lang="en-US" sz="3600" smtClean="0">
                  <a:solidFill>
                    <a:srgbClr val="EDF636"/>
                  </a:solidFill>
                  <a:effectLst>
                    <a:outerShdw blurRad="38100" dist="38100" dir="2700000" algn="tl">
                      <a:srgbClr val="000000"/>
                    </a:outerShdw>
                  </a:effectLst>
                  <a:latin typeface="Radhika-PC" charset="0"/>
                </a:rPr>
                <a:t>මැවීම</a:t>
              </a:r>
              <a:r>
                <a:rPr lang="en-US" sz="3600" b="1" smtClean="0">
                  <a:solidFill>
                    <a:srgbClr val="EDF636"/>
                  </a:solidFill>
                  <a:effectLst>
                    <a:outerShdw blurRad="38100" dist="38100" dir="2700000" algn="tl">
                      <a:srgbClr val="000000"/>
                    </a:outerShdw>
                  </a:effectLst>
                </a:rPr>
                <a:t>)</a:t>
              </a:r>
              <a:endParaRPr lang="en-US" sz="4800" b="1" smtClean="0">
                <a:solidFill>
                  <a:srgbClr val="EDF636"/>
                </a:solidFill>
                <a:effectLst>
                  <a:outerShdw blurRad="38100" dist="38100" dir="2700000" algn="tl">
                    <a:srgbClr val="000000"/>
                  </a:outerShdw>
                </a:effectLst>
              </a:endParaRPr>
            </a:p>
          </p:txBody>
        </p:sp>
        <p:sp>
          <p:nvSpPr>
            <p:cNvPr id="130091" name="AutoShape 43"/>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7"/>
                </a:schemeClr>
              </a:outerShdw>
            </a:effectLst>
          </p:spPr>
          <p:txBody>
            <a:bodyPr wrap="none" anchor="ctr"/>
            <a:lstStyle/>
            <a:p>
              <a:pPr>
                <a:defRPr/>
              </a:pPr>
              <a:endParaRPr lang="en-US">
                <a:latin typeface="Arial" pitchFamily="-107" charset="0"/>
                <a:ea typeface="+mn-ea"/>
                <a:cs typeface="+mn-cs"/>
              </a:endParaRPr>
            </a:p>
          </p:txBody>
        </p:sp>
      </p:grpSp>
      <p:sp>
        <p:nvSpPr>
          <p:cNvPr id="99343" name="Text Box 44"/>
          <p:cNvSpPr txBox="1">
            <a:spLocks noChangeArrowheads="1"/>
          </p:cNvSpPr>
          <p:nvPr/>
        </p:nvSpPr>
        <p:spPr bwMode="auto">
          <a:xfrm>
            <a:off x="8791575" y="64135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0069"/>
                                        </p:tgtEl>
                                        <p:attrNameLst>
                                          <p:attrName>style.visibility</p:attrName>
                                        </p:attrNameLst>
                                      </p:cBhvr>
                                      <p:to>
                                        <p:strVal val="visible"/>
                                      </p:to>
                                    </p:set>
                                    <p:animEffect transition="in" filter="fade">
                                      <p:cBhvr>
                                        <p:cTn id="7" dur="1000"/>
                                        <p:tgtEl>
                                          <p:spTgt spid="130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9"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Rectangle 3"/>
          <p:cNvSpPr txBox="1">
            <a:spLocks noChangeArrowheads="1"/>
          </p:cNvSpPr>
          <p:nvPr/>
        </p:nvSpPr>
        <p:spPr bwMode="auto">
          <a:xfrm>
            <a:off x="2327275" y="1981200"/>
            <a:ext cx="6816725" cy="4114800"/>
          </a:xfrm>
          <a:prstGeom prst="rect">
            <a:avLst/>
          </a:prstGeom>
          <a:ln w="12700">
            <a:miter lim="800000"/>
            <a:headEnd/>
            <a:tailEnd/>
          </a:ln>
          <a:effectLst/>
        </p:spPr>
        <p:txBody>
          <a:bodyPr lIns="90487" tIns="44450" rIns="90487" bIns="44450"/>
          <a:lstStyle>
            <a:lvl1pPr marL="677863" indent="-677863" defTabSz="1033463">
              <a:defRPr sz="900">
                <a:solidFill>
                  <a:srgbClr val="FFA27C"/>
                </a:solidFill>
                <a:latin typeface="Arial" charset="0"/>
                <a:ea typeface="ＭＳ Ｐゴシック" charset="0"/>
                <a:cs typeface="ＭＳ Ｐゴシック" charset="0"/>
              </a:defRPr>
            </a:lvl1pPr>
            <a:lvl2pPr marL="742950" indent="-285750" defTabSz="1033463">
              <a:defRPr sz="900">
                <a:solidFill>
                  <a:srgbClr val="FFA27C"/>
                </a:solidFill>
                <a:latin typeface="Arial" charset="0"/>
                <a:ea typeface="ＭＳ Ｐゴシック" charset="0"/>
              </a:defRPr>
            </a:lvl2pPr>
            <a:lvl3pPr marL="1143000" indent="-228600" defTabSz="1033463">
              <a:defRPr sz="900">
                <a:solidFill>
                  <a:srgbClr val="FFA27C"/>
                </a:solidFill>
                <a:latin typeface="Arial" charset="0"/>
                <a:ea typeface="ＭＳ Ｐゴシック" charset="0"/>
              </a:defRPr>
            </a:lvl3pPr>
            <a:lvl4pPr marL="1600200" indent="-228600" defTabSz="1033463">
              <a:defRPr sz="900">
                <a:solidFill>
                  <a:srgbClr val="FFA27C"/>
                </a:solidFill>
                <a:latin typeface="Arial" charset="0"/>
                <a:ea typeface="ＭＳ Ｐゴシック" charset="0"/>
              </a:defRPr>
            </a:lvl4pPr>
            <a:lvl5pPr marL="2057400" indent="-228600" defTabSz="1033463">
              <a:defRPr sz="900">
                <a:solidFill>
                  <a:srgbClr val="FFA27C"/>
                </a:solidFill>
                <a:latin typeface="Arial" charset="0"/>
                <a:ea typeface="ＭＳ Ｐゴシック" charset="0"/>
              </a:defRPr>
            </a:lvl5pPr>
            <a:lvl6pPr marL="2514600" indent="-228600" algn="ctr" defTabSz="1033463"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defTabSz="1033463"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defTabSz="1033463"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defTabSz="1033463"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20000"/>
              </a:spcBef>
              <a:buClr>
                <a:schemeClr val="accent2"/>
              </a:buClr>
              <a:buSzPct val="75000"/>
              <a:buFont typeface="Monotype Sorts" charset="0"/>
              <a:buChar char=""/>
              <a:defRPr/>
            </a:pPr>
            <a:r>
              <a:rPr lang="en-US" sz="5400" b="1" dirty="0" smtClean="0">
                <a:solidFill>
                  <a:schemeClr val="tx1"/>
                </a:solidFill>
                <a:effectLst>
                  <a:outerShdw blurRad="38100" dist="38100" dir="2700000" algn="tl">
                    <a:srgbClr val="000000"/>
                  </a:outerShdw>
                </a:effectLst>
              </a:rPr>
              <a:t>A</a:t>
            </a:r>
            <a:r>
              <a:rPr lang="en-US" sz="3600" b="1" dirty="0" smtClean="0">
                <a:solidFill>
                  <a:srgbClr val="FF5511"/>
                </a:solidFill>
                <a:effectLst>
                  <a:outerShdw blurRad="38100" dist="38100" dir="2700000" algn="tl">
                    <a:srgbClr val="000000"/>
                  </a:outerShdw>
                </a:effectLst>
              </a:rPr>
              <a:t>BRAHAM (</a:t>
            </a:r>
            <a:r>
              <a:rPr lang="en-US" sz="3600" dirty="0" err="1" smtClean="0">
                <a:solidFill>
                  <a:srgbClr val="FF5511"/>
                </a:solidFill>
                <a:latin typeface="Radhika-PC" charset="0"/>
              </a:rPr>
              <a:t>ආබ්‍රහම්</a:t>
            </a:r>
            <a:r>
              <a:rPr lang="en-US" sz="3600" b="1" dirty="0" smtClean="0">
                <a:solidFill>
                  <a:srgbClr val="FF5511"/>
                </a:solidFill>
                <a:effectLst>
                  <a:outerShdw blurRad="38100" dist="38100" dir="2700000" algn="tl">
                    <a:srgbClr val="000000"/>
                  </a:outerShdw>
                </a:effectLst>
              </a:rPr>
              <a:t>)</a:t>
            </a:r>
            <a:endParaRPr lang="en-US" sz="5400" b="1" dirty="0" smtClean="0">
              <a:solidFill>
                <a:srgbClr val="FF5511"/>
              </a:solidFill>
              <a:effectLst>
                <a:outerShdw blurRad="38100" dist="38100" dir="2700000" algn="tl">
                  <a:srgbClr val="000000"/>
                </a:outerShdw>
              </a:effectLst>
            </a:endParaRPr>
          </a:p>
          <a:p>
            <a:pPr algn="l">
              <a:spcBef>
                <a:spcPct val="20000"/>
              </a:spcBef>
              <a:buClr>
                <a:schemeClr val="accent2"/>
              </a:buClr>
              <a:buSzPct val="75000"/>
              <a:buFont typeface="Monotype Sorts" charset="0"/>
              <a:buChar char=""/>
              <a:defRPr/>
            </a:pPr>
            <a:r>
              <a:rPr lang="en-US" sz="5400" b="1" dirty="0" smtClean="0">
                <a:solidFill>
                  <a:schemeClr val="tx1"/>
                </a:solidFill>
                <a:effectLst>
                  <a:outerShdw blurRad="38100" dist="38100" dir="2700000" algn="tl">
                    <a:srgbClr val="000000"/>
                  </a:outerShdw>
                </a:effectLst>
              </a:rPr>
              <a:t>J</a:t>
            </a:r>
            <a:r>
              <a:rPr lang="en-US" sz="3600" b="1" dirty="0" smtClean="0">
                <a:solidFill>
                  <a:srgbClr val="FF5511"/>
                </a:solidFill>
                <a:effectLst>
                  <a:outerShdw blurRad="38100" dist="38100" dir="2700000" algn="tl">
                    <a:srgbClr val="000000"/>
                  </a:outerShdw>
                </a:effectLst>
              </a:rPr>
              <a:t>OSEPH (</a:t>
            </a:r>
            <a:r>
              <a:rPr lang="en-US" sz="3600" dirty="0" err="1" smtClean="0">
                <a:solidFill>
                  <a:srgbClr val="FF5511"/>
                </a:solidFill>
                <a:latin typeface="Radhika-PC" charset="0"/>
              </a:rPr>
              <a:t>යෝසෙප්</a:t>
            </a:r>
            <a:r>
              <a:rPr lang="en-US" sz="3600" b="1" dirty="0" smtClean="0">
                <a:solidFill>
                  <a:srgbClr val="FF5511"/>
                </a:solidFill>
                <a:effectLst>
                  <a:outerShdw blurRad="38100" dist="38100" dir="2700000" algn="tl">
                    <a:srgbClr val="000000"/>
                  </a:outerShdw>
                </a:effectLst>
              </a:rPr>
              <a:t>)</a:t>
            </a:r>
            <a:endParaRPr lang="en-US" sz="5400" b="1" dirty="0" smtClean="0">
              <a:solidFill>
                <a:srgbClr val="FF5511"/>
              </a:solidFill>
              <a:effectLst>
                <a:outerShdw blurRad="38100" dist="38100" dir="2700000" algn="tl">
                  <a:srgbClr val="000000"/>
                </a:outerShdw>
              </a:effectLst>
            </a:endParaRPr>
          </a:p>
          <a:p>
            <a:pPr algn="l">
              <a:spcBef>
                <a:spcPct val="20000"/>
              </a:spcBef>
              <a:buClr>
                <a:schemeClr val="accent2"/>
              </a:buClr>
              <a:buSzPct val="75000"/>
              <a:buFont typeface="Monotype Sorts" charset="0"/>
              <a:buChar char=""/>
              <a:defRPr/>
            </a:pPr>
            <a:r>
              <a:rPr lang="en-US" sz="5400" b="1" dirty="0" smtClean="0">
                <a:solidFill>
                  <a:schemeClr val="tx1"/>
                </a:solidFill>
                <a:effectLst>
                  <a:outerShdw blurRad="38100" dist="38100" dir="2700000" algn="tl">
                    <a:srgbClr val="000000"/>
                  </a:outerShdw>
                </a:effectLst>
              </a:rPr>
              <a:t>M</a:t>
            </a:r>
            <a:r>
              <a:rPr lang="en-US" sz="3600" b="1" dirty="0" smtClean="0">
                <a:solidFill>
                  <a:srgbClr val="FF5511"/>
                </a:solidFill>
                <a:effectLst>
                  <a:outerShdw blurRad="38100" dist="38100" dir="2700000" algn="tl">
                    <a:srgbClr val="000000"/>
                  </a:outerShdw>
                </a:effectLst>
              </a:rPr>
              <a:t>OSES (</a:t>
            </a:r>
            <a:r>
              <a:rPr lang="en-US" sz="3600" dirty="0" err="1" smtClean="0">
                <a:solidFill>
                  <a:srgbClr val="FF5511"/>
                </a:solidFill>
                <a:latin typeface="Radhika-PC" charset="0"/>
              </a:rPr>
              <a:t>මෝසෙස්</a:t>
            </a:r>
            <a:r>
              <a:rPr lang="en-US" sz="3600" b="1" dirty="0" smtClean="0">
                <a:solidFill>
                  <a:srgbClr val="FF5511"/>
                </a:solidFill>
                <a:effectLst>
                  <a:outerShdw blurRad="38100" dist="38100" dir="2700000" algn="tl">
                    <a:srgbClr val="000000"/>
                  </a:outerShdw>
                </a:effectLst>
              </a:rPr>
              <a:t>)</a:t>
            </a:r>
            <a:endParaRPr lang="en-US" sz="5400" b="1" dirty="0" smtClean="0">
              <a:solidFill>
                <a:srgbClr val="FF5511"/>
              </a:solidFill>
              <a:effectLst>
                <a:outerShdw blurRad="38100" dist="38100" dir="2700000" algn="tl">
                  <a:srgbClr val="000000"/>
                </a:outerShdw>
              </a:effectLst>
            </a:endParaRPr>
          </a:p>
          <a:p>
            <a:pPr algn="l">
              <a:spcBef>
                <a:spcPct val="20000"/>
              </a:spcBef>
              <a:buClr>
                <a:schemeClr val="accent2"/>
              </a:buClr>
              <a:buSzPct val="75000"/>
              <a:buFont typeface="Monotype Sorts" charset="0"/>
              <a:buChar char=""/>
              <a:defRPr/>
            </a:pPr>
            <a:r>
              <a:rPr lang="en-US" sz="5400" b="1" dirty="0" smtClean="0">
                <a:solidFill>
                  <a:schemeClr val="tx1"/>
                </a:solidFill>
                <a:effectLst>
                  <a:outerShdw blurRad="38100" dist="38100" dir="2700000" algn="tl">
                    <a:srgbClr val="000000"/>
                  </a:outerShdw>
                </a:effectLst>
              </a:rPr>
              <a:t>J</a:t>
            </a:r>
            <a:r>
              <a:rPr lang="en-US" sz="3600" b="1" dirty="0" smtClean="0">
                <a:solidFill>
                  <a:srgbClr val="FF5511"/>
                </a:solidFill>
                <a:effectLst>
                  <a:outerShdw blurRad="38100" dist="38100" dir="2700000" algn="tl">
                    <a:srgbClr val="000000"/>
                  </a:outerShdw>
                </a:effectLst>
              </a:rPr>
              <a:t>OSHUA (</a:t>
            </a:r>
            <a:r>
              <a:rPr lang="en-US" sz="3600" dirty="0" err="1" smtClean="0">
                <a:solidFill>
                  <a:srgbClr val="FF5511"/>
                </a:solidFill>
                <a:latin typeface="Radhika-PC" charset="0"/>
              </a:rPr>
              <a:t>යොෂුවා</a:t>
            </a:r>
            <a:r>
              <a:rPr lang="en-US" sz="3600" b="1" dirty="0" smtClean="0">
                <a:solidFill>
                  <a:srgbClr val="FF5511"/>
                </a:solidFill>
                <a:effectLst>
                  <a:outerShdw blurRad="38100" dist="38100" dir="2700000" algn="tl">
                    <a:srgbClr val="000000"/>
                  </a:outerShdw>
                </a:effectLst>
              </a:rPr>
              <a:t>)</a:t>
            </a:r>
            <a:endParaRPr lang="en-US" sz="5400" b="1" dirty="0" smtClean="0">
              <a:solidFill>
                <a:srgbClr val="FF5511"/>
              </a:solidFill>
              <a:effectLst>
                <a:outerShdw blurRad="38100" dist="38100" dir="2700000" algn="tl">
                  <a:srgbClr val="000000"/>
                </a:outerShdw>
              </a:effectLst>
            </a:endParaRPr>
          </a:p>
        </p:txBody>
      </p:sp>
      <p:sp>
        <p:nvSpPr>
          <p:cNvPr id="33794" name="Rectangle 2"/>
          <p:cNvSpPr>
            <a:spLocks noGrp="1" noChangeArrowheads="1"/>
          </p:cNvSpPr>
          <p:nvPr>
            <p:ph type="title"/>
          </p:nvPr>
        </p:nvSpPr>
        <p:spPr bwMode="auto">
          <a:xfrm>
            <a:off x="1022350" y="609600"/>
            <a:ext cx="7772400" cy="114300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4800">
                <a:solidFill>
                  <a:srgbClr val="EE3510"/>
                </a:solidFill>
                <a:latin typeface="Radhika-PC" charset="0"/>
                <a:ea typeface="ＭＳ Ｐゴシック" charset="0"/>
                <a:cs typeface="ＭＳ Ｐゴシック" charset="0"/>
              </a:rPr>
              <a:t>මිනිසුන්  4 දෙනාඃ</a:t>
            </a:r>
            <a:endParaRPr lang="en-US" sz="4800">
              <a:solidFill>
                <a:srgbClr val="FAFD00"/>
              </a:solidFill>
              <a:latin typeface="Radhika-PC" charset="0"/>
              <a:ea typeface="ＭＳ Ｐゴシック" charset="0"/>
              <a:cs typeface="ＭＳ Ｐゴシック" charset="0"/>
            </a:endParaRPr>
          </a:p>
        </p:txBody>
      </p:sp>
      <p:sp>
        <p:nvSpPr>
          <p:cNvPr id="33796"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3797" name="Line 5"/>
          <p:cNvSpPr>
            <a:spLocks noChangeShapeType="1"/>
          </p:cNvSpPr>
          <p:nvPr/>
        </p:nvSpPr>
        <p:spPr bwMode="auto">
          <a:xfrm>
            <a:off x="8890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0" name="Oval 8"/>
          <p:cNvSpPr>
            <a:spLocks noChangeArrowheads="1"/>
          </p:cNvSpPr>
          <p:nvPr/>
        </p:nvSpPr>
        <p:spPr bwMode="auto">
          <a:xfrm>
            <a:off x="2901950" y="2055813"/>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1" name="Oval 9"/>
          <p:cNvSpPr>
            <a:spLocks noChangeArrowheads="1"/>
          </p:cNvSpPr>
          <p:nvPr/>
        </p:nvSpPr>
        <p:spPr bwMode="auto">
          <a:xfrm>
            <a:off x="2874963" y="3049588"/>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2" name="Oval 10"/>
          <p:cNvSpPr>
            <a:spLocks noChangeArrowheads="1"/>
          </p:cNvSpPr>
          <p:nvPr/>
        </p:nvSpPr>
        <p:spPr bwMode="auto">
          <a:xfrm>
            <a:off x="2919413" y="4056063"/>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3" name="Oval 11"/>
          <p:cNvSpPr>
            <a:spLocks noChangeArrowheads="1"/>
          </p:cNvSpPr>
          <p:nvPr/>
        </p:nvSpPr>
        <p:spPr bwMode="auto">
          <a:xfrm>
            <a:off x="2897188" y="5022850"/>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1385"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1386" name="Text Box 15"/>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01387" name="Text Box 1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101388" name="Text Box 17"/>
          <p:cNvSpPr txBox="1">
            <a:spLocks noChangeArrowheads="1"/>
          </p:cNvSpPr>
          <p:nvPr/>
        </p:nvSpPr>
        <p:spPr bwMode="auto">
          <a:xfrm>
            <a:off x="8088313" y="6519863"/>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48</a:t>
            </a:r>
          </a:p>
        </p:txBody>
      </p:sp>
      <p:sp>
        <p:nvSpPr>
          <p:cNvPr id="101389" name="Text Box 18"/>
          <p:cNvSpPr txBox="1">
            <a:spLocks noChangeArrowheads="1"/>
          </p:cNvSpPr>
          <p:nvPr/>
        </p:nvSpPr>
        <p:spPr bwMode="auto">
          <a:xfrm>
            <a:off x="8737600"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01390" name="Text Box 20"/>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0-#ppt_w/2"/>
                                          </p:val>
                                        </p:tav>
                                        <p:tav tm="100000">
                                          <p:val>
                                            <p:strVal val="#ppt_x"/>
                                          </p:val>
                                        </p:tav>
                                      </p:tavLst>
                                    </p:anim>
                                    <p:anim calcmode="lin" valueType="num">
                                      <p:cBhvr additive="base">
                                        <p:cTn id="8"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6">
                                            <p:bg/>
                                          </p:spTgt>
                                        </p:tgtEl>
                                        <p:attrNameLst>
                                          <p:attrName>style.visibility</p:attrName>
                                        </p:attrNameLst>
                                      </p:cBhvr>
                                      <p:to>
                                        <p:strVal val="visible"/>
                                      </p:to>
                                    </p:set>
                                    <p:animEffect transition="in" filter="wipe(left)">
                                      <p:cBhvr>
                                        <p:cTn id="13" dur="500"/>
                                        <p:tgtEl>
                                          <p:spTgt spid="16">
                                            <p:bg/>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wipe(left)">
                                      <p:cBhvr>
                                        <p:cTn id="16" dur="500"/>
                                        <p:tgtEl>
                                          <p:spTgt spid="1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animEffect transition="in" filter="wipe(left)">
                                      <p:cBhvr>
                                        <p:cTn id="21" dur="500"/>
                                        <p:tgtEl>
                                          <p:spTgt spid="16">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xEl>
                                              <p:pRg st="2" end="2"/>
                                            </p:txEl>
                                          </p:spTgt>
                                        </p:tgtEl>
                                        <p:attrNameLst>
                                          <p:attrName>style.visibility</p:attrName>
                                        </p:attrNameLst>
                                      </p:cBhvr>
                                      <p:to>
                                        <p:strVal val="visible"/>
                                      </p:to>
                                    </p:set>
                                    <p:animEffect transition="in" filter="wipe(left)">
                                      <p:cBhvr>
                                        <p:cTn id="26" dur="500"/>
                                        <p:tgtEl>
                                          <p:spTgt spid="16">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wipe(left)">
                                      <p:cBhvr>
                                        <p:cTn id="31" dur="500"/>
                                        <p:tgtEl>
                                          <p:spTgt spid="16">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8" fill="hold" grpId="0" nodeType="clickEffect">
                                  <p:stCondLst>
                                    <p:cond delay="0"/>
                                  </p:stCondLst>
                                  <p:childTnLst>
                                    <p:set>
                                      <p:cBhvr>
                                        <p:cTn id="35" dur="1" fill="hold">
                                          <p:stCondLst>
                                            <p:cond delay="0"/>
                                          </p:stCondLst>
                                        </p:cTn>
                                        <p:tgtEl>
                                          <p:spTgt spid="33800"/>
                                        </p:tgtEl>
                                        <p:attrNameLst>
                                          <p:attrName>style.visibility</p:attrName>
                                        </p:attrNameLst>
                                      </p:cBhvr>
                                      <p:to>
                                        <p:strVal val="visible"/>
                                      </p:to>
                                    </p:set>
                                    <p:anim calcmode="lin" valueType="num">
                                      <p:cBhvr>
                                        <p:cTn id="36" dur="500" fill="hold"/>
                                        <p:tgtEl>
                                          <p:spTgt spid="33800"/>
                                        </p:tgtEl>
                                        <p:attrNameLst>
                                          <p:attrName>ppt_x</p:attrName>
                                        </p:attrNameLst>
                                      </p:cBhvr>
                                      <p:tavLst>
                                        <p:tav tm="0">
                                          <p:val>
                                            <p:strVal val="#ppt_x-#ppt_w/2"/>
                                          </p:val>
                                        </p:tav>
                                        <p:tav tm="100000">
                                          <p:val>
                                            <p:strVal val="#ppt_x"/>
                                          </p:val>
                                        </p:tav>
                                      </p:tavLst>
                                    </p:anim>
                                    <p:anim calcmode="lin" valueType="num">
                                      <p:cBhvr>
                                        <p:cTn id="37" dur="500" fill="hold"/>
                                        <p:tgtEl>
                                          <p:spTgt spid="33800"/>
                                        </p:tgtEl>
                                        <p:attrNameLst>
                                          <p:attrName>ppt_y</p:attrName>
                                        </p:attrNameLst>
                                      </p:cBhvr>
                                      <p:tavLst>
                                        <p:tav tm="0">
                                          <p:val>
                                            <p:strVal val="#ppt_y"/>
                                          </p:val>
                                        </p:tav>
                                        <p:tav tm="100000">
                                          <p:val>
                                            <p:strVal val="#ppt_y"/>
                                          </p:val>
                                        </p:tav>
                                      </p:tavLst>
                                    </p:anim>
                                    <p:anim calcmode="lin" valueType="num">
                                      <p:cBhvr>
                                        <p:cTn id="38" dur="500" fill="hold"/>
                                        <p:tgtEl>
                                          <p:spTgt spid="33800"/>
                                        </p:tgtEl>
                                        <p:attrNameLst>
                                          <p:attrName>ppt_w</p:attrName>
                                        </p:attrNameLst>
                                      </p:cBhvr>
                                      <p:tavLst>
                                        <p:tav tm="0">
                                          <p:val>
                                            <p:fltVal val="0"/>
                                          </p:val>
                                        </p:tav>
                                        <p:tav tm="100000">
                                          <p:val>
                                            <p:strVal val="#ppt_w"/>
                                          </p:val>
                                        </p:tav>
                                      </p:tavLst>
                                    </p:anim>
                                    <p:anim calcmode="lin" valueType="num">
                                      <p:cBhvr>
                                        <p:cTn id="39" dur="500" fill="hold"/>
                                        <p:tgtEl>
                                          <p:spTgt spid="33800"/>
                                        </p:tgtEl>
                                        <p:attrNameLst>
                                          <p:attrName>ppt_h</p:attrName>
                                        </p:attrNameLst>
                                      </p:cBhvr>
                                      <p:tavLst>
                                        <p:tav tm="0">
                                          <p:val>
                                            <p:strVal val="#ppt_h"/>
                                          </p:val>
                                        </p:tav>
                                        <p:tav tm="100000">
                                          <p:val>
                                            <p:strVal val="#ppt_h"/>
                                          </p:val>
                                        </p:tav>
                                      </p:tavLst>
                                    </p:anim>
                                  </p:childTnLst>
                                </p:cTn>
                              </p:par>
                            </p:childTnLst>
                          </p:cTn>
                        </p:par>
                        <p:par>
                          <p:cTn id="40" fill="hold" nodeType="afterGroup">
                            <p:stCondLst>
                              <p:cond delay="500"/>
                            </p:stCondLst>
                            <p:childTnLst>
                              <p:par>
                                <p:cTn id="41" presetID="17" presetClass="entr" presetSubtype="8" fill="hold" grpId="0" nodeType="afterEffect">
                                  <p:stCondLst>
                                    <p:cond delay="0"/>
                                  </p:stCondLst>
                                  <p:childTnLst>
                                    <p:set>
                                      <p:cBhvr>
                                        <p:cTn id="42" dur="1" fill="hold">
                                          <p:stCondLst>
                                            <p:cond delay="0"/>
                                          </p:stCondLst>
                                        </p:cTn>
                                        <p:tgtEl>
                                          <p:spTgt spid="33801"/>
                                        </p:tgtEl>
                                        <p:attrNameLst>
                                          <p:attrName>style.visibility</p:attrName>
                                        </p:attrNameLst>
                                      </p:cBhvr>
                                      <p:to>
                                        <p:strVal val="visible"/>
                                      </p:to>
                                    </p:set>
                                    <p:anim calcmode="lin" valueType="num">
                                      <p:cBhvr>
                                        <p:cTn id="43" dur="500" fill="hold"/>
                                        <p:tgtEl>
                                          <p:spTgt spid="33801"/>
                                        </p:tgtEl>
                                        <p:attrNameLst>
                                          <p:attrName>ppt_x</p:attrName>
                                        </p:attrNameLst>
                                      </p:cBhvr>
                                      <p:tavLst>
                                        <p:tav tm="0">
                                          <p:val>
                                            <p:strVal val="#ppt_x-#ppt_w/2"/>
                                          </p:val>
                                        </p:tav>
                                        <p:tav tm="100000">
                                          <p:val>
                                            <p:strVal val="#ppt_x"/>
                                          </p:val>
                                        </p:tav>
                                      </p:tavLst>
                                    </p:anim>
                                    <p:anim calcmode="lin" valueType="num">
                                      <p:cBhvr>
                                        <p:cTn id="44" dur="500" fill="hold"/>
                                        <p:tgtEl>
                                          <p:spTgt spid="33801"/>
                                        </p:tgtEl>
                                        <p:attrNameLst>
                                          <p:attrName>ppt_y</p:attrName>
                                        </p:attrNameLst>
                                      </p:cBhvr>
                                      <p:tavLst>
                                        <p:tav tm="0">
                                          <p:val>
                                            <p:strVal val="#ppt_y"/>
                                          </p:val>
                                        </p:tav>
                                        <p:tav tm="100000">
                                          <p:val>
                                            <p:strVal val="#ppt_y"/>
                                          </p:val>
                                        </p:tav>
                                      </p:tavLst>
                                    </p:anim>
                                    <p:anim calcmode="lin" valueType="num">
                                      <p:cBhvr>
                                        <p:cTn id="45" dur="500" fill="hold"/>
                                        <p:tgtEl>
                                          <p:spTgt spid="33801"/>
                                        </p:tgtEl>
                                        <p:attrNameLst>
                                          <p:attrName>ppt_w</p:attrName>
                                        </p:attrNameLst>
                                      </p:cBhvr>
                                      <p:tavLst>
                                        <p:tav tm="0">
                                          <p:val>
                                            <p:fltVal val="0"/>
                                          </p:val>
                                        </p:tav>
                                        <p:tav tm="100000">
                                          <p:val>
                                            <p:strVal val="#ppt_w"/>
                                          </p:val>
                                        </p:tav>
                                      </p:tavLst>
                                    </p:anim>
                                    <p:anim calcmode="lin" valueType="num">
                                      <p:cBhvr>
                                        <p:cTn id="46" dur="500" fill="hold"/>
                                        <p:tgtEl>
                                          <p:spTgt spid="33801"/>
                                        </p:tgtEl>
                                        <p:attrNameLst>
                                          <p:attrName>ppt_h</p:attrName>
                                        </p:attrNameLst>
                                      </p:cBhvr>
                                      <p:tavLst>
                                        <p:tav tm="0">
                                          <p:val>
                                            <p:strVal val="#ppt_h"/>
                                          </p:val>
                                        </p:tav>
                                        <p:tav tm="100000">
                                          <p:val>
                                            <p:strVal val="#ppt_h"/>
                                          </p:val>
                                        </p:tav>
                                      </p:tavLst>
                                    </p:anim>
                                  </p:childTnLst>
                                </p:cTn>
                              </p:par>
                            </p:childTnLst>
                          </p:cTn>
                        </p:par>
                        <p:par>
                          <p:cTn id="47" fill="hold" nodeType="afterGroup">
                            <p:stCondLst>
                              <p:cond delay="1000"/>
                            </p:stCondLst>
                            <p:childTnLst>
                              <p:par>
                                <p:cTn id="48" presetID="17" presetClass="entr" presetSubtype="8" fill="hold" grpId="0" nodeType="afterEffect">
                                  <p:stCondLst>
                                    <p:cond delay="0"/>
                                  </p:stCondLst>
                                  <p:childTnLst>
                                    <p:set>
                                      <p:cBhvr>
                                        <p:cTn id="49" dur="1" fill="hold">
                                          <p:stCondLst>
                                            <p:cond delay="0"/>
                                          </p:stCondLst>
                                        </p:cTn>
                                        <p:tgtEl>
                                          <p:spTgt spid="33802"/>
                                        </p:tgtEl>
                                        <p:attrNameLst>
                                          <p:attrName>style.visibility</p:attrName>
                                        </p:attrNameLst>
                                      </p:cBhvr>
                                      <p:to>
                                        <p:strVal val="visible"/>
                                      </p:to>
                                    </p:set>
                                    <p:anim calcmode="lin" valueType="num">
                                      <p:cBhvr>
                                        <p:cTn id="50" dur="500" fill="hold"/>
                                        <p:tgtEl>
                                          <p:spTgt spid="33802"/>
                                        </p:tgtEl>
                                        <p:attrNameLst>
                                          <p:attrName>ppt_x</p:attrName>
                                        </p:attrNameLst>
                                      </p:cBhvr>
                                      <p:tavLst>
                                        <p:tav tm="0">
                                          <p:val>
                                            <p:strVal val="#ppt_x-#ppt_w/2"/>
                                          </p:val>
                                        </p:tav>
                                        <p:tav tm="100000">
                                          <p:val>
                                            <p:strVal val="#ppt_x"/>
                                          </p:val>
                                        </p:tav>
                                      </p:tavLst>
                                    </p:anim>
                                    <p:anim calcmode="lin" valueType="num">
                                      <p:cBhvr>
                                        <p:cTn id="51" dur="500" fill="hold"/>
                                        <p:tgtEl>
                                          <p:spTgt spid="33802"/>
                                        </p:tgtEl>
                                        <p:attrNameLst>
                                          <p:attrName>ppt_y</p:attrName>
                                        </p:attrNameLst>
                                      </p:cBhvr>
                                      <p:tavLst>
                                        <p:tav tm="0">
                                          <p:val>
                                            <p:strVal val="#ppt_y"/>
                                          </p:val>
                                        </p:tav>
                                        <p:tav tm="100000">
                                          <p:val>
                                            <p:strVal val="#ppt_y"/>
                                          </p:val>
                                        </p:tav>
                                      </p:tavLst>
                                    </p:anim>
                                    <p:anim calcmode="lin" valueType="num">
                                      <p:cBhvr>
                                        <p:cTn id="52" dur="500" fill="hold"/>
                                        <p:tgtEl>
                                          <p:spTgt spid="33802"/>
                                        </p:tgtEl>
                                        <p:attrNameLst>
                                          <p:attrName>ppt_w</p:attrName>
                                        </p:attrNameLst>
                                      </p:cBhvr>
                                      <p:tavLst>
                                        <p:tav tm="0">
                                          <p:val>
                                            <p:fltVal val="0"/>
                                          </p:val>
                                        </p:tav>
                                        <p:tav tm="100000">
                                          <p:val>
                                            <p:strVal val="#ppt_w"/>
                                          </p:val>
                                        </p:tav>
                                      </p:tavLst>
                                    </p:anim>
                                    <p:anim calcmode="lin" valueType="num">
                                      <p:cBhvr>
                                        <p:cTn id="53" dur="500" fill="hold"/>
                                        <p:tgtEl>
                                          <p:spTgt spid="33802"/>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1500"/>
                            </p:stCondLst>
                            <p:childTnLst>
                              <p:par>
                                <p:cTn id="55" presetID="17" presetClass="entr" presetSubtype="8" fill="hold" grpId="0" nodeType="afterEffect">
                                  <p:stCondLst>
                                    <p:cond delay="0"/>
                                  </p:stCondLst>
                                  <p:childTnLst>
                                    <p:set>
                                      <p:cBhvr>
                                        <p:cTn id="56" dur="1" fill="hold">
                                          <p:stCondLst>
                                            <p:cond delay="0"/>
                                          </p:stCondLst>
                                        </p:cTn>
                                        <p:tgtEl>
                                          <p:spTgt spid="33803"/>
                                        </p:tgtEl>
                                        <p:attrNameLst>
                                          <p:attrName>style.visibility</p:attrName>
                                        </p:attrNameLst>
                                      </p:cBhvr>
                                      <p:to>
                                        <p:strVal val="visible"/>
                                      </p:to>
                                    </p:set>
                                    <p:anim calcmode="lin" valueType="num">
                                      <p:cBhvr>
                                        <p:cTn id="57" dur="500" fill="hold"/>
                                        <p:tgtEl>
                                          <p:spTgt spid="33803"/>
                                        </p:tgtEl>
                                        <p:attrNameLst>
                                          <p:attrName>ppt_x</p:attrName>
                                        </p:attrNameLst>
                                      </p:cBhvr>
                                      <p:tavLst>
                                        <p:tav tm="0">
                                          <p:val>
                                            <p:strVal val="#ppt_x-#ppt_w/2"/>
                                          </p:val>
                                        </p:tav>
                                        <p:tav tm="100000">
                                          <p:val>
                                            <p:strVal val="#ppt_x"/>
                                          </p:val>
                                        </p:tav>
                                      </p:tavLst>
                                    </p:anim>
                                    <p:anim calcmode="lin" valueType="num">
                                      <p:cBhvr>
                                        <p:cTn id="58" dur="500" fill="hold"/>
                                        <p:tgtEl>
                                          <p:spTgt spid="33803"/>
                                        </p:tgtEl>
                                        <p:attrNameLst>
                                          <p:attrName>ppt_y</p:attrName>
                                        </p:attrNameLst>
                                      </p:cBhvr>
                                      <p:tavLst>
                                        <p:tav tm="0">
                                          <p:val>
                                            <p:strVal val="#ppt_y"/>
                                          </p:val>
                                        </p:tav>
                                        <p:tav tm="100000">
                                          <p:val>
                                            <p:strVal val="#ppt_y"/>
                                          </p:val>
                                        </p:tav>
                                      </p:tavLst>
                                    </p:anim>
                                    <p:anim calcmode="lin" valueType="num">
                                      <p:cBhvr>
                                        <p:cTn id="59" dur="500" fill="hold"/>
                                        <p:tgtEl>
                                          <p:spTgt spid="33803"/>
                                        </p:tgtEl>
                                        <p:attrNameLst>
                                          <p:attrName>ppt_w</p:attrName>
                                        </p:attrNameLst>
                                      </p:cBhvr>
                                      <p:tavLst>
                                        <p:tav tm="0">
                                          <p:val>
                                            <p:fltVal val="0"/>
                                          </p:val>
                                        </p:tav>
                                        <p:tav tm="100000">
                                          <p:val>
                                            <p:strVal val="#ppt_w"/>
                                          </p:val>
                                        </p:tav>
                                      </p:tavLst>
                                    </p:anim>
                                    <p:anim calcmode="lin" valueType="num">
                                      <p:cBhvr>
                                        <p:cTn id="60" dur="500" fill="hold"/>
                                        <p:tgtEl>
                                          <p:spTgt spid="338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P spid="33794" grpId="0" animBg="1" autoUpdateAnimBg="0"/>
      <p:bldP spid="33800" grpId="0" animBg="1"/>
      <p:bldP spid="33801" grpId="0" animBg="1"/>
      <p:bldP spid="33802" grpId="0" animBg="1"/>
      <p:bldP spid="3380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668463" y="463550"/>
            <a:ext cx="6819900" cy="5943600"/>
          </a:xfrm>
          <a:prstGeom prst="rect">
            <a:avLst/>
          </a:prstGeom>
          <a:noFill/>
          <a:ln w="12700">
            <a:noFill/>
            <a:miter lim="800000"/>
            <a:headEnd/>
            <a:tailEnd/>
          </a:ln>
          <a:effectLst/>
        </p:spPr>
        <p:txBody>
          <a:bodyPr wrap="none" lIns="90487" tIns="44450" rIns="90487" bIns="44450">
            <a:spAutoFit/>
          </a:bodyPr>
          <a:lstStyle/>
          <a:p>
            <a:pPr algn="l">
              <a:defRPr/>
            </a:pPr>
            <a:r>
              <a:rPr lang="en-US" sz="9600" b="1" dirty="0">
                <a:solidFill>
                  <a:srgbClr val="00FF00"/>
                </a:solidFill>
                <a:effectLst>
                  <a:glow rad="101600">
                    <a:schemeClr val="bg2">
                      <a:alpha val="75000"/>
                    </a:schemeClr>
                  </a:glow>
                </a:effectLst>
                <a:latin typeface="Arial" pitchFamily="-107" charset="0"/>
                <a:ea typeface="+mn-ea"/>
                <a:cs typeface="+mn-cs"/>
              </a:rPr>
              <a:t>A </a:t>
            </a:r>
          </a:p>
          <a:p>
            <a:pPr algn="l">
              <a:defRPr/>
            </a:pPr>
            <a:r>
              <a:rPr lang="en-US" sz="9600" b="1" dirty="0">
                <a:solidFill>
                  <a:srgbClr val="00FF00"/>
                </a:solidFill>
                <a:effectLst>
                  <a:glow rad="101600">
                    <a:schemeClr val="bg2">
                      <a:alpha val="75000"/>
                    </a:schemeClr>
                  </a:glow>
                </a:effectLst>
                <a:latin typeface="Arial" pitchFamily="-107" charset="0"/>
                <a:ea typeface="+mn-ea"/>
                <a:cs typeface="+mn-cs"/>
              </a:rPr>
              <a:t>  J</a:t>
            </a:r>
            <a:r>
              <a:rPr lang="en-US" sz="9600" b="1" dirty="0">
                <a:solidFill>
                  <a:srgbClr val="FAFD00"/>
                </a:solidFill>
                <a:effectLst>
                  <a:glow rad="101600">
                    <a:schemeClr val="bg2">
                      <a:alpha val="75000"/>
                    </a:schemeClr>
                  </a:glow>
                </a:effectLst>
                <a:latin typeface="Arial" pitchFamily="-107" charset="0"/>
                <a:ea typeface="+mn-ea"/>
                <a:cs typeface="+mn-cs"/>
              </a:rPr>
              <a:t>UDGE </a:t>
            </a:r>
          </a:p>
          <a:p>
            <a:pPr algn="l">
              <a:defRPr/>
            </a:pPr>
            <a:r>
              <a:rPr lang="en-US" sz="9600" b="1" dirty="0">
                <a:solidFill>
                  <a:srgbClr val="00FF00"/>
                </a:solidFill>
                <a:effectLst>
                  <a:glow rad="101600">
                    <a:schemeClr val="bg2">
                      <a:alpha val="75000"/>
                    </a:schemeClr>
                  </a:glow>
                </a:effectLst>
                <a:latin typeface="Arial" pitchFamily="-107" charset="0"/>
                <a:ea typeface="+mn-ea"/>
                <a:cs typeface="+mn-cs"/>
              </a:rPr>
              <a:t>    M</a:t>
            </a:r>
            <a:r>
              <a:rPr lang="en-US" sz="9600" b="1" dirty="0">
                <a:solidFill>
                  <a:srgbClr val="FAFD00"/>
                </a:solidFill>
                <a:effectLst>
                  <a:glow rad="101600">
                    <a:schemeClr val="bg2">
                      <a:alpha val="75000"/>
                    </a:schemeClr>
                  </a:glow>
                </a:effectLst>
                <a:latin typeface="Arial" pitchFamily="-107" charset="0"/>
                <a:ea typeface="+mn-ea"/>
                <a:cs typeface="+mn-cs"/>
              </a:rPr>
              <a:t>UST </a:t>
            </a:r>
            <a:r>
              <a:rPr lang="en-US" sz="9600" b="1" dirty="0">
                <a:solidFill>
                  <a:srgbClr val="00FF00"/>
                </a:solidFill>
                <a:effectLst>
                  <a:glow rad="101600">
                    <a:schemeClr val="bg2">
                      <a:alpha val="75000"/>
                    </a:schemeClr>
                  </a:glow>
                </a:effectLst>
                <a:latin typeface="Arial" pitchFamily="-107" charset="0"/>
                <a:ea typeface="+mn-ea"/>
                <a:cs typeface="+mn-cs"/>
              </a:rPr>
              <a:t> </a:t>
            </a:r>
          </a:p>
          <a:p>
            <a:pPr algn="l">
              <a:defRPr/>
            </a:pPr>
            <a:r>
              <a:rPr lang="en-US" sz="9600" b="1" dirty="0">
                <a:solidFill>
                  <a:srgbClr val="00FF00"/>
                </a:solidFill>
                <a:effectLst>
                  <a:glow rad="101600">
                    <a:schemeClr val="bg2">
                      <a:alpha val="75000"/>
                    </a:schemeClr>
                  </a:glow>
                </a:effectLst>
                <a:latin typeface="Arial" pitchFamily="-107" charset="0"/>
                <a:ea typeface="+mn-ea"/>
                <a:cs typeface="+mn-cs"/>
              </a:rPr>
              <a:t>      J</a:t>
            </a:r>
            <a:r>
              <a:rPr lang="en-US" sz="9600" b="1" dirty="0">
                <a:solidFill>
                  <a:srgbClr val="FAFD00"/>
                </a:solidFill>
                <a:effectLst>
                  <a:glow rad="101600">
                    <a:schemeClr val="bg2">
                      <a:alpha val="75000"/>
                    </a:schemeClr>
                  </a:glow>
                </a:effectLst>
                <a:latin typeface="Arial" pitchFamily="-107" charset="0"/>
                <a:ea typeface="+mn-ea"/>
                <a:cs typeface="+mn-cs"/>
              </a:rPr>
              <a:t>UDGE!</a:t>
            </a:r>
          </a:p>
        </p:txBody>
      </p:sp>
      <p:sp>
        <p:nvSpPr>
          <p:cNvPr id="35843"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5844" name="Line 4"/>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3428"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3429" name="Text Box 14"/>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03430"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49</a:t>
            </a:r>
          </a:p>
        </p:txBody>
      </p:sp>
      <p:sp>
        <p:nvSpPr>
          <p:cNvPr id="103431" name="Text Box 18"/>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35859" name="AutoShape 19"/>
          <p:cNvSpPr>
            <a:spLocks noChangeArrowheads="1"/>
          </p:cNvSpPr>
          <p:nvPr/>
        </p:nvSpPr>
        <p:spPr bwMode="auto">
          <a:xfrm rot="20111265">
            <a:off x="2519363" y="309563"/>
            <a:ext cx="1379537" cy="6157912"/>
          </a:xfrm>
          <a:prstGeom prst="roundRect">
            <a:avLst>
              <a:gd name="adj" fmla="val 16667"/>
            </a:avLst>
          </a:prstGeom>
          <a:noFill/>
          <a:ln w="76200">
            <a:solidFill>
              <a:schemeClr val="tx1"/>
            </a:solidFill>
            <a:round/>
            <a:headEnd/>
            <a:tailEnd/>
          </a:ln>
          <a:effectLst>
            <a:outerShdw blurRad="63500" dist="153455" dir="1466637"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5860" name="AutoShape 20"/>
          <p:cNvSpPr>
            <a:spLocks noChangeArrowheads="1"/>
          </p:cNvSpPr>
          <p:nvPr/>
        </p:nvSpPr>
        <p:spPr bwMode="auto">
          <a:xfrm rot="20111265">
            <a:off x="2339975" y="171450"/>
            <a:ext cx="1749425" cy="6430963"/>
          </a:xfrm>
          <a:prstGeom prst="roundRect">
            <a:avLst>
              <a:gd name="adj" fmla="val 16667"/>
            </a:avLst>
          </a:prstGeom>
          <a:noFill/>
          <a:ln w="76200">
            <a:solidFill>
              <a:schemeClr val="tx1"/>
            </a:solidFill>
            <a:round/>
            <a:headEnd/>
            <a:tailEnd/>
          </a:ln>
          <a:effectLst>
            <a:outerShdw blurRad="63500" dist="153455" dir="1466637"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2" name="Title 1"/>
          <p:cNvSpPr>
            <a:spLocks noGrp="1"/>
          </p:cNvSpPr>
          <p:nvPr>
            <p:ph type="ctrTitle"/>
          </p:nvPr>
        </p:nvSpPr>
        <p:spPr>
          <a:xfrm>
            <a:off x="5494338" y="612775"/>
            <a:ext cx="3122612" cy="3478213"/>
          </a:xfrm>
        </p:spPr>
        <p:txBody>
          <a:bodyPr wrap="square" lIns="91440" tIns="45720" rIns="91440" bIns="45720" numCol="1" anchor="t" anchorCtr="0" compatLnSpc="1">
            <a:prstTxWarp prst="textNoShape">
              <a:avLst/>
            </a:prstTxWarp>
          </a:bodyPr>
          <a:lstStyle/>
          <a:p>
            <a:pPr algn="r">
              <a:defRPr/>
            </a:pPr>
            <a:r>
              <a:rPr lang="en-US" sz="3200" b="1">
                <a:latin typeface="Radhika-PC" charset="0"/>
                <a:ea typeface="ＭＳ Ｐゴシック" charset="0"/>
                <a:cs typeface="ＭＳ Ｐゴシック" charset="0"/>
              </a:rPr>
              <a:t>විනිශ්චයකරුවෙක් විනිශ්චය කල යුතුමය</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5859"/>
                                        </p:tgtEl>
                                        <p:attrNameLst>
                                          <p:attrName>style.visibility</p:attrName>
                                        </p:attrNameLst>
                                      </p:cBhvr>
                                      <p:to>
                                        <p:strVal val="visible"/>
                                      </p:to>
                                    </p:set>
                                    <p:animEffect transition="in" filter="wipe(up)">
                                      <p:cBhvr>
                                        <p:cTn id="7" dur="2000"/>
                                        <p:tgtEl>
                                          <p:spTgt spid="35859"/>
                                        </p:tgtEl>
                                      </p:cBhvr>
                                    </p:animEffect>
                                  </p:childTnLst>
                                </p:cTn>
                              </p:par>
                            </p:childTnLst>
                          </p:cTn>
                        </p:par>
                        <p:par>
                          <p:cTn id="8" fill="hold" nodeType="afterGroup">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5860"/>
                                        </p:tgtEl>
                                        <p:attrNameLst>
                                          <p:attrName>style.visibility</p:attrName>
                                        </p:attrNameLst>
                                      </p:cBhvr>
                                      <p:to>
                                        <p:strVal val="visible"/>
                                      </p:to>
                                    </p:set>
                                    <p:animEffect transition="in" filter="wipe(up)">
                                      <p:cBhvr>
                                        <p:cTn id="11" dur="2000"/>
                                        <p:tgtEl>
                                          <p:spTgt spid="35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9" grpId="0" animBg="1"/>
      <p:bldP spid="358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13314" name="Group 3"/>
          <p:cNvGrpSpPr>
            <a:grpSpLocks/>
          </p:cNvGrpSpPr>
          <p:nvPr/>
        </p:nvGrpSpPr>
        <p:grpSpPr bwMode="auto">
          <a:xfrm>
            <a:off x="76200" y="5435600"/>
            <a:ext cx="8596313" cy="1346200"/>
            <a:chOff x="48" y="3424"/>
            <a:chExt cx="5415" cy="848"/>
          </a:xfrm>
        </p:grpSpPr>
        <p:sp>
          <p:nvSpPr>
            <p:cNvPr id="13" name="Text Box 4"/>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en-US" sz="1200" b="1">
                <a:solidFill>
                  <a:schemeClr val="tx1"/>
                </a:solidFill>
                <a:effectLst>
                  <a:outerShdw blurRad="38100" dist="38100" dir="2700000" algn="tl">
                    <a:srgbClr val="000000"/>
                  </a:outerShdw>
                </a:effectLst>
                <a:latin typeface="Times New Roman" pitchFamily="-107" charset="0"/>
                <a:ea typeface="+mn-ea"/>
                <a:cs typeface="+mn-cs"/>
              </a:endParaRPr>
            </a:p>
          </p:txBody>
        </p:sp>
        <p:sp>
          <p:nvSpPr>
            <p:cNvPr id="14" name="Text Box 5"/>
            <p:cNvSpPr txBox="1">
              <a:spLocks noChangeArrowheads="1"/>
            </p:cNvSpPr>
            <p:nvPr/>
          </p:nvSpPr>
          <p:spPr bwMode="auto">
            <a:xfrm>
              <a:off x="409" y="3424"/>
              <a:ext cx="5054" cy="543"/>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b="1" i="1" smtClean="0">
                  <a:solidFill>
                    <a:srgbClr val="FAFD00"/>
                  </a:solidFill>
                  <a:latin typeface="Times New Roman" charset="0"/>
                </a:rPr>
                <a:t>A Presentation of The Bible…Basically Ministries International Inc.</a:t>
              </a:r>
            </a:p>
            <a:p>
              <a:pPr>
                <a:spcBef>
                  <a:spcPct val="50000"/>
                </a:spcBef>
                <a:defRPr/>
              </a:pPr>
              <a:r>
                <a:rPr lang="en-US" sz="2000" b="1" i="1" smtClean="0">
                  <a:solidFill>
                    <a:srgbClr val="FAFD00"/>
                  </a:solidFill>
                  <a:latin typeface="Times New Roman" charset="0"/>
                </a:rPr>
                <a:t>Fort Worth, Texas</a:t>
              </a:r>
              <a:endParaRPr lang="en-US" sz="1800" b="1" smtClean="0">
                <a:solidFill>
                  <a:srgbClr val="FAFD00"/>
                </a:solidFill>
                <a:latin typeface="Times New Roman" charset="0"/>
              </a:endParaRPr>
            </a:p>
          </p:txBody>
        </p:sp>
        <p:sp>
          <p:nvSpPr>
            <p:cNvPr id="15" name="Text Box 6"/>
            <p:cNvSpPr txBox="1">
              <a:spLocks noChangeArrowheads="1"/>
            </p:cNvSpPr>
            <p:nvPr/>
          </p:nvSpPr>
          <p:spPr bwMode="auto">
            <a:xfrm>
              <a:off x="1957" y="3866"/>
              <a:ext cx="1871"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lgn="l">
                <a:spcBef>
                  <a:spcPct val="50000"/>
                </a:spcBef>
                <a:defRPr/>
              </a:pPr>
              <a:r>
                <a:rPr lang="en-US" sz="2000">
                  <a:solidFill>
                    <a:srgbClr val="FFFB0C"/>
                  </a:solidFill>
                  <a:latin typeface="Helvetica" pitchFamily="-107" charset="0"/>
                  <a:ea typeface="+mn-ea"/>
                  <a:cs typeface="+mn-cs"/>
                </a:rPr>
                <a:t>www.biblebasically.com</a:t>
              </a:r>
            </a:p>
          </p:txBody>
        </p:sp>
      </p:grpSp>
      <p:sp>
        <p:nvSpPr>
          <p:cNvPr id="13315"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3316" name="Text Box 8"/>
          <p:cNvSpPr txBox="1">
            <a:spLocks noChangeArrowheads="1"/>
          </p:cNvSpPr>
          <p:nvPr/>
        </p:nvSpPr>
        <p:spPr bwMode="auto">
          <a:xfrm>
            <a:off x="481013" y="6545263"/>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8" name="Text Box 11"/>
          <p:cNvSpPr txBox="1">
            <a:spLocks noChangeArrowheads="1"/>
          </p:cNvSpPr>
          <p:nvPr/>
        </p:nvSpPr>
        <p:spPr bwMode="auto">
          <a:xfrm>
            <a:off x="2155825" y="198438"/>
            <a:ext cx="4718050" cy="366712"/>
          </a:xfrm>
          <a:prstGeom prst="rect">
            <a:avLst/>
          </a:prstGeom>
          <a:noFill/>
          <a:ln w="12700">
            <a:noFill/>
            <a:miter lim="800000"/>
            <a:headEnd/>
            <a:tailEnd/>
          </a:ln>
          <a:effectLst>
            <a:outerShdw blurRad="63500" dist="50800" algn="ctr" rotWithShape="0">
              <a:schemeClr val="bg2">
                <a:alpha val="74998"/>
              </a:schemeClr>
            </a:outerShdw>
          </a:effectLst>
        </p:spPr>
        <p:txBody>
          <a:bodyPr>
            <a:spAutoFit/>
          </a:bodyPr>
          <a:lstStyle/>
          <a:p>
            <a:pPr>
              <a:spcBef>
                <a:spcPct val="50000"/>
              </a:spcBef>
              <a:defRPr/>
            </a:pPr>
            <a:r>
              <a:rPr lang="en-US" sz="1800" b="1" dirty="0">
                <a:solidFill>
                  <a:srgbClr val="FFFF00"/>
                </a:solidFill>
                <a:latin typeface="Arial" pitchFamily="-107" charset="0"/>
                <a:ea typeface="+mn-ea"/>
                <a:cs typeface="+mn-cs"/>
              </a:rPr>
              <a:t>VERSION 9.65</a:t>
            </a:r>
          </a:p>
        </p:txBody>
      </p:sp>
      <p:sp>
        <p:nvSpPr>
          <p:cNvPr id="19" name="Rectangle 30"/>
          <p:cNvSpPr>
            <a:spLocks noChangeArrowheads="1"/>
          </p:cNvSpPr>
          <p:nvPr/>
        </p:nvSpPr>
        <p:spPr bwMode="auto">
          <a:xfrm>
            <a:off x="7583488"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20" name="Rectangle 31"/>
          <p:cNvSpPr>
            <a:spLocks noChangeArrowheads="1"/>
          </p:cNvSpPr>
          <p:nvPr/>
        </p:nvSpPr>
        <p:spPr bwMode="auto">
          <a:xfrm>
            <a:off x="8129588" y="6523038"/>
            <a:ext cx="339725" cy="247650"/>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01</a:t>
            </a:r>
          </a:p>
        </p:txBody>
      </p:sp>
      <p:pic>
        <p:nvPicPr>
          <p:cNvPr id="13320" name="Picture 2" descr="BACKG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11"/>
          <p:cNvSpPr txBox="1">
            <a:spLocks noChangeArrowheads="1"/>
          </p:cNvSpPr>
          <p:nvPr/>
        </p:nvSpPr>
        <p:spPr bwMode="auto">
          <a:xfrm>
            <a:off x="-20638" y="1671638"/>
            <a:ext cx="9144001" cy="2554287"/>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8000" b="1" dirty="0" smtClean="0">
                <a:solidFill>
                  <a:srgbClr val="FFFF00"/>
                </a:solidFill>
                <a:effectLst>
                  <a:outerShdw blurRad="38100" dist="38100" dir="2700000" algn="tl">
                    <a:srgbClr val="000000"/>
                  </a:outerShdw>
                </a:effectLst>
                <a:latin typeface="Radhika-PC" charset="0"/>
              </a:rPr>
              <a:t>මූලික ලෙසට </a:t>
            </a:r>
          </a:p>
          <a:p>
            <a:pPr>
              <a:defRPr/>
            </a:pPr>
            <a:r>
              <a:rPr lang="en-US" sz="8000" b="1" dirty="0" smtClean="0">
                <a:solidFill>
                  <a:srgbClr val="FFFF00"/>
                </a:solidFill>
                <a:effectLst>
                  <a:outerShdw blurRad="38100" dist="38100" dir="2700000" algn="tl">
                    <a:srgbClr val="000000"/>
                  </a:outerShdw>
                </a:effectLst>
                <a:latin typeface="Radhika-PC" charset="0"/>
              </a:rPr>
              <a:t>බයිබලය</a:t>
            </a:r>
            <a:endParaRPr lang="en-US" sz="16600" b="1" dirty="0" smtClean="0">
              <a:solidFill>
                <a:srgbClr val="FFFF00"/>
              </a:solidFill>
              <a:effectLst>
                <a:outerShdw blurRad="38100" dist="38100" dir="2700000" algn="tl">
                  <a:srgbClr val="000000"/>
                </a:outerShdw>
              </a:effectLst>
              <a:latin typeface="Kosher-Normal" charset="0"/>
            </a:endParaRPr>
          </a:p>
        </p:txBody>
      </p:sp>
      <p:sp>
        <p:nvSpPr>
          <p:cNvPr id="13322" name="Text Box 8"/>
          <p:cNvSpPr txBox="1">
            <a:spLocks noChangeArrowheads="1"/>
          </p:cNvSpPr>
          <p:nvPr/>
        </p:nvSpPr>
        <p:spPr bwMode="auto">
          <a:xfrm>
            <a:off x="0" y="6364288"/>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b="1">
                <a:solidFill>
                  <a:srgbClr val="FFFFFF"/>
                </a:solidFill>
                <a:ea typeface="Gulim" charset="0"/>
                <a:cs typeface="Gulim" charset="0"/>
              </a:rPr>
              <a:t>©2004 TBBMI</a:t>
            </a:r>
          </a:p>
        </p:txBody>
      </p:sp>
      <p:sp>
        <p:nvSpPr>
          <p:cNvPr id="13323" name="Rectangle 9"/>
          <p:cNvSpPr>
            <a:spLocks noChangeArrowheads="1"/>
          </p:cNvSpPr>
          <p:nvPr/>
        </p:nvSpPr>
        <p:spPr bwMode="auto">
          <a:xfrm>
            <a:off x="8178800" y="6346825"/>
            <a:ext cx="647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r">
              <a:spcBef>
                <a:spcPct val="50000"/>
              </a:spcBef>
            </a:pPr>
            <a:r>
              <a:rPr lang="en-US" altLang="ko-KR" sz="1000" b="1">
                <a:solidFill>
                  <a:srgbClr val="FFFFFF"/>
                </a:solidFill>
                <a:ea typeface="Gulim" charset="0"/>
                <a:cs typeface="Gulim" charset="0"/>
              </a:rPr>
              <a:t>9.65.01.</a:t>
            </a:r>
          </a:p>
        </p:txBody>
      </p:sp>
      <p:sp>
        <p:nvSpPr>
          <p:cNvPr id="13324" name="Text Box 10"/>
          <p:cNvSpPr txBox="1">
            <a:spLocks noChangeArrowheads="1"/>
          </p:cNvSpPr>
          <p:nvPr/>
        </p:nvSpPr>
        <p:spPr bwMode="auto">
          <a:xfrm>
            <a:off x="17305338" y="654685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sz="1000" b="1">
                <a:solidFill>
                  <a:srgbClr val="FFFFFF"/>
                </a:solidFill>
                <a:ea typeface="Gulim" charset="0"/>
                <a:cs typeface="Gulim" charset="0"/>
              </a:rPr>
              <a:t>01</a:t>
            </a:r>
          </a:p>
        </p:txBody>
      </p:sp>
      <p:sp>
        <p:nvSpPr>
          <p:cNvPr id="26" name="Text Box 5"/>
          <p:cNvSpPr txBox="1">
            <a:spLocks noChangeArrowheads="1"/>
          </p:cNvSpPr>
          <p:nvPr/>
        </p:nvSpPr>
        <p:spPr bwMode="auto">
          <a:xfrm>
            <a:off x="649288" y="5170488"/>
            <a:ext cx="8023225" cy="701675"/>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b="1" i="1" smtClean="0">
                <a:solidFill>
                  <a:srgbClr val="FAFD00"/>
                </a:solidFill>
                <a:latin typeface="Times New Roman" charset="0"/>
              </a:rPr>
              <a:t>A Presentation of The Bible…Basically Ministries International Inc.                Fort Worth, Texas</a:t>
            </a:r>
            <a:endParaRPr lang="en-US" sz="1800" b="1" smtClean="0">
              <a:solidFill>
                <a:srgbClr val="FAFD00"/>
              </a:solidFill>
              <a:latin typeface="Times New Roman" charset="0"/>
            </a:endParaRPr>
          </a:p>
        </p:txBody>
      </p:sp>
      <p:sp>
        <p:nvSpPr>
          <p:cNvPr id="27" name="Text Box 6"/>
          <p:cNvSpPr txBox="1">
            <a:spLocks noChangeArrowheads="1"/>
          </p:cNvSpPr>
          <p:nvPr/>
        </p:nvSpPr>
        <p:spPr bwMode="auto">
          <a:xfrm>
            <a:off x="3259138" y="6024563"/>
            <a:ext cx="3081337" cy="396875"/>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lgn="l">
              <a:spcBef>
                <a:spcPct val="50000"/>
              </a:spcBef>
              <a:defRPr/>
            </a:pPr>
            <a:r>
              <a:rPr lang="en-US" sz="2000" dirty="0">
                <a:solidFill>
                  <a:srgbClr val="FFFB0C"/>
                </a:solidFill>
                <a:latin typeface="Helvetica" pitchFamily="-107" charset="0"/>
                <a:ea typeface="+mn-ea"/>
                <a:cs typeface="+mn-cs"/>
              </a:rPr>
              <a:t>www.biblebasically.com</a:t>
            </a:r>
          </a:p>
        </p:txBody>
      </p:sp>
      <p:sp>
        <p:nvSpPr>
          <p:cNvPr id="13327" name="Rectangle 9"/>
          <p:cNvSpPr>
            <a:spLocks noChangeArrowheads="1"/>
          </p:cNvSpPr>
          <p:nvPr/>
        </p:nvSpPr>
        <p:spPr bwMode="auto">
          <a:xfrm>
            <a:off x="8637588" y="6346825"/>
            <a:ext cx="327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l">
              <a:spcBef>
                <a:spcPct val="50000"/>
              </a:spcBef>
            </a:pPr>
            <a:r>
              <a:rPr lang="en-US" altLang="ko-KR" sz="1000" b="1">
                <a:solidFill>
                  <a:srgbClr val="FFFFFF"/>
                </a:solidFill>
                <a:ea typeface="Gulim" charset="0"/>
                <a:cs typeface="Gulim" charset="0"/>
              </a:rPr>
              <a:t>05</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508" name="Rectangle 12"/>
          <p:cNvSpPr>
            <a:spLocks noChangeArrowheads="1"/>
          </p:cNvSpPr>
          <p:nvPr/>
        </p:nvSpPr>
        <p:spPr bwMode="auto">
          <a:xfrm>
            <a:off x="615950" y="4629150"/>
            <a:ext cx="7778750" cy="949325"/>
          </a:xfrm>
          <a:prstGeom prst="rect">
            <a:avLst/>
          </a:prstGeom>
          <a:noFill/>
          <a:ln w="12700">
            <a:noFill/>
            <a:miter lim="800000"/>
            <a:headEnd/>
            <a:tailEnd/>
          </a:ln>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r>
              <a:rPr lang="en-US" sz="5400" b="1">
                <a:solidFill>
                  <a:schemeClr val="tx1"/>
                </a:solidFill>
                <a:effectLst>
                  <a:outerShdw blurRad="38100" dist="38100" dir="2700000" algn="tl">
                    <a:srgbClr val="000000"/>
                  </a:outerShdw>
                </a:effectLst>
                <a:latin typeface="Times" charset="0"/>
              </a:rPr>
              <a:t> </a:t>
            </a:r>
            <a:r>
              <a:rPr lang="en-US" sz="5400" b="1">
                <a:solidFill>
                  <a:schemeClr val="tx1"/>
                </a:solidFill>
                <a:effectLst>
                  <a:outerShdw blurRad="38100" dist="38100" dir="2700000" algn="tl">
                    <a:srgbClr val="000000"/>
                  </a:outerShdw>
                </a:effectLst>
              </a:rPr>
              <a:t>J</a:t>
            </a:r>
            <a:r>
              <a:rPr lang="en-US" sz="5400" b="1">
                <a:solidFill>
                  <a:srgbClr val="00FF00"/>
                </a:solidFill>
                <a:effectLst>
                  <a:outerShdw blurRad="38100" dist="38100" dir="2700000" algn="tl">
                    <a:srgbClr val="000000"/>
                  </a:outerShdw>
                </a:effectLst>
              </a:rPr>
              <a:t> </a:t>
            </a:r>
            <a:r>
              <a:rPr lang="en-US" sz="4400" b="1">
                <a:solidFill>
                  <a:srgbClr val="FF5511"/>
                </a:solidFill>
                <a:effectLst>
                  <a:outerShdw blurRad="38100" dist="38100" dir="2700000" algn="tl">
                    <a:srgbClr val="000000"/>
                  </a:outerShdw>
                </a:effectLst>
              </a:rPr>
              <a:t>OSHUA (</a:t>
            </a:r>
            <a:r>
              <a:rPr lang="en-US" sz="4400">
                <a:solidFill>
                  <a:srgbClr val="FF5511"/>
                </a:solidFill>
                <a:latin typeface="Radhika-PC" charset="0"/>
              </a:rPr>
              <a:t>යොෂුවා</a:t>
            </a:r>
            <a:r>
              <a:rPr lang="en-US" sz="4400" b="1">
                <a:solidFill>
                  <a:srgbClr val="FF5511"/>
                </a:solidFill>
                <a:effectLst>
                  <a:outerShdw blurRad="38100" dist="38100" dir="2700000" algn="tl">
                    <a:srgbClr val="000000"/>
                  </a:outerShdw>
                </a:effectLst>
              </a:rPr>
              <a:t>)</a:t>
            </a:r>
            <a:endParaRPr lang="en-US" sz="4400">
              <a:solidFill>
                <a:srgbClr val="FF5008"/>
              </a:solidFill>
              <a:effectLst>
                <a:outerShdw blurRad="38100" dist="38100" dir="2700000" algn="tl">
                  <a:srgbClr val="000000"/>
                </a:outerShdw>
              </a:effectLst>
              <a:latin typeface="Times" charset="0"/>
            </a:endParaRPr>
          </a:p>
        </p:txBody>
      </p:sp>
      <p:sp>
        <p:nvSpPr>
          <p:cNvPr id="106509" name="Rectangle 13"/>
          <p:cNvSpPr>
            <a:spLocks noChangeArrowheads="1"/>
          </p:cNvSpPr>
          <p:nvPr/>
        </p:nvSpPr>
        <p:spPr bwMode="auto">
          <a:xfrm>
            <a:off x="615950" y="3762375"/>
            <a:ext cx="7778750" cy="831850"/>
          </a:xfrm>
          <a:prstGeom prst="rect">
            <a:avLst/>
          </a:prstGeom>
          <a:noFill/>
          <a:ln w="12700">
            <a:noFill/>
            <a:miter lim="800000"/>
            <a:headEnd/>
            <a:tailEnd/>
          </a:ln>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r>
              <a:rPr lang="en-US" sz="5400" b="1">
                <a:solidFill>
                  <a:schemeClr val="tx1"/>
                </a:solidFill>
                <a:effectLst>
                  <a:outerShdw blurRad="38100" dist="38100" dir="2700000" algn="tl">
                    <a:srgbClr val="000000"/>
                  </a:outerShdw>
                </a:effectLst>
              </a:rPr>
              <a:t>M</a:t>
            </a:r>
            <a:r>
              <a:rPr lang="en-US" sz="5400" b="1">
                <a:solidFill>
                  <a:srgbClr val="00FF00"/>
                </a:solidFill>
                <a:effectLst>
                  <a:outerShdw blurRad="38100" dist="38100" dir="2700000" algn="tl">
                    <a:srgbClr val="000000"/>
                  </a:outerShdw>
                </a:effectLst>
              </a:rPr>
              <a:t> </a:t>
            </a:r>
            <a:r>
              <a:rPr lang="en-US" sz="4400" b="1">
                <a:solidFill>
                  <a:srgbClr val="FF5511"/>
                </a:solidFill>
                <a:effectLst>
                  <a:outerShdw blurRad="38100" dist="38100" dir="2700000" algn="tl">
                    <a:srgbClr val="000000"/>
                  </a:outerShdw>
                </a:effectLst>
              </a:rPr>
              <a:t>OSES (</a:t>
            </a:r>
            <a:r>
              <a:rPr lang="en-US" sz="4400">
                <a:solidFill>
                  <a:srgbClr val="FF5511"/>
                </a:solidFill>
                <a:latin typeface="Radhika-PC" charset="0"/>
              </a:rPr>
              <a:t>මෝසෙස්</a:t>
            </a:r>
            <a:r>
              <a:rPr lang="en-US" sz="4400" b="1">
                <a:solidFill>
                  <a:srgbClr val="FF5511"/>
                </a:solidFill>
                <a:effectLst>
                  <a:outerShdw blurRad="38100" dist="38100" dir="2700000" algn="tl">
                    <a:srgbClr val="000000"/>
                  </a:outerShdw>
                </a:effectLst>
              </a:rPr>
              <a:t>)</a:t>
            </a:r>
            <a:endParaRPr lang="en-US" sz="4400" b="1">
              <a:solidFill>
                <a:srgbClr val="FF5008"/>
              </a:solidFill>
              <a:effectLst>
                <a:outerShdw blurRad="38100" dist="38100" dir="2700000" algn="tl">
                  <a:srgbClr val="000000"/>
                </a:outerShdw>
              </a:effectLst>
            </a:endParaRPr>
          </a:p>
        </p:txBody>
      </p:sp>
      <p:sp>
        <p:nvSpPr>
          <p:cNvPr id="106510" name="Rectangle 14"/>
          <p:cNvSpPr>
            <a:spLocks noChangeArrowheads="1"/>
          </p:cNvSpPr>
          <p:nvPr/>
        </p:nvSpPr>
        <p:spPr bwMode="auto">
          <a:xfrm>
            <a:off x="615950" y="2792413"/>
            <a:ext cx="8027988" cy="1017587"/>
          </a:xfrm>
          <a:prstGeom prst="rect">
            <a:avLst/>
          </a:prstGeom>
          <a:noFill/>
          <a:ln w="12700">
            <a:noFill/>
            <a:miter lim="800000"/>
            <a:headEnd/>
            <a:tailEnd/>
          </a:ln>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r>
              <a:rPr lang="en-US" sz="5400" b="1" dirty="0">
                <a:solidFill>
                  <a:schemeClr val="tx1"/>
                </a:solidFill>
                <a:effectLst>
                  <a:outerShdw blurRad="38100" dist="38100" dir="2700000" algn="tl">
                    <a:srgbClr val="000000"/>
                  </a:outerShdw>
                </a:effectLst>
              </a:rPr>
              <a:t> J</a:t>
            </a:r>
            <a:r>
              <a:rPr lang="en-US" sz="5400" b="1" dirty="0">
                <a:solidFill>
                  <a:srgbClr val="00FF00"/>
                </a:solidFill>
                <a:effectLst>
                  <a:outerShdw blurRad="38100" dist="38100" dir="2700000" algn="tl">
                    <a:srgbClr val="000000"/>
                  </a:outerShdw>
                </a:effectLst>
              </a:rPr>
              <a:t> </a:t>
            </a:r>
            <a:r>
              <a:rPr lang="en-US" sz="4400" b="1" dirty="0">
                <a:solidFill>
                  <a:srgbClr val="FF5511"/>
                </a:solidFill>
                <a:effectLst>
                  <a:outerShdw blurRad="38100" dist="38100" dir="2700000" algn="tl">
                    <a:srgbClr val="000000"/>
                  </a:outerShdw>
                </a:effectLst>
              </a:rPr>
              <a:t>OSEPH (</a:t>
            </a:r>
            <a:r>
              <a:rPr lang="en-US" sz="4400" dirty="0" err="1">
                <a:solidFill>
                  <a:srgbClr val="FF5511"/>
                </a:solidFill>
                <a:latin typeface="Radhika-PC" charset="0"/>
              </a:rPr>
              <a:t>යෝසෙප්</a:t>
            </a:r>
            <a:r>
              <a:rPr lang="en-US" sz="4400" b="1" dirty="0">
                <a:solidFill>
                  <a:srgbClr val="FF5511"/>
                </a:solidFill>
                <a:effectLst>
                  <a:outerShdw blurRad="38100" dist="38100" dir="2700000" algn="tl">
                    <a:srgbClr val="000000"/>
                  </a:outerShdw>
                </a:effectLst>
              </a:rPr>
              <a:t>)</a:t>
            </a:r>
            <a:endParaRPr lang="en-US" sz="4400" b="1" dirty="0">
              <a:solidFill>
                <a:srgbClr val="FF5008"/>
              </a:solidFill>
              <a:effectLst>
                <a:outerShdw blurRad="38100" dist="38100" dir="2700000" algn="tl">
                  <a:srgbClr val="000000"/>
                </a:outerShdw>
              </a:effectLst>
            </a:endParaRPr>
          </a:p>
        </p:txBody>
      </p:sp>
      <p:sp>
        <p:nvSpPr>
          <p:cNvPr id="106511" name="Rectangle 15"/>
          <p:cNvSpPr>
            <a:spLocks noChangeArrowheads="1"/>
          </p:cNvSpPr>
          <p:nvPr/>
        </p:nvSpPr>
        <p:spPr bwMode="auto">
          <a:xfrm>
            <a:off x="615950" y="1925638"/>
            <a:ext cx="8896350" cy="876300"/>
          </a:xfrm>
          <a:prstGeom prst="rect">
            <a:avLst/>
          </a:prstGeom>
          <a:noFill/>
          <a:ln w="12700">
            <a:noFill/>
            <a:miter lim="800000"/>
            <a:headEnd/>
            <a:tailEnd/>
          </a:ln>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r>
              <a:rPr lang="en-US" sz="5400" b="1" dirty="0">
                <a:solidFill>
                  <a:schemeClr val="tx1"/>
                </a:solidFill>
                <a:effectLst>
                  <a:outerShdw blurRad="38100" dist="38100" dir="2700000" algn="tl">
                    <a:srgbClr val="000000"/>
                  </a:outerShdw>
                </a:effectLst>
              </a:rPr>
              <a:t>A</a:t>
            </a:r>
            <a:r>
              <a:rPr lang="en-US" sz="5400" b="1" dirty="0">
                <a:solidFill>
                  <a:srgbClr val="00FF00"/>
                </a:solidFill>
                <a:effectLst>
                  <a:outerShdw blurRad="38100" dist="38100" dir="2700000" algn="tl">
                    <a:srgbClr val="000000"/>
                  </a:outerShdw>
                </a:effectLst>
              </a:rPr>
              <a:t> </a:t>
            </a:r>
            <a:r>
              <a:rPr lang="en-US" sz="4400" b="1" dirty="0">
                <a:solidFill>
                  <a:srgbClr val="FF5511"/>
                </a:solidFill>
                <a:effectLst>
                  <a:outerShdw blurRad="38100" dist="38100" dir="2700000" algn="tl">
                    <a:srgbClr val="000000"/>
                  </a:outerShdw>
                </a:effectLst>
              </a:rPr>
              <a:t>BRAHAM (</a:t>
            </a:r>
            <a:r>
              <a:rPr lang="en-US" sz="4400" dirty="0" err="1">
                <a:solidFill>
                  <a:srgbClr val="FF5511"/>
                </a:solidFill>
                <a:latin typeface="Radhika-PC" charset="0"/>
              </a:rPr>
              <a:t>ආබ්‍රහම්</a:t>
            </a:r>
            <a:r>
              <a:rPr lang="en-US" sz="4400" b="1" dirty="0">
                <a:solidFill>
                  <a:srgbClr val="FF5511"/>
                </a:solidFill>
                <a:effectLst>
                  <a:outerShdw blurRad="38100" dist="38100" dir="2700000" algn="tl">
                    <a:srgbClr val="000000"/>
                  </a:outerShdw>
                </a:effectLst>
              </a:rPr>
              <a:t>)</a:t>
            </a:r>
            <a:endParaRPr lang="en-US" sz="4400" b="1" dirty="0">
              <a:solidFill>
                <a:srgbClr val="FF5008"/>
              </a:solidFill>
              <a:effectLst>
                <a:outerShdw blurRad="38100" dist="38100" dir="2700000" algn="tl">
                  <a:srgbClr val="000000"/>
                </a:outerShdw>
              </a:effectLst>
            </a:endParaRPr>
          </a:p>
        </p:txBody>
      </p:sp>
      <p:sp>
        <p:nvSpPr>
          <p:cNvPr id="106498" name="Rectangle 2"/>
          <p:cNvSpPr>
            <a:spLocks noGrp="1" noChangeArrowheads="1"/>
          </p:cNvSpPr>
          <p:nvPr>
            <p:ph type="title"/>
          </p:nvPr>
        </p:nvSpPr>
        <p:spPr bwMode="auto">
          <a:xfrm>
            <a:off x="1022350" y="609600"/>
            <a:ext cx="7772400" cy="114300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4800" dirty="0" err="1">
                <a:solidFill>
                  <a:srgbClr val="FFFF00"/>
                </a:solidFill>
                <a:latin typeface="Radhika-PC" charset="0"/>
                <a:ea typeface="ＭＳ Ｐゴシック" charset="0"/>
                <a:cs typeface="ＭＳ Ｐゴシック" charset="0"/>
              </a:rPr>
              <a:t>මිනිසුන්</a:t>
            </a:r>
            <a:r>
              <a:rPr lang="en-US" sz="4800" dirty="0">
                <a:solidFill>
                  <a:srgbClr val="FFFF00"/>
                </a:solidFill>
                <a:latin typeface="Radhika-PC" charset="0"/>
                <a:ea typeface="ＭＳ Ｐゴシック" charset="0"/>
                <a:cs typeface="ＭＳ Ｐゴシック" charset="0"/>
              </a:rPr>
              <a:t> 4 </a:t>
            </a:r>
            <a:r>
              <a:rPr lang="en-US" sz="4800" dirty="0" err="1">
                <a:solidFill>
                  <a:srgbClr val="FFFF00"/>
                </a:solidFill>
                <a:latin typeface="Radhika-PC" charset="0"/>
                <a:ea typeface="ＭＳ Ｐゴシック" charset="0"/>
                <a:cs typeface="ＭＳ Ｐゴシック" charset="0"/>
              </a:rPr>
              <a:t>දෙනාඃ</a:t>
            </a:r>
            <a:endParaRPr lang="en-US" sz="4800" dirty="0">
              <a:solidFill>
                <a:srgbClr val="FFFF00"/>
              </a:solidFill>
              <a:latin typeface="Times" charset="0"/>
              <a:ea typeface="ＭＳ Ｐゴシック" charset="0"/>
              <a:cs typeface="ＭＳ Ｐゴシック" charset="0"/>
            </a:endParaRPr>
          </a:p>
        </p:txBody>
      </p:sp>
      <p:sp>
        <p:nvSpPr>
          <p:cNvPr id="106500"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106501" name="Line 5"/>
          <p:cNvSpPr>
            <a:spLocks noChangeShapeType="1"/>
          </p:cNvSpPr>
          <p:nvPr/>
        </p:nvSpPr>
        <p:spPr bwMode="auto">
          <a:xfrm>
            <a:off x="8890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04" name="Oval 8"/>
          <p:cNvSpPr>
            <a:spLocks noChangeArrowheads="1"/>
          </p:cNvSpPr>
          <p:nvPr/>
        </p:nvSpPr>
        <p:spPr bwMode="auto">
          <a:xfrm>
            <a:off x="2393950" y="1960563"/>
            <a:ext cx="865188"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sz="2000" b="1">
              <a:latin typeface="Times New Roman" pitchFamily="-107" charset="0"/>
              <a:ea typeface="+mn-ea"/>
              <a:cs typeface="+mn-cs"/>
            </a:endParaRPr>
          </a:p>
        </p:txBody>
      </p:sp>
      <p:sp>
        <p:nvSpPr>
          <p:cNvPr id="106505" name="Oval 9"/>
          <p:cNvSpPr>
            <a:spLocks noChangeArrowheads="1"/>
          </p:cNvSpPr>
          <p:nvPr/>
        </p:nvSpPr>
        <p:spPr bwMode="auto">
          <a:xfrm>
            <a:off x="2393950" y="2862263"/>
            <a:ext cx="865188"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06" name="Oval 10"/>
          <p:cNvSpPr>
            <a:spLocks noChangeArrowheads="1"/>
          </p:cNvSpPr>
          <p:nvPr/>
        </p:nvSpPr>
        <p:spPr bwMode="auto">
          <a:xfrm>
            <a:off x="2393950" y="3770313"/>
            <a:ext cx="865188"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07" name="Oval 11"/>
          <p:cNvSpPr>
            <a:spLocks noChangeArrowheads="1"/>
          </p:cNvSpPr>
          <p:nvPr/>
        </p:nvSpPr>
        <p:spPr bwMode="auto">
          <a:xfrm>
            <a:off x="2368550" y="4678363"/>
            <a:ext cx="865188"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18" name="Text Box 22"/>
          <p:cNvSpPr txBox="1">
            <a:spLocks noChangeArrowheads="1"/>
          </p:cNvSpPr>
          <p:nvPr/>
        </p:nvSpPr>
        <p:spPr bwMode="auto">
          <a:xfrm rot="19656597">
            <a:off x="68263" y="5386388"/>
            <a:ext cx="1925637" cy="427037"/>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nSpc>
                <a:spcPct val="55000"/>
              </a:lnSpc>
              <a:spcBef>
                <a:spcPct val="50000"/>
              </a:spcBef>
              <a:defRPr/>
            </a:pPr>
            <a:r>
              <a:rPr lang="en-US" sz="4000" b="1">
                <a:solidFill>
                  <a:srgbClr val="FFFF00"/>
                </a:solidFill>
                <a:latin typeface="Comic Sans MS" pitchFamily="-107" charset="0"/>
                <a:ea typeface="+mn-ea"/>
                <a:cs typeface="+mn-cs"/>
              </a:rPr>
              <a:t>J</a:t>
            </a:r>
            <a:r>
              <a:rPr lang="en-US" sz="4000" b="1">
                <a:solidFill>
                  <a:srgbClr val="00CC00"/>
                </a:solidFill>
                <a:latin typeface="Comic Sans MS" pitchFamily="-107" charset="0"/>
                <a:ea typeface="+mn-ea"/>
                <a:cs typeface="+mn-cs"/>
              </a:rPr>
              <a:t>UDGE</a:t>
            </a:r>
          </a:p>
        </p:txBody>
      </p:sp>
      <p:sp>
        <p:nvSpPr>
          <p:cNvPr id="106519" name="Text Box 23"/>
          <p:cNvSpPr txBox="1">
            <a:spLocks noChangeArrowheads="1"/>
          </p:cNvSpPr>
          <p:nvPr/>
        </p:nvSpPr>
        <p:spPr bwMode="auto">
          <a:xfrm rot="19656597">
            <a:off x="152400" y="4467225"/>
            <a:ext cx="1933575" cy="427038"/>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nSpc>
                <a:spcPct val="55000"/>
              </a:lnSpc>
              <a:spcBef>
                <a:spcPct val="50000"/>
              </a:spcBef>
              <a:defRPr/>
            </a:pPr>
            <a:r>
              <a:rPr lang="en-US" sz="4000" b="1">
                <a:solidFill>
                  <a:srgbClr val="00CC00"/>
                </a:solidFill>
                <a:latin typeface="Comic Sans MS" pitchFamily="-107" charset="0"/>
                <a:ea typeface="+mn-ea"/>
                <a:cs typeface="+mn-cs"/>
              </a:rPr>
              <a:t> </a:t>
            </a:r>
            <a:r>
              <a:rPr lang="en-US" sz="4000" b="1">
                <a:solidFill>
                  <a:srgbClr val="FFFF00"/>
                </a:solidFill>
                <a:latin typeface="Comic Sans MS" pitchFamily="-107" charset="0"/>
                <a:ea typeface="+mn-ea"/>
                <a:cs typeface="+mn-cs"/>
              </a:rPr>
              <a:t>M</a:t>
            </a:r>
            <a:r>
              <a:rPr lang="en-US" sz="4000" b="1">
                <a:solidFill>
                  <a:srgbClr val="00CC00"/>
                </a:solidFill>
                <a:latin typeface="Comic Sans MS" pitchFamily="-107" charset="0"/>
                <a:ea typeface="+mn-ea"/>
                <a:cs typeface="+mn-cs"/>
              </a:rPr>
              <a:t>UST</a:t>
            </a:r>
          </a:p>
        </p:txBody>
      </p:sp>
      <p:sp>
        <p:nvSpPr>
          <p:cNvPr id="106520" name="Text Box 24"/>
          <p:cNvSpPr txBox="1">
            <a:spLocks noChangeArrowheads="1"/>
          </p:cNvSpPr>
          <p:nvPr/>
        </p:nvSpPr>
        <p:spPr bwMode="auto">
          <a:xfrm rot="19656597">
            <a:off x="58738" y="3624263"/>
            <a:ext cx="1925637" cy="427037"/>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nSpc>
                <a:spcPct val="55000"/>
              </a:lnSpc>
              <a:spcBef>
                <a:spcPct val="50000"/>
              </a:spcBef>
              <a:defRPr/>
            </a:pPr>
            <a:r>
              <a:rPr lang="en-US" sz="4000" b="1">
                <a:solidFill>
                  <a:srgbClr val="FFFF00"/>
                </a:solidFill>
                <a:latin typeface="Comic Sans MS" pitchFamily="-107" charset="0"/>
                <a:ea typeface="+mn-ea"/>
                <a:cs typeface="+mn-cs"/>
              </a:rPr>
              <a:t>J</a:t>
            </a:r>
            <a:r>
              <a:rPr lang="en-US" sz="4000" b="1">
                <a:solidFill>
                  <a:srgbClr val="00CC00"/>
                </a:solidFill>
                <a:latin typeface="Comic Sans MS" pitchFamily="-107" charset="0"/>
                <a:ea typeface="+mn-ea"/>
                <a:cs typeface="+mn-cs"/>
              </a:rPr>
              <a:t>UDGE</a:t>
            </a:r>
          </a:p>
        </p:txBody>
      </p:sp>
      <p:sp>
        <p:nvSpPr>
          <p:cNvPr id="106521" name="Text Box 25"/>
          <p:cNvSpPr txBox="1">
            <a:spLocks noChangeArrowheads="1"/>
          </p:cNvSpPr>
          <p:nvPr/>
        </p:nvSpPr>
        <p:spPr bwMode="auto">
          <a:xfrm rot="19656597">
            <a:off x="1376363" y="2330450"/>
            <a:ext cx="555625" cy="427038"/>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nSpc>
                <a:spcPct val="55000"/>
              </a:lnSpc>
              <a:spcBef>
                <a:spcPct val="50000"/>
              </a:spcBef>
              <a:defRPr/>
            </a:pPr>
            <a:r>
              <a:rPr lang="en-US" sz="4000" b="1">
                <a:solidFill>
                  <a:srgbClr val="FFFF00"/>
                </a:solidFill>
                <a:latin typeface="Comic Sans MS" pitchFamily="-107" charset="0"/>
                <a:ea typeface="+mn-ea"/>
                <a:cs typeface="+mn-cs"/>
              </a:rPr>
              <a:t>A</a:t>
            </a:r>
          </a:p>
        </p:txBody>
      </p:sp>
      <p:sp>
        <p:nvSpPr>
          <p:cNvPr id="105488"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5489" name="Text Box 28"/>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b="1">
              <a:solidFill>
                <a:srgbClr val="FFFFFF"/>
              </a:solidFill>
            </a:endParaRPr>
          </a:p>
        </p:txBody>
      </p:sp>
      <p:sp>
        <p:nvSpPr>
          <p:cNvPr id="105490" name="Text Box 3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50</a:t>
            </a:r>
          </a:p>
        </p:txBody>
      </p:sp>
      <p:sp>
        <p:nvSpPr>
          <p:cNvPr id="105491" name="Text Box 31"/>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a:solidFill>
                  <a:srgbClr val="FFFFFF"/>
                </a:solidFill>
              </a:rPr>
              <a:t>8</a:t>
            </a:r>
          </a:p>
        </p:txBody>
      </p:sp>
      <p:sp>
        <p:nvSpPr>
          <p:cNvPr id="105492" name="Text Box 33"/>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500" fill="hold"/>
                                        <p:tgtEl>
                                          <p:spTgt spid="106498"/>
                                        </p:tgtEl>
                                        <p:attrNameLst>
                                          <p:attrName>ppt_x</p:attrName>
                                        </p:attrNameLst>
                                      </p:cBhvr>
                                      <p:tavLst>
                                        <p:tav tm="0">
                                          <p:val>
                                            <p:strVal val="0-#ppt_w/2"/>
                                          </p:val>
                                        </p:tav>
                                        <p:tav tm="100000">
                                          <p:val>
                                            <p:strVal val="#ppt_x"/>
                                          </p:val>
                                        </p:tav>
                                      </p:tavLst>
                                    </p:anim>
                                    <p:anim calcmode="lin" valueType="num">
                                      <p:cBhvr additive="base">
                                        <p:cTn id="8" dur="500" fill="hold"/>
                                        <p:tgtEl>
                                          <p:spTgt spid="1064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6511">
                                            <p:txEl>
                                              <p:pRg st="0" end="0"/>
                                            </p:txEl>
                                          </p:spTgt>
                                        </p:tgtEl>
                                        <p:attrNameLst>
                                          <p:attrName>style.visibility</p:attrName>
                                        </p:attrNameLst>
                                      </p:cBhvr>
                                      <p:to>
                                        <p:strVal val="visible"/>
                                      </p:to>
                                    </p:set>
                                    <p:animEffect transition="in" filter="fade">
                                      <p:cBhvr>
                                        <p:cTn id="13" dur="1000"/>
                                        <p:tgtEl>
                                          <p:spTgt spid="10651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6510">
                                            <p:txEl>
                                              <p:pRg st="0" end="0"/>
                                            </p:txEl>
                                          </p:spTgt>
                                        </p:tgtEl>
                                        <p:attrNameLst>
                                          <p:attrName>style.visibility</p:attrName>
                                        </p:attrNameLst>
                                      </p:cBhvr>
                                      <p:to>
                                        <p:strVal val="visible"/>
                                      </p:to>
                                    </p:set>
                                    <p:animEffect transition="in" filter="fade">
                                      <p:cBhvr>
                                        <p:cTn id="18" dur="1000"/>
                                        <p:tgtEl>
                                          <p:spTgt spid="106510">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6509">
                                            <p:txEl>
                                              <p:pRg st="0" end="0"/>
                                            </p:txEl>
                                          </p:spTgt>
                                        </p:tgtEl>
                                        <p:attrNameLst>
                                          <p:attrName>style.visibility</p:attrName>
                                        </p:attrNameLst>
                                      </p:cBhvr>
                                      <p:to>
                                        <p:strVal val="visible"/>
                                      </p:to>
                                    </p:set>
                                    <p:animEffect transition="in" filter="fade">
                                      <p:cBhvr>
                                        <p:cTn id="23" dur="1000"/>
                                        <p:tgtEl>
                                          <p:spTgt spid="106509">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6508">
                                            <p:txEl>
                                              <p:pRg st="0" end="0"/>
                                            </p:txEl>
                                          </p:spTgt>
                                        </p:tgtEl>
                                        <p:attrNameLst>
                                          <p:attrName>style.visibility</p:attrName>
                                        </p:attrNameLst>
                                      </p:cBhvr>
                                      <p:to>
                                        <p:strVal val="visible"/>
                                      </p:to>
                                    </p:set>
                                    <p:animEffect transition="in" filter="fade">
                                      <p:cBhvr>
                                        <p:cTn id="28" dur="1000"/>
                                        <p:tgtEl>
                                          <p:spTgt spid="106508">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06521"/>
                                        </p:tgtEl>
                                        <p:attrNameLst>
                                          <p:attrName>style.visibility</p:attrName>
                                        </p:attrNameLst>
                                      </p:cBhvr>
                                      <p:to>
                                        <p:strVal val="visible"/>
                                      </p:to>
                                    </p:set>
                                    <p:anim calcmode="lin" valueType="num">
                                      <p:cBhvr>
                                        <p:cTn id="33" dur="500" fill="hold"/>
                                        <p:tgtEl>
                                          <p:spTgt spid="106521"/>
                                        </p:tgtEl>
                                        <p:attrNameLst>
                                          <p:attrName>ppt_w</p:attrName>
                                        </p:attrNameLst>
                                      </p:cBhvr>
                                      <p:tavLst>
                                        <p:tav tm="0">
                                          <p:val>
                                            <p:fltVal val="0"/>
                                          </p:val>
                                        </p:tav>
                                        <p:tav tm="100000">
                                          <p:val>
                                            <p:strVal val="#ppt_w"/>
                                          </p:val>
                                        </p:tav>
                                      </p:tavLst>
                                    </p:anim>
                                    <p:anim calcmode="lin" valueType="num">
                                      <p:cBhvr>
                                        <p:cTn id="34" dur="500" fill="hold"/>
                                        <p:tgtEl>
                                          <p:spTgt spid="106521"/>
                                        </p:tgtEl>
                                        <p:attrNameLst>
                                          <p:attrName>ppt_h</p:attrName>
                                        </p:attrNameLst>
                                      </p:cBhvr>
                                      <p:tavLst>
                                        <p:tav tm="0">
                                          <p:val>
                                            <p:fltVal val="0"/>
                                          </p:val>
                                        </p:tav>
                                        <p:tav tm="100000">
                                          <p:val>
                                            <p:strVal val="#ppt_h"/>
                                          </p:val>
                                        </p:tav>
                                      </p:tavLst>
                                    </p:anim>
                                    <p:anim calcmode="lin" valueType="num">
                                      <p:cBhvr>
                                        <p:cTn id="35" dur="500" fill="hold"/>
                                        <p:tgtEl>
                                          <p:spTgt spid="106521"/>
                                        </p:tgtEl>
                                        <p:attrNameLst>
                                          <p:attrName>ppt_x</p:attrName>
                                        </p:attrNameLst>
                                      </p:cBhvr>
                                      <p:tavLst>
                                        <p:tav tm="0">
                                          <p:val>
                                            <p:fltVal val="0.5"/>
                                          </p:val>
                                        </p:tav>
                                        <p:tav tm="100000">
                                          <p:val>
                                            <p:strVal val="#ppt_x"/>
                                          </p:val>
                                        </p:tav>
                                      </p:tavLst>
                                    </p:anim>
                                    <p:anim calcmode="lin" valueType="num">
                                      <p:cBhvr>
                                        <p:cTn id="36" dur="500" fill="hold"/>
                                        <p:tgtEl>
                                          <p:spTgt spid="106521"/>
                                        </p:tgtEl>
                                        <p:attrNameLst>
                                          <p:attrName>ppt_y</p:attrName>
                                        </p:attrNameLst>
                                      </p:cBhvr>
                                      <p:tavLst>
                                        <p:tav tm="0">
                                          <p:val>
                                            <p:fltVal val="0.5"/>
                                          </p:val>
                                        </p:tav>
                                        <p:tav tm="100000">
                                          <p:val>
                                            <p:strVal val="#ppt_y"/>
                                          </p:val>
                                        </p:tav>
                                      </p:tavLst>
                                    </p:anim>
                                  </p:childTnLst>
                                </p:cTn>
                              </p:par>
                            </p:childTnLst>
                          </p:cTn>
                        </p:par>
                        <p:par>
                          <p:cTn id="37" fill="hold" nodeType="afterGroup">
                            <p:stCondLst>
                              <p:cond delay="500"/>
                            </p:stCondLst>
                            <p:childTnLst>
                              <p:par>
                                <p:cTn id="38" presetID="23" presetClass="entr" presetSubtype="528" fill="hold" grpId="0" nodeType="afterEffect">
                                  <p:stCondLst>
                                    <p:cond delay="100"/>
                                  </p:stCondLst>
                                  <p:childTnLst>
                                    <p:set>
                                      <p:cBhvr>
                                        <p:cTn id="39" dur="1" fill="hold">
                                          <p:stCondLst>
                                            <p:cond delay="0"/>
                                          </p:stCondLst>
                                        </p:cTn>
                                        <p:tgtEl>
                                          <p:spTgt spid="106504"/>
                                        </p:tgtEl>
                                        <p:attrNameLst>
                                          <p:attrName>style.visibility</p:attrName>
                                        </p:attrNameLst>
                                      </p:cBhvr>
                                      <p:to>
                                        <p:strVal val="visible"/>
                                      </p:to>
                                    </p:set>
                                    <p:anim calcmode="lin" valueType="num">
                                      <p:cBhvr>
                                        <p:cTn id="40" dur="500" fill="hold"/>
                                        <p:tgtEl>
                                          <p:spTgt spid="106504"/>
                                        </p:tgtEl>
                                        <p:attrNameLst>
                                          <p:attrName>ppt_w</p:attrName>
                                        </p:attrNameLst>
                                      </p:cBhvr>
                                      <p:tavLst>
                                        <p:tav tm="0">
                                          <p:val>
                                            <p:fltVal val="0"/>
                                          </p:val>
                                        </p:tav>
                                        <p:tav tm="100000">
                                          <p:val>
                                            <p:strVal val="#ppt_w"/>
                                          </p:val>
                                        </p:tav>
                                      </p:tavLst>
                                    </p:anim>
                                    <p:anim calcmode="lin" valueType="num">
                                      <p:cBhvr>
                                        <p:cTn id="41" dur="500" fill="hold"/>
                                        <p:tgtEl>
                                          <p:spTgt spid="106504"/>
                                        </p:tgtEl>
                                        <p:attrNameLst>
                                          <p:attrName>ppt_h</p:attrName>
                                        </p:attrNameLst>
                                      </p:cBhvr>
                                      <p:tavLst>
                                        <p:tav tm="0">
                                          <p:val>
                                            <p:fltVal val="0"/>
                                          </p:val>
                                        </p:tav>
                                        <p:tav tm="100000">
                                          <p:val>
                                            <p:strVal val="#ppt_h"/>
                                          </p:val>
                                        </p:tav>
                                      </p:tavLst>
                                    </p:anim>
                                    <p:anim calcmode="lin" valueType="num">
                                      <p:cBhvr>
                                        <p:cTn id="42" dur="500" fill="hold"/>
                                        <p:tgtEl>
                                          <p:spTgt spid="106504"/>
                                        </p:tgtEl>
                                        <p:attrNameLst>
                                          <p:attrName>ppt_x</p:attrName>
                                        </p:attrNameLst>
                                      </p:cBhvr>
                                      <p:tavLst>
                                        <p:tav tm="0">
                                          <p:val>
                                            <p:fltVal val="0.5"/>
                                          </p:val>
                                        </p:tav>
                                        <p:tav tm="100000">
                                          <p:val>
                                            <p:strVal val="#ppt_x"/>
                                          </p:val>
                                        </p:tav>
                                      </p:tavLst>
                                    </p:anim>
                                    <p:anim calcmode="lin" valueType="num">
                                      <p:cBhvr>
                                        <p:cTn id="43" dur="500" fill="hold"/>
                                        <p:tgtEl>
                                          <p:spTgt spid="106504"/>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106520"/>
                                        </p:tgtEl>
                                        <p:attrNameLst>
                                          <p:attrName>style.visibility</p:attrName>
                                        </p:attrNameLst>
                                      </p:cBhvr>
                                      <p:to>
                                        <p:strVal val="visible"/>
                                      </p:to>
                                    </p:set>
                                    <p:anim calcmode="lin" valueType="num">
                                      <p:cBhvr>
                                        <p:cTn id="48" dur="500" fill="hold"/>
                                        <p:tgtEl>
                                          <p:spTgt spid="106520"/>
                                        </p:tgtEl>
                                        <p:attrNameLst>
                                          <p:attrName>ppt_w</p:attrName>
                                        </p:attrNameLst>
                                      </p:cBhvr>
                                      <p:tavLst>
                                        <p:tav tm="0">
                                          <p:val>
                                            <p:fltVal val="0"/>
                                          </p:val>
                                        </p:tav>
                                        <p:tav tm="100000">
                                          <p:val>
                                            <p:strVal val="#ppt_w"/>
                                          </p:val>
                                        </p:tav>
                                      </p:tavLst>
                                    </p:anim>
                                    <p:anim calcmode="lin" valueType="num">
                                      <p:cBhvr>
                                        <p:cTn id="49" dur="500" fill="hold"/>
                                        <p:tgtEl>
                                          <p:spTgt spid="106520"/>
                                        </p:tgtEl>
                                        <p:attrNameLst>
                                          <p:attrName>ppt_h</p:attrName>
                                        </p:attrNameLst>
                                      </p:cBhvr>
                                      <p:tavLst>
                                        <p:tav tm="0">
                                          <p:val>
                                            <p:fltVal val="0"/>
                                          </p:val>
                                        </p:tav>
                                        <p:tav tm="100000">
                                          <p:val>
                                            <p:strVal val="#ppt_h"/>
                                          </p:val>
                                        </p:tav>
                                      </p:tavLst>
                                    </p:anim>
                                    <p:anim calcmode="lin" valueType="num">
                                      <p:cBhvr>
                                        <p:cTn id="50" dur="500" fill="hold"/>
                                        <p:tgtEl>
                                          <p:spTgt spid="106520"/>
                                        </p:tgtEl>
                                        <p:attrNameLst>
                                          <p:attrName>ppt_x</p:attrName>
                                        </p:attrNameLst>
                                      </p:cBhvr>
                                      <p:tavLst>
                                        <p:tav tm="0">
                                          <p:val>
                                            <p:fltVal val="0.5"/>
                                          </p:val>
                                        </p:tav>
                                        <p:tav tm="100000">
                                          <p:val>
                                            <p:strVal val="#ppt_x"/>
                                          </p:val>
                                        </p:tav>
                                      </p:tavLst>
                                    </p:anim>
                                    <p:anim calcmode="lin" valueType="num">
                                      <p:cBhvr>
                                        <p:cTn id="51" dur="500" fill="hold"/>
                                        <p:tgtEl>
                                          <p:spTgt spid="106520"/>
                                        </p:tgtEl>
                                        <p:attrNameLst>
                                          <p:attrName>ppt_y</p:attrName>
                                        </p:attrNameLst>
                                      </p:cBhvr>
                                      <p:tavLst>
                                        <p:tav tm="0">
                                          <p:val>
                                            <p:fltVal val="0.5"/>
                                          </p:val>
                                        </p:tav>
                                        <p:tav tm="100000">
                                          <p:val>
                                            <p:strVal val="#ppt_y"/>
                                          </p:val>
                                        </p:tav>
                                      </p:tavLst>
                                    </p:anim>
                                  </p:childTnLst>
                                </p:cTn>
                              </p:par>
                            </p:childTnLst>
                          </p:cTn>
                        </p:par>
                        <p:par>
                          <p:cTn id="52" fill="hold" nodeType="afterGroup">
                            <p:stCondLst>
                              <p:cond delay="500"/>
                            </p:stCondLst>
                            <p:childTnLst>
                              <p:par>
                                <p:cTn id="53" presetID="23" presetClass="entr" presetSubtype="528" fill="hold" grpId="0" nodeType="afterEffect">
                                  <p:stCondLst>
                                    <p:cond delay="100"/>
                                  </p:stCondLst>
                                  <p:childTnLst>
                                    <p:set>
                                      <p:cBhvr>
                                        <p:cTn id="54" dur="1" fill="hold">
                                          <p:stCondLst>
                                            <p:cond delay="0"/>
                                          </p:stCondLst>
                                        </p:cTn>
                                        <p:tgtEl>
                                          <p:spTgt spid="106505"/>
                                        </p:tgtEl>
                                        <p:attrNameLst>
                                          <p:attrName>style.visibility</p:attrName>
                                        </p:attrNameLst>
                                      </p:cBhvr>
                                      <p:to>
                                        <p:strVal val="visible"/>
                                      </p:to>
                                    </p:set>
                                    <p:anim calcmode="lin" valueType="num">
                                      <p:cBhvr>
                                        <p:cTn id="55" dur="500" fill="hold"/>
                                        <p:tgtEl>
                                          <p:spTgt spid="106505"/>
                                        </p:tgtEl>
                                        <p:attrNameLst>
                                          <p:attrName>ppt_w</p:attrName>
                                        </p:attrNameLst>
                                      </p:cBhvr>
                                      <p:tavLst>
                                        <p:tav tm="0">
                                          <p:val>
                                            <p:fltVal val="0"/>
                                          </p:val>
                                        </p:tav>
                                        <p:tav tm="100000">
                                          <p:val>
                                            <p:strVal val="#ppt_w"/>
                                          </p:val>
                                        </p:tav>
                                      </p:tavLst>
                                    </p:anim>
                                    <p:anim calcmode="lin" valueType="num">
                                      <p:cBhvr>
                                        <p:cTn id="56" dur="500" fill="hold"/>
                                        <p:tgtEl>
                                          <p:spTgt spid="106505"/>
                                        </p:tgtEl>
                                        <p:attrNameLst>
                                          <p:attrName>ppt_h</p:attrName>
                                        </p:attrNameLst>
                                      </p:cBhvr>
                                      <p:tavLst>
                                        <p:tav tm="0">
                                          <p:val>
                                            <p:fltVal val="0"/>
                                          </p:val>
                                        </p:tav>
                                        <p:tav tm="100000">
                                          <p:val>
                                            <p:strVal val="#ppt_h"/>
                                          </p:val>
                                        </p:tav>
                                      </p:tavLst>
                                    </p:anim>
                                    <p:anim calcmode="lin" valueType="num">
                                      <p:cBhvr>
                                        <p:cTn id="57" dur="500" fill="hold"/>
                                        <p:tgtEl>
                                          <p:spTgt spid="106505"/>
                                        </p:tgtEl>
                                        <p:attrNameLst>
                                          <p:attrName>ppt_x</p:attrName>
                                        </p:attrNameLst>
                                      </p:cBhvr>
                                      <p:tavLst>
                                        <p:tav tm="0">
                                          <p:val>
                                            <p:fltVal val="0.5"/>
                                          </p:val>
                                        </p:tav>
                                        <p:tav tm="100000">
                                          <p:val>
                                            <p:strVal val="#ppt_x"/>
                                          </p:val>
                                        </p:tav>
                                      </p:tavLst>
                                    </p:anim>
                                    <p:anim calcmode="lin" valueType="num">
                                      <p:cBhvr>
                                        <p:cTn id="58" dur="500" fill="hold"/>
                                        <p:tgtEl>
                                          <p:spTgt spid="106505"/>
                                        </p:tgtEl>
                                        <p:attrNameLst>
                                          <p:attrName>ppt_y</p:attrName>
                                        </p:attrNameLst>
                                      </p:cBhvr>
                                      <p:tavLst>
                                        <p:tav tm="0">
                                          <p:val>
                                            <p:fltVal val="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106519"/>
                                        </p:tgtEl>
                                        <p:attrNameLst>
                                          <p:attrName>style.visibility</p:attrName>
                                        </p:attrNameLst>
                                      </p:cBhvr>
                                      <p:to>
                                        <p:strVal val="visible"/>
                                      </p:to>
                                    </p:set>
                                    <p:anim calcmode="lin" valueType="num">
                                      <p:cBhvr>
                                        <p:cTn id="63" dur="500" fill="hold"/>
                                        <p:tgtEl>
                                          <p:spTgt spid="106519"/>
                                        </p:tgtEl>
                                        <p:attrNameLst>
                                          <p:attrName>ppt_w</p:attrName>
                                        </p:attrNameLst>
                                      </p:cBhvr>
                                      <p:tavLst>
                                        <p:tav tm="0">
                                          <p:val>
                                            <p:fltVal val="0"/>
                                          </p:val>
                                        </p:tav>
                                        <p:tav tm="100000">
                                          <p:val>
                                            <p:strVal val="#ppt_w"/>
                                          </p:val>
                                        </p:tav>
                                      </p:tavLst>
                                    </p:anim>
                                    <p:anim calcmode="lin" valueType="num">
                                      <p:cBhvr>
                                        <p:cTn id="64" dur="500" fill="hold"/>
                                        <p:tgtEl>
                                          <p:spTgt spid="106519"/>
                                        </p:tgtEl>
                                        <p:attrNameLst>
                                          <p:attrName>ppt_h</p:attrName>
                                        </p:attrNameLst>
                                      </p:cBhvr>
                                      <p:tavLst>
                                        <p:tav tm="0">
                                          <p:val>
                                            <p:fltVal val="0"/>
                                          </p:val>
                                        </p:tav>
                                        <p:tav tm="100000">
                                          <p:val>
                                            <p:strVal val="#ppt_h"/>
                                          </p:val>
                                        </p:tav>
                                      </p:tavLst>
                                    </p:anim>
                                    <p:anim calcmode="lin" valueType="num">
                                      <p:cBhvr>
                                        <p:cTn id="65" dur="500" fill="hold"/>
                                        <p:tgtEl>
                                          <p:spTgt spid="106519"/>
                                        </p:tgtEl>
                                        <p:attrNameLst>
                                          <p:attrName>ppt_x</p:attrName>
                                        </p:attrNameLst>
                                      </p:cBhvr>
                                      <p:tavLst>
                                        <p:tav tm="0">
                                          <p:val>
                                            <p:fltVal val="0.5"/>
                                          </p:val>
                                        </p:tav>
                                        <p:tav tm="100000">
                                          <p:val>
                                            <p:strVal val="#ppt_x"/>
                                          </p:val>
                                        </p:tav>
                                      </p:tavLst>
                                    </p:anim>
                                    <p:anim calcmode="lin" valueType="num">
                                      <p:cBhvr>
                                        <p:cTn id="66" dur="500" fill="hold"/>
                                        <p:tgtEl>
                                          <p:spTgt spid="106519"/>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500"/>
                            </p:stCondLst>
                            <p:childTnLst>
                              <p:par>
                                <p:cTn id="68" presetID="23" presetClass="entr" presetSubtype="528" fill="hold" grpId="0" nodeType="afterEffect">
                                  <p:stCondLst>
                                    <p:cond delay="100"/>
                                  </p:stCondLst>
                                  <p:childTnLst>
                                    <p:set>
                                      <p:cBhvr>
                                        <p:cTn id="69" dur="1" fill="hold">
                                          <p:stCondLst>
                                            <p:cond delay="0"/>
                                          </p:stCondLst>
                                        </p:cTn>
                                        <p:tgtEl>
                                          <p:spTgt spid="106506"/>
                                        </p:tgtEl>
                                        <p:attrNameLst>
                                          <p:attrName>style.visibility</p:attrName>
                                        </p:attrNameLst>
                                      </p:cBhvr>
                                      <p:to>
                                        <p:strVal val="visible"/>
                                      </p:to>
                                    </p:set>
                                    <p:anim calcmode="lin" valueType="num">
                                      <p:cBhvr>
                                        <p:cTn id="70" dur="500" fill="hold"/>
                                        <p:tgtEl>
                                          <p:spTgt spid="106506"/>
                                        </p:tgtEl>
                                        <p:attrNameLst>
                                          <p:attrName>ppt_w</p:attrName>
                                        </p:attrNameLst>
                                      </p:cBhvr>
                                      <p:tavLst>
                                        <p:tav tm="0">
                                          <p:val>
                                            <p:fltVal val="0"/>
                                          </p:val>
                                        </p:tav>
                                        <p:tav tm="100000">
                                          <p:val>
                                            <p:strVal val="#ppt_w"/>
                                          </p:val>
                                        </p:tav>
                                      </p:tavLst>
                                    </p:anim>
                                    <p:anim calcmode="lin" valueType="num">
                                      <p:cBhvr>
                                        <p:cTn id="71" dur="500" fill="hold"/>
                                        <p:tgtEl>
                                          <p:spTgt spid="106506"/>
                                        </p:tgtEl>
                                        <p:attrNameLst>
                                          <p:attrName>ppt_h</p:attrName>
                                        </p:attrNameLst>
                                      </p:cBhvr>
                                      <p:tavLst>
                                        <p:tav tm="0">
                                          <p:val>
                                            <p:fltVal val="0"/>
                                          </p:val>
                                        </p:tav>
                                        <p:tav tm="100000">
                                          <p:val>
                                            <p:strVal val="#ppt_h"/>
                                          </p:val>
                                        </p:tav>
                                      </p:tavLst>
                                    </p:anim>
                                    <p:anim calcmode="lin" valueType="num">
                                      <p:cBhvr>
                                        <p:cTn id="72" dur="500" fill="hold"/>
                                        <p:tgtEl>
                                          <p:spTgt spid="106506"/>
                                        </p:tgtEl>
                                        <p:attrNameLst>
                                          <p:attrName>ppt_x</p:attrName>
                                        </p:attrNameLst>
                                      </p:cBhvr>
                                      <p:tavLst>
                                        <p:tav tm="0">
                                          <p:val>
                                            <p:fltVal val="0.5"/>
                                          </p:val>
                                        </p:tav>
                                        <p:tav tm="100000">
                                          <p:val>
                                            <p:strVal val="#ppt_x"/>
                                          </p:val>
                                        </p:tav>
                                      </p:tavLst>
                                    </p:anim>
                                    <p:anim calcmode="lin" valueType="num">
                                      <p:cBhvr>
                                        <p:cTn id="73" dur="500" fill="hold"/>
                                        <p:tgtEl>
                                          <p:spTgt spid="106506"/>
                                        </p:tgtEl>
                                        <p:attrNameLst>
                                          <p:attrName>ppt_y</p:attrName>
                                        </p:attrNameLst>
                                      </p:cBhvr>
                                      <p:tavLst>
                                        <p:tav tm="0">
                                          <p:val>
                                            <p:fltVal val="0.5"/>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3" presetClass="entr" presetSubtype="528" fill="hold" grpId="0" nodeType="clickEffect">
                                  <p:stCondLst>
                                    <p:cond delay="0"/>
                                  </p:stCondLst>
                                  <p:childTnLst>
                                    <p:set>
                                      <p:cBhvr>
                                        <p:cTn id="77" dur="1" fill="hold">
                                          <p:stCondLst>
                                            <p:cond delay="0"/>
                                          </p:stCondLst>
                                        </p:cTn>
                                        <p:tgtEl>
                                          <p:spTgt spid="106518"/>
                                        </p:tgtEl>
                                        <p:attrNameLst>
                                          <p:attrName>style.visibility</p:attrName>
                                        </p:attrNameLst>
                                      </p:cBhvr>
                                      <p:to>
                                        <p:strVal val="visible"/>
                                      </p:to>
                                    </p:set>
                                    <p:anim calcmode="lin" valueType="num">
                                      <p:cBhvr>
                                        <p:cTn id="78" dur="500" fill="hold"/>
                                        <p:tgtEl>
                                          <p:spTgt spid="106518"/>
                                        </p:tgtEl>
                                        <p:attrNameLst>
                                          <p:attrName>ppt_w</p:attrName>
                                        </p:attrNameLst>
                                      </p:cBhvr>
                                      <p:tavLst>
                                        <p:tav tm="0">
                                          <p:val>
                                            <p:fltVal val="0"/>
                                          </p:val>
                                        </p:tav>
                                        <p:tav tm="100000">
                                          <p:val>
                                            <p:strVal val="#ppt_w"/>
                                          </p:val>
                                        </p:tav>
                                      </p:tavLst>
                                    </p:anim>
                                    <p:anim calcmode="lin" valueType="num">
                                      <p:cBhvr>
                                        <p:cTn id="79" dur="500" fill="hold"/>
                                        <p:tgtEl>
                                          <p:spTgt spid="106518"/>
                                        </p:tgtEl>
                                        <p:attrNameLst>
                                          <p:attrName>ppt_h</p:attrName>
                                        </p:attrNameLst>
                                      </p:cBhvr>
                                      <p:tavLst>
                                        <p:tav tm="0">
                                          <p:val>
                                            <p:fltVal val="0"/>
                                          </p:val>
                                        </p:tav>
                                        <p:tav tm="100000">
                                          <p:val>
                                            <p:strVal val="#ppt_h"/>
                                          </p:val>
                                        </p:tav>
                                      </p:tavLst>
                                    </p:anim>
                                    <p:anim calcmode="lin" valueType="num">
                                      <p:cBhvr>
                                        <p:cTn id="80" dur="500" fill="hold"/>
                                        <p:tgtEl>
                                          <p:spTgt spid="106518"/>
                                        </p:tgtEl>
                                        <p:attrNameLst>
                                          <p:attrName>ppt_x</p:attrName>
                                        </p:attrNameLst>
                                      </p:cBhvr>
                                      <p:tavLst>
                                        <p:tav tm="0">
                                          <p:val>
                                            <p:fltVal val="0.5"/>
                                          </p:val>
                                        </p:tav>
                                        <p:tav tm="100000">
                                          <p:val>
                                            <p:strVal val="#ppt_x"/>
                                          </p:val>
                                        </p:tav>
                                      </p:tavLst>
                                    </p:anim>
                                    <p:anim calcmode="lin" valueType="num">
                                      <p:cBhvr>
                                        <p:cTn id="81" dur="500" fill="hold"/>
                                        <p:tgtEl>
                                          <p:spTgt spid="106518"/>
                                        </p:tgtEl>
                                        <p:attrNameLst>
                                          <p:attrName>ppt_y</p:attrName>
                                        </p:attrNameLst>
                                      </p:cBhvr>
                                      <p:tavLst>
                                        <p:tav tm="0">
                                          <p:val>
                                            <p:fltVal val="0.5"/>
                                          </p:val>
                                        </p:tav>
                                        <p:tav tm="100000">
                                          <p:val>
                                            <p:strVal val="#ppt_y"/>
                                          </p:val>
                                        </p:tav>
                                      </p:tavLst>
                                    </p:anim>
                                  </p:childTnLst>
                                </p:cTn>
                              </p:par>
                            </p:childTnLst>
                          </p:cTn>
                        </p:par>
                        <p:par>
                          <p:cTn id="82" fill="hold" nodeType="afterGroup">
                            <p:stCondLst>
                              <p:cond delay="500"/>
                            </p:stCondLst>
                            <p:childTnLst>
                              <p:par>
                                <p:cTn id="83" presetID="23" presetClass="entr" presetSubtype="528" fill="hold" grpId="0" nodeType="afterEffect">
                                  <p:stCondLst>
                                    <p:cond delay="100"/>
                                  </p:stCondLst>
                                  <p:childTnLst>
                                    <p:set>
                                      <p:cBhvr>
                                        <p:cTn id="84" dur="1" fill="hold">
                                          <p:stCondLst>
                                            <p:cond delay="0"/>
                                          </p:stCondLst>
                                        </p:cTn>
                                        <p:tgtEl>
                                          <p:spTgt spid="106507"/>
                                        </p:tgtEl>
                                        <p:attrNameLst>
                                          <p:attrName>style.visibility</p:attrName>
                                        </p:attrNameLst>
                                      </p:cBhvr>
                                      <p:to>
                                        <p:strVal val="visible"/>
                                      </p:to>
                                    </p:set>
                                    <p:anim calcmode="lin" valueType="num">
                                      <p:cBhvr>
                                        <p:cTn id="85" dur="500" fill="hold"/>
                                        <p:tgtEl>
                                          <p:spTgt spid="106507"/>
                                        </p:tgtEl>
                                        <p:attrNameLst>
                                          <p:attrName>ppt_w</p:attrName>
                                        </p:attrNameLst>
                                      </p:cBhvr>
                                      <p:tavLst>
                                        <p:tav tm="0">
                                          <p:val>
                                            <p:fltVal val="0"/>
                                          </p:val>
                                        </p:tav>
                                        <p:tav tm="100000">
                                          <p:val>
                                            <p:strVal val="#ppt_w"/>
                                          </p:val>
                                        </p:tav>
                                      </p:tavLst>
                                    </p:anim>
                                    <p:anim calcmode="lin" valueType="num">
                                      <p:cBhvr>
                                        <p:cTn id="86" dur="500" fill="hold"/>
                                        <p:tgtEl>
                                          <p:spTgt spid="106507"/>
                                        </p:tgtEl>
                                        <p:attrNameLst>
                                          <p:attrName>ppt_h</p:attrName>
                                        </p:attrNameLst>
                                      </p:cBhvr>
                                      <p:tavLst>
                                        <p:tav tm="0">
                                          <p:val>
                                            <p:fltVal val="0"/>
                                          </p:val>
                                        </p:tav>
                                        <p:tav tm="100000">
                                          <p:val>
                                            <p:strVal val="#ppt_h"/>
                                          </p:val>
                                        </p:tav>
                                      </p:tavLst>
                                    </p:anim>
                                    <p:anim calcmode="lin" valueType="num">
                                      <p:cBhvr>
                                        <p:cTn id="87" dur="500" fill="hold"/>
                                        <p:tgtEl>
                                          <p:spTgt spid="106507"/>
                                        </p:tgtEl>
                                        <p:attrNameLst>
                                          <p:attrName>ppt_x</p:attrName>
                                        </p:attrNameLst>
                                      </p:cBhvr>
                                      <p:tavLst>
                                        <p:tav tm="0">
                                          <p:val>
                                            <p:fltVal val="0.5"/>
                                          </p:val>
                                        </p:tav>
                                        <p:tav tm="100000">
                                          <p:val>
                                            <p:strVal val="#ppt_x"/>
                                          </p:val>
                                        </p:tav>
                                      </p:tavLst>
                                    </p:anim>
                                    <p:anim calcmode="lin" valueType="num">
                                      <p:cBhvr>
                                        <p:cTn id="88" dur="500" fill="hold"/>
                                        <p:tgtEl>
                                          <p:spTgt spid="10650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8" grpId="0" build="p" autoUpdateAnimBg="0"/>
      <p:bldP spid="106509" grpId="0" build="p" autoUpdateAnimBg="0"/>
      <p:bldP spid="106510" grpId="0" build="p" autoUpdateAnimBg="0"/>
      <p:bldP spid="106511" grpId="0" build="p" autoUpdateAnimBg="0"/>
      <p:bldP spid="106498" grpId="0" animBg="1" autoUpdateAnimBg="0"/>
      <p:bldP spid="106504" grpId="0" animBg="1" autoUpdateAnimBg="0"/>
      <p:bldP spid="106505" grpId="0" animBg="1"/>
      <p:bldP spid="106506" grpId="0" animBg="1"/>
      <p:bldP spid="106507" grpId="0" animBg="1"/>
      <p:bldP spid="106518" grpId="0" autoUpdateAnimBg="0"/>
      <p:bldP spid="106519" grpId="0" autoUpdateAnimBg="0"/>
      <p:bldP spid="106520" grpId="0" autoUpdateAnimBg="0"/>
      <p:bldP spid="106521"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7891" name="Line 3"/>
          <p:cNvSpPr>
            <a:spLocks noChangeShapeType="1"/>
          </p:cNvSpPr>
          <p:nvPr/>
        </p:nvSpPr>
        <p:spPr bwMode="auto">
          <a:xfrm>
            <a:off x="889000" y="8509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7892" name="Rectangle 4"/>
          <p:cNvSpPr>
            <a:spLocks noChangeArrowheads="1"/>
          </p:cNvSpPr>
          <p:nvPr/>
        </p:nvSpPr>
        <p:spPr bwMode="auto">
          <a:xfrm>
            <a:off x="1695450" y="958850"/>
            <a:ext cx="6127750" cy="4983163"/>
          </a:xfrm>
          <a:prstGeom prst="rect">
            <a:avLst/>
          </a:prstGeom>
          <a:noFill/>
          <a:ln w="12700">
            <a:noFill/>
            <a:miter lim="800000"/>
            <a:headEnd/>
            <a:tailEnd/>
          </a:ln>
          <a:effectLst/>
        </p:spPr>
        <p:txBody>
          <a:bodyPr wrap="none" lIns="90487" tIns="44450" rIns="90487" bIns="44450">
            <a:spAutoFit/>
          </a:bodyPr>
          <a:lstStyle/>
          <a:p>
            <a:pPr algn="l">
              <a:defRPr/>
            </a:pPr>
            <a:r>
              <a:rPr lang="en-US" sz="5400" b="1">
                <a:solidFill>
                  <a:srgbClr val="F6FE0A"/>
                </a:solidFill>
                <a:effectLst>
                  <a:outerShdw blurRad="38100" dist="38100" dir="2700000" algn="tl">
                    <a:srgbClr val="000000"/>
                  </a:outerShdw>
                </a:effectLst>
              </a:rPr>
              <a:t>CREATION (</a:t>
            </a:r>
            <a:r>
              <a:rPr lang="en-US" sz="5400" b="1">
                <a:solidFill>
                  <a:srgbClr val="F6FE0A"/>
                </a:solidFill>
                <a:effectLst>
                  <a:outerShdw blurRad="38100" dist="38100" dir="2700000" algn="tl">
                    <a:srgbClr val="000000"/>
                  </a:outerShdw>
                </a:effectLst>
                <a:latin typeface="Radhika-PC" charset="0"/>
              </a:rPr>
              <a:t>මැවීම</a:t>
            </a:r>
            <a:r>
              <a:rPr lang="en-US" sz="5400" b="1">
                <a:solidFill>
                  <a:srgbClr val="F6FE0A"/>
                </a:solidFill>
                <a:effectLst>
                  <a:outerShdw blurRad="38100" dist="38100" dir="2700000" algn="tl">
                    <a:srgbClr val="000000"/>
                  </a:outerShdw>
                </a:effectLst>
              </a:rPr>
              <a:t>) </a:t>
            </a:r>
          </a:p>
          <a:p>
            <a:pPr algn="l">
              <a:defRPr/>
            </a:pPr>
            <a:r>
              <a:rPr lang="en-US" sz="6600" b="1">
                <a:solidFill>
                  <a:schemeClr val="tx1"/>
                </a:solidFill>
                <a:effectLst>
                  <a:outerShdw blurRad="38100" dist="38100" dir="2700000" algn="tl">
                    <a:srgbClr val="000000"/>
                  </a:outerShdw>
                </a:effectLst>
              </a:rPr>
              <a:t>A</a:t>
            </a:r>
            <a:r>
              <a:rPr lang="en-US" sz="4800" b="1">
                <a:solidFill>
                  <a:srgbClr val="FF5511"/>
                </a:solidFill>
                <a:effectLst>
                  <a:outerShdw blurRad="38100" dist="38100" dir="2700000" algn="tl">
                    <a:srgbClr val="000000"/>
                  </a:outerShdw>
                </a:effectLst>
              </a:rPr>
              <a:t>BRAHAM (</a:t>
            </a:r>
            <a:r>
              <a:rPr lang="en-US" sz="4800">
                <a:solidFill>
                  <a:srgbClr val="FF5511"/>
                </a:solidFill>
                <a:latin typeface="Radhika-PC" charset="0"/>
              </a:rPr>
              <a:t>ආබ්‍රහම්</a:t>
            </a:r>
            <a:r>
              <a:rPr lang="en-US" sz="4800" b="1">
                <a:solidFill>
                  <a:srgbClr val="FF5511"/>
                </a:solidFill>
                <a:effectLst>
                  <a:outerShdw blurRad="38100" dist="38100" dir="2700000" algn="tl">
                    <a:srgbClr val="000000"/>
                  </a:outerShdw>
                </a:effectLst>
              </a:rPr>
              <a:t>)</a:t>
            </a:r>
            <a:endParaRPr lang="en-US" sz="6600" b="1">
              <a:solidFill>
                <a:srgbClr val="FF5008"/>
              </a:solidFill>
              <a:effectLst>
                <a:outerShdw blurRad="38100" dist="38100" dir="2700000" algn="tl">
                  <a:srgbClr val="000000"/>
                </a:outerShdw>
              </a:effectLst>
            </a:endParaRPr>
          </a:p>
          <a:p>
            <a:pPr algn="l">
              <a:defRPr/>
            </a:pPr>
            <a:r>
              <a:rPr lang="en-US" sz="6600" b="1">
                <a:solidFill>
                  <a:schemeClr val="tx1"/>
                </a:solidFill>
                <a:effectLst>
                  <a:outerShdw blurRad="38100" dist="38100" dir="2700000" algn="tl">
                    <a:srgbClr val="000000"/>
                  </a:outerShdw>
                </a:effectLst>
              </a:rPr>
              <a:t>J</a:t>
            </a:r>
            <a:r>
              <a:rPr lang="en-US" sz="4800" b="1">
                <a:solidFill>
                  <a:srgbClr val="FF5511"/>
                </a:solidFill>
                <a:effectLst>
                  <a:outerShdw blurRad="38100" dist="38100" dir="2700000" algn="tl">
                    <a:srgbClr val="000000"/>
                  </a:outerShdw>
                </a:effectLst>
              </a:rPr>
              <a:t>OSEPH (</a:t>
            </a:r>
            <a:r>
              <a:rPr lang="en-US" sz="4800">
                <a:solidFill>
                  <a:srgbClr val="FF5511"/>
                </a:solidFill>
                <a:latin typeface="Radhika-PC" charset="0"/>
              </a:rPr>
              <a:t>යෝසෙප්</a:t>
            </a:r>
            <a:r>
              <a:rPr lang="en-US" sz="4800" b="1">
                <a:solidFill>
                  <a:srgbClr val="FF5511"/>
                </a:solidFill>
                <a:effectLst>
                  <a:outerShdw blurRad="38100" dist="38100" dir="2700000" algn="tl">
                    <a:srgbClr val="000000"/>
                  </a:outerShdw>
                </a:effectLst>
              </a:rPr>
              <a:t>)</a:t>
            </a:r>
            <a:endParaRPr lang="en-US" sz="6600" b="1">
              <a:solidFill>
                <a:srgbClr val="FF5008"/>
              </a:solidFill>
              <a:effectLst>
                <a:outerShdw blurRad="38100" dist="38100" dir="2700000" algn="tl">
                  <a:srgbClr val="000000"/>
                </a:outerShdw>
              </a:effectLst>
            </a:endParaRPr>
          </a:p>
          <a:p>
            <a:pPr algn="l">
              <a:defRPr/>
            </a:pPr>
            <a:r>
              <a:rPr lang="en-US" sz="6600" b="1">
                <a:solidFill>
                  <a:schemeClr val="tx1"/>
                </a:solidFill>
                <a:effectLst>
                  <a:outerShdw blurRad="38100" dist="38100" dir="2700000" algn="tl">
                    <a:srgbClr val="000000"/>
                  </a:outerShdw>
                </a:effectLst>
              </a:rPr>
              <a:t>M</a:t>
            </a:r>
            <a:r>
              <a:rPr lang="en-US" sz="4800" b="1">
                <a:solidFill>
                  <a:srgbClr val="FF5511"/>
                </a:solidFill>
                <a:effectLst>
                  <a:outerShdw blurRad="38100" dist="38100" dir="2700000" algn="tl">
                    <a:srgbClr val="000000"/>
                  </a:outerShdw>
                </a:effectLst>
              </a:rPr>
              <a:t>OSES (</a:t>
            </a:r>
            <a:r>
              <a:rPr lang="en-US" sz="4800">
                <a:solidFill>
                  <a:srgbClr val="FF5511"/>
                </a:solidFill>
                <a:latin typeface="Radhika-PC" charset="0"/>
              </a:rPr>
              <a:t>මෝසෙස්</a:t>
            </a:r>
            <a:r>
              <a:rPr lang="en-US" sz="4800" b="1">
                <a:solidFill>
                  <a:srgbClr val="FF5511"/>
                </a:solidFill>
                <a:effectLst>
                  <a:outerShdw blurRad="38100" dist="38100" dir="2700000" algn="tl">
                    <a:srgbClr val="000000"/>
                  </a:outerShdw>
                </a:effectLst>
              </a:rPr>
              <a:t>)</a:t>
            </a:r>
            <a:endParaRPr lang="en-US" sz="6600" b="1">
              <a:solidFill>
                <a:srgbClr val="FF5008"/>
              </a:solidFill>
              <a:effectLst>
                <a:outerShdw blurRad="38100" dist="38100" dir="2700000" algn="tl">
                  <a:srgbClr val="000000"/>
                </a:outerShdw>
              </a:effectLst>
            </a:endParaRPr>
          </a:p>
          <a:p>
            <a:pPr algn="l">
              <a:defRPr/>
            </a:pPr>
            <a:r>
              <a:rPr lang="en-US" sz="6600" b="1">
                <a:solidFill>
                  <a:schemeClr val="tx1"/>
                </a:solidFill>
                <a:effectLst>
                  <a:outerShdw blurRad="38100" dist="38100" dir="2700000" algn="tl">
                    <a:srgbClr val="000000"/>
                  </a:outerShdw>
                </a:effectLst>
              </a:rPr>
              <a:t>J</a:t>
            </a:r>
            <a:r>
              <a:rPr lang="en-US" sz="4800" b="1">
                <a:solidFill>
                  <a:srgbClr val="FF5511"/>
                </a:solidFill>
                <a:effectLst>
                  <a:outerShdw blurRad="38100" dist="38100" dir="2700000" algn="tl">
                    <a:srgbClr val="000000"/>
                  </a:outerShdw>
                </a:effectLst>
              </a:rPr>
              <a:t>OSHUA (</a:t>
            </a:r>
            <a:r>
              <a:rPr lang="en-US" sz="4800">
                <a:solidFill>
                  <a:srgbClr val="FF5511"/>
                </a:solidFill>
                <a:latin typeface="Radhika-PC" charset="0"/>
              </a:rPr>
              <a:t>යොෂුවා</a:t>
            </a:r>
            <a:r>
              <a:rPr lang="en-US" sz="4800" b="1">
                <a:solidFill>
                  <a:srgbClr val="FF5511"/>
                </a:solidFill>
                <a:effectLst>
                  <a:outerShdw blurRad="38100" dist="38100" dir="2700000" algn="tl">
                    <a:srgbClr val="000000"/>
                  </a:outerShdw>
                </a:effectLst>
              </a:rPr>
              <a:t>)</a:t>
            </a:r>
            <a:endParaRPr lang="en-US" sz="6600" b="1">
              <a:solidFill>
                <a:srgbClr val="FF5008"/>
              </a:solidFill>
              <a:effectLst>
                <a:outerShdw blurRad="38100" dist="38100" dir="2700000" algn="tl">
                  <a:srgbClr val="000000"/>
                </a:outerShdw>
              </a:effectLst>
            </a:endParaRPr>
          </a:p>
        </p:txBody>
      </p:sp>
      <p:sp>
        <p:nvSpPr>
          <p:cNvPr id="107524"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7525" name="Text Box 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07526" name="Text Box 1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07527" name="Text Box 11"/>
          <p:cNvSpPr txBox="1">
            <a:spLocks noChangeArrowheads="1"/>
          </p:cNvSpPr>
          <p:nvPr/>
        </p:nvSpPr>
        <p:spPr bwMode="auto">
          <a:xfrm>
            <a:off x="8085138" y="6510338"/>
            <a:ext cx="3286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51</a:t>
            </a:r>
          </a:p>
        </p:txBody>
      </p:sp>
      <p:sp>
        <p:nvSpPr>
          <p:cNvPr id="107528" name="Text Box 12"/>
          <p:cNvSpPr txBox="1">
            <a:spLocks noChangeArrowheads="1"/>
          </p:cNvSpPr>
          <p:nvPr/>
        </p:nvSpPr>
        <p:spPr bwMode="auto">
          <a:xfrm>
            <a:off x="8740775"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07529" name="Text Box 14"/>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2" name="Title 1"/>
          <p:cNvSpPr>
            <a:spLocks noGrp="1"/>
          </p:cNvSpPr>
          <p:nvPr>
            <p:ph type="title" idx="4294967295"/>
          </p:nvPr>
        </p:nvSpPr>
        <p:spPr>
          <a:xfrm>
            <a:off x="9144000" y="1184275"/>
            <a:ext cx="2239963" cy="3346450"/>
          </a:xfrm>
          <a:prstGeom prst="rect">
            <a:avLst/>
          </a:prstGeom>
        </p:spPr>
        <p:txBody>
          <a:bodyPr/>
          <a:lstStyle/>
          <a:p>
            <a:pPr>
              <a:defRPr/>
            </a:pPr>
            <a:r>
              <a:rPr lang="en-US" sz="4000" b="1">
                <a:latin typeface="Radhika-PC" charset="0"/>
                <a:ea typeface="ＭＳ Ｐゴシック" charset="0"/>
                <a:cs typeface="ＭＳ Ｐゴシック" charset="0"/>
              </a:rPr>
              <a:t>මැවිල්ලේ සිට යොෂුවා දක්වා</a:t>
            </a:r>
            <a:endParaRPr lang="en-AU" sz="4000" b="1">
              <a:latin typeface="Radhika-PC" charset="0"/>
              <a:ea typeface="ＭＳ Ｐゴシック" charset="0"/>
              <a:cs typeface="ＭＳ Ｐゴシック"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box(out)">
                                      <p:cBhvr>
                                        <p:cTn id="7" dur="500"/>
                                        <p:tgtEl>
                                          <p:spTgt spid="378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box(out)">
                                      <p:cBhvr>
                                        <p:cTn id="12" dur="500"/>
                                        <p:tgtEl>
                                          <p:spTgt spid="3789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box(out)">
                                      <p:cBhvr>
                                        <p:cTn id="17" dur="500"/>
                                        <p:tgtEl>
                                          <p:spTgt spid="3789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box(out)">
                                      <p:cBhvr>
                                        <p:cTn id="22" dur="500"/>
                                        <p:tgtEl>
                                          <p:spTgt spid="3789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box(out)">
                                      <p:cBhvr>
                                        <p:cTn id="27" dur="500"/>
                                        <p:tgtEl>
                                          <p:spTgt spid="37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bwMode="auto">
          <a:xfrm>
            <a:off x="1119188" y="428625"/>
            <a:ext cx="7772400" cy="114300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a:solidFill>
                  <a:srgbClr val="FAFD00"/>
                </a:solidFill>
                <a:latin typeface="Radhika-PC" charset="0"/>
                <a:ea typeface="ＭＳ Ｐゴシック" charset="0"/>
                <a:cs typeface="ＭＳ Ｐゴシック" charset="0"/>
              </a:rPr>
              <a:t>යතුරු පද 5ක්..</a:t>
            </a:r>
            <a:endParaRPr lang="en-US">
              <a:solidFill>
                <a:srgbClr val="FAFD00"/>
              </a:solidFill>
              <a:latin typeface="Times" charset="0"/>
              <a:ea typeface="ＭＳ Ｐゴシック" charset="0"/>
              <a:cs typeface="ＭＳ Ｐゴシック" charset="0"/>
            </a:endParaRPr>
          </a:p>
        </p:txBody>
      </p:sp>
      <p:sp>
        <p:nvSpPr>
          <p:cNvPr id="132099"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132100" name="Line 4"/>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9572" name="Text Box 2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9573" name="Text Box 2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109574" name="Text Box 25"/>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09575" name="Text Box 2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52</a:t>
            </a:r>
          </a:p>
        </p:txBody>
      </p:sp>
      <p:sp>
        <p:nvSpPr>
          <p:cNvPr id="109576" name="Text Box 28"/>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nvGrpSpPr>
          <p:cNvPr id="109577" name="Group 30"/>
          <p:cNvGrpSpPr>
            <a:grpSpLocks/>
          </p:cNvGrpSpPr>
          <p:nvPr/>
        </p:nvGrpSpPr>
        <p:grpSpPr bwMode="auto">
          <a:xfrm>
            <a:off x="2171700" y="5046663"/>
            <a:ext cx="6972300" cy="1016000"/>
            <a:chOff x="1368" y="3179"/>
            <a:chExt cx="4392" cy="640"/>
          </a:xfrm>
        </p:grpSpPr>
        <p:sp>
          <p:nvSpPr>
            <p:cNvPr id="132127" name="Text Box 31"/>
            <p:cNvSpPr txBox="1">
              <a:spLocks noChangeArrowheads="1"/>
            </p:cNvSpPr>
            <p:nvPr/>
          </p:nvSpPr>
          <p:spPr bwMode="auto">
            <a:xfrm>
              <a:off x="1808" y="3179"/>
              <a:ext cx="3952" cy="640"/>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smtClean="0">
                  <a:solidFill>
                    <a:schemeClr val="tx1"/>
                  </a:solidFill>
                  <a:effectLst>
                    <a:outerShdw blurRad="38100" dist="38100" dir="2700000" algn="tl">
                      <a:srgbClr val="000000"/>
                    </a:outerShdw>
                  </a:effectLst>
                </a:rPr>
                <a:t>J</a:t>
              </a:r>
              <a:r>
                <a:rPr lang="en-US" sz="4800" b="1" smtClean="0">
                  <a:solidFill>
                    <a:schemeClr val="tx1"/>
                  </a:solidFill>
                  <a:effectLst>
                    <a:outerShdw blurRad="38100" dist="38100" dir="2700000" algn="tl">
                      <a:srgbClr val="000000"/>
                    </a:outerShdw>
                  </a:effectLst>
                </a:rPr>
                <a:t> </a:t>
              </a:r>
              <a:r>
                <a:rPr lang="en-US" sz="4800" b="1" smtClean="0">
                  <a:effectLst>
                    <a:outerShdw blurRad="38100" dist="38100" dir="2700000" algn="tl">
                      <a:srgbClr val="000000"/>
                    </a:outerShdw>
                  </a:effectLst>
                </a:rPr>
                <a:t> </a:t>
              </a:r>
              <a:r>
                <a:rPr lang="en-US" sz="4800" b="1" smtClean="0">
                  <a:solidFill>
                    <a:srgbClr val="EDF636"/>
                  </a:solidFill>
                  <a:effectLst>
                    <a:outerShdw blurRad="38100" dist="38100" dir="2700000" algn="tl">
                      <a:srgbClr val="000000"/>
                    </a:outerShdw>
                  </a:effectLst>
                </a:rPr>
                <a:t>= </a:t>
              </a:r>
              <a:r>
                <a:rPr lang="en-US" sz="3200" b="1" smtClean="0">
                  <a:solidFill>
                    <a:srgbClr val="EDF636"/>
                  </a:solidFill>
                  <a:effectLst>
                    <a:outerShdw blurRad="38100" dist="38100" dir="2700000" algn="tl">
                      <a:srgbClr val="000000"/>
                    </a:outerShdw>
                  </a:effectLst>
                </a:rPr>
                <a:t>JESUS (</a:t>
              </a:r>
              <a:r>
                <a:rPr lang="en-US" sz="3200" smtClean="0">
                  <a:solidFill>
                    <a:srgbClr val="EDF636"/>
                  </a:solidFill>
                  <a:effectLst>
                    <a:outerShdw blurRad="38100" dist="38100" dir="2700000" algn="tl">
                      <a:srgbClr val="000000"/>
                    </a:outerShdw>
                  </a:effectLst>
                  <a:latin typeface="Radhika-PC" charset="0"/>
                </a:rPr>
                <a:t>යේසුස්වහන්සේ</a:t>
              </a:r>
              <a:r>
                <a:rPr lang="en-US" sz="3200" b="1" smtClean="0">
                  <a:solidFill>
                    <a:srgbClr val="EDF636"/>
                  </a:solidFill>
                  <a:effectLst>
                    <a:outerShdw blurRad="38100" dist="38100" dir="2700000" algn="tl">
                      <a:srgbClr val="000000"/>
                    </a:outerShdw>
                  </a:effectLst>
                </a:rPr>
                <a:t>)</a:t>
              </a:r>
              <a:endParaRPr lang="en-US" sz="3200" b="1" smtClean="0">
                <a:effectLst>
                  <a:outerShdw blurRad="38100" dist="38100" dir="2700000" algn="tl">
                    <a:srgbClr val="000000"/>
                  </a:outerShdw>
                </a:effectLst>
              </a:endParaRPr>
            </a:p>
          </p:txBody>
        </p:sp>
        <p:sp>
          <p:nvSpPr>
            <p:cNvPr id="132128" name="AutoShape 32"/>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109578" name="Group 33"/>
          <p:cNvGrpSpPr>
            <a:grpSpLocks/>
          </p:cNvGrpSpPr>
          <p:nvPr/>
        </p:nvGrpSpPr>
        <p:grpSpPr bwMode="auto">
          <a:xfrm>
            <a:off x="2147888" y="4081463"/>
            <a:ext cx="6996112" cy="1016000"/>
            <a:chOff x="1353" y="2571"/>
            <a:chExt cx="4407" cy="640"/>
          </a:xfrm>
        </p:grpSpPr>
        <p:sp>
          <p:nvSpPr>
            <p:cNvPr id="132130" name="Text Box 34"/>
            <p:cNvSpPr txBox="1">
              <a:spLocks noChangeArrowheads="1"/>
            </p:cNvSpPr>
            <p:nvPr/>
          </p:nvSpPr>
          <p:spPr bwMode="auto">
            <a:xfrm>
              <a:off x="1765" y="2571"/>
              <a:ext cx="3995" cy="640"/>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smtClean="0">
                  <a:solidFill>
                    <a:schemeClr val="accent1"/>
                  </a:solidFill>
                  <a:effectLst>
                    <a:outerShdw blurRad="38100" dist="38100" dir="2700000" algn="tl">
                      <a:srgbClr val="000000"/>
                    </a:outerShdw>
                  </a:effectLst>
                </a:rPr>
                <a:t>S</a:t>
              </a:r>
              <a:r>
                <a:rPr lang="en-US" sz="4800" b="1" smtClean="0">
                  <a:effectLst>
                    <a:outerShdw blurRad="38100" dist="38100" dir="2700000" algn="tl">
                      <a:srgbClr val="000000"/>
                    </a:outerShdw>
                  </a:effectLst>
                </a:rPr>
                <a:t>  </a:t>
              </a:r>
              <a:r>
                <a:rPr lang="en-US" sz="4800" b="1" smtClean="0">
                  <a:solidFill>
                    <a:srgbClr val="EDF636"/>
                  </a:solidFill>
                  <a:effectLst>
                    <a:outerShdw blurRad="38100" dist="38100" dir="2700000" algn="tl">
                      <a:srgbClr val="000000"/>
                    </a:outerShdw>
                  </a:effectLst>
                </a:rPr>
                <a:t>= </a:t>
              </a:r>
              <a:r>
                <a:rPr lang="en-US" sz="3600" b="1" smtClean="0">
                  <a:solidFill>
                    <a:srgbClr val="EDF636"/>
                  </a:solidFill>
                  <a:effectLst>
                    <a:outerShdw blurRad="38100" dist="38100" dir="2700000" algn="tl">
                      <a:srgbClr val="000000"/>
                    </a:outerShdw>
                  </a:effectLst>
                </a:rPr>
                <a:t>SILENCE (</a:t>
              </a:r>
              <a:r>
                <a:rPr lang="en-US" sz="3600" smtClean="0">
                  <a:solidFill>
                    <a:srgbClr val="EDF636"/>
                  </a:solidFill>
                  <a:effectLst>
                    <a:outerShdw blurRad="38100" dist="38100" dir="2700000" algn="tl">
                      <a:srgbClr val="000000"/>
                    </a:outerShdw>
                  </a:effectLst>
                  <a:latin typeface="Radhika-PC" charset="0"/>
                </a:rPr>
                <a:t>නිහඩකාලය</a:t>
              </a:r>
              <a:r>
                <a:rPr lang="en-US" sz="3600" b="1" smtClean="0">
                  <a:solidFill>
                    <a:srgbClr val="EDF636"/>
                  </a:solidFill>
                  <a:effectLst>
                    <a:outerShdw blurRad="38100" dist="38100" dir="2700000" algn="tl">
                      <a:srgbClr val="000000"/>
                    </a:outerShdw>
                  </a:effectLst>
                </a:rPr>
                <a:t>)</a:t>
              </a:r>
              <a:endParaRPr lang="en-US" sz="3600" b="1" smtClean="0">
                <a:effectLst>
                  <a:outerShdw blurRad="38100" dist="38100" dir="2700000" algn="tl">
                    <a:srgbClr val="000000"/>
                  </a:outerShdw>
                </a:effectLst>
              </a:endParaRPr>
            </a:p>
          </p:txBody>
        </p:sp>
        <p:sp>
          <p:nvSpPr>
            <p:cNvPr id="132131" name="AutoShape 35"/>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109579" name="Group 36"/>
          <p:cNvGrpSpPr>
            <a:grpSpLocks/>
          </p:cNvGrpSpPr>
          <p:nvPr/>
        </p:nvGrpSpPr>
        <p:grpSpPr bwMode="auto">
          <a:xfrm>
            <a:off x="2184400" y="3190875"/>
            <a:ext cx="6959600" cy="1016000"/>
            <a:chOff x="1376" y="2010"/>
            <a:chExt cx="4384" cy="640"/>
          </a:xfrm>
        </p:grpSpPr>
        <p:sp>
          <p:nvSpPr>
            <p:cNvPr id="132133" name="Text Box 37"/>
            <p:cNvSpPr txBox="1">
              <a:spLocks noChangeArrowheads="1"/>
            </p:cNvSpPr>
            <p:nvPr/>
          </p:nvSpPr>
          <p:spPr bwMode="auto">
            <a:xfrm>
              <a:off x="1813" y="2010"/>
              <a:ext cx="3947" cy="640"/>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smtClean="0">
                  <a:solidFill>
                    <a:srgbClr val="07DD3A"/>
                  </a:solidFill>
                  <a:effectLst>
                    <a:outerShdw blurRad="38100" dist="38100" dir="2700000" algn="tl">
                      <a:srgbClr val="000000"/>
                    </a:outerShdw>
                  </a:effectLst>
                </a:rPr>
                <a:t>3</a:t>
              </a:r>
              <a:r>
                <a:rPr lang="en-US" sz="4800" b="1" smtClean="0">
                  <a:solidFill>
                    <a:srgbClr val="07DD3A"/>
                  </a:solidFill>
                  <a:effectLst>
                    <a:outerShdw blurRad="38100" dist="38100" dir="2700000" algn="tl">
                      <a:srgbClr val="000000"/>
                    </a:outerShdw>
                  </a:effectLst>
                </a:rPr>
                <a:t> </a:t>
              </a:r>
              <a:r>
                <a:rPr lang="en-US" sz="4800" b="1" smtClean="0">
                  <a:effectLst>
                    <a:outerShdw blurRad="38100" dist="38100" dir="2700000" algn="tl">
                      <a:srgbClr val="000000"/>
                    </a:outerShdw>
                  </a:effectLst>
                </a:rPr>
                <a:t> </a:t>
              </a:r>
              <a:r>
                <a:rPr lang="en-US" sz="4800" b="1" smtClean="0">
                  <a:solidFill>
                    <a:srgbClr val="EDF636"/>
                  </a:solidFill>
                  <a:effectLst>
                    <a:outerShdw blurRad="38100" dist="38100" dir="2700000" algn="tl">
                      <a:srgbClr val="000000"/>
                    </a:outerShdw>
                  </a:effectLst>
                </a:rPr>
                <a:t>= </a:t>
              </a:r>
              <a:r>
                <a:rPr lang="en-US" sz="2800" b="1" smtClean="0">
                  <a:solidFill>
                    <a:srgbClr val="EDF636"/>
                  </a:solidFill>
                  <a:effectLst>
                    <a:outerShdw blurRad="38100" dist="38100" dir="2700000" algn="tl">
                      <a:srgbClr val="000000"/>
                    </a:outerShdw>
                  </a:effectLst>
                </a:rPr>
                <a:t>SOCIETIES (</a:t>
              </a:r>
              <a:r>
                <a:rPr lang="en-US" sz="2800" smtClean="0">
                  <a:solidFill>
                    <a:srgbClr val="EDF636"/>
                  </a:solidFill>
                  <a:effectLst>
                    <a:outerShdw blurRad="38100" dist="38100" dir="2700000" algn="tl">
                      <a:srgbClr val="000000"/>
                    </a:outerShdw>
                  </a:effectLst>
                  <a:latin typeface="Radhika-PC" charset="0"/>
                </a:rPr>
                <a:t>සමාජ ක%මයන්</a:t>
              </a:r>
              <a:r>
                <a:rPr lang="en-US" sz="2800" b="1" smtClean="0">
                  <a:solidFill>
                    <a:srgbClr val="EDF636"/>
                  </a:solidFill>
                  <a:effectLst>
                    <a:outerShdw blurRad="38100" dist="38100" dir="2700000" algn="tl">
                      <a:srgbClr val="000000"/>
                    </a:outerShdw>
                  </a:effectLst>
                </a:rPr>
                <a:t>)</a:t>
              </a:r>
              <a:endParaRPr lang="en-US" sz="2800" b="1" smtClean="0">
                <a:effectLst>
                  <a:outerShdw blurRad="38100" dist="38100" dir="2700000" algn="tl">
                    <a:srgbClr val="000000"/>
                  </a:outerShdw>
                </a:effectLst>
              </a:endParaRPr>
            </a:p>
          </p:txBody>
        </p:sp>
        <p:sp>
          <p:nvSpPr>
            <p:cNvPr id="132134" name="AutoShape 38"/>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109580" name="Group 39"/>
          <p:cNvGrpSpPr>
            <a:grpSpLocks/>
          </p:cNvGrpSpPr>
          <p:nvPr/>
        </p:nvGrpSpPr>
        <p:grpSpPr bwMode="auto">
          <a:xfrm>
            <a:off x="2184400" y="2332038"/>
            <a:ext cx="6959600" cy="1016000"/>
            <a:chOff x="1376" y="1469"/>
            <a:chExt cx="4384" cy="640"/>
          </a:xfrm>
        </p:grpSpPr>
        <p:sp>
          <p:nvSpPr>
            <p:cNvPr id="132136" name="Text Box 40"/>
            <p:cNvSpPr txBox="1">
              <a:spLocks noChangeArrowheads="1"/>
            </p:cNvSpPr>
            <p:nvPr/>
          </p:nvSpPr>
          <p:spPr bwMode="auto">
            <a:xfrm>
              <a:off x="1818" y="1469"/>
              <a:ext cx="3942" cy="640"/>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smtClean="0">
                  <a:solidFill>
                    <a:srgbClr val="EA304F"/>
                  </a:solidFill>
                  <a:effectLst>
                    <a:outerShdw blurRad="38100" dist="38100" dir="2700000" algn="tl">
                      <a:srgbClr val="000000"/>
                    </a:outerShdw>
                  </a:effectLst>
                </a:rPr>
                <a:t>4</a:t>
              </a:r>
              <a:r>
                <a:rPr lang="en-US" sz="4800" b="1" smtClean="0">
                  <a:solidFill>
                    <a:srgbClr val="EA304F"/>
                  </a:solidFill>
                  <a:effectLst>
                    <a:outerShdw blurRad="38100" dist="38100" dir="2700000" algn="tl">
                      <a:srgbClr val="000000"/>
                    </a:outerShdw>
                  </a:effectLst>
                </a:rPr>
                <a:t> </a:t>
              </a:r>
              <a:r>
                <a:rPr lang="en-US" sz="4800" b="1" smtClean="0">
                  <a:effectLst>
                    <a:outerShdw blurRad="38100" dist="38100" dir="2700000" algn="tl">
                      <a:srgbClr val="000000"/>
                    </a:outerShdw>
                  </a:effectLst>
                </a:rPr>
                <a:t> </a:t>
              </a:r>
              <a:r>
                <a:rPr lang="en-US" sz="4800" b="1" smtClean="0">
                  <a:solidFill>
                    <a:srgbClr val="EDF636"/>
                  </a:solidFill>
                  <a:effectLst>
                    <a:outerShdw blurRad="38100" dist="38100" dir="2700000" algn="tl">
                      <a:srgbClr val="000000"/>
                    </a:outerShdw>
                  </a:effectLst>
                </a:rPr>
                <a:t>= </a:t>
              </a:r>
              <a:r>
                <a:rPr lang="en-US" sz="3600" b="1" smtClean="0">
                  <a:solidFill>
                    <a:srgbClr val="EDF636"/>
                  </a:solidFill>
                  <a:effectLst>
                    <a:outerShdw blurRad="38100" dist="38100" dir="2700000" algn="tl">
                      <a:srgbClr val="000000"/>
                    </a:outerShdw>
                  </a:effectLst>
                </a:rPr>
                <a:t>PEOPLE (</a:t>
              </a:r>
              <a:r>
                <a:rPr lang="en-US" sz="3600" smtClean="0">
                  <a:solidFill>
                    <a:srgbClr val="EDF636"/>
                  </a:solidFill>
                  <a:effectLst>
                    <a:outerShdw blurRad="38100" dist="38100" dir="2700000" algn="tl">
                      <a:srgbClr val="000000"/>
                    </a:outerShdw>
                  </a:effectLst>
                  <a:latin typeface="Radhika-PC" charset="0"/>
                </a:rPr>
                <a:t>මිනිසුන්</a:t>
              </a:r>
              <a:r>
                <a:rPr lang="en-US" sz="3600" b="1" smtClean="0">
                  <a:solidFill>
                    <a:srgbClr val="EDF636"/>
                  </a:solidFill>
                  <a:effectLst>
                    <a:outerShdw blurRad="38100" dist="38100" dir="2700000" algn="tl">
                      <a:srgbClr val="000000"/>
                    </a:outerShdw>
                  </a:effectLst>
                </a:rPr>
                <a:t>)</a:t>
              </a:r>
              <a:endParaRPr lang="en-US" sz="3600" b="1" smtClean="0">
                <a:effectLst>
                  <a:outerShdw blurRad="38100" dist="38100" dir="2700000" algn="tl">
                    <a:srgbClr val="000000"/>
                  </a:outerShdw>
                </a:effectLst>
              </a:endParaRPr>
            </a:p>
          </p:txBody>
        </p:sp>
        <p:sp>
          <p:nvSpPr>
            <p:cNvPr id="132137" name="AutoShape 41"/>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109581" name="Group 42"/>
          <p:cNvGrpSpPr>
            <a:grpSpLocks/>
          </p:cNvGrpSpPr>
          <p:nvPr/>
        </p:nvGrpSpPr>
        <p:grpSpPr bwMode="auto">
          <a:xfrm>
            <a:off x="2159000" y="1484313"/>
            <a:ext cx="6891338" cy="923925"/>
            <a:chOff x="1360" y="935"/>
            <a:chExt cx="4341" cy="582"/>
          </a:xfrm>
        </p:grpSpPr>
        <p:sp>
          <p:nvSpPr>
            <p:cNvPr id="132139" name="Text Box 43"/>
            <p:cNvSpPr txBox="1">
              <a:spLocks noChangeArrowheads="1"/>
            </p:cNvSpPr>
            <p:nvPr/>
          </p:nvSpPr>
          <p:spPr bwMode="auto">
            <a:xfrm>
              <a:off x="1772" y="935"/>
              <a:ext cx="3929"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5400" b="1" smtClean="0">
                  <a:solidFill>
                    <a:srgbClr val="EDF636"/>
                  </a:solidFill>
                  <a:effectLst>
                    <a:outerShdw blurRad="38100" dist="38100" dir="2700000" algn="tl">
                      <a:srgbClr val="000000"/>
                    </a:outerShdw>
                  </a:effectLst>
                </a:rPr>
                <a:t>C</a:t>
              </a:r>
              <a:r>
                <a:rPr lang="en-US" sz="4800" b="1" smtClean="0">
                  <a:solidFill>
                    <a:srgbClr val="EDF636"/>
                  </a:solidFill>
                  <a:effectLst>
                    <a:outerShdw blurRad="38100" dist="38100" dir="2700000" algn="tl">
                      <a:srgbClr val="000000"/>
                    </a:outerShdw>
                  </a:effectLst>
                </a:rPr>
                <a:t> </a:t>
              </a:r>
              <a:r>
                <a:rPr lang="en-US" sz="4800" b="1" smtClean="0">
                  <a:effectLst>
                    <a:outerShdw blurRad="38100" dist="38100" dir="2700000" algn="tl">
                      <a:srgbClr val="000000"/>
                    </a:outerShdw>
                  </a:effectLst>
                </a:rPr>
                <a:t> </a:t>
              </a:r>
              <a:r>
                <a:rPr lang="en-US" sz="4800" b="1" smtClean="0">
                  <a:solidFill>
                    <a:srgbClr val="EDF636"/>
                  </a:solidFill>
                  <a:effectLst>
                    <a:outerShdw blurRad="38100" dist="38100" dir="2700000" algn="tl">
                      <a:srgbClr val="000000"/>
                    </a:outerShdw>
                  </a:effectLst>
                </a:rPr>
                <a:t>= </a:t>
              </a:r>
              <a:r>
                <a:rPr lang="en-US" sz="4000" b="1" smtClean="0">
                  <a:solidFill>
                    <a:srgbClr val="EDF636"/>
                  </a:solidFill>
                  <a:effectLst>
                    <a:outerShdw blurRad="38100" dist="38100" dir="2700000" algn="tl">
                      <a:srgbClr val="000000"/>
                    </a:outerShdw>
                  </a:effectLst>
                </a:rPr>
                <a:t>CREATION (</a:t>
              </a:r>
              <a:r>
                <a:rPr lang="en-US" sz="4000" smtClean="0">
                  <a:solidFill>
                    <a:srgbClr val="EDF636"/>
                  </a:solidFill>
                  <a:effectLst>
                    <a:outerShdw blurRad="38100" dist="38100" dir="2700000" algn="tl">
                      <a:srgbClr val="000000"/>
                    </a:outerShdw>
                  </a:effectLst>
                  <a:latin typeface="Radhika-PC" charset="0"/>
                </a:rPr>
                <a:t>මැවීම</a:t>
              </a:r>
              <a:r>
                <a:rPr lang="en-US" sz="4000" b="1" smtClean="0">
                  <a:solidFill>
                    <a:srgbClr val="EDF636"/>
                  </a:solidFill>
                  <a:effectLst>
                    <a:outerShdw blurRad="38100" dist="38100" dir="2700000" algn="tl">
                      <a:srgbClr val="000000"/>
                    </a:outerShdw>
                  </a:effectLst>
                </a:rPr>
                <a:t>)</a:t>
              </a:r>
              <a:endParaRPr lang="en-US" sz="4000" b="1" smtClean="0">
                <a:effectLst>
                  <a:outerShdw blurRad="38100" dist="38100" dir="2700000" algn="tl">
                    <a:srgbClr val="000000"/>
                  </a:outerShdw>
                </a:effectLst>
              </a:endParaRPr>
            </a:p>
          </p:txBody>
        </p:sp>
        <p:sp>
          <p:nvSpPr>
            <p:cNvPr id="132140"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7"/>
                </a:schemeClr>
              </a:outerShdw>
            </a:effectLst>
          </p:spPr>
          <p:txBody>
            <a:bodyPr wrap="none" anchor="ctr"/>
            <a:lstStyle/>
            <a:p>
              <a:pPr>
                <a:defRPr/>
              </a:pPr>
              <a:endParaRPr lang="en-US">
                <a:latin typeface="Arial" pitchFamily="-107" charset="0"/>
                <a:ea typeface="+mn-ea"/>
                <a:cs typeface="+mn-cs"/>
              </a:endParaRPr>
            </a:p>
          </p:txBody>
        </p:sp>
      </p:grpSp>
      <p:sp>
        <p:nvSpPr>
          <p:cNvPr id="132125" name="Oval 29"/>
          <p:cNvSpPr>
            <a:spLocks noChangeArrowheads="1"/>
          </p:cNvSpPr>
          <p:nvPr/>
        </p:nvSpPr>
        <p:spPr bwMode="auto">
          <a:xfrm>
            <a:off x="1760538" y="3155950"/>
            <a:ext cx="7089775" cy="1225550"/>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2125"/>
                                        </p:tgtEl>
                                        <p:attrNameLst>
                                          <p:attrName>style.visibility</p:attrName>
                                        </p:attrNameLst>
                                      </p:cBhvr>
                                      <p:to>
                                        <p:strVal val="visible"/>
                                      </p:to>
                                    </p:set>
                                    <p:animEffect transition="in" filter="fade">
                                      <p:cBhvr>
                                        <p:cTn id="7" dur="1000"/>
                                        <p:tgtEl>
                                          <p:spTgt spid="132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2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Freeform 3"/>
          <p:cNvSpPr>
            <a:spLocks/>
          </p:cNvSpPr>
          <p:nvPr/>
        </p:nvSpPr>
        <p:spPr bwMode="auto">
          <a:xfrm>
            <a:off x="4648200" y="1066800"/>
            <a:ext cx="1373188" cy="801688"/>
          </a:xfrm>
          <a:custGeom>
            <a:avLst/>
            <a:gdLst>
              <a:gd name="T0" fmla="*/ 2147483647 w 865"/>
              <a:gd name="T1" fmla="*/ 0 h 505"/>
              <a:gd name="T2" fmla="*/ 2147483647 w 865"/>
              <a:gd name="T3" fmla="*/ 2147483647 h 505"/>
              <a:gd name="T4" fmla="*/ 2147483647 w 865"/>
              <a:gd name="T5" fmla="*/ 2147483647 h 505"/>
              <a:gd name="T6" fmla="*/ 2147483647 w 865"/>
              <a:gd name="T7" fmla="*/ 2147483647 h 505"/>
              <a:gd name="T8" fmla="*/ 2147483647 w 865"/>
              <a:gd name="T9" fmla="*/ 2147483647 h 505"/>
              <a:gd name="T10" fmla="*/ 2147483647 w 865"/>
              <a:gd name="T11" fmla="*/ 2147483647 h 505"/>
              <a:gd name="T12" fmla="*/ 2147483647 w 865"/>
              <a:gd name="T13" fmla="*/ 2147483647 h 505"/>
              <a:gd name="T14" fmla="*/ 2147483647 w 865"/>
              <a:gd name="T15" fmla="*/ 2147483647 h 505"/>
              <a:gd name="T16" fmla="*/ 2147483647 w 865"/>
              <a:gd name="T17" fmla="*/ 2147483647 h 505"/>
              <a:gd name="T18" fmla="*/ 2147483647 w 865"/>
              <a:gd name="T19" fmla="*/ 2147483647 h 505"/>
              <a:gd name="T20" fmla="*/ 2147483647 w 865"/>
              <a:gd name="T21" fmla="*/ 2147483647 h 505"/>
              <a:gd name="T22" fmla="*/ 2147483647 w 865"/>
              <a:gd name="T23" fmla="*/ 2147483647 h 505"/>
              <a:gd name="T24" fmla="*/ 2147483647 w 865"/>
              <a:gd name="T25" fmla="*/ 2147483647 h 505"/>
              <a:gd name="T26" fmla="*/ 2147483647 w 865"/>
              <a:gd name="T27" fmla="*/ 2147483647 h 505"/>
              <a:gd name="T28" fmla="*/ 2147483647 w 865"/>
              <a:gd name="T29" fmla="*/ 2147483647 h 505"/>
              <a:gd name="T30" fmla="*/ 2147483647 w 865"/>
              <a:gd name="T31" fmla="*/ 2147483647 h 505"/>
              <a:gd name="T32" fmla="*/ 2147483647 w 865"/>
              <a:gd name="T33" fmla="*/ 2147483647 h 505"/>
              <a:gd name="T34" fmla="*/ 2147483647 w 865"/>
              <a:gd name="T35" fmla="*/ 2147483647 h 505"/>
              <a:gd name="T36" fmla="*/ 2147483647 w 865"/>
              <a:gd name="T37" fmla="*/ 2147483647 h 505"/>
              <a:gd name="T38" fmla="*/ 2147483647 w 865"/>
              <a:gd name="T39" fmla="*/ 2147483647 h 505"/>
              <a:gd name="T40" fmla="*/ 2147483647 w 865"/>
              <a:gd name="T41" fmla="*/ 2147483647 h 505"/>
              <a:gd name="T42" fmla="*/ 2147483647 w 865"/>
              <a:gd name="T43" fmla="*/ 2147483647 h 505"/>
              <a:gd name="T44" fmla="*/ 2147483647 w 865"/>
              <a:gd name="T45" fmla="*/ 2147483647 h 505"/>
              <a:gd name="T46" fmla="*/ 2147483647 w 865"/>
              <a:gd name="T47" fmla="*/ 2147483647 h 505"/>
              <a:gd name="T48" fmla="*/ 2147483647 w 865"/>
              <a:gd name="T49" fmla="*/ 2147483647 h 505"/>
              <a:gd name="T50" fmla="*/ 2147483647 w 865"/>
              <a:gd name="T51" fmla="*/ 2147483647 h 505"/>
              <a:gd name="T52" fmla="*/ 2147483647 w 865"/>
              <a:gd name="T53" fmla="*/ 2147483647 h 505"/>
              <a:gd name="T54" fmla="*/ 2147483647 w 865"/>
              <a:gd name="T55" fmla="*/ 2147483647 h 505"/>
              <a:gd name="T56" fmla="*/ 2147483647 w 865"/>
              <a:gd name="T57" fmla="*/ 2147483647 h 505"/>
              <a:gd name="T58" fmla="*/ 2147483647 w 865"/>
              <a:gd name="T59" fmla="*/ 2147483647 h 505"/>
              <a:gd name="T60" fmla="*/ 2147483647 w 865"/>
              <a:gd name="T61" fmla="*/ 2147483647 h 505"/>
              <a:gd name="T62" fmla="*/ 2147483647 w 865"/>
              <a:gd name="T63" fmla="*/ 2147483647 h 505"/>
              <a:gd name="T64" fmla="*/ 2147483647 w 865"/>
              <a:gd name="T65" fmla="*/ 2147483647 h 505"/>
              <a:gd name="T66" fmla="*/ 2147483647 w 865"/>
              <a:gd name="T67" fmla="*/ 2147483647 h 505"/>
              <a:gd name="T68" fmla="*/ 2147483647 w 865"/>
              <a:gd name="T69" fmla="*/ 2147483647 h 505"/>
              <a:gd name="T70" fmla="*/ 2147483647 w 865"/>
              <a:gd name="T71" fmla="*/ 2147483647 h 505"/>
              <a:gd name="T72" fmla="*/ 2147483647 w 865"/>
              <a:gd name="T73" fmla="*/ 2147483647 h 505"/>
              <a:gd name="T74" fmla="*/ 2147483647 w 865"/>
              <a:gd name="T75" fmla="*/ 2147483647 h 505"/>
              <a:gd name="T76" fmla="*/ 2147483647 w 865"/>
              <a:gd name="T77" fmla="*/ 2147483647 h 505"/>
              <a:gd name="T78" fmla="*/ 2147483647 w 865"/>
              <a:gd name="T79" fmla="*/ 2147483647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05"/>
              <a:gd name="T122" fmla="*/ 865 w 86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05">
                <a:moveTo>
                  <a:pt x="864" y="0"/>
                </a:moveTo>
                <a:lnTo>
                  <a:pt x="840" y="0"/>
                </a:lnTo>
                <a:lnTo>
                  <a:pt x="840" y="24"/>
                </a:lnTo>
                <a:lnTo>
                  <a:pt x="828" y="48"/>
                </a:lnTo>
                <a:lnTo>
                  <a:pt x="816" y="72"/>
                </a:lnTo>
                <a:lnTo>
                  <a:pt x="792" y="84"/>
                </a:lnTo>
                <a:lnTo>
                  <a:pt x="780" y="108"/>
                </a:lnTo>
                <a:lnTo>
                  <a:pt x="756" y="120"/>
                </a:lnTo>
                <a:lnTo>
                  <a:pt x="720" y="144"/>
                </a:lnTo>
                <a:lnTo>
                  <a:pt x="696" y="156"/>
                </a:lnTo>
                <a:lnTo>
                  <a:pt x="684" y="180"/>
                </a:lnTo>
                <a:lnTo>
                  <a:pt x="660" y="192"/>
                </a:lnTo>
                <a:lnTo>
                  <a:pt x="636" y="192"/>
                </a:lnTo>
                <a:lnTo>
                  <a:pt x="612" y="216"/>
                </a:lnTo>
                <a:lnTo>
                  <a:pt x="576" y="216"/>
                </a:lnTo>
                <a:lnTo>
                  <a:pt x="552" y="228"/>
                </a:lnTo>
                <a:lnTo>
                  <a:pt x="528" y="228"/>
                </a:lnTo>
                <a:lnTo>
                  <a:pt x="504" y="240"/>
                </a:lnTo>
                <a:lnTo>
                  <a:pt x="480" y="264"/>
                </a:lnTo>
                <a:lnTo>
                  <a:pt x="456" y="276"/>
                </a:lnTo>
                <a:lnTo>
                  <a:pt x="456" y="300"/>
                </a:lnTo>
                <a:lnTo>
                  <a:pt x="432" y="312"/>
                </a:lnTo>
                <a:lnTo>
                  <a:pt x="432" y="336"/>
                </a:lnTo>
                <a:lnTo>
                  <a:pt x="408" y="348"/>
                </a:lnTo>
                <a:lnTo>
                  <a:pt x="384" y="372"/>
                </a:lnTo>
                <a:lnTo>
                  <a:pt x="360" y="372"/>
                </a:lnTo>
                <a:lnTo>
                  <a:pt x="336" y="384"/>
                </a:lnTo>
                <a:lnTo>
                  <a:pt x="312" y="384"/>
                </a:lnTo>
                <a:lnTo>
                  <a:pt x="288" y="384"/>
                </a:lnTo>
                <a:lnTo>
                  <a:pt x="264" y="384"/>
                </a:lnTo>
                <a:lnTo>
                  <a:pt x="240" y="384"/>
                </a:lnTo>
                <a:lnTo>
                  <a:pt x="216" y="384"/>
                </a:lnTo>
                <a:lnTo>
                  <a:pt x="192" y="396"/>
                </a:lnTo>
                <a:lnTo>
                  <a:pt x="168" y="396"/>
                </a:lnTo>
                <a:lnTo>
                  <a:pt x="132" y="396"/>
                </a:lnTo>
                <a:lnTo>
                  <a:pt x="108" y="396"/>
                </a:lnTo>
                <a:lnTo>
                  <a:pt x="72" y="408"/>
                </a:lnTo>
                <a:lnTo>
                  <a:pt x="48" y="408"/>
                </a:lnTo>
                <a:lnTo>
                  <a:pt x="24" y="420"/>
                </a:lnTo>
                <a:lnTo>
                  <a:pt x="12" y="444"/>
                </a:lnTo>
                <a:lnTo>
                  <a:pt x="0" y="468"/>
                </a:lnTo>
                <a:lnTo>
                  <a:pt x="12" y="492"/>
                </a:lnTo>
                <a:lnTo>
                  <a:pt x="36" y="492"/>
                </a:lnTo>
                <a:lnTo>
                  <a:pt x="60" y="504"/>
                </a:lnTo>
                <a:lnTo>
                  <a:pt x="84" y="504"/>
                </a:lnTo>
                <a:lnTo>
                  <a:pt x="108" y="504"/>
                </a:lnTo>
                <a:lnTo>
                  <a:pt x="132" y="504"/>
                </a:lnTo>
                <a:lnTo>
                  <a:pt x="168" y="504"/>
                </a:lnTo>
                <a:lnTo>
                  <a:pt x="192" y="504"/>
                </a:lnTo>
                <a:lnTo>
                  <a:pt x="228" y="504"/>
                </a:lnTo>
                <a:lnTo>
                  <a:pt x="252" y="504"/>
                </a:lnTo>
                <a:lnTo>
                  <a:pt x="276" y="504"/>
                </a:lnTo>
                <a:lnTo>
                  <a:pt x="300" y="492"/>
                </a:lnTo>
                <a:lnTo>
                  <a:pt x="336" y="480"/>
                </a:lnTo>
                <a:lnTo>
                  <a:pt x="372" y="468"/>
                </a:lnTo>
                <a:lnTo>
                  <a:pt x="396" y="456"/>
                </a:lnTo>
                <a:lnTo>
                  <a:pt x="432" y="444"/>
                </a:lnTo>
                <a:lnTo>
                  <a:pt x="456" y="432"/>
                </a:lnTo>
                <a:lnTo>
                  <a:pt x="480" y="420"/>
                </a:lnTo>
                <a:lnTo>
                  <a:pt x="504" y="408"/>
                </a:lnTo>
                <a:lnTo>
                  <a:pt x="516" y="384"/>
                </a:lnTo>
                <a:lnTo>
                  <a:pt x="540" y="348"/>
                </a:lnTo>
                <a:lnTo>
                  <a:pt x="564" y="324"/>
                </a:lnTo>
                <a:lnTo>
                  <a:pt x="588" y="300"/>
                </a:lnTo>
                <a:lnTo>
                  <a:pt x="612" y="264"/>
                </a:lnTo>
                <a:lnTo>
                  <a:pt x="624" y="240"/>
                </a:lnTo>
                <a:lnTo>
                  <a:pt x="648" y="228"/>
                </a:lnTo>
                <a:lnTo>
                  <a:pt x="660" y="204"/>
                </a:lnTo>
                <a:lnTo>
                  <a:pt x="684" y="180"/>
                </a:lnTo>
                <a:lnTo>
                  <a:pt x="720" y="180"/>
                </a:lnTo>
                <a:lnTo>
                  <a:pt x="756" y="180"/>
                </a:lnTo>
                <a:lnTo>
                  <a:pt x="780" y="180"/>
                </a:lnTo>
                <a:lnTo>
                  <a:pt x="804" y="180"/>
                </a:lnTo>
                <a:lnTo>
                  <a:pt x="840" y="168"/>
                </a:lnTo>
                <a:lnTo>
                  <a:pt x="852" y="144"/>
                </a:lnTo>
                <a:lnTo>
                  <a:pt x="852" y="120"/>
                </a:lnTo>
                <a:lnTo>
                  <a:pt x="852" y="96"/>
                </a:lnTo>
                <a:lnTo>
                  <a:pt x="852" y="72"/>
                </a:lnTo>
                <a:lnTo>
                  <a:pt x="852" y="48"/>
                </a:lnTo>
                <a:lnTo>
                  <a:pt x="840" y="24"/>
                </a:lnTo>
                <a:lnTo>
                  <a:pt x="864"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11618" name="Freeform 4"/>
          <p:cNvSpPr>
            <a:spLocks/>
          </p:cNvSpPr>
          <p:nvPr/>
        </p:nvSpPr>
        <p:spPr bwMode="auto">
          <a:xfrm>
            <a:off x="3276600" y="533400"/>
            <a:ext cx="1773238" cy="515938"/>
          </a:xfrm>
          <a:custGeom>
            <a:avLst/>
            <a:gdLst>
              <a:gd name="T0" fmla="*/ 2147483647 w 1117"/>
              <a:gd name="T1" fmla="*/ 2147483647 h 325"/>
              <a:gd name="T2" fmla="*/ 2147483647 w 1117"/>
              <a:gd name="T3" fmla="*/ 2147483647 h 325"/>
              <a:gd name="T4" fmla="*/ 2147483647 w 1117"/>
              <a:gd name="T5" fmla="*/ 2147483647 h 325"/>
              <a:gd name="T6" fmla="*/ 2147483647 w 1117"/>
              <a:gd name="T7" fmla="*/ 2147483647 h 325"/>
              <a:gd name="T8" fmla="*/ 2147483647 w 1117"/>
              <a:gd name="T9" fmla="*/ 2147483647 h 325"/>
              <a:gd name="T10" fmla="*/ 2147483647 w 1117"/>
              <a:gd name="T11" fmla="*/ 2147483647 h 325"/>
              <a:gd name="T12" fmla="*/ 2147483647 w 1117"/>
              <a:gd name="T13" fmla="*/ 2147483647 h 325"/>
              <a:gd name="T14" fmla="*/ 2147483647 w 1117"/>
              <a:gd name="T15" fmla="*/ 2147483647 h 325"/>
              <a:gd name="T16" fmla="*/ 2147483647 w 1117"/>
              <a:gd name="T17" fmla="*/ 2147483647 h 325"/>
              <a:gd name="T18" fmla="*/ 2147483647 w 1117"/>
              <a:gd name="T19" fmla="*/ 2147483647 h 325"/>
              <a:gd name="T20" fmla="*/ 2147483647 w 1117"/>
              <a:gd name="T21" fmla="*/ 2147483647 h 325"/>
              <a:gd name="T22" fmla="*/ 2147483647 w 1117"/>
              <a:gd name="T23" fmla="*/ 2147483647 h 325"/>
              <a:gd name="T24" fmla="*/ 2147483647 w 1117"/>
              <a:gd name="T25" fmla="*/ 2147483647 h 325"/>
              <a:gd name="T26" fmla="*/ 2147483647 w 1117"/>
              <a:gd name="T27" fmla="*/ 2147483647 h 325"/>
              <a:gd name="T28" fmla="*/ 2147483647 w 1117"/>
              <a:gd name="T29" fmla="*/ 2147483647 h 325"/>
              <a:gd name="T30" fmla="*/ 2147483647 w 1117"/>
              <a:gd name="T31" fmla="*/ 2147483647 h 325"/>
              <a:gd name="T32" fmla="*/ 2147483647 w 1117"/>
              <a:gd name="T33" fmla="*/ 2147483647 h 325"/>
              <a:gd name="T34" fmla="*/ 2147483647 w 1117"/>
              <a:gd name="T35" fmla="*/ 0 h 325"/>
              <a:gd name="T36" fmla="*/ 2147483647 w 1117"/>
              <a:gd name="T37" fmla="*/ 0 h 325"/>
              <a:gd name="T38" fmla="*/ 2147483647 w 1117"/>
              <a:gd name="T39" fmla="*/ 0 h 325"/>
              <a:gd name="T40" fmla="*/ 2147483647 w 1117"/>
              <a:gd name="T41" fmla="*/ 0 h 325"/>
              <a:gd name="T42" fmla="*/ 0 w 1117"/>
              <a:gd name="T43" fmla="*/ 2147483647 h 325"/>
              <a:gd name="T44" fmla="*/ 2147483647 w 1117"/>
              <a:gd name="T45" fmla="*/ 2147483647 h 325"/>
              <a:gd name="T46" fmla="*/ 2147483647 w 1117"/>
              <a:gd name="T47" fmla="*/ 2147483647 h 325"/>
              <a:gd name="T48" fmla="*/ 2147483647 w 1117"/>
              <a:gd name="T49" fmla="*/ 2147483647 h 325"/>
              <a:gd name="T50" fmla="*/ 2147483647 w 1117"/>
              <a:gd name="T51" fmla="*/ 2147483647 h 325"/>
              <a:gd name="T52" fmla="*/ 2147483647 w 1117"/>
              <a:gd name="T53" fmla="*/ 2147483647 h 325"/>
              <a:gd name="T54" fmla="*/ 2147483647 w 1117"/>
              <a:gd name="T55" fmla="*/ 2147483647 h 325"/>
              <a:gd name="T56" fmla="*/ 2147483647 w 1117"/>
              <a:gd name="T57" fmla="*/ 2147483647 h 325"/>
              <a:gd name="T58" fmla="*/ 2147483647 w 1117"/>
              <a:gd name="T59" fmla="*/ 2147483647 h 325"/>
              <a:gd name="T60" fmla="*/ 2147483647 w 1117"/>
              <a:gd name="T61" fmla="*/ 2147483647 h 325"/>
              <a:gd name="T62" fmla="*/ 2147483647 w 1117"/>
              <a:gd name="T63" fmla="*/ 2147483647 h 325"/>
              <a:gd name="T64" fmla="*/ 2147483647 w 1117"/>
              <a:gd name="T65" fmla="*/ 2147483647 h 325"/>
              <a:gd name="T66" fmla="*/ 2147483647 w 1117"/>
              <a:gd name="T67" fmla="*/ 2147483647 h 325"/>
              <a:gd name="T68" fmla="*/ 2147483647 w 1117"/>
              <a:gd name="T69" fmla="*/ 2147483647 h 325"/>
              <a:gd name="T70" fmla="*/ 2147483647 w 1117"/>
              <a:gd name="T71" fmla="*/ 2147483647 h 325"/>
              <a:gd name="T72" fmla="*/ 2147483647 w 1117"/>
              <a:gd name="T73" fmla="*/ 2147483647 h 325"/>
              <a:gd name="T74" fmla="*/ 2147483647 w 1117"/>
              <a:gd name="T75" fmla="*/ 2147483647 h 325"/>
              <a:gd name="T76" fmla="*/ 2147483647 w 1117"/>
              <a:gd name="T77" fmla="*/ 2147483647 h 325"/>
              <a:gd name="T78" fmla="*/ 2147483647 w 1117"/>
              <a:gd name="T79" fmla="*/ 2147483647 h 325"/>
              <a:gd name="T80" fmla="*/ 2147483647 w 1117"/>
              <a:gd name="T81" fmla="*/ 2147483647 h 325"/>
              <a:gd name="T82" fmla="*/ 2147483647 w 1117"/>
              <a:gd name="T83" fmla="*/ 2147483647 h 325"/>
              <a:gd name="T84" fmla="*/ 2147483647 w 1117"/>
              <a:gd name="T85" fmla="*/ 2147483647 h 325"/>
              <a:gd name="T86" fmla="*/ 2147483647 w 1117"/>
              <a:gd name="T87" fmla="*/ 2147483647 h 3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7"/>
              <a:gd name="T133" fmla="*/ 0 h 325"/>
              <a:gd name="T134" fmla="*/ 1117 w 1117"/>
              <a:gd name="T135" fmla="*/ 325 h 3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7" h="325">
                <a:moveTo>
                  <a:pt x="1104" y="288"/>
                </a:moveTo>
                <a:lnTo>
                  <a:pt x="1080" y="276"/>
                </a:lnTo>
                <a:lnTo>
                  <a:pt x="1056" y="276"/>
                </a:lnTo>
                <a:lnTo>
                  <a:pt x="1032" y="264"/>
                </a:lnTo>
                <a:lnTo>
                  <a:pt x="1008" y="264"/>
                </a:lnTo>
                <a:lnTo>
                  <a:pt x="984" y="240"/>
                </a:lnTo>
                <a:lnTo>
                  <a:pt x="960" y="228"/>
                </a:lnTo>
                <a:lnTo>
                  <a:pt x="936" y="204"/>
                </a:lnTo>
                <a:lnTo>
                  <a:pt x="912" y="204"/>
                </a:lnTo>
                <a:lnTo>
                  <a:pt x="888" y="204"/>
                </a:lnTo>
                <a:lnTo>
                  <a:pt x="864" y="204"/>
                </a:lnTo>
                <a:lnTo>
                  <a:pt x="840" y="204"/>
                </a:lnTo>
                <a:lnTo>
                  <a:pt x="816" y="192"/>
                </a:lnTo>
                <a:lnTo>
                  <a:pt x="792" y="192"/>
                </a:lnTo>
                <a:lnTo>
                  <a:pt x="768" y="192"/>
                </a:lnTo>
                <a:lnTo>
                  <a:pt x="744" y="192"/>
                </a:lnTo>
                <a:lnTo>
                  <a:pt x="696" y="192"/>
                </a:lnTo>
                <a:lnTo>
                  <a:pt x="648" y="192"/>
                </a:lnTo>
                <a:lnTo>
                  <a:pt x="624" y="180"/>
                </a:lnTo>
                <a:lnTo>
                  <a:pt x="588" y="156"/>
                </a:lnTo>
                <a:lnTo>
                  <a:pt x="564" y="144"/>
                </a:lnTo>
                <a:lnTo>
                  <a:pt x="540" y="120"/>
                </a:lnTo>
                <a:lnTo>
                  <a:pt x="516" y="108"/>
                </a:lnTo>
                <a:lnTo>
                  <a:pt x="492" y="96"/>
                </a:lnTo>
                <a:lnTo>
                  <a:pt x="468" y="84"/>
                </a:lnTo>
                <a:lnTo>
                  <a:pt x="444" y="72"/>
                </a:lnTo>
                <a:lnTo>
                  <a:pt x="420" y="60"/>
                </a:lnTo>
                <a:lnTo>
                  <a:pt x="396" y="60"/>
                </a:lnTo>
                <a:lnTo>
                  <a:pt x="372" y="48"/>
                </a:lnTo>
                <a:lnTo>
                  <a:pt x="360" y="24"/>
                </a:lnTo>
                <a:lnTo>
                  <a:pt x="336" y="24"/>
                </a:lnTo>
                <a:lnTo>
                  <a:pt x="312" y="24"/>
                </a:lnTo>
                <a:lnTo>
                  <a:pt x="288" y="24"/>
                </a:lnTo>
                <a:lnTo>
                  <a:pt x="264" y="12"/>
                </a:lnTo>
                <a:lnTo>
                  <a:pt x="240" y="0"/>
                </a:lnTo>
                <a:lnTo>
                  <a:pt x="216" y="0"/>
                </a:lnTo>
                <a:lnTo>
                  <a:pt x="192" y="0"/>
                </a:lnTo>
                <a:lnTo>
                  <a:pt x="168" y="0"/>
                </a:lnTo>
                <a:lnTo>
                  <a:pt x="144" y="0"/>
                </a:lnTo>
                <a:lnTo>
                  <a:pt x="120" y="0"/>
                </a:lnTo>
                <a:lnTo>
                  <a:pt x="84" y="0"/>
                </a:lnTo>
                <a:lnTo>
                  <a:pt x="60" y="0"/>
                </a:lnTo>
                <a:lnTo>
                  <a:pt x="24" y="0"/>
                </a:lnTo>
                <a:lnTo>
                  <a:pt x="0" y="12"/>
                </a:lnTo>
                <a:lnTo>
                  <a:pt x="12" y="36"/>
                </a:lnTo>
                <a:lnTo>
                  <a:pt x="48" y="60"/>
                </a:lnTo>
                <a:lnTo>
                  <a:pt x="72" y="60"/>
                </a:lnTo>
                <a:lnTo>
                  <a:pt x="96" y="72"/>
                </a:lnTo>
                <a:lnTo>
                  <a:pt x="120" y="84"/>
                </a:lnTo>
                <a:lnTo>
                  <a:pt x="144" y="108"/>
                </a:lnTo>
                <a:lnTo>
                  <a:pt x="180" y="120"/>
                </a:lnTo>
                <a:lnTo>
                  <a:pt x="204" y="120"/>
                </a:lnTo>
                <a:lnTo>
                  <a:pt x="240" y="132"/>
                </a:lnTo>
                <a:lnTo>
                  <a:pt x="276" y="144"/>
                </a:lnTo>
                <a:lnTo>
                  <a:pt x="312" y="144"/>
                </a:lnTo>
                <a:lnTo>
                  <a:pt x="336" y="144"/>
                </a:lnTo>
                <a:lnTo>
                  <a:pt x="360" y="156"/>
                </a:lnTo>
                <a:lnTo>
                  <a:pt x="360" y="180"/>
                </a:lnTo>
                <a:lnTo>
                  <a:pt x="384" y="204"/>
                </a:lnTo>
                <a:lnTo>
                  <a:pt x="408" y="228"/>
                </a:lnTo>
                <a:lnTo>
                  <a:pt x="432" y="228"/>
                </a:lnTo>
                <a:lnTo>
                  <a:pt x="456" y="240"/>
                </a:lnTo>
                <a:lnTo>
                  <a:pt x="480" y="240"/>
                </a:lnTo>
                <a:lnTo>
                  <a:pt x="516" y="252"/>
                </a:lnTo>
                <a:lnTo>
                  <a:pt x="540" y="252"/>
                </a:lnTo>
                <a:lnTo>
                  <a:pt x="564" y="264"/>
                </a:lnTo>
                <a:lnTo>
                  <a:pt x="588" y="264"/>
                </a:lnTo>
                <a:lnTo>
                  <a:pt x="612" y="276"/>
                </a:lnTo>
                <a:lnTo>
                  <a:pt x="636" y="276"/>
                </a:lnTo>
                <a:lnTo>
                  <a:pt x="660" y="276"/>
                </a:lnTo>
                <a:lnTo>
                  <a:pt x="684" y="288"/>
                </a:lnTo>
                <a:lnTo>
                  <a:pt x="708" y="300"/>
                </a:lnTo>
                <a:lnTo>
                  <a:pt x="732" y="300"/>
                </a:lnTo>
                <a:lnTo>
                  <a:pt x="768" y="300"/>
                </a:lnTo>
                <a:lnTo>
                  <a:pt x="792" y="300"/>
                </a:lnTo>
                <a:lnTo>
                  <a:pt x="828" y="300"/>
                </a:lnTo>
                <a:lnTo>
                  <a:pt x="864" y="300"/>
                </a:lnTo>
                <a:lnTo>
                  <a:pt x="900" y="300"/>
                </a:lnTo>
                <a:lnTo>
                  <a:pt x="924" y="300"/>
                </a:lnTo>
                <a:lnTo>
                  <a:pt x="948" y="312"/>
                </a:lnTo>
                <a:lnTo>
                  <a:pt x="972" y="324"/>
                </a:lnTo>
                <a:lnTo>
                  <a:pt x="996" y="312"/>
                </a:lnTo>
                <a:lnTo>
                  <a:pt x="1020" y="312"/>
                </a:lnTo>
                <a:lnTo>
                  <a:pt x="1044" y="300"/>
                </a:lnTo>
                <a:lnTo>
                  <a:pt x="1068" y="288"/>
                </a:lnTo>
                <a:lnTo>
                  <a:pt x="1092" y="288"/>
                </a:lnTo>
                <a:lnTo>
                  <a:pt x="1116" y="288"/>
                </a:lnTo>
                <a:lnTo>
                  <a:pt x="1104" y="288"/>
                </a:lnTo>
              </a:path>
            </a:pathLst>
          </a:custGeom>
          <a:solidFill>
            <a:srgbClr val="47474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11619" name="Freeform 7"/>
          <p:cNvSpPr>
            <a:spLocks/>
          </p:cNvSpPr>
          <p:nvPr/>
        </p:nvSpPr>
        <p:spPr bwMode="auto">
          <a:xfrm>
            <a:off x="3530600" y="2647950"/>
            <a:ext cx="1125538" cy="515938"/>
          </a:xfrm>
          <a:custGeom>
            <a:avLst/>
            <a:gdLst>
              <a:gd name="T0" fmla="*/ 2147483647 w 709"/>
              <a:gd name="T1" fmla="*/ 2147483647 h 325"/>
              <a:gd name="T2" fmla="*/ 2147483647 w 709"/>
              <a:gd name="T3" fmla="*/ 2147483647 h 325"/>
              <a:gd name="T4" fmla="*/ 2147483647 w 709"/>
              <a:gd name="T5" fmla="*/ 2147483647 h 325"/>
              <a:gd name="T6" fmla="*/ 2147483647 w 709"/>
              <a:gd name="T7" fmla="*/ 2147483647 h 325"/>
              <a:gd name="T8" fmla="*/ 2147483647 w 709"/>
              <a:gd name="T9" fmla="*/ 2147483647 h 325"/>
              <a:gd name="T10" fmla="*/ 2147483647 w 709"/>
              <a:gd name="T11" fmla="*/ 2147483647 h 325"/>
              <a:gd name="T12" fmla="*/ 2147483647 w 709"/>
              <a:gd name="T13" fmla="*/ 2147483647 h 325"/>
              <a:gd name="T14" fmla="*/ 2147483647 w 709"/>
              <a:gd name="T15" fmla="*/ 2147483647 h 325"/>
              <a:gd name="T16" fmla="*/ 2147483647 w 709"/>
              <a:gd name="T17" fmla="*/ 2147483647 h 325"/>
              <a:gd name="T18" fmla="*/ 2147483647 w 709"/>
              <a:gd name="T19" fmla="*/ 2147483647 h 325"/>
              <a:gd name="T20" fmla="*/ 2147483647 w 709"/>
              <a:gd name="T21" fmla="*/ 2147483647 h 325"/>
              <a:gd name="T22" fmla="*/ 2147483647 w 709"/>
              <a:gd name="T23" fmla="*/ 2147483647 h 325"/>
              <a:gd name="T24" fmla="*/ 2147483647 w 709"/>
              <a:gd name="T25" fmla="*/ 2147483647 h 325"/>
              <a:gd name="T26" fmla="*/ 2147483647 w 709"/>
              <a:gd name="T27" fmla="*/ 2147483647 h 325"/>
              <a:gd name="T28" fmla="*/ 2147483647 w 709"/>
              <a:gd name="T29" fmla="*/ 2147483647 h 325"/>
              <a:gd name="T30" fmla="*/ 2147483647 w 709"/>
              <a:gd name="T31" fmla="*/ 2147483647 h 325"/>
              <a:gd name="T32" fmla="*/ 2147483647 w 709"/>
              <a:gd name="T33" fmla="*/ 2147483647 h 325"/>
              <a:gd name="T34" fmla="*/ 2147483647 w 709"/>
              <a:gd name="T35" fmla="*/ 2147483647 h 325"/>
              <a:gd name="T36" fmla="*/ 2147483647 w 709"/>
              <a:gd name="T37" fmla="*/ 2147483647 h 325"/>
              <a:gd name="T38" fmla="*/ 2147483647 w 709"/>
              <a:gd name="T39" fmla="*/ 2147483647 h 325"/>
              <a:gd name="T40" fmla="*/ 2147483647 w 709"/>
              <a:gd name="T41" fmla="*/ 2147483647 h 325"/>
              <a:gd name="T42" fmla="*/ 2147483647 w 709"/>
              <a:gd name="T43" fmla="*/ 2147483647 h 325"/>
              <a:gd name="T44" fmla="*/ 2147483647 w 709"/>
              <a:gd name="T45" fmla="*/ 2147483647 h 325"/>
              <a:gd name="T46" fmla="*/ 2147483647 w 709"/>
              <a:gd name="T47" fmla="*/ 2147483647 h 325"/>
              <a:gd name="T48" fmla="*/ 2147483647 w 709"/>
              <a:gd name="T49" fmla="*/ 2147483647 h 325"/>
              <a:gd name="T50" fmla="*/ 2147483647 w 709"/>
              <a:gd name="T51" fmla="*/ 2147483647 h 325"/>
              <a:gd name="T52" fmla="*/ 2147483647 w 709"/>
              <a:gd name="T53" fmla="*/ 2147483647 h 325"/>
              <a:gd name="T54" fmla="*/ 2147483647 w 709"/>
              <a:gd name="T55" fmla="*/ 2147483647 h 325"/>
              <a:gd name="T56" fmla="*/ 2147483647 w 709"/>
              <a:gd name="T57" fmla="*/ 2147483647 h 325"/>
              <a:gd name="T58" fmla="*/ 2147483647 w 709"/>
              <a:gd name="T59" fmla="*/ 2147483647 h 325"/>
              <a:gd name="T60" fmla="*/ 2147483647 w 709"/>
              <a:gd name="T61" fmla="*/ 2147483647 h 325"/>
              <a:gd name="T62" fmla="*/ 0 w 709"/>
              <a:gd name="T63" fmla="*/ 2147483647 h 325"/>
              <a:gd name="T64" fmla="*/ 2147483647 w 709"/>
              <a:gd name="T65" fmla="*/ 2147483647 h 325"/>
              <a:gd name="T66" fmla="*/ 2147483647 w 709"/>
              <a:gd name="T67" fmla="*/ 2147483647 h 325"/>
              <a:gd name="T68" fmla="*/ 2147483647 w 709"/>
              <a:gd name="T69" fmla="*/ 2147483647 h 325"/>
              <a:gd name="T70" fmla="*/ 2147483647 w 709"/>
              <a:gd name="T71" fmla="*/ 2147483647 h 325"/>
              <a:gd name="T72" fmla="*/ 2147483647 w 709"/>
              <a:gd name="T73" fmla="*/ 2147483647 h 325"/>
              <a:gd name="T74" fmla="*/ 0 w 709"/>
              <a:gd name="T75" fmla="*/ 2147483647 h 325"/>
              <a:gd name="T76" fmla="*/ 2147483647 w 709"/>
              <a:gd name="T77" fmla="*/ 2147483647 h 325"/>
              <a:gd name="T78" fmla="*/ 2147483647 w 709"/>
              <a:gd name="T79" fmla="*/ 2147483647 h 325"/>
              <a:gd name="T80" fmla="*/ 2147483647 w 709"/>
              <a:gd name="T81" fmla="*/ 2147483647 h 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9"/>
              <a:gd name="T124" fmla="*/ 0 h 325"/>
              <a:gd name="T125" fmla="*/ 709 w 709"/>
              <a:gd name="T126" fmla="*/ 325 h 3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9" h="325">
                <a:moveTo>
                  <a:pt x="24" y="24"/>
                </a:moveTo>
                <a:lnTo>
                  <a:pt x="48" y="12"/>
                </a:lnTo>
                <a:lnTo>
                  <a:pt x="72" y="12"/>
                </a:lnTo>
                <a:lnTo>
                  <a:pt x="96" y="12"/>
                </a:lnTo>
                <a:lnTo>
                  <a:pt x="120" y="12"/>
                </a:lnTo>
                <a:lnTo>
                  <a:pt x="144" y="12"/>
                </a:lnTo>
                <a:lnTo>
                  <a:pt x="168" y="12"/>
                </a:lnTo>
                <a:lnTo>
                  <a:pt x="192" y="12"/>
                </a:lnTo>
                <a:lnTo>
                  <a:pt x="216" y="24"/>
                </a:lnTo>
                <a:lnTo>
                  <a:pt x="240" y="36"/>
                </a:lnTo>
                <a:lnTo>
                  <a:pt x="264" y="36"/>
                </a:lnTo>
                <a:lnTo>
                  <a:pt x="288" y="36"/>
                </a:lnTo>
                <a:lnTo>
                  <a:pt x="312" y="48"/>
                </a:lnTo>
                <a:lnTo>
                  <a:pt x="336" y="48"/>
                </a:lnTo>
                <a:lnTo>
                  <a:pt x="360" y="60"/>
                </a:lnTo>
                <a:lnTo>
                  <a:pt x="384" y="60"/>
                </a:lnTo>
                <a:lnTo>
                  <a:pt x="408" y="72"/>
                </a:lnTo>
                <a:lnTo>
                  <a:pt x="432" y="84"/>
                </a:lnTo>
                <a:lnTo>
                  <a:pt x="456" y="84"/>
                </a:lnTo>
                <a:lnTo>
                  <a:pt x="480" y="84"/>
                </a:lnTo>
                <a:lnTo>
                  <a:pt x="504" y="96"/>
                </a:lnTo>
                <a:lnTo>
                  <a:pt x="540" y="108"/>
                </a:lnTo>
                <a:lnTo>
                  <a:pt x="576" y="120"/>
                </a:lnTo>
                <a:lnTo>
                  <a:pt x="600" y="120"/>
                </a:lnTo>
                <a:lnTo>
                  <a:pt x="624" y="132"/>
                </a:lnTo>
                <a:lnTo>
                  <a:pt x="648" y="132"/>
                </a:lnTo>
                <a:lnTo>
                  <a:pt x="672" y="144"/>
                </a:lnTo>
                <a:lnTo>
                  <a:pt x="696" y="168"/>
                </a:lnTo>
                <a:lnTo>
                  <a:pt x="708" y="192"/>
                </a:lnTo>
                <a:lnTo>
                  <a:pt x="708" y="216"/>
                </a:lnTo>
                <a:lnTo>
                  <a:pt x="708" y="240"/>
                </a:lnTo>
                <a:lnTo>
                  <a:pt x="696" y="264"/>
                </a:lnTo>
                <a:lnTo>
                  <a:pt x="684" y="288"/>
                </a:lnTo>
                <a:lnTo>
                  <a:pt x="672" y="312"/>
                </a:lnTo>
                <a:lnTo>
                  <a:pt x="648" y="324"/>
                </a:lnTo>
                <a:lnTo>
                  <a:pt x="624" y="324"/>
                </a:lnTo>
                <a:lnTo>
                  <a:pt x="600" y="324"/>
                </a:lnTo>
                <a:lnTo>
                  <a:pt x="564" y="312"/>
                </a:lnTo>
                <a:lnTo>
                  <a:pt x="528" y="300"/>
                </a:lnTo>
                <a:lnTo>
                  <a:pt x="504" y="300"/>
                </a:lnTo>
                <a:lnTo>
                  <a:pt x="480" y="300"/>
                </a:lnTo>
                <a:lnTo>
                  <a:pt x="456" y="300"/>
                </a:lnTo>
                <a:lnTo>
                  <a:pt x="432" y="288"/>
                </a:lnTo>
                <a:lnTo>
                  <a:pt x="408" y="288"/>
                </a:lnTo>
                <a:lnTo>
                  <a:pt x="384" y="276"/>
                </a:lnTo>
                <a:lnTo>
                  <a:pt x="360" y="276"/>
                </a:lnTo>
                <a:lnTo>
                  <a:pt x="336" y="276"/>
                </a:lnTo>
                <a:lnTo>
                  <a:pt x="312" y="264"/>
                </a:lnTo>
                <a:lnTo>
                  <a:pt x="288" y="264"/>
                </a:lnTo>
                <a:lnTo>
                  <a:pt x="264" y="264"/>
                </a:lnTo>
                <a:lnTo>
                  <a:pt x="240" y="252"/>
                </a:lnTo>
                <a:lnTo>
                  <a:pt x="216" y="252"/>
                </a:lnTo>
                <a:lnTo>
                  <a:pt x="192" y="240"/>
                </a:lnTo>
                <a:lnTo>
                  <a:pt x="168" y="240"/>
                </a:lnTo>
                <a:lnTo>
                  <a:pt x="144" y="240"/>
                </a:lnTo>
                <a:lnTo>
                  <a:pt x="120" y="240"/>
                </a:lnTo>
                <a:lnTo>
                  <a:pt x="96" y="228"/>
                </a:lnTo>
                <a:lnTo>
                  <a:pt x="72" y="216"/>
                </a:lnTo>
                <a:lnTo>
                  <a:pt x="48" y="204"/>
                </a:lnTo>
                <a:lnTo>
                  <a:pt x="36" y="180"/>
                </a:lnTo>
                <a:lnTo>
                  <a:pt x="12" y="168"/>
                </a:lnTo>
                <a:lnTo>
                  <a:pt x="12" y="144"/>
                </a:lnTo>
                <a:lnTo>
                  <a:pt x="0" y="120"/>
                </a:lnTo>
                <a:lnTo>
                  <a:pt x="0" y="96"/>
                </a:lnTo>
                <a:lnTo>
                  <a:pt x="12" y="72"/>
                </a:lnTo>
                <a:lnTo>
                  <a:pt x="36" y="60"/>
                </a:lnTo>
                <a:lnTo>
                  <a:pt x="48" y="36"/>
                </a:lnTo>
                <a:lnTo>
                  <a:pt x="72" y="24"/>
                </a:lnTo>
                <a:lnTo>
                  <a:pt x="84" y="0"/>
                </a:lnTo>
                <a:lnTo>
                  <a:pt x="108" y="12"/>
                </a:lnTo>
                <a:lnTo>
                  <a:pt x="84" y="12"/>
                </a:lnTo>
                <a:lnTo>
                  <a:pt x="60" y="12"/>
                </a:lnTo>
                <a:lnTo>
                  <a:pt x="36" y="12"/>
                </a:lnTo>
                <a:lnTo>
                  <a:pt x="12" y="12"/>
                </a:lnTo>
                <a:lnTo>
                  <a:pt x="0" y="36"/>
                </a:lnTo>
                <a:lnTo>
                  <a:pt x="0" y="60"/>
                </a:lnTo>
                <a:lnTo>
                  <a:pt x="24" y="72"/>
                </a:lnTo>
                <a:lnTo>
                  <a:pt x="48" y="72"/>
                </a:lnTo>
                <a:lnTo>
                  <a:pt x="72" y="72"/>
                </a:lnTo>
                <a:lnTo>
                  <a:pt x="96" y="60"/>
                </a:lnTo>
                <a:lnTo>
                  <a:pt x="120" y="48"/>
                </a:lnTo>
                <a:lnTo>
                  <a:pt x="132" y="24"/>
                </a:lnTo>
                <a:lnTo>
                  <a:pt x="156" y="24"/>
                </a:lnTo>
              </a:path>
            </a:pathLst>
          </a:custGeom>
          <a:solidFill>
            <a:srgbClr val="50535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0969" name="Rectangle 9"/>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40970" name="Line 10"/>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1622" name="Freeform 6"/>
          <p:cNvSpPr>
            <a:spLocks/>
          </p:cNvSpPr>
          <p:nvPr/>
        </p:nvSpPr>
        <p:spPr bwMode="auto">
          <a:xfrm>
            <a:off x="3409950" y="1955800"/>
            <a:ext cx="1754188" cy="1982788"/>
          </a:xfrm>
          <a:custGeom>
            <a:avLst/>
            <a:gdLst>
              <a:gd name="T0" fmla="*/ 2147483647 w 1105"/>
              <a:gd name="T1" fmla="*/ 2147483647 h 1249"/>
              <a:gd name="T2" fmla="*/ 2147483647 w 1105"/>
              <a:gd name="T3" fmla="*/ 2147483647 h 1249"/>
              <a:gd name="T4" fmla="*/ 2147483647 w 1105"/>
              <a:gd name="T5" fmla="*/ 2147483647 h 1249"/>
              <a:gd name="T6" fmla="*/ 2147483647 w 1105"/>
              <a:gd name="T7" fmla="*/ 2147483647 h 1249"/>
              <a:gd name="T8" fmla="*/ 2147483647 w 1105"/>
              <a:gd name="T9" fmla="*/ 2147483647 h 1249"/>
              <a:gd name="T10" fmla="*/ 2147483647 w 1105"/>
              <a:gd name="T11" fmla="*/ 2147483647 h 1249"/>
              <a:gd name="T12" fmla="*/ 2147483647 w 1105"/>
              <a:gd name="T13" fmla="*/ 2147483647 h 1249"/>
              <a:gd name="T14" fmla="*/ 2147483647 w 1105"/>
              <a:gd name="T15" fmla="*/ 2147483647 h 1249"/>
              <a:gd name="T16" fmla="*/ 2147483647 w 1105"/>
              <a:gd name="T17" fmla="*/ 2147483647 h 1249"/>
              <a:gd name="T18" fmla="*/ 2147483647 w 1105"/>
              <a:gd name="T19" fmla="*/ 2147483647 h 1249"/>
              <a:gd name="T20" fmla="*/ 2147483647 w 1105"/>
              <a:gd name="T21" fmla="*/ 2147483647 h 1249"/>
              <a:gd name="T22" fmla="*/ 2147483647 w 1105"/>
              <a:gd name="T23" fmla="*/ 2147483647 h 1249"/>
              <a:gd name="T24" fmla="*/ 2147483647 w 1105"/>
              <a:gd name="T25" fmla="*/ 2147483647 h 1249"/>
              <a:gd name="T26" fmla="*/ 2147483647 w 1105"/>
              <a:gd name="T27" fmla="*/ 2147483647 h 1249"/>
              <a:gd name="T28" fmla="*/ 2147483647 w 1105"/>
              <a:gd name="T29" fmla="*/ 2147483647 h 1249"/>
              <a:gd name="T30" fmla="*/ 2147483647 w 1105"/>
              <a:gd name="T31" fmla="*/ 2147483647 h 1249"/>
              <a:gd name="T32" fmla="*/ 2147483647 w 1105"/>
              <a:gd name="T33" fmla="*/ 2147483647 h 1249"/>
              <a:gd name="T34" fmla="*/ 2147483647 w 1105"/>
              <a:gd name="T35" fmla="*/ 2147483647 h 1249"/>
              <a:gd name="T36" fmla="*/ 2147483647 w 1105"/>
              <a:gd name="T37" fmla="*/ 2147483647 h 1249"/>
              <a:gd name="T38" fmla="*/ 2147483647 w 1105"/>
              <a:gd name="T39" fmla="*/ 2147483647 h 1249"/>
              <a:gd name="T40" fmla="*/ 2147483647 w 1105"/>
              <a:gd name="T41" fmla="*/ 2147483647 h 1249"/>
              <a:gd name="T42" fmla="*/ 2147483647 w 1105"/>
              <a:gd name="T43" fmla="*/ 2147483647 h 1249"/>
              <a:gd name="T44" fmla="*/ 2147483647 w 1105"/>
              <a:gd name="T45" fmla="*/ 2147483647 h 1249"/>
              <a:gd name="T46" fmla="*/ 2147483647 w 1105"/>
              <a:gd name="T47" fmla="*/ 2147483647 h 1249"/>
              <a:gd name="T48" fmla="*/ 2147483647 w 1105"/>
              <a:gd name="T49" fmla="*/ 2147483647 h 1249"/>
              <a:gd name="T50" fmla="*/ 2147483647 w 1105"/>
              <a:gd name="T51" fmla="*/ 2147483647 h 1249"/>
              <a:gd name="T52" fmla="*/ 2147483647 w 1105"/>
              <a:gd name="T53" fmla="*/ 2147483647 h 1249"/>
              <a:gd name="T54" fmla="*/ 2147483647 w 1105"/>
              <a:gd name="T55" fmla="*/ 2147483647 h 1249"/>
              <a:gd name="T56" fmla="*/ 2147483647 w 1105"/>
              <a:gd name="T57" fmla="*/ 2147483647 h 1249"/>
              <a:gd name="T58" fmla="*/ 2147483647 w 1105"/>
              <a:gd name="T59" fmla="*/ 2147483647 h 1249"/>
              <a:gd name="T60" fmla="*/ 2147483647 w 1105"/>
              <a:gd name="T61" fmla="*/ 2147483647 h 1249"/>
              <a:gd name="T62" fmla="*/ 2147483647 w 1105"/>
              <a:gd name="T63" fmla="*/ 2147483647 h 1249"/>
              <a:gd name="T64" fmla="*/ 2147483647 w 1105"/>
              <a:gd name="T65" fmla="*/ 0 h 1249"/>
              <a:gd name="T66" fmla="*/ 2147483647 w 1105"/>
              <a:gd name="T67" fmla="*/ 2147483647 h 1249"/>
              <a:gd name="T68" fmla="*/ 0 w 1105"/>
              <a:gd name="T69" fmla="*/ 2147483647 h 1249"/>
              <a:gd name="T70" fmla="*/ 2147483647 w 1105"/>
              <a:gd name="T71" fmla="*/ 2147483647 h 1249"/>
              <a:gd name="T72" fmla="*/ 2147483647 w 1105"/>
              <a:gd name="T73" fmla="*/ 2147483647 h 1249"/>
              <a:gd name="T74" fmla="*/ 2147483647 w 1105"/>
              <a:gd name="T75" fmla="*/ 2147483647 h 1249"/>
              <a:gd name="T76" fmla="*/ 2147483647 w 1105"/>
              <a:gd name="T77" fmla="*/ 2147483647 h 1249"/>
              <a:gd name="T78" fmla="*/ 2147483647 w 1105"/>
              <a:gd name="T79" fmla="*/ 2147483647 h 1249"/>
              <a:gd name="T80" fmla="*/ 2147483647 w 1105"/>
              <a:gd name="T81" fmla="*/ 2147483647 h 1249"/>
              <a:gd name="T82" fmla="*/ 2147483647 w 1105"/>
              <a:gd name="T83" fmla="*/ 2147483647 h 1249"/>
              <a:gd name="T84" fmla="*/ 2147483647 w 1105"/>
              <a:gd name="T85" fmla="*/ 2147483647 h 1249"/>
              <a:gd name="T86" fmla="*/ 2147483647 w 1105"/>
              <a:gd name="T87" fmla="*/ 2147483647 h 1249"/>
              <a:gd name="T88" fmla="*/ 2147483647 w 1105"/>
              <a:gd name="T89" fmla="*/ 2147483647 h 1249"/>
              <a:gd name="T90" fmla="*/ 2147483647 w 1105"/>
              <a:gd name="T91" fmla="*/ 2147483647 h 1249"/>
              <a:gd name="T92" fmla="*/ 2147483647 w 1105"/>
              <a:gd name="T93" fmla="*/ 2147483647 h 1249"/>
              <a:gd name="T94" fmla="*/ 2147483647 w 1105"/>
              <a:gd name="T95" fmla="*/ 2147483647 h 1249"/>
              <a:gd name="T96" fmla="*/ 2147483647 w 1105"/>
              <a:gd name="T97" fmla="*/ 2147483647 h 1249"/>
              <a:gd name="T98" fmla="*/ 2147483647 w 1105"/>
              <a:gd name="T99" fmla="*/ 2147483647 h 1249"/>
              <a:gd name="T100" fmla="*/ 2147483647 w 1105"/>
              <a:gd name="T101" fmla="*/ 2147483647 h 1249"/>
              <a:gd name="T102" fmla="*/ 2147483647 w 1105"/>
              <a:gd name="T103" fmla="*/ 2147483647 h 1249"/>
              <a:gd name="T104" fmla="*/ 2147483647 w 1105"/>
              <a:gd name="T105" fmla="*/ 2147483647 h 1249"/>
              <a:gd name="T106" fmla="*/ 2147483647 w 1105"/>
              <a:gd name="T107" fmla="*/ 2147483647 h 1249"/>
              <a:gd name="T108" fmla="*/ 2147483647 w 1105"/>
              <a:gd name="T109" fmla="*/ 2147483647 h 1249"/>
              <a:gd name="T110" fmla="*/ 2147483647 w 1105"/>
              <a:gd name="T111" fmla="*/ 2147483647 h 1249"/>
              <a:gd name="T112" fmla="*/ 2147483647 w 1105"/>
              <a:gd name="T113" fmla="*/ 2147483647 h 1249"/>
              <a:gd name="T114" fmla="*/ 2147483647 w 1105"/>
              <a:gd name="T115" fmla="*/ 2147483647 h 12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05"/>
              <a:gd name="T175" fmla="*/ 0 h 1249"/>
              <a:gd name="T176" fmla="*/ 1105 w 1105"/>
              <a:gd name="T177" fmla="*/ 1249 h 12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05" h="1249">
                <a:moveTo>
                  <a:pt x="816" y="1216"/>
                </a:moveTo>
                <a:lnTo>
                  <a:pt x="848" y="1184"/>
                </a:lnTo>
                <a:lnTo>
                  <a:pt x="880" y="1184"/>
                </a:lnTo>
                <a:lnTo>
                  <a:pt x="912" y="1184"/>
                </a:lnTo>
                <a:lnTo>
                  <a:pt x="944" y="1200"/>
                </a:lnTo>
                <a:lnTo>
                  <a:pt x="976" y="1200"/>
                </a:lnTo>
                <a:lnTo>
                  <a:pt x="1008" y="1200"/>
                </a:lnTo>
                <a:lnTo>
                  <a:pt x="1040" y="1200"/>
                </a:lnTo>
                <a:lnTo>
                  <a:pt x="1072" y="1200"/>
                </a:lnTo>
                <a:lnTo>
                  <a:pt x="1088" y="1168"/>
                </a:lnTo>
                <a:lnTo>
                  <a:pt x="1104" y="1136"/>
                </a:lnTo>
                <a:lnTo>
                  <a:pt x="1104" y="1104"/>
                </a:lnTo>
                <a:lnTo>
                  <a:pt x="1104" y="1056"/>
                </a:lnTo>
                <a:lnTo>
                  <a:pt x="1104" y="1024"/>
                </a:lnTo>
                <a:lnTo>
                  <a:pt x="1104" y="992"/>
                </a:lnTo>
                <a:lnTo>
                  <a:pt x="1104" y="960"/>
                </a:lnTo>
                <a:lnTo>
                  <a:pt x="1088" y="928"/>
                </a:lnTo>
                <a:lnTo>
                  <a:pt x="1072" y="896"/>
                </a:lnTo>
                <a:lnTo>
                  <a:pt x="1056" y="848"/>
                </a:lnTo>
                <a:lnTo>
                  <a:pt x="1056" y="816"/>
                </a:lnTo>
                <a:lnTo>
                  <a:pt x="1040" y="784"/>
                </a:lnTo>
                <a:lnTo>
                  <a:pt x="1024" y="736"/>
                </a:lnTo>
                <a:lnTo>
                  <a:pt x="1008" y="704"/>
                </a:lnTo>
                <a:lnTo>
                  <a:pt x="992" y="672"/>
                </a:lnTo>
                <a:lnTo>
                  <a:pt x="976" y="640"/>
                </a:lnTo>
                <a:lnTo>
                  <a:pt x="944" y="592"/>
                </a:lnTo>
                <a:lnTo>
                  <a:pt x="912" y="560"/>
                </a:lnTo>
                <a:lnTo>
                  <a:pt x="880" y="528"/>
                </a:lnTo>
                <a:lnTo>
                  <a:pt x="864" y="496"/>
                </a:lnTo>
                <a:lnTo>
                  <a:pt x="832" y="496"/>
                </a:lnTo>
                <a:lnTo>
                  <a:pt x="816" y="464"/>
                </a:lnTo>
                <a:lnTo>
                  <a:pt x="784" y="432"/>
                </a:lnTo>
                <a:lnTo>
                  <a:pt x="752" y="416"/>
                </a:lnTo>
                <a:lnTo>
                  <a:pt x="720" y="416"/>
                </a:lnTo>
                <a:lnTo>
                  <a:pt x="688" y="416"/>
                </a:lnTo>
                <a:lnTo>
                  <a:pt x="656" y="400"/>
                </a:lnTo>
                <a:lnTo>
                  <a:pt x="624" y="400"/>
                </a:lnTo>
                <a:lnTo>
                  <a:pt x="592" y="416"/>
                </a:lnTo>
                <a:lnTo>
                  <a:pt x="560" y="416"/>
                </a:lnTo>
                <a:lnTo>
                  <a:pt x="592" y="400"/>
                </a:lnTo>
                <a:lnTo>
                  <a:pt x="624" y="400"/>
                </a:lnTo>
                <a:lnTo>
                  <a:pt x="656" y="400"/>
                </a:lnTo>
                <a:lnTo>
                  <a:pt x="688" y="384"/>
                </a:lnTo>
                <a:lnTo>
                  <a:pt x="720" y="384"/>
                </a:lnTo>
                <a:lnTo>
                  <a:pt x="720" y="352"/>
                </a:lnTo>
                <a:lnTo>
                  <a:pt x="704" y="320"/>
                </a:lnTo>
                <a:lnTo>
                  <a:pt x="672" y="304"/>
                </a:lnTo>
                <a:lnTo>
                  <a:pt x="640" y="288"/>
                </a:lnTo>
                <a:lnTo>
                  <a:pt x="608" y="272"/>
                </a:lnTo>
                <a:lnTo>
                  <a:pt x="576" y="256"/>
                </a:lnTo>
                <a:lnTo>
                  <a:pt x="544" y="240"/>
                </a:lnTo>
                <a:lnTo>
                  <a:pt x="528" y="208"/>
                </a:lnTo>
                <a:lnTo>
                  <a:pt x="496" y="192"/>
                </a:lnTo>
                <a:lnTo>
                  <a:pt x="464" y="160"/>
                </a:lnTo>
                <a:lnTo>
                  <a:pt x="432" y="160"/>
                </a:lnTo>
                <a:lnTo>
                  <a:pt x="400" y="144"/>
                </a:lnTo>
                <a:lnTo>
                  <a:pt x="368" y="128"/>
                </a:lnTo>
                <a:lnTo>
                  <a:pt x="320" y="112"/>
                </a:lnTo>
                <a:lnTo>
                  <a:pt x="288" y="80"/>
                </a:lnTo>
                <a:lnTo>
                  <a:pt x="256" y="80"/>
                </a:lnTo>
                <a:lnTo>
                  <a:pt x="224" y="48"/>
                </a:lnTo>
                <a:lnTo>
                  <a:pt x="192" y="48"/>
                </a:lnTo>
                <a:lnTo>
                  <a:pt x="160" y="32"/>
                </a:lnTo>
                <a:lnTo>
                  <a:pt x="128" y="16"/>
                </a:lnTo>
                <a:lnTo>
                  <a:pt x="96" y="0"/>
                </a:lnTo>
                <a:lnTo>
                  <a:pt x="64" y="0"/>
                </a:lnTo>
                <a:lnTo>
                  <a:pt x="48" y="32"/>
                </a:lnTo>
                <a:lnTo>
                  <a:pt x="48" y="64"/>
                </a:lnTo>
                <a:lnTo>
                  <a:pt x="16" y="80"/>
                </a:lnTo>
                <a:lnTo>
                  <a:pt x="0" y="112"/>
                </a:lnTo>
                <a:lnTo>
                  <a:pt x="0" y="144"/>
                </a:lnTo>
                <a:lnTo>
                  <a:pt x="16" y="176"/>
                </a:lnTo>
                <a:lnTo>
                  <a:pt x="16" y="208"/>
                </a:lnTo>
                <a:lnTo>
                  <a:pt x="48" y="224"/>
                </a:lnTo>
                <a:lnTo>
                  <a:pt x="64" y="256"/>
                </a:lnTo>
                <a:lnTo>
                  <a:pt x="96" y="272"/>
                </a:lnTo>
                <a:lnTo>
                  <a:pt x="128" y="288"/>
                </a:lnTo>
                <a:lnTo>
                  <a:pt x="144" y="320"/>
                </a:lnTo>
                <a:lnTo>
                  <a:pt x="176" y="336"/>
                </a:lnTo>
                <a:lnTo>
                  <a:pt x="208" y="352"/>
                </a:lnTo>
                <a:lnTo>
                  <a:pt x="240" y="368"/>
                </a:lnTo>
                <a:lnTo>
                  <a:pt x="272" y="368"/>
                </a:lnTo>
                <a:lnTo>
                  <a:pt x="304" y="384"/>
                </a:lnTo>
                <a:lnTo>
                  <a:pt x="336" y="400"/>
                </a:lnTo>
                <a:lnTo>
                  <a:pt x="368" y="400"/>
                </a:lnTo>
                <a:lnTo>
                  <a:pt x="384" y="432"/>
                </a:lnTo>
                <a:lnTo>
                  <a:pt x="416" y="448"/>
                </a:lnTo>
                <a:lnTo>
                  <a:pt x="432" y="480"/>
                </a:lnTo>
                <a:lnTo>
                  <a:pt x="464" y="496"/>
                </a:lnTo>
                <a:lnTo>
                  <a:pt x="464" y="528"/>
                </a:lnTo>
                <a:lnTo>
                  <a:pt x="480" y="560"/>
                </a:lnTo>
                <a:lnTo>
                  <a:pt x="512" y="576"/>
                </a:lnTo>
                <a:lnTo>
                  <a:pt x="528" y="608"/>
                </a:lnTo>
                <a:lnTo>
                  <a:pt x="560" y="624"/>
                </a:lnTo>
                <a:lnTo>
                  <a:pt x="576" y="656"/>
                </a:lnTo>
                <a:lnTo>
                  <a:pt x="592" y="688"/>
                </a:lnTo>
                <a:lnTo>
                  <a:pt x="608" y="720"/>
                </a:lnTo>
                <a:lnTo>
                  <a:pt x="624" y="752"/>
                </a:lnTo>
                <a:lnTo>
                  <a:pt x="640" y="784"/>
                </a:lnTo>
                <a:lnTo>
                  <a:pt x="672" y="800"/>
                </a:lnTo>
                <a:lnTo>
                  <a:pt x="688" y="832"/>
                </a:lnTo>
                <a:lnTo>
                  <a:pt x="704" y="864"/>
                </a:lnTo>
                <a:lnTo>
                  <a:pt x="736" y="880"/>
                </a:lnTo>
                <a:lnTo>
                  <a:pt x="752" y="912"/>
                </a:lnTo>
                <a:lnTo>
                  <a:pt x="784" y="944"/>
                </a:lnTo>
                <a:lnTo>
                  <a:pt x="800" y="976"/>
                </a:lnTo>
                <a:lnTo>
                  <a:pt x="816" y="1008"/>
                </a:lnTo>
                <a:lnTo>
                  <a:pt x="816" y="1040"/>
                </a:lnTo>
                <a:lnTo>
                  <a:pt x="832" y="1088"/>
                </a:lnTo>
                <a:lnTo>
                  <a:pt x="832" y="1120"/>
                </a:lnTo>
                <a:lnTo>
                  <a:pt x="832" y="1152"/>
                </a:lnTo>
                <a:lnTo>
                  <a:pt x="832" y="1184"/>
                </a:lnTo>
                <a:lnTo>
                  <a:pt x="832" y="1216"/>
                </a:lnTo>
                <a:lnTo>
                  <a:pt x="832" y="1248"/>
                </a:lnTo>
                <a:lnTo>
                  <a:pt x="912" y="1168"/>
                </a:lnTo>
                <a:lnTo>
                  <a:pt x="816" y="1216"/>
                </a:lnTo>
              </a:path>
            </a:pathLst>
          </a:custGeom>
          <a:solidFill>
            <a:srgbClr val="51515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11623"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1624"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111625" name="Text Box 29"/>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11626" name="Text Box 30"/>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53</a:t>
            </a:r>
          </a:p>
        </p:txBody>
      </p:sp>
      <p:sp>
        <p:nvSpPr>
          <p:cNvPr id="111627" name="Text Box 31"/>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
        <p:nvSpPr>
          <p:cNvPr id="111628" name="Text Box 33"/>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40962" name="Oval 2"/>
          <p:cNvSpPr>
            <a:spLocks noChangeArrowheads="1"/>
          </p:cNvSpPr>
          <p:nvPr/>
        </p:nvSpPr>
        <p:spPr bwMode="auto">
          <a:xfrm>
            <a:off x="2032000" y="1092200"/>
            <a:ext cx="5054600" cy="4902200"/>
          </a:xfrm>
          <a:prstGeom prst="ellipse">
            <a:avLst/>
          </a:prstGeom>
          <a:noFill/>
          <a:ln w="1016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1630" name="Freeform 19"/>
          <p:cNvSpPr>
            <a:spLocks/>
          </p:cNvSpPr>
          <p:nvPr/>
        </p:nvSpPr>
        <p:spPr bwMode="auto">
          <a:xfrm>
            <a:off x="4808538" y="990600"/>
            <a:ext cx="2709862" cy="2684463"/>
          </a:xfrm>
          <a:custGeom>
            <a:avLst/>
            <a:gdLst>
              <a:gd name="T0" fmla="*/ 2147483647 w 1707"/>
              <a:gd name="T1" fmla="*/ 2147483647 h 1691"/>
              <a:gd name="T2" fmla="*/ 2147483647 w 1707"/>
              <a:gd name="T3" fmla="*/ 2147483647 h 1691"/>
              <a:gd name="T4" fmla="*/ 2147483647 w 1707"/>
              <a:gd name="T5" fmla="*/ 2147483647 h 1691"/>
              <a:gd name="T6" fmla="*/ 2147483647 w 1707"/>
              <a:gd name="T7" fmla="*/ 2147483647 h 1691"/>
              <a:gd name="T8" fmla="*/ 2147483647 w 1707"/>
              <a:gd name="T9" fmla="*/ 2147483647 h 1691"/>
              <a:gd name="T10" fmla="*/ 2147483647 w 1707"/>
              <a:gd name="T11" fmla="*/ 2147483647 h 1691"/>
              <a:gd name="T12" fmla="*/ 2147483647 w 1707"/>
              <a:gd name="T13" fmla="*/ 2147483647 h 1691"/>
              <a:gd name="T14" fmla="*/ 2147483647 w 1707"/>
              <a:gd name="T15" fmla="*/ 2147483647 h 1691"/>
              <a:gd name="T16" fmla="*/ 2147483647 w 1707"/>
              <a:gd name="T17" fmla="*/ 2147483647 h 1691"/>
              <a:gd name="T18" fmla="*/ 2147483647 w 1707"/>
              <a:gd name="T19" fmla="*/ 2147483647 h 1691"/>
              <a:gd name="T20" fmla="*/ 2147483647 w 1707"/>
              <a:gd name="T21" fmla="*/ 2147483647 h 1691"/>
              <a:gd name="T22" fmla="*/ 2147483647 w 1707"/>
              <a:gd name="T23" fmla="*/ 2147483647 h 1691"/>
              <a:gd name="T24" fmla="*/ 2147483647 w 1707"/>
              <a:gd name="T25" fmla="*/ 2147483647 h 1691"/>
              <a:gd name="T26" fmla="*/ 2147483647 w 1707"/>
              <a:gd name="T27" fmla="*/ 2147483647 h 1691"/>
              <a:gd name="T28" fmla="*/ 2147483647 w 1707"/>
              <a:gd name="T29" fmla="*/ 2147483647 h 1691"/>
              <a:gd name="T30" fmla="*/ 2147483647 w 1707"/>
              <a:gd name="T31" fmla="*/ 2147483647 h 1691"/>
              <a:gd name="T32" fmla="*/ 2147483647 w 1707"/>
              <a:gd name="T33" fmla="*/ 2147483647 h 1691"/>
              <a:gd name="T34" fmla="*/ 2147483647 w 1707"/>
              <a:gd name="T35" fmla="*/ 2147483647 h 1691"/>
              <a:gd name="T36" fmla="*/ 2147483647 w 1707"/>
              <a:gd name="T37" fmla="*/ 2147483647 h 1691"/>
              <a:gd name="T38" fmla="*/ 2147483647 w 1707"/>
              <a:gd name="T39" fmla="*/ 2147483647 h 1691"/>
              <a:gd name="T40" fmla="*/ 2147483647 w 1707"/>
              <a:gd name="T41" fmla="*/ 2147483647 h 1691"/>
              <a:gd name="T42" fmla="*/ 2147483647 w 1707"/>
              <a:gd name="T43" fmla="*/ 2147483647 h 1691"/>
              <a:gd name="T44" fmla="*/ 2147483647 w 1707"/>
              <a:gd name="T45" fmla="*/ 2147483647 h 1691"/>
              <a:gd name="T46" fmla="*/ 2147483647 w 1707"/>
              <a:gd name="T47" fmla="*/ 2147483647 h 1691"/>
              <a:gd name="T48" fmla="*/ 2147483647 w 1707"/>
              <a:gd name="T49" fmla="*/ 2147483647 h 1691"/>
              <a:gd name="T50" fmla="*/ 2147483647 w 1707"/>
              <a:gd name="T51" fmla="*/ 2147483647 h 1691"/>
              <a:gd name="T52" fmla="*/ 2147483647 w 1707"/>
              <a:gd name="T53" fmla="*/ 2147483647 h 1691"/>
              <a:gd name="T54" fmla="*/ 2147483647 w 1707"/>
              <a:gd name="T55" fmla="*/ 2147483647 h 1691"/>
              <a:gd name="T56" fmla="*/ 2147483647 w 1707"/>
              <a:gd name="T57" fmla="*/ 2147483647 h 1691"/>
              <a:gd name="T58" fmla="*/ 2147483647 w 1707"/>
              <a:gd name="T59" fmla="*/ 2147483647 h 1691"/>
              <a:gd name="T60" fmla="*/ 2147483647 w 1707"/>
              <a:gd name="T61" fmla="*/ 2147483647 h 1691"/>
              <a:gd name="T62" fmla="*/ 2147483647 w 1707"/>
              <a:gd name="T63" fmla="*/ 2147483647 h 1691"/>
              <a:gd name="T64" fmla="*/ 2147483647 w 1707"/>
              <a:gd name="T65" fmla="*/ 2147483647 h 1691"/>
              <a:gd name="T66" fmla="*/ 2147483647 w 1707"/>
              <a:gd name="T67" fmla="*/ 2147483647 h 1691"/>
              <a:gd name="T68" fmla="*/ 2147483647 w 1707"/>
              <a:gd name="T69" fmla="*/ 2147483647 h 1691"/>
              <a:gd name="T70" fmla="*/ 2147483647 w 1707"/>
              <a:gd name="T71" fmla="*/ 2147483647 h 1691"/>
              <a:gd name="T72" fmla="*/ 2147483647 w 1707"/>
              <a:gd name="T73" fmla="*/ 2147483647 h 1691"/>
              <a:gd name="T74" fmla="*/ 2147483647 w 1707"/>
              <a:gd name="T75" fmla="*/ 2147483647 h 1691"/>
              <a:gd name="T76" fmla="*/ 2147483647 w 1707"/>
              <a:gd name="T77" fmla="*/ 2147483647 h 1691"/>
              <a:gd name="T78" fmla="*/ 2147483647 w 1707"/>
              <a:gd name="T79" fmla="*/ 2147483647 h 1691"/>
              <a:gd name="T80" fmla="*/ 2147483647 w 1707"/>
              <a:gd name="T81" fmla="*/ 2147483647 h 1691"/>
              <a:gd name="T82" fmla="*/ 2147483647 w 1707"/>
              <a:gd name="T83" fmla="*/ 2147483647 h 1691"/>
              <a:gd name="T84" fmla="*/ 2147483647 w 1707"/>
              <a:gd name="T85" fmla="*/ 2147483647 h 1691"/>
              <a:gd name="T86" fmla="*/ 2147483647 w 1707"/>
              <a:gd name="T87" fmla="*/ 0 h 1691"/>
              <a:gd name="T88" fmla="*/ 2147483647 w 1707"/>
              <a:gd name="T89" fmla="*/ 2147483647 h 16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7"/>
              <a:gd name="T136" fmla="*/ 0 h 1691"/>
              <a:gd name="T137" fmla="*/ 1707 w 1707"/>
              <a:gd name="T138" fmla="*/ 1691 h 16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7" h="1691">
                <a:moveTo>
                  <a:pt x="59" y="8"/>
                </a:moveTo>
                <a:cubicBezTo>
                  <a:pt x="61" y="45"/>
                  <a:pt x="62" y="82"/>
                  <a:pt x="67" y="120"/>
                </a:cubicBezTo>
                <a:cubicBezTo>
                  <a:pt x="67" y="128"/>
                  <a:pt x="69" y="138"/>
                  <a:pt x="75" y="144"/>
                </a:cubicBezTo>
                <a:cubicBezTo>
                  <a:pt x="99" y="168"/>
                  <a:pt x="144" y="155"/>
                  <a:pt x="179" y="160"/>
                </a:cubicBezTo>
                <a:cubicBezTo>
                  <a:pt x="232" y="166"/>
                  <a:pt x="278" y="192"/>
                  <a:pt x="331" y="200"/>
                </a:cubicBezTo>
                <a:cubicBezTo>
                  <a:pt x="438" y="215"/>
                  <a:pt x="377" y="199"/>
                  <a:pt x="451" y="216"/>
                </a:cubicBezTo>
                <a:cubicBezTo>
                  <a:pt x="533" y="234"/>
                  <a:pt x="614" y="254"/>
                  <a:pt x="691" y="288"/>
                </a:cubicBezTo>
                <a:cubicBezTo>
                  <a:pt x="706" y="294"/>
                  <a:pt x="724" y="294"/>
                  <a:pt x="739" y="304"/>
                </a:cubicBezTo>
                <a:cubicBezTo>
                  <a:pt x="818" y="357"/>
                  <a:pt x="899" y="410"/>
                  <a:pt x="979" y="464"/>
                </a:cubicBezTo>
                <a:cubicBezTo>
                  <a:pt x="1012" y="486"/>
                  <a:pt x="1035" y="514"/>
                  <a:pt x="1075" y="528"/>
                </a:cubicBezTo>
                <a:cubicBezTo>
                  <a:pt x="1120" y="596"/>
                  <a:pt x="1059" y="515"/>
                  <a:pt x="1115" y="560"/>
                </a:cubicBezTo>
                <a:cubicBezTo>
                  <a:pt x="1122" y="566"/>
                  <a:pt x="1124" y="577"/>
                  <a:pt x="1131" y="584"/>
                </a:cubicBezTo>
                <a:cubicBezTo>
                  <a:pt x="1137" y="590"/>
                  <a:pt x="1147" y="593"/>
                  <a:pt x="1155" y="600"/>
                </a:cubicBezTo>
                <a:cubicBezTo>
                  <a:pt x="1180" y="621"/>
                  <a:pt x="1191" y="645"/>
                  <a:pt x="1219" y="664"/>
                </a:cubicBezTo>
                <a:cubicBezTo>
                  <a:pt x="1230" y="681"/>
                  <a:pt x="1295" y="796"/>
                  <a:pt x="1307" y="808"/>
                </a:cubicBezTo>
                <a:cubicBezTo>
                  <a:pt x="1355" y="856"/>
                  <a:pt x="1386" y="917"/>
                  <a:pt x="1419" y="976"/>
                </a:cubicBezTo>
                <a:cubicBezTo>
                  <a:pt x="1428" y="992"/>
                  <a:pt x="1444" y="1005"/>
                  <a:pt x="1451" y="1024"/>
                </a:cubicBezTo>
                <a:cubicBezTo>
                  <a:pt x="1458" y="1045"/>
                  <a:pt x="1468" y="1098"/>
                  <a:pt x="1483" y="1120"/>
                </a:cubicBezTo>
                <a:cubicBezTo>
                  <a:pt x="1497" y="1141"/>
                  <a:pt x="1512" y="1168"/>
                  <a:pt x="1523" y="1192"/>
                </a:cubicBezTo>
                <a:cubicBezTo>
                  <a:pt x="1547" y="1247"/>
                  <a:pt x="1548" y="1309"/>
                  <a:pt x="1563" y="1368"/>
                </a:cubicBezTo>
                <a:cubicBezTo>
                  <a:pt x="1568" y="1467"/>
                  <a:pt x="1568" y="1496"/>
                  <a:pt x="1579" y="1584"/>
                </a:cubicBezTo>
                <a:cubicBezTo>
                  <a:pt x="1582" y="1611"/>
                  <a:pt x="1578" y="1642"/>
                  <a:pt x="1595" y="1664"/>
                </a:cubicBezTo>
                <a:cubicBezTo>
                  <a:pt x="1610" y="1683"/>
                  <a:pt x="1637" y="1683"/>
                  <a:pt x="1659" y="1688"/>
                </a:cubicBezTo>
                <a:cubicBezTo>
                  <a:pt x="1706" y="1678"/>
                  <a:pt x="1707" y="1691"/>
                  <a:pt x="1707" y="1632"/>
                </a:cubicBezTo>
                <a:cubicBezTo>
                  <a:pt x="1707" y="1446"/>
                  <a:pt x="1701" y="1374"/>
                  <a:pt x="1635" y="1224"/>
                </a:cubicBezTo>
                <a:cubicBezTo>
                  <a:pt x="1600" y="1145"/>
                  <a:pt x="1573" y="1062"/>
                  <a:pt x="1539" y="984"/>
                </a:cubicBezTo>
                <a:cubicBezTo>
                  <a:pt x="1528" y="960"/>
                  <a:pt x="1529" y="933"/>
                  <a:pt x="1515" y="912"/>
                </a:cubicBezTo>
                <a:cubicBezTo>
                  <a:pt x="1484" y="866"/>
                  <a:pt x="1459" y="816"/>
                  <a:pt x="1435" y="768"/>
                </a:cubicBezTo>
                <a:cubicBezTo>
                  <a:pt x="1412" y="723"/>
                  <a:pt x="1372" y="657"/>
                  <a:pt x="1339" y="624"/>
                </a:cubicBezTo>
                <a:cubicBezTo>
                  <a:pt x="1331" y="616"/>
                  <a:pt x="1322" y="608"/>
                  <a:pt x="1315" y="600"/>
                </a:cubicBezTo>
                <a:cubicBezTo>
                  <a:pt x="1308" y="592"/>
                  <a:pt x="1289" y="572"/>
                  <a:pt x="1299" y="576"/>
                </a:cubicBezTo>
                <a:cubicBezTo>
                  <a:pt x="1328" y="586"/>
                  <a:pt x="1354" y="605"/>
                  <a:pt x="1379" y="624"/>
                </a:cubicBezTo>
                <a:cubicBezTo>
                  <a:pt x="1389" y="632"/>
                  <a:pt x="1422" y="642"/>
                  <a:pt x="1411" y="648"/>
                </a:cubicBezTo>
                <a:cubicBezTo>
                  <a:pt x="1395" y="655"/>
                  <a:pt x="1379" y="637"/>
                  <a:pt x="1363" y="632"/>
                </a:cubicBezTo>
                <a:cubicBezTo>
                  <a:pt x="1355" y="629"/>
                  <a:pt x="1339" y="624"/>
                  <a:pt x="1339" y="624"/>
                </a:cubicBezTo>
                <a:cubicBezTo>
                  <a:pt x="1324" y="609"/>
                  <a:pt x="1304" y="600"/>
                  <a:pt x="1291" y="584"/>
                </a:cubicBezTo>
                <a:cubicBezTo>
                  <a:pt x="1278" y="568"/>
                  <a:pt x="1287" y="542"/>
                  <a:pt x="1275" y="528"/>
                </a:cubicBezTo>
                <a:cubicBezTo>
                  <a:pt x="1270" y="522"/>
                  <a:pt x="1190" y="463"/>
                  <a:pt x="1179" y="456"/>
                </a:cubicBezTo>
                <a:cubicBezTo>
                  <a:pt x="1119" y="366"/>
                  <a:pt x="1013" y="314"/>
                  <a:pt x="923" y="264"/>
                </a:cubicBezTo>
                <a:cubicBezTo>
                  <a:pt x="842" y="219"/>
                  <a:pt x="767" y="165"/>
                  <a:pt x="683" y="128"/>
                </a:cubicBezTo>
                <a:cubicBezTo>
                  <a:pt x="640" y="109"/>
                  <a:pt x="577" y="105"/>
                  <a:pt x="539" y="80"/>
                </a:cubicBezTo>
                <a:cubicBezTo>
                  <a:pt x="531" y="74"/>
                  <a:pt x="523" y="67"/>
                  <a:pt x="515" y="64"/>
                </a:cubicBezTo>
                <a:cubicBezTo>
                  <a:pt x="470" y="44"/>
                  <a:pt x="408" y="46"/>
                  <a:pt x="363" y="40"/>
                </a:cubicBezTo>
                <a:cubicBezTo>
                  <a:pt x="298" y="31"/>
                  <a:pt x="234" y="12"/>
                  <a:pt x="171" y="0"/>
                </a:cubicBezTo>
                <a:cubicBezTo>
                  <a:pt x="37" y="8"/>
                  <a:pt x="0" y="8"/>
                  <a:pt x="59" y="8"/>
                </a:cubicBezTo>
                <a:close/>
              </a:path>
            </a:pathLst>
          </a:custGeom>
          <a:solidFill>
            <a:srgbClr val="51525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11631" name="Freeform 22"/>
          <p:cNvSpPr>
            <a:spLocks/>
          </p:cNvSpPr>
          <p:nvPr/>
        </p:nvSpPr>
        <p:spPr bwMode="auto">
          <a:xfrm rot="284981">
            <a:off x="6680200" y="2462213"/>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11632" name="Freeform 34"/>
          <p:cNvSpPr>
            <a:spLocks/>
          </p:cNvSpPr>
          <p:nvPr/>
        </p:nvSpPr>
        <p:spPr bwMode="auto">
          <a:xfrm rot="-922482">
            <a:off x="4557713" y="527050"/>
            <a:ext cx="1441450" cy="1411288"/>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11633" name="Freeform 35"/>
          <p:cNvSpPr>
            <a:spLocks/>
          </p:cNvSpPr>
          <p:nvPr/>
        </p:nvSpPr>
        <p:spPr bwMode="auto">
          <a:xfrm>
            <a:off x="5618163" y="1136650"/>
            <a:ext cx="1103312"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11634" name="Freeform 36"/>
          <p:cNvSpPr>
            <a:spLocks/>
          </p:cNvSpPr>
          <p:nvPr/>
        </p:nvSpPr>
        <p:spPr bwMode="auto">
          <a:xfrm>
            <a:off x="6143625" y="1801813"/>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11635" name="Freeform 38"/>
          <p:cNvSpPr>
            <a:spLocks/>
          </p:cNvSpPr>
          <p:nvPr/>
        </p:nvSpPr>
        <p:spPr bwMode="auto">
          <a:xfrm>
            <a:off x="5410200" y="1403350"/>
            <a:ext cx="2251075" cy="1222375"/>
          </a:xfrm>
          <a:custGeom>
            <a:avLst/>
            <a:gdLst>
              <a:gd name="T0" fmla="*/ 2147483647 w 1418"/>
              <a:gd name="T1" fmla="*/ 2147483647 h 770"/>
              <a:gd name="T2" fmla="*/ 2147483647 w 1418"/>
              <a:gd name="T3" fmla="*/ 2147483647 h 770"/>
              <a:gd name="T4" fmla="*/ 2147483647 w 1418"/>
              <a:gd name="T5" fmla="*/ 2147483647 h 770"/>
              <a:gd name="T6" fmla="*/ 2147483647 w 1418"/>
              <a:gd name="T7" fmla="*/ 2147483647 h 770"/>
              <a:gd name="T8" fmla="*/ 2147483647 w 1418"/>
              <a:gd name="T9" fmla="*/ 2147483647 h 770"/>
              <a:gd name="T10" fmla="*/ 2147483647 w 1418"/>
              <a:gd name="T11" fmla="*/ 0 h 770"/>
              <a:gd name="T12" fmla="*/ 2147483647 w 1418"/>
              <a:gd name="T13" fmla="*/ 2147483647 h 770"/>
              <a:gd name="T14" fmla="*/ 2147483647 w 1418"/>
              <a:gd name="T15" fmla="*/ 2147483647 h 770"/>
              <a:gd name="T16" fmla="*/ 2147483647 w 1418"/>
              <a:gd name="T17" fmla="*/ 2147483647 h 770"/>
              <a:gd name="T18" fmla="*/ 2147483647 w 1418"/>
              <a:gd name="T19" fmla="*/ 2147483647 h 770"/>
              <a:gd name="T20" fmla="*/ 2147483647 w 1418"/>
              <a:gd name="T21" fmla="*/ 2147483647 h 770"/>
              <a:gd name="T22" fmla="*/ 2147483647 w 1418"/>
              <a:gd name="T23" fmla="*/ 2147483647 h 770"/>
              <a:gd name="T24" fmla="*/ 2147483647 w 1418"/>
              <a:gd name="T25" fmla="*/ 2147483647 h 770"/>
              <a:gd name="T26" fmla="*/ 2147483647 w 1418"/>
              <a:gd name="T27" fmla="*/ 2147483647 h 770"/>
              <a:gd name="T28" fmla="*/ 2147483647 w 1418"/>
              <a:gd name="T29" fmla="*/ 2147483647 h 770"/>
              <a:gd name="T30" fmla="*/ 2147483647 w 1418"/>
              <a:gd name="T31" fmla="*/ 2147483647 h 770"/>
              <a:gd name="T32" fmla="*/ 2147483647 w 1418"/>
              <a:gd name="T33" fmla="*/ 2147483647 h 770"/>
              <a:gd name="T34" fmla="*/ 2147483647 w 1418"/>
              <a:gd name="T35" fmla="*/ 2147483647 h 770"/>
              <a:gd name="T36" fmla="*/ 2147483647 w 1418"/>
              <a:gd name="T37" fmla="*/ 2147483647 h 770"/>
              <a:gd name="T38" fmla="*/ 2147483647 w 1418"/>
              <a:gd name="T39" fmla="*/ 2147483647 h 770"/>
              <a:gd name="T40" fmla="*/ 2147483647 w 1418"/>
              <a:gd name="T41" fmla="*/ 2147483647 h 770"/>
              <a:gd name="T42" fmla="*/ 2147483647 w 1418"/>
              <a:gd name="T43" fmla="*/ 2147483647 h 770"/>
              <a:gd name="T44" fmla="*/ 2147483647 w 1418"/>
              <a:gd name="T45" fmla="*/ 2147483647 h 770"/>
              <a:gd name="T46" fmla="*/ 2147483647 w 1418"/>
              <a:gd name="T47" fmla="*/ 2147483647 h 770"/>
              <a:gd name="T48" fmla="*/ 2147483647 w 1418"/>
              <a:gd name="T49" fmla="*/ 2147483647 h 770"/>
              <a:gd name="T50" fmla="*/ 2147483647 w 1418"/>
              <a:gd name="T51" fmla="*/ 2147483647 h 770"/>
              <a:gd name="T52" fmla="*/ 2147483647 w 1418"/>
              <a:gd name="T53" fmla="*/ 2147483647 h 770"/>
              <a:gd name="T54" fmla="*/ 2147483647 w 1418"/>
              <a:gd name="T55" fmla="*/ 2147483647 h 770"/>
              <a:gd name="T56" fmla="*/ 2147483647 w 1418"/>
              <a:gd name="T57" fmla="*/ 2147483647 h 770"/>
              <a:gd name="T58" fmla="*/ 2147483647 w 1418"/>
              <a:gd name="T59" fmla="*/ 2147483647 h 770"/>
              <a:gd name="T60" fmla="*/ 2147483647 w 1418"/>
              <a:gd name="T61" fmla="*/ 2147483647 h 770"/>
              <a:gd name="T62" fmla="*/ 2147483647 w 1418"/>
              <a:gd name="T63" fmla="*/ 2147483647 h 770"/>
              <a:gd name="T64" fmla="*/ 2147483647 w 1418"/>
              <a:gd name="T65" fmla="*/ 2147483647 h 770"/>
              <a:gd name="T66" fmla="*/ 2147483647 w 1418"/>
              <a:gd name="T67" fmla="*/ 2147483647 h 770"/>
              <a:gd name="T68" fmla="*/ 2147483647 w 1418"/>
              <a:gd name="T69" fmla="*/ 2147483647 h 770"/>
              <a:gd name="T70" fmla="*/ 2147483647 w 1418"/>
              <a:gd name="T71" fmla="*/ 2147483647 h 770"/>
              <a:gd name="T72" fmla="*/ 2147483647 w 1418"/>
              <a:gd name="T73" fmla="*/ 2147483647 h 770"/>
              <a:gd name="T74" fmla="*/ 2147483647 w 1418"/>
              <a:gd name="T75" fmla="*/ 2147483647 h 7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8"/>
              <a:gd name="T115" fmla="*/ 0 h 770"/>
              <a:gd name="T116" fmla="*/ 1418 w 1418"/>
              <a:gd name="T117" fmla="*/ 770 h 7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18" h="770">
                <a:moveTo>
                  <a:pt x="111" y="165"/>
                </a:moveTo>
                <a:cubicBezTo>
                  <a:pt x="159" y="151"/>
                  <a:pt x="187" y="102"/>
                  <a:pt x="237" y="87"/>
                </a:cubicBezTo>
                <a:cubicBezTo>
                  <a:pt x="275" y="62"/>
                  <a:pt x="252" y="74"/>
                  <a:pt x="308" y="55"/>
                </a:cubicBezTo>
                <a:cubicBezTo>
                  <a:pt x="326" y="49"/>
                  <a:pt x="338" y="29"/>
                  <a:pt x="356" y="23"/>
                </a:cubicBezTo>
                <a:cubicBezTo>
                  <a:pt x="372" y="18"/>
                  <a:pt x="387" y="13"/>
                  <a:pt x="403" y="8"/>
                </a:cubicBezTo>
                <a:cubicBezTo>
                  <a:pt x="411" y="5"/>
                  <a:pt x="427" y="0"/>
                  <a:pt x="427" y="0"/>
                </a:cubicBezTo>
                <a:cubicBezTo>
                  <a:pt x="472" y="3"/>
                  <a:pt x="517" y="2"/>
                  <a:pt x="561" y="8"/>
                </a:cubicBezTo>
                <a:cubicBezTo>
                  <a:pt x="577" y="10"/>
                  <a:pt x="608" y="23"/>
                  <a:pt x="608" y="23"/>
                </a:cubicBezTo>
                <a:cubicBezTo>
                  <a:pt x="647" y="49"/>
                  <a:pt x="687" y="49"/>
                  <a:pt x="734" y="55"/>
                </a:cubicBezTo>
                <a:cubicBezTo>
                  <a:pt x="821" y="84"/>
                  <a:pt x="727" y="55"/>
                  <a:pt x="948" y="71"/>
                </a:cubicBezTo>
                <a:cubicBezTo>
                  <a:pt x="984" y="74"/>
                  <a:pt x="1022" y="93"/>
                  <a:pt x="1058" y="102"/>
                </a:cubicBezTo>
                <a:cubicBezTo>
                  <a:pt x="1066" y="107"/>
                  <a:pt x="1075" y="111"/>
                  <a:pt x="1082" y="118"/>
                </a:cubicBezTo>
                <a:cubicBezTo>
                  <a:pt x="1089" y="125"/>
                  <a:pt x="1090" y="136"/>
                  <a:pt x="1097" y="142"/>
                </a:cubicBezTo>
                <a:cubicBezTo>
                  <a:pt x="1111" y="155"/>
                  <a:pt x="1145" y="173"/>
                  <a:pt x="1145" y="173"/>
                </a:cubicBezTo>
                <a:cubicBezTo>
                  <a:pt x="1165" y="223"/>
                  <a:pt x="1180" y="224"/>
                  <a:pt x="1216" y="260"/>
                </a:cubicBezTo>
                <a:cubicBezTo>
                  <a:pt x="1239" y="330"/>
                  <a:pt x="1312" y="327"/>
                  <a:pt x="1366" y="363"/>
                </a:cubicBezTo>
                <a:cubicBezTo>
                  <a:pt x="1381" y="387"/>
                  <a:pt x="1389" y="410"/>
                  <a:pt x="1405" y="434"/>
                </a:cubicBezTo>
                <a:cubicBezTo>
                  <a:pt x="1397" y="500"/>
                  <a:pt x="1405" y="532"/>
                  <a:pt x="1413" y="599"/>
                </a:cubicBezTo>
                <a:cubicBezTo>
                  <a:pt x="1410" y="623"/>
                  <a:pt x="1418" y="650"/>
                  <a:pt x="1405" y="670"/>
                </a:cubicBezTo>
                <a:cubicBezTo>
                  <a:pt x="1396" y="684"/>
                  <a:pt x="1358" y="686"/>
                  <a:pt x="1358" y="686"/>
                </a:cubicBezTo>
                <a:cubicBezTo>
                  <a:pt x="1345" y="726"/>
                  <a:pt x="1316" y="729"/>
                  <a:pt x="1279" y="741"/>
                </a:cubicBezTo>
                <a:cubicBezTo>
                  <a:pt x="1263" y="746"/>
                  <a:pt x="1232" y="757"/>
                  <a:pt x="1232" y="757"/>
                </a:cubicBezTo>
                <a:cubicBezTo>
                  <a:pt x="1148" y="754"/>
                  <a:pt x="1058" y="770"/>
                  <a:pt x="979" y="741"/>
                </a:cubicBezTo>
                <a:cubicBezTo>
                  <a:pt x="921" y="720"/>
                  <a:pt x="885" y="658"/>
                  <a:pt x="829" y="639"/>
                </a:cubicBezTo>
                <a:cubicBezTo>
                  <a:pt x="753" y="614"/>
                  <a:pt x="671" y="613"/>
                  <a:pt x="592" y="607"/>
                </a:cubicBezTo>
                <a:cubicBezTo>
                  <a:pt x="521" y="595"/>
                  <a:pt x="447" y="607"/>
                  <a:pt x="379" y="584"/>
                </a:cubicBezTo>
                <a:cubicBezTo>
                  <a:pt x="371" y="579"/>
                  <a:pt x="364" y="572"/>
                  <a:pt x="356" y="568"/>
                </a:cubicBezTo>
                <a:cubicBezTo>
                  <a:pt x="348" y="564"/>
                  <a:pt x="338" y="566"/>
                  <a:pt x="332" y="560"/>
                </a:cubicBezTo>
                <a:cubicBezTo>
                  <a:pt x="318" y="547"/>
                  <a:pt x="300" y="513"/>
                  <a:pt x="300" y="513"/>
                </a:cubicBezTo>
                <a:cubicBezTo>
                  <a:pt x="298" y="502"/>
                  <a:pt x="299" y="490"/>
                  <a:pt x="293" y="481"/>
                </a:cubicBezTo>
                <a:cubicBezTo>
                  <a:pt x="286" y="470"/>
                  <a:pt x="235" y="435"/>
                  <a:pt x="222" y="426"/>
                </a:cubicBezTo>
                <a:cubicBezTo>
                  <a:pt x="211" y="393"/>
                  <a:pt x="178" y="354"/>
                  <a:pt x="151" y="331"/>
                </a:cubicBezTo>
                <a:cubicBezTo>
                  <a:pt x="131" y="314"/>
                  <a:pt x="80" y="300"/>
                  <a:pt x="80" y="300"/>
                </a:cubicBezTo>
                <a:cubicBezTo>
                  <a:pt x="54" y="283"/>
                  <a:pt x="42" y="261"/>
                  <a:pt x="16" y="244"/>
                </a:cubicBezTo>
                <a:cubicBezTo>
                  <a:pt x="7" y="214"/>
                  <a:pt x="0" y="162"/>
                  <a:pt x="32" y="142"/>
                </a:cubicBezTo>
                <a:cubicBezTo>
                  <a:pt x="46" y="133"/>
                  <a:pt x="80" y="126"/>
                  <a:pt x="80" y="126"/>
                </a:cubicBezTo>
                <a:cubicBezTo>
                  <a:pt x="104" y="129"/>
                  <a:pt x="128" y="128"/>
                  <a:pt x="151" y="134"/>
                </a:cubicBezTo>
                <a:cubicBezTo>
                  <a:pt x="186" y="143"/>
                  <a:pt x="164" y="160"/>
                  <a:pt x="182" y="142"/>
                </a:cubicBezTo>
              </a:path>
            </a:pathLst>
          </a:custGeom>
          <a:solidFill>
            <a:srgbClr val="5F5F5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0983" name="Arc 23"/>
          <p:cNvSpPr>
            <a:spLocks/>
          </p:cNvSpPr>
          <p:nvPr/>
        </p:nvSpPr>
        <p:spPr bwMode="auto">
          <a:xfrm rot="-257025">
            <a:off x="4411663" y="1012825"/>
            <a:ext cx="2600325" cy="2566988"/>
          </a:xfrm>
          <a:custGeom>
            <a:avLst/>
            <a:gdLst>
              <a:gd name="G0" fmla="+- 0 0 0"/>
              <a:gd name="G1" fmla="+- 21469 0 0"/>
              <a:gd name="G2" fmla="+- 21600 0 0"/>
              <a:gd name="T0" fmla="*/ 2372 w 21600"/>
              <a:gd name="T1" fmla="*/ 0 h 24271"/>
              <a:gd name="T2" fmla="*/ 21417 w 21600"/>
              <a:gd name="T3" fmla="*/ 24271 h 24271"/>
              <a:gd name="T4" fmla="*/ 0 w 21600"/>
              <a:gd name="T5" fmla="*/ 21469 h 24271"/>
            </a:gdLst>
            <a:ahLst/>
            <a:cxnLst>
              <a:cxn ang="0">
                <a:pos x="T0" y="T1"/>
              </a:cxn>
              <a:cxn ang="0">
                <a:pos x="T2" y="T3"/>
              </a:cxn>
              <a:cxn ang="0">
                <a:pos x="T4" y="T5"/>
              </a:cxn>
            </a:cxnLst>
            <a:rect l="0" t="0" r="r" b="b"/>
            <a:pathLst>
              <a:path w="21600" h="24271" fill="none" extrusionOk="0">
                <a:moveTo>
                  <a:pt x="2372" y="-1"/>
                </a:moveTo>
                <a:cubicBezTo>
                  <a:pt x="13316" y="1208"/>
                  <a:pt x="21600" y="10457"/>
                  <a:pt x="21600" y="21469"/>
                </a:cubicBezTo>
                <a:cubicBezTo>
                  <a:pt x="21600" y="22405"/>
                  <a:pt x="21539" y="23341"/>
                  <a:pt x="21417" y="24271"/>
                </a:cubicBezTo>
              </a:path>
              <a:path w="21600" h="24271" stroke="0" extrusionOk="0">
                <a:moveTo>
                  <a:pt x="2372" y="-1"/>
                </a:moveTo>
                <a:cubicBezTo>
                  <a:pt x="13316" y="1208"/>
                  <a:pt x="21600" y="10457"/>
                  <a:pt x="21600" y="21469"/>
                </a:cubicBezTo>
                <a:cubicBezTo>
                  <a:pt x="21600" y="22405"/>
                  <a:pt x="21539" y="23341"/>
                  <a:pt x="21417" y="24271"/>
                </a:cubicBezTo>
                <a:lnTo>
                  <a:pt x="0" y="21469"/>
                </a:lnTo>
                <a:close/>
              </a:path>
            </a:pathLst>
          </a:custGeom>
          <a:noFill/>
          <a:ln w="101600">
            <a:solidFill>
              <a:srgbClr val="FC0128"/>
            </a:solidFill>
            <a:prstDash val="sysDot"/>
            <a:round/>
            <a:headEnd/>
            <a:tailEnd/>
          </a:ln>
          <a:effectLst>
            <a:outerShdw blurRad="63500" dist="74053" dir="3542175" algn="ctr" rotWithShape="0">
              <a:schemeClr val="bg2">
                <a:alpha val="74998"/>
              </a:schemeClr>
            </a:outerShdw>
          </a:effectLst>
        </p:spPr>
        <p:txBody>
          <a:bodyPr wrap="none" anchor="ctr"/>
          <a:lstStyle/>
          <a:p>
            <a:pPr>
              <a:defRPr/>
            </a:pPr>
            <a:endParaRPr lang="en-US" sz="2000">
              <a:latin typeface="Times New Roman" pitchFamily="-107" charset="0"/>
              <a:ea typeface="+mn-ea"/>
              <a:cs typeface="+mn-cs"/>
            </a:endParaRPr>
          </a:p>
        </p:txBody>
      </p:sp>
      <p:sp>
        <p:nvSpPr>
          <p:cNvPr id="2" name="Title 1"/>
          <p:cNvSpPr>
            <a:spLocks noGrp="1"/>
          </p:cNvSpPr>
          <p:nvPr>
            <p:ph type="ctrTitle"/>
          </p:nvPr>
        </p:nvSpPr>
        <p:spPr>
          <a:xfrm>
            <a:off x="3068638" y="1300163"/>
            <a:ext cx="5434012" cy="2489200"/>
          </a:xfrm>
          <a:ln w="12700">
            <a:miter lim="800000"/>
            <a:headEnd/>
            <a:tailEnd/>
          </a:ln>
          <a:effectLst>
            <a:outerShdw blurRad="63500" dist="107763" dir="2700000" algn="ctr" rotWithShape="0">
              <a:schemeClr val="bg2">
                <a:alpha val="74998"/>
              </a:schemeClr>
            </a:outerShdw>
          </a:effectLst>
        </p:spPr>
        <p:txBody>
          <a:bodyPr wrap="none" lIns="90487" tIns="44450" rIns="90487" bIns="44450" numCol="1" anchor="t" anchorCtr="0" compatLnSpc="1">
            <a:prstTxWarp prst="textNoShape">
              <a:avLst/>
            </a:prstTxWarp>
            <a:spAutoFit/>
          </a:bodyPr>
          <a:lstStyle/>
          <a:p>
            <a:pPr>
              <a:defRPr/>
            </a:pPr>
            <a:r>
              <a:rPr lang="en-US" sz="15600">
                <a:solidFill>
                  <a:srgbClr val="51DC00"/>
                </a:solidFill>
                <a:latin typeface="Arial" charset="0"/>
                <a:ea typeface="ＭＳ Ｐゴシック" charset="0"/>
                <a:cs typeface="ＭＳ Ｐゴシック" charset="0"/>
              </a:rPr>
              <a:t>A R C</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0983"/>
                                        </p:tgtEl>
                                        <p:attrNameLst>
                                          <p:attrName>style.visibility</p:attrName>
                                        </p:attrNameLst>
                                      </p:cBhvr>
                                      <p:to>
                                        <p:strVal val="visible"/>
                                      </p:to>
                                    </p:set>
                                    <p:animEffect transition="in" filter="wipe(down)">
                                      <p:cBhvr>
                                        <p:cTn id="7" dur="2000"/>
                                        <p:tgtEl>
                                          <p:spTgt spid="409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5" name="Freeform 11"/>
          <p:cNvSpPr>
            <a:spLocks/>
          </p:cNvSpPr>
          <p:nvPr/>
        </p:nvSpPr>
        <p:spPr bwMode="auto">
          <a:xfrm>
            <a:off x="66992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7" name="Rectangle 3"/>
          <p:cNvSpPr txBox="1">
            <a:spLocks noChangeArrowheads="1"/>
          </p:cNvSpPr>
          <p:nvPr/>
        </p:nvSpPr>
        <p:spPr bwMode="auto">
          <a:xfrm>
            <a:off x="219075" y="2451100"/>
            <a:ext cx="8820150" cy="4114800"/>
          </a:xfrm>
          <a:prstGeom prst="rect">
            <a:avLst/>
          </a:prstGeom>
          <a:ln w="12700">
            <a:miter lim="800000"/>
            <a:headEnd/>
            <a:tailEnd/>
          </a:ln>
        </p:spPr>
        <p:txBody>
          <a:bodyPr lIns="90487" tIns="44450" rIns="90487" bIns="44450"/>
          <a:lstStyle>
            <a:lvl1pPr marL="2179638" indent="-866775" defTabSz="1033463">
              <a:defRPr sz="900">
                <a:solidFill>
                  <a:srgbClr val="FFA27C"/>
                </a:solidFill>
                <a:latin typeface="Arial" charset="0"/>
                <a:ea typeface="ＭＳ Ｐゴシック" charset="0"/>
                <a:cs typeface="ＭＳ Ｐゴシック" charset="0"/>
              </a:defRPr>
            </a:lvl1pPr>
            <a:lvl2pPr marL="742950" indent="-285750" defTabSz="1033463">
              <a:defRPr sz="900">
                <a:solidFill>
                  <a:srgbClr val="FFA27C"/>
                </a:solidFill>
                <a:latin typeface="Arial" charset="0"/>
                <a:ea typeface="ＭＳ Ｐゴシック" charset="0"/>
              </a:defRPr>
            </a:lvl2pPr>
            <a:lvl3pPr marL="1143000" indent="-228600" defTabSz="1033463">
              <a:defRPr sz="900">
                <a:solidFill>
                  <a:srgbClr val="FFA27C"/>
                </a:solidFill>
                <a:latin typeface="Arial" charset="0"/>
                <a:ea typeface="ＭＳ Ｐゴシック" charset="0"/>
              </a:defRPr>
            </a:lvl3pPr>
            <a:lvl4pPr marL="1600200" indent="-228600" defTabSz="1033463">
              <a:defRPr sz="900">
                <a:solidFill>
                  <a:srgbClr val="FFA27C"/>
                </a:solidFill>
                <a:latin typeface="Arial" charset="0"/>
                <a:ea typeface="ＭＳ Ｐゴシック" charset="0"/>
              </a:defRPr>
            </a:lvl4pPr>
            <a:lvl5pPr marL="2057400" indent="-228600" defTabSz="1033463">
              <a:defRPr sz="900">
                <a:solidFill>
                  <a:srgbClr val="FFA27C"/>
                </a:solidFill>
                <a:latin typeface="Arial" charset="0"/>
                <a:ea typeface="ＭＳ Ｐゴシック" charset="0"/>
              </a:defRPr>
            </a:lvl5pPr>
            <a:lvl6pPr marL="2514600" indent="-228600" algn="ctr" defTabSz="1033463"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defTabSz="1033463"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defTabSz="1033463"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defTabSz="1033463"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20000"/>
              </a:spcBef>
              <a:buClr>
                <a:schemeClr val="accent2"/>
              </a:buClr>
              <a:buSzPct val="75000"/>
              <a:buFont typeface="Monotype Sorts" charset="0"/>
              <a:buChar char=""/>
              <a:defRPr/>
            </a:pPr>
            <a:r>
              <a:rPr lang="en-US" sz="7200" b="1" dirty="0" smtClean="0">
                <a:solidFill>
                  <a:srgbClr val="F6FE0A"/>
                </a:solidFill>
                <a:effectLst>
                  <a:outerShdw blurRad="38100" dist="38100" dir="2700000" algn="tl">
                    <a:srgbClr val="000000"/>
                  </a:outerShdw>
                </a:effectLst>
              </a:rPr>
              <a:t>A</a:t>
            </a:r>
            <a:r>
              <a:rPr lang="en-US" sz="4400" b="1" dirty="0" smtClean="0">
                <a:solidFill>
                  <a:srgbClr val="63F90F"/>
                </a:solidFill>
                <a:effectLst>
                  <a:outerShdw blurRad="38100" dist="38100" dir="2700000" algn="tl">
                    <a:srgbClr val="000000"/>
                  </a:outerShdw>
                </a:effectLst>
              </a:rPr>
              <a:t>NARCHY (</a:t>
            </a:r>
            <a:r>
              <a:rPr lang="en-US" sz="4400" dirty="0" err="1" smtClean="0">
                <a:solidFill>
                  <a:srgbClr val="63F90F"/>
                </a:solidFill>
                <a:latin typeface="Radhika-PC" charset="0"/>
              </a:rPr>
              <a:t>අරාජික</a:t>
            </a:r>
            <a:r>
              <a:rPr lang="en-US" sz="4400" b="1" dirty="0" smtClean="0">
                <a:solidFill>
                  <a:srgbClr val="63F90F"/>
                </a:solidFill>
                <a:effectLst>
                  <a:outerShdw blurRad="38100" dist="38100" dir="2700000" algn="tl">
                    <a:srgbClr val="000000"/>
                  </a:outerShdw>
                </a:effectLst>
              </a:rPr>
              <a:t>)</a:t>
            </a:r>
            <a:endParaRPr lang="en-US" sz="7200" b="1" dirty="0" smtClean="0">
              <a:solidFill>
                <a:srgbClr val="63F90F"/>
              </a:solidFill>
              <a:effectLst>
                <a:outerShdw blurRad="38100" dist="38100" dir="2700000" algn="tl">
                  <a:srgbClr val="000000"/>
                </a:outerShdw>
              </a:effectLst>
            </a:endParaRPr>
          </a:p>
          <a:p>
            <a:pPr algn="l">
              <a:spcBef>
                <a:spcPct val="20000"/>
              </a:spcBef>
              <a:buClr>
                <a:schemeClr val="accent2"/>
              </a:buClr>
              <a:buSzPct val="75000"/>
              <a:buFont typeface="Monotype Sorts" charset="0"/>
              <a:buChar char=""/>
              <a:defRPr/>
            </a:pPr>
            <a:r>
              <a:rPr lang="en-US" sz="7200" b="1" dirty="0" smtClean="0">
                <a:solidFill>
                  <a:srgbClr val="F6FE0A"/>
                </a:solidFill>
                <a:effectLst>
                  <a:outerShdw blurRad="38100" dist="38100" dir="2700000" algn="tl">
                    <a:srgbClr val="000000"/>
                  </a:outerShdw>
                </a:effectLst>
              </a:rPr>
              <a:t>R</a:t>
            </a:r>
            <a:r>
              <a:rPr lang="en-US" sz="4400" b="1" dirty="0" smtClean="0">
                <a:solidFill>
                  <a:srgbClr val="63F90F"/>
                </a:solidFill>
                <a:effectLst>
                  <a:outerShdw blurRad="38100" dist="38100" dir="2700000" algn="tl">
                    <a:srgbClr val="000000"/>
                  </a:outerShdw>
                </a:effectLst>
              </a:rPr>
              <a:t>OYALTY (</a:t>
            </a:r>
            <a:r>
              <a:rPr lang="en-US" sz="4400" dirty="0" err="1" smtClean="0">
                <a:solidFill>
                  <a:srgbClr val="63F90F"/>
                </a:solidFill>
                <a:latin typeface="Radhika-PC" charset="0"/>
              </a:rPr>
              <a:t>රාජකීය</a:t>
            </a:r>
            <a:r>
              <a:rPr lang="en-US" sz="4400" b="1" dirty="0" smtClean="0">
                <a:solidFill>
                  <a:srgbClr val="63F90F"/>
                </a:solidFill>
                <a:effectLst>
                  <a:outerShdw blurRad="38100" dist="38100" dir="2700000" algn="tl">
                    <a:srgbClr val="000000"/>
                  </a:outerShdw>
                </a:effectLst>
              </a:rPr>
              <a:t>)</a:t>
            </a:r>
            <a:endParaRPr lang="en-US" sz="7200" b="1" dirty="0" smtClean="0">
              <a:solidFill>
                <a:srgbClr val="63F90F"/>
              </a:solidFill>
              <a:effectLst>
                <a:outerShdw blurRad="38100" dist="38100" dir="2700000" algn="tl">
                  <a:srgbClr val="000000"/>
                </a:outerShdw>
              </a:effectLst>
            </a:endParaRPr>
          </a:p>
          <a:p>
            <a:pPr algn="l">
              <a:spcBef>
                <a:spcPct val="20000"/>
              </a:spcBef>
              <a:buClr>
                <a:schemeClr val="accent2"/>
              </a:buClr>
              <a:buSzPct val="75000"/>
              <a:buFont typeface="Monotype Sorts" charset="0"/>
              <a:buChar char=""/>
              <a:defRPr/>
            </a:pPr>
            <a:r>
              <a:rPr lang="en-US" sz="7200" b="1" dirty="0" smtClean="0">
                <a:solidFill>
                  <a:srgbClr val="F6FE0A"/>
                </a:solidFill>
                <a:effectLst>
                  <a:outerShdw blurRad="38100" dist="38100" dir="2700000" algn="tl">
                    <a:srgbClr val="000000"/>
                  </a:outerShdw>
                </a:effectLst>
              </a:rPr>
              <a:t>C</a:t>
            </a:r>
            <a:r>
              <a:rPr lang="en-US" sz="4400" b="1" dirty="0" smtClean="0">
                <a:solidFill>
                  <a:srgbClr val="63F90F"/>
                </a:solidFill>
                <a:effectLst>
                  <a:outerShdw blurRad="38100" dist="38100" dir="2700000" algn="tl">
                    <a:srgbClr val="000000"/>
                  </a:outerShdw>
                </a:effectLst>
              </a:rPr>
              <a:t>APTIVITY (</a:t>
            </a:r>
            <a:r>
              <a:rPr lang="en-US" sz="4400" dirty="0" err="1" smtClean="0">
                <a:solidFill>
                  <a:srgbClr val="63F90F"/>
                </a:solidFill>
                <a:latin typeface="Radhika-PC" charset="0"/>
              </a:rPr>
              <a:t>විප්‍රවාස</a:t>
            </a:r>
            <a:r>
              <a:rPr lang="en-US" sz="4400" b="1" dirty="0" smtClean="0">
                <a:solidFill>
                  <a:srgbClr val="63F90F"/>
                </a:solidFill>
                <a:effectLst>
                  <a:outerShdw blurRad="38100" dist="38100" dir="2700000" algn="tl">
                    <a:srgbClr val="000000"/>
                  </a:outerShdw>
                </a:effectLst>
              </a:rPr>
              <a:t>)</a:t>
            </a:r>
            <a:endParaRPr lang="en-US" sz="7200" b="1" dirty="0" smtClean="0">
              <a:solidFill>
                <a:srgbClr val="63F90F"/>
              </a:solidFill>
              <a:effectLst>
                <a:outerShdw blurRad="38100" dist="38100" dir="2700000" algn="tl">
                  <a:srgbClr val="000000"/>
                </a:outerShdw>
              </a:effectLst>
            </a:endParaRPr>
          </a:p>
        </p:txBody>
      </p:sp>
      <p:sp>
        <p:nvSpPr>
          <p:cNvPr id="38914" name="Rectangle 2"/>
          <p:cNvSpPr>
            <a:spLocks noGrp="1" noChangeArrowheads="1"/>
          </p:cNvSpPr>
          <p:nvPr>
            <p:ph type="ctrTitle"/>
          </p:nvPr>
        </p:nvSpPr>
        <p:spPr bwMode="auto">
          <a:xfrm>
            <a:off x="679450" y="1295400"/>
            <a:ext cx="7772400" cy="114300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4800">
                <a:solidFill>
                  <a:srgbClr val="EDF636"/>
                </a:solidFill>
                <a:latin typeface="Radhika-PC" charset="0"/>
                <a:ea typeface="ＭＳ Ｐゴシック" charset="0"/>
                <a:cs typeface="ＭＳ Ｐゴシック" charset="0"/>
              </a:rPr>
              <a:t>සමාජ ක%මයන් </a:t>
            </a:r>
            <a:r>
              <a:rPr lang="en-US" sz="4800">
                <a:solidFill>
                  <a:srgbClr val="FAFD00"/>
                </a:solidFill>
                <a:latin typeface="Times" charset="0"/>
                <a:ea typeface="ＭＳ Ｐゴシック" charset="0"/>
                <a:cs typeface="ＭＳ Ｐゴシック" charset="0"/>
              </a:rPr>
              <a:t>3 නම්ඃ</a:t>
            </a:r>
          </a:p>
        </p:txBody>
      </p:sp>
      <p:sp>
        <p:nvSpPr>
          <p:cNvPr id="38916" name="Rectangle 4"/>
          <p:cNvSpPr>
            <a:spLocks noChangeArrowheads="1"/>
          </p:cNvSpPr>
          <p:nvPr/>
        </p:nvSpPr>
        <p:spPr bwMode="auto">
          <a:xfrm>
            <a:off x="6207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8919" name="Rectangle 7"/>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8920" name="Line 8"/>
          <p:cNvSpPr>
            <a:spLocks noChangeShapeType="1"/>
          </p:cNvSpPr>
          <p:nvPr/>
        </p:nvSpPr>
        <p:spPr bwMode="auto">
          <a:xfrm>
            <a:off x="9255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3671" name="Text Box 1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3672" name="Text Box 1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13673" name="Text Box 18"/>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13674" name="Text Box 19"/>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54</a:t>
            </a:r>
          </a:p>
        </p:txBody>
      </p:sp>
      <p:sp>
        <p:nvSpPr>
          <p:cNvPr id="113675" name="Text Box 20"/>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6</a:t>
            </a:r>
          </a:p>
        </p:txBody>
      </p:sp>
      <p:sp>
        <p:nvSpPr>
          <p:cNvPr id="113676" name="Text Box 22"/>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38925" name="Oval 13"/>
          <p:cNvSpPr>
            <a:spLocks noChangeArrowheads="1"/>
          </p:cNvSpPr>
          <p:nvPr/>
        </p:nvSpPr>
        <p:spPr bwMode="auto">
          <a:xfrm>
            <a:off x="2173288" y="3884613"/>
            <a:ext cx="1189037" cy="1103312"/>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8926" name="Oval 14"/>
          <p:cNvSpPr>
            <a:spLocks noChangeArrowheads="1"/>
          </p:cNvSpPr>
          <p:nvPr/>
        </p:nvSpPr>
        <p:spPr bwMode="auto">
          <a:xfrm>
            <a:off x="2176463" y="5172075"/>
            <a:ext cx="1187450" cy="1103313"/>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8924" name="Oval 12"/>
          <p:cNvSpPr>
            <a:spLocks noChangeArrowheads="1"/>
          </p:cNvSpPr>
          <p:nvPr/>
        </p:nvSpPr>
        <p:spPr bwMode="auto">
          <a:xfrm>
            <a:off x="2170113" y="2584450"/>
            <a:ext cx="1190625" cy="1103313"/>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box(out)">
                                      <p:cBhvr>
                                        <p:cTn id="13" dur="500"/>
                                        <p:tgtEl>
                                          <p:spTgt spid="1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Effect transition="in" filter="box(out)">
                                      <p:cBhvr>
                                        <p:cTn id="18" dur="500"/>
                                        <p:tgtEl>
                                          <p:spTgt spid="1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7">
                                            <p:txEl>
                                              <p:pRg st="2" end="2"/>
                                            </p:txEl>
                                          </p:spTgt>
                                        </p:tgtEl>
                                        <p:attrNameLst>
                                          <p:attrName>style.visibility</p:attrName>
                                        </p:attrNameLst>
                                      </p:cBhvr>
                                      <p:to>
                                        <p:strVal val="visible"/>
                                      </p:to>
                                    </p:set>
                                    <p:animEffect transition="in" filter="box(out)">
                                      <p:cBhvr>
                                        <p:cTn id="23" dur="500"/>
                                        <p:tgtEl>
                                          <p:spTgt spid="1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38924"/>
                                        </p:tgtEl>
                                        <p:attrNameLst>
                                          <p:attrName>style.visibility</p:attrName>
                                        </p:attrNameLst>
                                      </p:cBhvr>
                                      <p:to>
                                        <p:strVal val="visible"/>
                                      </p:to>
                                    </p:set>
                                    <p:anim calcmode="lin" valueType="num">
                                      <p:cBhvr>
                                        <p:cTn id="28" dur="500" fill="hold"/>
                                        <p:tgtEl>
                                          <p:spTgt spid="38924"/>
                                        </p:tgtEl>
                                        <p:attrNameLst>
                                          <p:attrName>ppt_w</p:attrName>
                                        </p:attrNameLst>
                                      </p:cBhvr>
                                      <p:tavLst>
                                        <p:tav tm="0">
                                          <p:val>
                                            <p:fltVal val="0"/>
                                          </p:val>
                                        </p:tav>
                                        <p:tav tm="100000">
                                          <p:val>
                                            <p:strVal val="#ppt_w"/>
                                          </p:val>
                                        </p:tav>
                                      </p:tavLst>
                                    </p:anim>
                                    <p:anim calcmode="lin" valueType="num">
                                      <p:cBhvr>
                                        <p:cTn id="29" dur="500" fill="hold"/>
                                        <p:tgtEl>
                                          <p:spTgt spid="38924"/>
                                        </p:tgtEl>
                                        <p:attrNameLst>
                                          <p:attrName>ppt_h</p:attrName>
                                        </p:attrNameLst>
                                      </p:cBhvr>
                                      <p:tavLst>
                                        <p:tav tm="0">
                                          <p:val>
                                            <p:fltVal val="0"/>
                                          </p:val>
                                        </p:tav>
                                        <p:tav tm="100000">
                                          <p:val>
                                            <p:strVal val="#ppt_h"/>
                                          </p:val>
                                        </p:tav>
                                      </p:tavLst>
                                    </p:anim>
                                    <p:anim calcmode="lin" valueType="num">
                                      <p:cBhvr>
                                        <p:cTn id="30" dur="500" fill="hold"/>
                                        <p:tgtEl>
                                          <p:spTgt spid="38924"/>
                                        </p:tgtEl>
                                        <p:attrNameLst>
                                          <p:attrName>ppt_x</p:attrName>
                                        </p:attrNameLst>
                                      </p:cBhvr>
                                      <p:tavLst>
                                        <p:tav tm="0">
                                          <p:val>
                                            <p:fltVal val="0.5"/>
                                          </p:val>
                                        </p:tav>
                                        <p:tav tm="100000">
                                          <p:val>
                                            <p:strVal val="#ppt_x"/>
                                          </p:val>
                                        </p:tav>
                                      </p:tavLst>
                                    </p:anim>
                                    <p:anim calcmode="lin" valueType="num">
                                      <p:cBhvr>
                                        <p:cTn id="31" dur="500" fill="hold"/>
                                        <p:tgtEl>
                                          <p:spTgt spid="38924"/>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38925"/>
                                        </p:tgtEl>
                                        <p:attrNameLst>
                                          <p:attrName>style.visibility</p:attrName>
                                        </p:attrNameLst>
                                      </p:cBhvr>
                                      <p:to>
                                        <p:strVal val="visible"/>
                                      </p:to>
                                    </p:set>
                                    <p:anim calcmode="lin" valueType="num">
                                      <p:cBhvr>
                                        <p:cTn id="36" dur="500" fill="hold"/>
                                        <p:tgtEl>
                                          <p:spTgt spid="38925"/>
                                        </p:tgtEl>
                                        <p:attrNameLst>
                                          <p:attrName>ppt_w</p:attrName>
                                        </p:attrNameLst>
                                      </p:cBhvr>
                                      <p:tavLst>
                                        <p:tav tm="0">
                                          <p:val>
                                            <p:fltVal val="0"/>
                                          </p:val>
                                        </p:tav>
                                        <p:tav tm="100000">
                                          <p:val>
                                            <p:strVal val="#ppt_w"/>
                                          </p:val>
                                        </p:tav>
                                      </p:tavLst>
                                    </p:anim>
                                    <p:anim calcmode="lin" valueType="num">
                                      <p:cBhvr>
                                        <p:cTn id="37" dur="500" fill="hold"/>
                                        <p:tgtEl>
                                          <p:spTgt spid="38925"/>
                                        </p:tgtEl>
                                        <p:attrNameLst>
                                          <p:attrName>ppt_h</p:attrName>
                                        </p:attrNameLst>
                                      </p:cBhvr>
                                      <p:tavLst>
                                        <p:tav tm="0">
                                          <p:val>
                                            <p:fltVal val="0"/>
                                          </p:val>
                                        </p:tav>
                                        <p:tav tm="100000">
                                          <p:val>
                                            <p:strVal val="#ppt_h"/>
                                          </p:val>
                                        </p:tav>
                                      </p:tavLst>
                                    </p:anim>
                                    <p:anim calcmode="lin" valueType="num">
                                      <p:cBhvr>
                                        <p:cTn id="38" dur="500" fill="hold"/>
                                        <p:tgtEl>
                                          <p:spTgt spid="38925"/>
                                        </p:tgtEl>
                                        <p:attrNameLst>
                                          <p:attrName>ppt_x</p:attrName>
                                        </p:attrNameLst>
                                      </p:cBhvr>
                                      <p:tavLst>
                                        <p:tav tm="0">
                                          <p:val>
                                            <p:fltVal val="0.5"/>
                                          </p:val>
                                        </p:tav>
                                        <p:tav tm="100000">
                                          <p:val>
                                            <p:strVal val="#ppt_x"/>
                                          </p:val>
                                        </p:tav>
                                      </p:tavLst>
                                    </p:anim>
                                    <p:anim calcmode="lin" valueType="num">
                                      <p:cBhvr>
                                        <p:cTn id="39" dur="500" fill="hold"/>
                                        <p:tgtEl>
                                          <p:spTgt spid="38925"/>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38926"/>
                                        </p:tgtEl>
                                        <p:attrNameLst>
                                          <p:attrName>style.visibility</p:attrName>
                                        </p:attrNameLst>
                                      </p:cBhvr>
                                      <p:to>
                                        <p:strVal val="visible"/>
                                      </p:to>
                                    </p:set>
                                    <p:anim calcmode="lin" valueType="num">
                                      <p:cBhvr>
                                        <p:cTn id="44" dur="500" fill="hold"/>
                                        <p:tgtEl>
                                          <p:spTgt spid="38926"/>
                                        </p:tgtEl>
                                        <p:attrNameLst>
                                          <p:attrName>ppt_w</p:attrName>
                                        </p:attrNameLst>
                                      </p:cBhvr>
                                      <p:tavLst>
                                        <p:tav tm="0">
                                          <p:val>
                                            <p:fltVal val="0"/>
                                          </p:val>
                                        </p:tav>
                                        <p:tav tm="100000">
                                          <p:val>
                                            <p:strVal val="#ppt_w"/>
                                          </p:val>
                                        </p:tav>
                                      </p:tavLst>
                                    </p:anim>
                                    <p:anim calcmode="lin" valueType="num">
                                      <p:cBhvr>
                                        <p:cTn id="45" dur="500" fill="hold"/>
                                        <p:tgtEl>
                                          <p:spTgt spid="38926"/>
                                        </p:tgtEl>
                                        <p:attrNameLst>
                                          <p:attrName>ppt_h</p:attrName>
                                        </p:attrNameLst>
                                      </p:cBhvr>
                                      <p:tavLst>
                                        <p:tav tm="0">
                                          <p:val>
                                            <p:fltVal val="0"/>
                                          </p:val>
                                        </p:tav>
                                        <p:tav tm="100000">
                                          <p:val>
                                            <p:strVal val="#ppt_h"/>
                                          </p:val>
                                        </p:tav>
                                      </p:tavLst>
                                    </p:anim>
                                    <p:anim calcmode="lin" valueType="num">
                                      <p:cBhvr>
                                        <p:cTn id="46" dur="500" fill="hold"/>
                                        <p:tgtEl>
                                          <p:spTgt spid="38926"/>
                                        </p:tgtEl>
                                        <p:attrNameLst>
                                          <p:attrName>ppt_x</p:attrName>
                                        </p:attrNameLst>
                                      </p:cBhvr>
                                      <p:tavLst>
                                        <p:tav tm="0">
                                          <p:val>
                                            <p:fltVal val="0.5"/>
                                          </p:val>
                                        </p:tav>
                                        <p:tav tm="100000">
                                          <p:val>
                                            <p:strVal val="#ppt_x"/>
                                          </p:val>
                                        </p:tav>
                                      </p:tavLst>
                                    </p:anim>
                                    <p:anim calcmode="lin" valueType="num">
                                      <p:cBhvr>
                                        <p:cTn id="47" dur="500" fill="hold"/>
                                        <p:tgtEl>
                                          <p:spTgt spid="389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utoUpdateAnimBg="0"/>
      <p:bldP spid="38914" grpId="0" animBg="1" autoUpdateAnimBg="0"/>
      <p:bldP spid="38925" grpId="0" animBg="1"/>
      <p:bldP spid="38926" grpId="0" animBg="1"/>
      <p:bldP spid="38924"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43012" name="Line 4"/>
          <p:cNvSpPr>
            <a:spLocks noChangeShapeType="1"/>
          </p:cNvSpPr>
          <p:nvPr/>
        </p:nvSpPr>
        <p:spPr bwMode="auto">
          <a:xfrm>
            <a:off x="9255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5715" name="Freeform 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15716" name="Text Box 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5717" name="Text Box 13"/>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55</a:t>
            </a:r>
          </a:p>
        </p:txBody>
      </p:sp>
      <p:sp>
        <p:nvSpPr>
          <p:cNvPr id="115718" name="Text Box 15"/>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9" name="Rectangle 2"/>
          <p:cNvSpPr txBox="1">
            <a:spLocks noChangeArrowheads="1"/>
          </p:cNvSpPr>
          <p:nvPr/>
        </p:nvSpPr>
        <p:spPr bwMode="auto">
          <a:xfrm>
            <a:off x="560388" y="250825"/>
            <a:ext cx="7772400" cy="6219825"/>
          </a:xfrm>
          <a:prstGeom prst="rect">
            <a:avLst/>
          </a:prstGeom>
          <a:noFill/>
          <a:ln w="12700">
            <a:noFill/>
            <a:miter lim="800000"/>
            <a:headEnd/>
            <a:tailEnd/>
          </a:ln>
          <a:effectLst>
            <a:outerShdw dist="107763" dir="2700000" algn="ctr" rotWithShape="0">
              <a:schemeClr val="bg2"/>
            </a:outerShdw>
          </a:effectLst>
        </p:spPr>
        <p:txBody>
          <a:bodyPr lIns="90487" tIns="44450" rIns="90487" bIns="44450" anchor="ct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45000"/>
              </a:lnSpc>
              <a:defRPr/>
            </a:pPr>
            <a:r>
              <a:rPr lang="en-US" sz="4400" b="1" dirty="0" smtClean="0">
                <a:solidFill>
                  <a:schemeClr val="tx2"/>
                </a:solidFill>
                <a:effectLst>
                  <a:outerShdw blurRad="38100" dist="38100" dir="2700000" algn="tl">
                    <a:srgbClr val="000000"/>
                  </a:outerShdw>
                </a:effectLst>
                <a:latin typeface="Times" charset="0"/>
              </a:rPr>
              <a:t/>
            </a:r>
            <a:br>
              <a:rPr lang="en-US" sz="4400" b="1" dirty="0" smtClean="0">
                <a:solidFill>
                  <a:schemeClr val="tx2"/>
                </a:solidFill>
                <a:effectLst>
                  <a:outerShdw blurRad="38100" dist="38100" dir="2700000" algn="tl">
                    <a:srgbClr val="000000"/>
                  </a:outerShdw>
                </a:effectLst>
                <a:latin typeface="Times" charset="0"/>
              </a:rPr>
            </a:br>
            <a:r>
              <a:rPr lang="en-US" sz="4400" b="1" dirty="0" smtClean="0">
                <a:solidFill>
                  <a:schemeClr val="tx2"/>
                </a:solidFill>
                <a:effectLst>
                  <a:outerShdw blurRad="38100" dist="38100" dir="2700000" algn="tl">
                    <a:srgbClr val="000000"/>
                  </a:outerShdw>
                </a:effectLst>
                <a:latin typeface="Times" charset="0"/>
              </a:rPr>
              <a:t/>
            </a:r>
            <a:br>
              <a:rPr lang="en-US" sz="4400" b="1" dirty="0" smtClean="0">
                <a:solidFill>
                  <a:schemeClr val="tx2"/>
                </a:solidFill>
                <a:effectLst>
                  <a:outerShdw blurRad="38100" dist="38100" dir="2700000" algn="tl">
                    <a:srgbClr val="000000"/>
                  </a:outerShdw>
                </a:effectLst>
                <a:latin typeface="Times" charset="0"/>
              </a:rPr>
            </a:br>
            <a:r>
              <a:rPr lang="en-US" sz="4800" b="1" dirty="0" smtClean="0">
                <a:solidFill>
                  <a:srgbClr val="FAFD00"/>
                </a:solidFill>
                <a:effectLst>
                  <a:outerShdw blurRad="38100" dist="38100" dir="2700000" algn="tl">
                    <a:srgbClr val="000000"/>
                  </a:outerShdw>
                </a:effectLst>
              </a:rPr>
              <a:t>CREATION </a:t>
            </a:r>
            <a:r>
              <a:rPr lang="en-US" sz="4800" b="1" dirty="0" smtClean="0">
                <a:solidFill>
                  <a:srgbClr val="EDF636"/>
                </a:solidFill>
                <a:effectLst>
                  <a:outerShdw blurRad="38100" dist="38100" dir="2700000" algn="tl">
                    <a:srgbClr val="000000"/>
                  </a:outerShdw>
                </a:effectLst>
              </a:rPr>
              <a:t>(</a:t>
            </a:r>
            <a:r>
              <a:rPr lang="en-US" sz="4800" dirty="0" err="1" smtClean="0">
                <a:solidFill>
                  <a:srgbClr val="EDF636"/>
                </a:solidFill>
                <a:effectLst>
                  <a:outerShdw blurRad="38100" dist="38100" dir="2700000" algn="tl">
                    <a:srgbClr val="000000"/>
                  </a:outerShdw>
                </a:effectLst>
                <a:latin typeface="Radhika-PC" charset="0"/>
              </a:rPr>
              <a:t>මැවීම</a:t>
            </a:r>
            <a:r>
              <a:rPr lang="en-US" sz="4800" b="1" dirty="0" smtClean="0">
                <a:solidFill>
                  <a:srgbClr val="EDF636"/>
                </a:solidFill>
                <a:effectLst>
                  <a:outerShdw blurRad="38100" dist="38100" dir="2700000" algn="tl">
                    <a:srgbClr val="000000"/>
                  </a:outerShdw>
                </a:effectLst>
              </a:rPr>
              <a:t>) </a:t>
            </a:r>
            <a:r>
              <a:rPr lang="en-US" sz="4800" b="1" dirty="0" smtClean="0">
                <a:solidFill>
                  <a:srgbClr val="FFFFFF"/>
                </a:solidFill>
                <a:effectLst>
                  <a:outerShdw blurRad="38100" dist="38100" dir="2700000" algn="tl">
                    <a:srgbClr val="000000"/>
                  </a:outerShdw>
                </a:effectLst>
              </a:rPr>
              <a:t/>
            </a:r>
            <a:br>
              <a:rPr lang="en-US" sz="4800" b="1" dirty="0" smtClean="0">
                <a:solidFill>
                  <a:srgbClr val="FFFFFF"/>
                </a:solidFill>
                <a:effectLst>
                  <a:outerShdw blurRad="38100" dist="38100" dir="2700000" algn="tl">
                    <a:srgbClr val="000000"/>
                  </a:outerShdw>
                </a:effectLst>
              </a:rPr>
            </a:br>
            <a:r>
              <a:rPr lang="en-US" sz="4800" b="1" dirty="0" smtClean="0">
                <a:solidFill>
                  <a:srgbClr val="FFFFFF"/>
                </a:solidFill>
                <a:effectLst>
                  <a:outerShdw blurRad="38100" dist="38100" dir="2700000" algn="tl">
                    <a:srgbClr val="000000"/>
                  </a:outerShdw>
                </a:effectLst>
              </a:rPr>
              <a:t/>
            </a:r>
            <a:br>
              <a:rPr lang="en-US" sz="4800" b="1" dirty="0" smtClean="0">
                <a:solidFill>
                  <a:srgbClr val="FFFFFF"/>
                </a:solidFill>
                <a:effectLst>
                  <a:outerShdw blurRad="38100" dist="38100" dir="2700000" algn="tl">
                    <a:srgbClr val="000000"/>
                  </a:outerShdw>
                </a:effectLst>
              </a:rPr>
            </a:br>
            <a:r>
              <a:rPr lang="en-US" sz="4800" b="1" dirty="0" smtClean="0">
                <a:solidFill>
                  <a:srgbClr val="FFFF00"/>
                </a:solidFill>
                <a:effectLst>
                  <a:outerShdw blurRad="38100" dist="38100" dir="2700000" algn="tl">
                    <a:srgbClr val="000000"/>
                  </a:outerShdw>
                </a:effectLst>
              </a:rPr>
              <a:t>A</a:t>
            </a:r>
            <a:r>
              <a:rPr lang="en-US" sz="4800" b="1" dirty="0" smtClean="0">
                <a:solidFill>
                  <a:srgbClr val="FFFFFF"/>
                </a:solidFill>
                <a:effectLst>
                  <a:outerShdw blurRad="38100" dist="38100" dir="2700000" algn="tl">
                    <a:srgbClr val="000000"/>
                  </a:outerShdw>
                </a:effectLst>
              </a:rPr>
              <a:t>BRAHAM (</a:t>
            </a:r>
            <a:r>
              <a:rPr lang="en-US" sz="4800" dirty="0" err="1" smtClean="0">
                <a:solidFill>
                  <a:srgbClr val="FFFFFF"/>
                </a:solidFill>
                <a:latin typeface="Radhika-PC" charset="0"/>
              </a:rPr>
              <a:t>ආබ්‍රහම්</a:t>
            </a:r>
            <a:r>
              <a:rPr lang="en-US" sz="4800" b="1" dirty="0" smtClean="0">
                <a:solidFill>
                  <a:srgbClr val="FFFFFF"/>
                </a:solidFill>
                <a:effectLst>
                  <a:outerShdw blurRad="38100" dist="38100" dir="2700000" algn="tl">
                    <a:srgbClr val="000000"/>
                  </a:outerShdw>
                </a:effectLst>
              </a:rPr>
              <a:t>) </a:t>
            </a:r>
            <a:br>
              <a:rPr lang="en-US" sz="4800" b="1" dirty="0" smtClean="0">
                <a:solidFill>
                  <a:srgbClr val="FFFFFF"/>
                </a:solidFill>
                <a:effectLst>
                  <a:outerShdw blurRad="38100" dist="38100" dir="2700000" algn="tl">
                    <a:srgbClr val="000000"/>
                  </a:outerShdw>
                </a:effectLst>
              </a:rPr>
            </a:br>
            <a:r>
              <a:rPr lang="en-US" sz="4800" b="1" dirty="0" smtClean="0">
                <a:solidFill>
                  <a:srgbClr val="FFFFFF"/>
                </a:solidFill>
                <a:effectLst>
                  <a:outerShdw blurRad="38100" dist="38100" dir="2700000" algn="tl">
                    <a:srgbClr val="000000"/>
                  </a:outerShdw>
                </a:effectLst>
              </a:rPr>
              <a:t/>
            </a:r>
            <a:br>
              <a:rPr lang="en-US" sz="4800" b="1" dirty="0" smtClean="0">
                <a:solidFill>
                  <a:srgbClr val="FFFFFF"/>
                </a:solidFill>
                <a:effectLst>
                  <a:outerShdw blurRad="38100" dist="38100" dir="2700000" algn="tl">
                    <a:srgbClr val="000000"/>
                  </a:outerShdw>
                </a:effectLst>
              </a:rPr>
            </a:br>
            <a:r>
              <a:rPr lang="en-US" sz="4800" b="1" dirty="0" smtClean="0">
                <a:solidFill>
                  <a:srgbClr val="FFFF00"/>
                </a:solidFill>
                <a:effectLst>
                  <a:outerShdw blurRad="38100" dist="38100" dir="2700000" algn="tl">
                    <a:srgbClr val="000000"/>
                  </a:outerShdw>
                </a:effectLst>
              </a:rPr>
              <a:t>J</a:t>
            </a:r>
            <a:r>
              <a:rPr lang="en-US" sz="4800" b="1" dirty="0" smtClean="0">
                <a:solidFill>
                  <a:srgbClr val="FFFFFF"/>
                </a:solidFill>
                <a:effectLst>
                  <a:outerShdw blurRad="38100" dist="38100" dir="2700000" algn="tl">
                    <a:srgbClr val="000000"/>
                  </a:outerShdw>
                </a:effectLst>
              </a:rPr>
              <a:t>OSEPH (</a:t>
            </a:r>
            <a:r>
              <a:rPr lang="en-US" sz="4800" dirty="0" err="1" smtClean="0">
                <a:solidFill>
                  <a:srgbClr val="FFFFFF"/>
                </a:solidFill>
                <a:latin typeface="Radhika-PC" charset="0"/>
              </a:rPr>
              <a:t>යෝසෙප්</a:t>
            </a:r>
            <a:r>
              <a:rPr lang="en-US" sz="4800" b="1" dirty="0" smtClean="0">
                <a:solidFill>
                  <a:srgbClr val="FFFFFF"/>
                </a:solidFill>
                <a:effectLst>
                  <a:outerShdw blurRad="38100" dist="38100" dir="2700000" algn="tl">
                    <a:srgbClr val="000000"/>
                  </a:outerShdw>
                </a:effectLst>
              </a:rPr>
              <a:t>) </a:t>
            </a:r>
            <a:br>
              <a:rPr lang="en-US" sz="4800" b="1" dirty="0" smtClean="0">
                <a:solidFill>
                  <a:srgbClr val="FFFFFF"/>
                </a:solidFill>
                <a:effectLst>
                  <a:outerShdw blurRad="38100" dist="38100" dir="2700000" algn="tl">
                    <a:srgbClr val="000000"/>
                  </a:outerShdw>
                </a:effectLst>
              </a:rPr>
            </a:br>
            <a:r>
              <a:rPr lang="en-US" sz="4800" b="1" dirty="0" smtClean="0">
                <a:solidFill>
                  <a:srgbClr val="FFFFFF"/>
                </a:solidFill>
                <a:effectLst>
                  <a:outerShdw blurRad="38100" dist="38100" dir="2700000" algn="tl">
                    <a:srgbClr val="000000"/>
                  </a:outerShdw>
                </a:effectLst>
              </a:rPr>
              <a:t/>
            </a:r>
            <a:br>
              <a:rPr lang="en-US" sz="4800" b="1" dirty="0" smtClean="0">
                <a:solidFill>
                  <a:srgbClr val="FFFFFF"/>
                </a:solidFill>
                <a:effectLst>
                  <a:outerShdw blurRad="38100" dist="38100" dir="2700000" algn="tl">
                    <a:srgbClr val="000000"/>
                  </a:outerShdw>
                </a:effectLst>
              </a:rPr>
            </a:br>
            <a:r>
              <a:rPr lang="en-US" sz="4800" b="1" dirty="0" smtClean="0">
                <a:solidFill>
                  <a:srgbClr val="FFFF00"/>
                </a:solidFill>
                <a:effectLst>
                  <a:outerShdw blurRad="38100" dist="38100" dir="2700000" algn="tl">
                    <a:srgbClr val="000000"/>
                  </a:outerShdw>
                </a:effectLst>
              </a:rPr>
              <a:t>M</a:t>
            </a:r>
            <a:r>
              <a:rPr lang="en-US" sz="4800" b="1" dirty="0" smtClean="0">
                <a:solidFill>
                  <a:srgbClr val="FFFFFF"/>
                </a:solidFill>
                <a:effectLst>
                  <a:outerShdw blurRad="38100" dist="38100" dir="2700000" algn="tl">
                    <a:srgbClr val="000000"/>
                  </a:outerShdw>
                </a:effectLst>
              </a:rPr>
              <a:t>OSES (</a:t>
            </a:r>
            <a:r>
              <a:rPr lang="en-US" sz="4800" dirty="0" err="1" smtClean="0">
                <a:solidFill>
                  <a:srgbClr val="FFFFFF"/>
                </a:solidFill>
                <a:latin typeface="Radhika-PC" charset="0"/>
              </a:rPr>
              <a:t>මෝසෙස්</a:t>
            </a:r>
            <a:r>
              <a:rPr lang="en-US" sz="4800" b="1" dirty="0" smtClean="0">
                <a:solidFill>
                  <a:srgbClr val="FFFFFF"/>
                </a:solidFill>
                <a:effectLst>
                  <a:outerShdw blurRad="38100" dist="38100" dir="2700000" algn="tl">
                    <a:srgbClr val="000000"/>
                  </a:outerShdw>
                </a:effectLst>
              </a:rPr>
              <a:t>) </a:t>
            </a:r>
            <a:br>
              <a:rPr lang="en-US" sz="4800" b="1" dirty="0" smtClean="0">
                <a:solidFill>
                  <a:srgbClr val="FFFFFF"/>
                </a:solidFill>
                <a:effectLst>
                  <a:outerShdw blurRad="38100" dist="38100" dir="2700000" algn="tl">
                    <a:srgbClr val="000000"/>
                  </a:outerShdw>
                </a:effectLst>
              </a:rPr>
            </a:br>
            <a:r>
              <a:rPr lang="en-US" sz="4800" b="1" dirty="0" smtClean="0">
                <a:solidFill>
                  <a:srgbClr val="FFFFFF"/>
                </a:solidFill>
                <a:effectLst>
                  <a:outerShdw blurRad="38100" dist="38100" dir="2700000" algn="tl">
                    <a:srgbClr val="000000"/>
                  </a:outerShdw>
                </a:effectLst>
              </a:rPr>
              <a:t/>
            </a:r>
            <a:br>
              <a:rPr lang="en-US" sz="4800" b="1" dirty="0" smtClean="0">
                <a:solidFill>
                  <a:srgbClr val="FFFFFF"/>
                </a:solidFill>
                <a:effectLst>
                  <a:outerShdw blurRad="38100" dist="38100" dir="2700000" algn="tl">
                    <a:srgbClr val="000000"/>
                  </a:outerShdw>
                </a:effectLst>
              </a:rPr>
            </a:br>
            <a:r>
              <a:rPr lang="en-US" sz="4800" b="1" dirty="0" smtClean="0">
                <a:solidFill>
                  <a:srgbClr val="FFFF00"/>
                </a:solidFill>
                <a:effectLst>
                  <a:outerShdw blurRad="38100" dist="38100" dir="2700000" algn="tl">
                    <a:srgbClr val="000000"/>
                  </a:outerShdw>
                </a:effectLst>
              </a:rPr>
              <a:t>J</a:t>
            </a:r>
            <a:r>
              <a:rPr lang="en-US" sz="4800" b="1" dirty="0" smtClean="0">
                <a:solidFill>
                  <a:srgbClr val="FFFFFF"/>
                </a:solidFill>
                <a:effectLst>
                  <a:outerShdw blurRad="38100" dist="38100" dir="2700000" algn="tl">
                    <a:srgbClr val="000000"/>
                  </a:outerShdw>
                </a:effectLst>
              </a:rPr>
              <a:t>OSHUA (</a:t>
            </a:r>
            <a:r>
              <a:rPr lang="en-US" sz="4800" dirty="0" err="1" smtClean="0">
                <a:solidFill>
                  <a:srgbClr val="FFFFFF"/>
                </a:solidFill>
                <a:latin typeface="Radhika-PC" charset="0"/>
              </a:rPr>
              <a:t>යොෂුවා</a:t>
            </a:r>
            <a:r>
              <a:rPr lang="en-US" sz="4800" b="1" dirty="0" smtClean="0">
                <a:solidFill>
                  <a:srgbClr val="FFFFFF"/>
                </a:solidFill>
                <a:effectLst>
                  <a:outerShdw blurRad="38100" dist="38100" dir="2700000" algn="tl">
                    <a:srgbClr val="000000"/>
                  </a:outerShdw>
                </a:effectLst>
              </a:rPr>
              <a:t>) </a:t>
            </a:r>
            <a:br>
              <a:rPr lang="en-US" sz="4800" b="1" dirty="0" smtClean="0">
                <a:solidFill>
                  <a:srgbClr val="FFFFFF"/>
                </a:solidFill>
                <a:effectLst>
                  <a:outerShdw blurRad="38100" dist="38100" dir="2700000" algn="tl">
                    <a:srgbClr val="000000"/>
                  </a:outerShdw>
                </a:effectLst>
              </a:rPr>
            </a:br>
            <a:r>
              <a:rPr lang="en-US" sz="4800" b="1" dirty="0" smtClean="0">
                <a:solidFill>
                  <a:srgbClr val="FFFFFF"/>
                </a:solidFill>
                <a:effectLst>
                  <a:outerShdw blurRad="38100" dist="38100" dir="2700000" algn="tl">
                    <a:srgbClr val="000000"/>
                  </a:outerShdw>
                </a:effectLst>
              </a:rPr>
              <a:t/>
            </a:r>
            <a:br>
              <a:rPr lang="en-US" sz="4800" b="1" dirty="0" smtClean="0">
                <a:solidFill>
                  <a:srgbClr val="FFFFFF"/>
                </a:solidFill>
                <a:effectLst>
                  <a:outerShdw blurRad="38100" dist="38100" dir="2700000" algn="tl">
                    <a:srgbClr val="000000"/>
                  </a:outerShdw>
                </a:effectLst>
              </a:rPr>
            </a:br>
            <a:r>
              <a:rPr lang="en-US" sz="4800" b="1" dirty="0" smtClean="0">
                <a:solidFill>
                  <a:srgbClr val="FAFD00"/>
                </a:solidFill>
                <a:effectLst>
                  <a:outerShdw blurRad="38100" dist="38100" dir="2700000" algn="tl">
                    <a:srgbClr val="000000"/>
                  </a:outerShdw>
                </a:effectLst>
              </a:rPr>
              <a:t>A</a:t>
            </a:r>
            <a:r>
              <a:rPr lang="en-US" sz="4800" b="1" dirty="0" smtClean="0">
                <a:solidFill>
                  <a:srgbClr val="00FF00"/>
                </a:solidFill>
                <a:effectLst>
                  <a:outerShdw blurRad="38100" dist="38100" dir="2700000" algn="tl">
                    <a:srgbClr val="000000"/>
                  </a:outerShdw>
                </a:effectLst>
              </a:rPr>
              <a:t>NARCHY </a:t>
            </a:r>
            <a:r>
              <a:rPr lang="en-US" sz="4800" b="1" dirty="0" smtClean="0">
                <a:solidFill>
                  <a:srgbClr val="63F90F"/>
                </a:solidFill>
                <a:effectLst>
                  <a:outerShdw blurRad="38100" dist="38100" dir="2700000" algn="tl">
                    <a:srgbClr val="000000"/>
                  </a:outerShdw>
                </a:effectLst>
              </a:rPr>
              <a:t>(</a:t>
            </a:r>
            <a:r>
              <a:rPr lang="en-US" sz="4800" dirty="0" err="1" smtClean="0">
                <a:solidFill>
                  <a:srgbClr val="63F90F"/>
                </a:solidFill>
                <a:latin typeface="Radhika-PC" charset="0"/>
              </a:rPr>
              <a:t>අරාජික</a:t>
            </a:r>
            <a:r>
              <a:rPr lang="en-US" sz="4800" b="1" dirty="0" smtClean="0">
                <a:solidFill>
                  <a:srgbClr val="63F90F"/>
                </a:solidFill>
                <a:effectLst>
                  <a:outerShdw blurRad="38100" dist="38100" dir="2700000" algn="tl">
                    <a:srgbClr val="000000"/>
                  </a:outerShdw>
                </a:effectLst>
              </a:rPr>
              <a:t>) </a:t>
            </a:r>
            <a:r>
              <a:rPr lang="en-US" sz="4800" b="1" dirty="0" smtClean="0">
                <a:solidFill>
                  <a:srgbClr val="00FF00"/>
                </a:solidFill>
                <a:effectLst>
                  <a:outerShdw blurRad="38100" dist="38100" dir="2700000" algn="tl">
                    <a:srgbClr val="000000"/>
                  </a:outerShdw>
                </a:effectLst>
              </a:rPr>
              <a:t/>
            </a:r>
            <a:br>
              <a:rPr lang="en-US" sz="4800" b="1" dirty="0" smtClean="0">
                <a:solidFill>
                  <a:srgbClr val="00FF00"/>
                </a:solidFill>
                <a:effectLst>
                  <a:outerShdw blurRad="38100" dist="38100" dir="2700000" algn="tl">
                    <a:srgbClr val="000000"/>
                  </a:outerShdw>
                </a:effectLst>
              </a:rPr>
            </a:br>
            <a:r>
              <a:rPr lang="en-US" sz="4800" b="1" dirty="0" smtClean="0">
                <a:solidFill>
                  <a:srgbClr val="00FF00"/>
                </a:solidFill>
                <a:effectLst>
                  <a:outerShdw blurRad="38100" dist="38100" dir="2700000" algn="tl">
                    <a:srgbClr val="000000"/>
                  </a:outerShdw>
                </a:effectLst>
              </a:rPr>
              <a:t/>
            </a:r>
            <a:br>
              <a:rPr lang="en-US" sz="4800" b="1" dirty="0" smtClean="0">
                <a:solidFill>
                  <a:srgbClr val="00FF00"/>
                </a:solidFill>
                <a:effectLst>
                  <a:outerShdw blurRad="38100" dist="38100" dir="2700000" algn="tl">
                    <a:srgbClr val="000000"/>
                  </a:outerShdw>
                </a:effectLst>
              </a:rPr>
            </a:br>
            <a:r>
              <a:rPr lang="en-US" sz="4800" b="1" dirty="0" smtClean="0">
                <a:solidFill>
                  <a:srgbClr val="FAFD00"/>
                </a:solidFill>
                <a:effectLst>
                  <a:outerShdw blurRad="38100" dist="38100" dir="2700000" algn="tl">
                    <a:srgbClr val="000000"/>
                  </a:outerShdw>
                </a:effectLst>
              </a:rPr>
              <a:t>R</a:t>
            </a:r>
            <a:r>
              <a:rPr lang="en-US" sz="4800" b="1" dirty="0" smtClean="0">
                <a:solidFill>
                  <a:srgbClr val="00FF00"/>
                </a:solidFill>
                <a:effectLst>
                  <a:outerShdw blurRad="38100" dist="38100" dir="2700000" algn="tl">
                    <a:srgbClr val="000000"/>
                  </a:outerShdw>
                </a:effectLst>
              </a:rPr>
              <a:t>OYALTY </a:t>
            </a:r>
            <a:r>
              <a:rPr lang="en-US" sz="4800" b="1" dirty="0" smtClean="0">
                <a:solidFill>
                  <a:srgbClr val="63F90F"/>
                </a:solidFill>
                <a:effectLst>
                  <a:outerShdw blurRad="38100" dist="38100" dir="2700000" algn="tl">
                    <a:srgbClr val="000000"/>
                  </a:outerShdw>
                </a:effectLst>
              </a:rPr>
              <a:t>(</a:t>
            </a:r>
            <a:r>
              <a:rPr lang="en-US" sz="4800" dirty="0" err="1" smtClean="0">
                <a:solidFill>
                  <a:srgbClr val="63F90F"/>
                </a:solidFill>
                <a:latin typeface="Radhika-PC" charset="0"/>
              </a:rPr>
              <a:t>රාජකීය</a:t>
            </a:r>
            <a:r>
              <a:rPr lang="en-US" sz="4800" b="1" dirty="0" smtClean="0">
                <a:solidFill>
                  <a:srgbClr val="63F90F"/>
                </a:solidFill>
                <a:effectLst>
                  <a:outerShdw blurRad="38100" dist="38100" dir="2700000" algn="tl">
                    <a:srgbClr val="000000"/>
                  </a:outerShdw>
                </a:effectLst>
              </a:rPr>
              <a:t>) </a:t>
            </a:r>
            <a:r>
              <a:rPr lang="en-US" sz="4800" b="1" dirty="0" smtClean="0">
                <a:solidFill>
                  <a:srgbClr val="00FF00"/>
                </a:solidFill>
                <a:effectLst>
                  <a:outerShdw blurRad="38100" dist="38100" dir="2700000" algn="tl">
                    <a:srgbClr val="000000"/>
                  </a:outerShdw>
                </a:effectLst>
              </a:rPr>
              <a:t/>
            </a:r>
            <a:br>
              <a:rPr lang="en-US" sz="4800" b="1" dirty="0" smtClean="0">
                <a:solidFill>
                  <a:srgbClr val="00FF00"/>
                </a:solidFill>
                <a:effectLst>
                  <a:outerShdw blurRad="38100" dist="38100" dir="2700000" algn="tl">
                    <a:srgbClr val="000000"/>
                  </a:outerShdw>
                </a:effectLst>
              </a:rPr>
            </a:br>
            <a:r>
              <a:rPr lang="en-US" sz="4800" b="1" dirty="0" smtClean="0">
                <a:solidFill>
                  <a:srgbClr val="00FF00"/>
                </a:solidFill>
                <a:effectLst>
                  <a:outerShdw blurRad="38100" dist="38100" dir="2700000" algn="tl">
                    <a:srgbClr val="000000"/>
                  </a:outerShdw>
                </a:effectLst>
              </a:rPr>
              <a:t/>
            </a:r>
            <a:br>
              <a:rPr lang="en-US" sz="4800" b="1" dirty="0" smtClean="0">
                <a:solidFill>
                  <a:srgbClr val="00FF00"/>
                </a:solidFill>
                <a:effectLst>
                  <a:outerShdw blurRad="38100" dist="38100" dir="2700000" algn="tl">
                    <a:srgbClr val="000000"/>
                  </a:outerShdw>
                </a:effectLst>
              </a:rPr>
            </a:br>
            <a:r>
              <a:rPr lang="en-US" sz="4800" b="1" dirty="0" smtClean="0">
                <a:solidFill>
                  <a:srgbClr val="FAFD00"/>
                </a:solidFill>
                <a:effectLst>
                  <a:outerShdw blurRad="38100" dist="38100" dir="2700000" algn="tl">
                    <a:srgbClr val="000000"/>
                  </a:outerShdw>
                </a:effectLst>
              </a:rPr>
              <a:t>C</a:t>
            </a:r>
            <a:r>
              <a:rPr lang="en-US" sz="4800" b="1" dirty="0" smtClean="0">
                <a:solidFill>
                  <a:srgbClr val="00FF00"/>
                </a:solidFill>
                <a:effectLst>
                  <a:outerShdw blurRad="38100" dist="38100" dir="2700000" algn="tl">
                    <a:srgbClr val="000000"/>
                  </a:outerShdw>
                </a:effectLst>
              </a:rPr>
              <a:t>APTIVITY </a:t>
            </a:r>
            <a:r>
              <a:rPr lang="en-US" sz="4800" b="1" dirty="0" smtClean="0">
                <a:solidFill>
                  <a:srgbClr val="63F90F"/>
                </a:solidFill>
                <a:effectLst>
                  <a:outerShdw blurRad="38100" dist="38100" dir="2700000" algn="tl">
                    <a:srgbClr val="000000"/>
                  </a:outerShdw>
                </a:effectLst>
              </a:rPr>
              <a:t>(</a:t>
            </a:r>
            <a:r>
              <a:rPr lang="en-US" sz="4800" dirty="0" err="1" smtClean="0">
                <a:solidFill>
                  <a:srgbClr val="63F90F"/>
                </a:solidFill>
                <a:latin typeface="Radhika-PC" charset="0"/>
              </a:rPr>
              <a:t>විප්‍රවාස</a:t>
            </a:r>
            <a:r>
              <a:rPr lang="en-US" sz="4800" b="1" dirty="0" smtClean="0">
                <a:solidFill>
                  <a:srgbClr val="63F90F"/>
                </a:solidFill>
                <a:effectLst>
                  <a:outerShdw blurRad="38100" dist="38100" dir="2700000" algn="tl">
                    <a:srgbClr val="000000"/>
                  </a:outerShdw>
                </a:effectLst>
              </a:rPr>
              <a:t>)</a:t>
            </a:r>
            <a:r>
              <a:rPr lang="en-US" sz="4800" b="1" dirty="0" smtClean="0">
                <a:solidFill>
                  <a:srgbClr val="00FF00"/>
                </a:solidFill>
                <a:effectLst>
                  <a:outerShdw blurRad="38100" dist="38100" dir="2700000" algn="tl">
                    <a:srgbClr val="000000"/>
                  </a:outerShdw>
                </a:effectLst>
                <a:latin typeface="Times" charset="0"/>
              </a:rPr>
              <a:t> </a:t>
            </a:r>
          </a:p>
        </p:txBody>
      </p:sp>
      <p:sp>
        <p:nvSpPr>
          <p:cNvPr id="2" name="Title 1"/>
          <p:cNvSpPr>
            <a:spLocks noGrp="1"/>
          </p:cNvSpPr>
          <p:nvPr>
            <p:ph type="ctrTitle"/>
          </p:nvPr>
        </p:nvSpPr>
        <p:spPr>
          <a:xfrm>
            <a:off x="9144000" y="2882900"/>
            <a:ext cx="2087563" cy="2541588"/>
          </a:xfrm>
        </p:spPr>
        <p:txBody>
          <a:bodyPr wrap="square" lIns="91440" tIns="45720" rIns="91440" bIns="45720" numCol="1" anchor="t" anchorCtr="0" compatLnSpc="1">
            <a:prstTxWarp prst="textNoShape">
              <a:avLst/>
            </a:prstTxWarp>
          </a:bodyPr>
          <a:lstStyle/>
          <a:p>
            <a:pPr>
              <a:defRPr/>
            </a:pPr>
            <a:r>
              <a:rPr lang="en-US" sz="2400" b="1">
                <a:latin typeface="Radhika-PC" charset="0"/>
                <a:ea typeface="ＭＳ Ｐゴシック" charset="0"/>
                <a:cs typeface="ＭＳ Ｐゴシック" charset="0"/>
              </a:rPr>
              <a:t>පරණ ගිවිසුම් සමාලෝචනය</a:t>
            </a:r>
            <a:endParaRPr lang="en-AU" sz="2400" b="1">
              <a:latin typeface="Radhika-PC" charset="0"/>
              <a:ea typeface="ＭＳ Ｐゴシック" charset="0"/>
              <a:cs typeface="ＭＳ Ｐゴシック"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3"/>
          <p:cNvSpPr>
            <a:spLocks noChangeArrowheads="1"/>
          </p:cNvSpPr>
          <p:nvPr/>
        </p:nvSpPr>
        <p:spPr bwMode="auto">
          <a:xfrm>
            <a:off x="2570163" y="828675"/>
            <a:ext cx="4587875"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5061" name="Rectangle 5"/>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45062" name="Line 6"/>
          <p:cNvSpPr>
            <a:spLocks noChangeShapeType="1"/>
          </p:cNvSpPr>
          <p:nvPr/>
        </p:nvSpPr>
        <p:spPr bwMode="auto">
          <a:xfrm>
            <a:off x="9255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45063" name="Rectangle 7"/>
          <p:cNvSpPr>
            <a:spLocks noChangeArrowheads="1"/>
          </p:cNvSpPr>
          <p:nvPr/>
        </p:nvSpPr>
        <p:spPr bwMode="auto">
          <a:xfrm>
            <a:off x="2673350" y="593725"/>
            <a:ext cx="4187825"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i="1">
                <a:solidFill>
                  <a:schemeClr val="tx1"/>
                </a:solidFill>
                <a:effectLst>
                  <a:outerShdw blurRad="38100" dist="38100" dir="2700000" algn="tl">
                    <a:srgbClr val="000000"/>
                  </a:outerShdw>
                </a:effectLst>
                <a:latin typeface="Radhika-PC" charset="0"/>
              </a:rPr>
              <a:t>මතකය ආවර්ජනයට</a:t>
            </a:r>
          </a:p>
        </p:txBody>
      </p:sp>
      <p:sp>
        <p:nvSpPr>
          <p:cNvPr id="117765" name="Freeform 10"/>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nvGrpSpPr>
          <p:cNvPr id="2" name="Group 24"/>
          <p:cNvGrpSpPr>
            <a:grpSpLocks/>
          </p:cNvGrpSpPr>
          <p:nvPr/>
        </p:nvGrpSpPr>
        <p:grpSpPr bwMode="auto">
          <a:xfrm>
            <a:off x="452438" y="3578225"/>
            <a:ext cx="8329612" cy="3073400"/>
            <a:chOff x="203" y="1990"/>
            <a:chExt cx="5251" cy="1936"/>
          </a:xfrm>
        </p:grpSpPr>
        <p:sp>
          <p:nvSpPr>
            <p:cNvPr id="45067" name="Rectangle 11"/>
            <p:cNvSpPr>
              <a:spLocks noChangeArrowheads="1"/>
            </p:cNvSpPr>
            <p:nvPr/>
          </p:nvSpPr>
          <p:spPr bwMode="auto">
            <a:xfrm>
              <a:off x="203" y="2372"/>
              <a:ext cx="5251" cy="1554"/>
            </a:xfrm>
            <a:prstGeom prst="rect">
              <a:avLst/>
            </a:prstGeom>
            <a:noFill/>
            <a:ln w="12700">
              <a:noFill/>
              <a:miter lim="800000"/>
              <a:headEnd/>
              <a:tailEnd/>
            </a:ln>
            <a:effectLst/>
          </p:spPr>
          <p:txBody>
            <a:bodyPr wrap="none" lIns="90487" tIns="44450" rIns="90487" bIns="44450">
              <a:spAutoFit/>
            </a:bodyPr>
            <a:lstStyle/>
            <a:p>
              <a:pPr>
                <a:spcBef>
                  <a:spcPct val="20000"/>
                </a:spcBef>
                <a:defRPr/>
              </a:pPr>
              <a:r>
                <a:rPr lang="en-US" sz="15600">
                  <a:solidFill>
                    <a:srgbClr val="F6FE0A"/>
                  </a:solidFill>
                  <a:effectLst>
                    <a:outerShdw blurRad="38100" dist="38100" dir="2700000" algn="tl">
                      <a:srgbClr val="000000"/>
                    </a:outerShdw>
                  </a:effectLst>
                </a:rPr>
                <a:t>C</a:t>
              </a:r>
              <a:r>
                <a:rPr lang="en-US" sz="15600">
                  <a:solidFill>
                    <a:srgbClr val="00FF00"/>
                  </a:solidFill>
                  <a:effectLst>
                    <a:outerShdw blurRad="38100" dist="38100" dir="2700000" algn="tl">
                      <a:srgbClr val="000000"/>
                    </a:outerShdw>
                  </a:effectLst>
                </a:rPr>
                <a:t> </a:t>
              </a:r>
              <a:r>
                <a:rPr lang="en-US" sz="15600">
                  <a:solidFill>
                    <a:srgbClr val="FF5008"/>
                  </a:solidFill>
                  <a:effectLst>
                    <a:outerShdw blurRad="38100" dist="38100" dir="2700000" algn="tl">
                      <a:srgbClr val="000000"/>
                    </a:outerShdw>
                  </a:effectLst>
                </a:rPr>
                <a:t>4</a:t>
              </a:r>
              <a:r>
                <a:rPr lang="en-US" sz="15600">
                  <a:solidFill>
                    <a:srgbClr val="00FF00"/>
                  </a:solidFill>
                  <a:effectLst>
                    <a:outerShdw blurRad="38100" dist="38100" dir="2700000" algn="tl">
                      <a:srgbClr val="000000"/>
                    </a:outerShdw>
                  </a:effectLst>
                </a:rPr>
                <a:t> 3 </a:t>
              </a:r>
              <a:r>
                <a:rPr lang="en-US" sz="15600">
                  <a:solidFill>
                    <a:schemeClr val="accent1"/>
                  </a:solidFill>
                  <a:effectLst>
                    <a:outerShdw blurRad="38100" dist="38100" dir="2700000" algn="tl">
                      <a:srgbClr val="000000"/>
                    </a:outerShdw>
                  </a:effectLst>
                </a:rPr>
                <a:t>S</a:t>
              </a:r>
              <a:r>
                <a:rPr lang="en-US" sz="15600">
                  <a:solidFill>
                    <a:srgbClr val="00FF00"/>
                  </a:solidFill>
                  <a:effectLst>
                    <a:outerShdw blurRad="38100" dist="38100" dir="2700000" algn="tl">
                      <a:srgbClr val="000000"/>
                    </a:outerShdw>
                  </a:effectLst>
                </a:rPr>
                <a:t> </a:t>
              </a:r>
              <a:r>
                <a:rPr lang="en-US" sz="15600">
                  <a:solidFill>
                    <a:schemeClr val="hlink"/>
                  </a:solidFill>
                  <a:effectLst>
                    <a:outerShdw blurRad="38100" dist="38100" dir="2700000" algn="tl">
                      <a:srgbClr val="000000"/>
                    </a:outerShdw>
                  </a:effectLst>
                </a:rPr>
                <a:t>J</a:t>
              </a:r>
            </a:p>
          </p:txBody>
        </p:sp>
        <p:sp>
          <p:nvSpPr>
            <p:cNvPr id="45078" name="AutoShape 22"/>
            <p:cNvSpPr>
              <a:spLocks noChangeArrowheads="1"/>
            </p:cNvSpPr>
            <p:nvPr/>
          </p:nvSpPr>
          <p:spPr bwMode="auto">
            <a:xfrm rot="6562349">
              <a:off x="2034" y="2128"/>
              <a:ext cx="605" cy="327"/>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45079" name="AutoShape 23"/>
            <p:cNvSpPr>
              <a:spLocks noChangeArrowheads="1"/>
            </p:cNvSpPr>
            <p:nvPr/>
          </p:nvSpPr>
          <p:spPr bwMode="auto">
            <a:xfrm rot="4152488">
              <a:off x="2412" y="2124"/>
              <a:ext cx="605" cy="337"/>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17767" name="Text Box 25"/>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17768" name="Text Box 2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17769" name="Text Box 29"/>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56</a:t>
            </a:r>
          </a:p>
        </p:txBody>
      </p:sp>
      <p:sp>
        <p:nvSpPr>
          <p:cNvPr id="117770" name="Text Box 30"/>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3</a:t>
            </a:r>
          </a:p>
        </p:txBody>
      </p:sp>
      <p:sp>
        <p:nvSpPr>
          <p:cNvPr id="117771" name="Text Box 32"/>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nvGrpSpPr>
          <p:cNvPr id="3" name="Group 37"/>
          <p:cNvGrpSpPr>
            <a:grpSpLocks/>
          </p:cNvGrpSpPr>
          <p:nvPr/>
        </p:nvGrpSpPr>
        <p:grpSpPr bwMode="auto">
          <a:xfrm>
            <a:off x="1370013" y="1254125"/>
            <a:ext cx="6677025" cy="2466975"/>
            <a:chOff x="863" y="790"/>
            <a:chExt cx="4206" cy="1554"/>
          </a:xfrm>
        </p:grpSpPr>
        <p:sp>
          <p:nvSpPr>
            <p:cNvPr id="45094" name="Rectangle 38"/>
            <p:cNvSpPr>
              <a:spLocks noChangeArrowheads="1"/>
            </p:cNvSpPr>
            <p:nvPr/>
          </p:nvSpPr>
          <p:spPr bwMode="auto">
            <a:xfrm>
              <a:off x="863" y="790"/>
              <a:ext cx="4206" cy="1554"/>
            </a:xfrm>
            <a:prstGeom prst="rect">
              <a:avLst/>
            </a:prstGeom>
            <a:noFill/>
            <a:ln w="12700">
              <a:noFill/>
              <a:miter lim="800000"/>
              <a:headEnd/>
              <a:tailEnd/>
            </a:ln>
            <a:effectLst/>
          </p:spPr>
          <p:txBody>
            <a:bodyPr wrap="none" lIns="90487" tIns="44450" rIns="90487" bIns="44450">
              <a:spAutoFit/>
            </a:bodyPr>
            <a:lstStyle/>
            <a:p>
              <a:pPr>
                <a:spcBef>
                  <a:spcPct val="20000"/>
                </a:spcBef>
                <a:defRPr/>
              </a:pPr>
              <a:r>
                <a:rPr lang="en-US" sz="15600">
                  <a:solidFill>
                    <a:srgbClr val="FAFD00"/>
                  </a:solidFill>
                  <a:effectLst>
                    <a:outerShdw blurRad="38100" dist="38100" dir="2700000" algn="tl">
                      <a:srgbClr val="000000"/>
                    </a:outerShdw>
                  </a:effectLst>
                </a:rPr>
                <a:t>C 7 S J</a:t>
              </a:r>
              <a:endParaRPr lang="en-US" sz="15600">
                <a:solidFill>
                  <a:schemeClr val="hlink"/>
                </a:solidFill>
                <a:effectLst>
                  <a:outerShdw blurRad="38100" dist="38100" dir="2700000" algn="tl">
                    <a:srgbClr val="000000"/>
                  </a:outerShdw>
                </a:effectLst>
              </a:endParaRPr>
            </a:p>
          </p:txBody>
        </p:sp>
        <p:sp>
          <p:nvSpPr>
            <p:cNvPr id="45095" name="Line 39"/>
            <p:cNvSpPr>
              <a:spLocks noChangeShapeType="1"/>
            </p:cNvSpPr>
            <p:nvPr/>
          </p:nvSpPr>
          <p:spPr bwMode="auto">
            <a:xfrm>
              <a:off x="2389" y="1482"/>
              <a:ext cx="324" cy="0"/>
            </a:xfrm>
            <a:prstGeom prst="line">
              <a:avLst/>
            </a:prstGeom>
            <a:noFill/>
            <a:ln w="101600">
              <a:solidFill>
                <a:srgbClr val="FAFD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34"/>
          <p:cNvGrpSpPr>
            <a:grpSpLocks/>
          </p:cNvGrpSpPr>
          <p:nvPr/>
        </p:nvGrpSpPr>
        <p:grpSpPr bwMode="auto">
          <a:xfrm>
            <a:off x="2901950" y="0"/>
            <a:ext cx="3348038" cy="6919913"/>
            <a:chOff x="1971" y="0"/>
            <a:chExt cx="2109" cy="4359"/>
          </a:xfrm>
        </p:grpSpPr>
        <p:sp>
          <p:nvSpPr>
            <p:cNvPr id="45091" name="Text Box 35"/>
            <p:cNvSpPr txBox="1">
              <a:spLocks noChangeArrowheads="1"/>
            </p:cNvSpPr>
            <p:nvPr/>
          </p:nvSpPr>
          <p:spPr bwMode="auto">
            <a:xfrm>
              <a:off x="1971" y="0"/>
              <a:ext cx="2109" cy="4359"/>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800" i="1" smtClean="0">
                  <a:solidFill>
                    <a:srgbClr val="FFFF00"/>
                  </a:solidFill>
                  <a:effectLst>
                    <a:outerShdw blurRad="38100" dist="38100" dir="2700000" algn="tl">
                      <a:srgbClr val="000000"/>
                    </a:outerShdw>
                  </a:effectLst>
                </a:rPr>
                <a:t>7</a:t>
              </a:r>
            </a:p>
          </p:txBody>
        </p:sp>
        <p:sp>
          <p:nvSpPr>
            <p:cNvPr id="45092" name="Rectangle 36"/>
            <p:cNvSpPr>
              <a:spLocks noChangeArrowheads="1"/>
            </p:cNvSpPr>
            <p:nvPr/>
          </p:nvSpPr>
          <p:spPr bwMode="auto">
            <a:xfrm>
              <a:off x="2640" y="1968"/>
              <a:ext cx="1114" cy="288"/>
            </a:xfrm>
            <a:prstGeom prst="rect">
              <a:avLst/>
            </a:prstGeom>
            <a:solidFill>
              <a:srgbClr val="E9F416"/>
            </a:solidFill>
            <a:ln w="12700">
              <a:solidFill>
                <a:srgbClr val="EDF636"/>
              </a:solidFill>
              <a:miter lim="800000"/>
              <a:headEnd/>
              <a:tailEnd/>
            </a:ln>
            <a:effectLst>
              <a:outerShdw blurRad="63500" dist="1143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5" name="Title 4"/>
          <p:cNvSpPr>
            <a:spLocks noGrp="1"/>
          </p:cNvSpPr>
          <p:nvPr>
            <p:ph type="ctrTitle"/>
          </p:nvPr>
        </p:nvSpPr>
        <p:spPr>
          <a:xfrm>
            <a:off x="9151938" y="2647950"/>
            <a:ext cx="2622550" cy="2855913"/>
          </a:xfrm>
        </p:spPr>
        <p:txBody>
          <a:bodyPr wrap="square" lIns="91440" tIns="45720" rIns="91440" bIns="45720" numCol="1" anchor="t" anchorCtr="0" compatLnSpc="1">
            <a:prstTxWarp prst="textNoShape">
              <a:avLst/>
            </a:prstTxWarp>
          </a:bodyPr>
          <a:lstStyle/>
          <a:p>
            <a:pPr>
              <a:defRPr/>
            </a:pPr>
            <a:r>
              <a:rPr lang="en-US" sz="3200" b="1" i="1">
                <a:solidFill>
                  <a:schemeClr val="tx1"/>
                </a:solidFill>
                <a:latin typeface="Radhika-PC" charset="0"/>
                <a:ea typeface="ＭＳ Ｐゴシック" charset="0"/>
                <a:cs typeface="ＭＳ Ｐゴシック" charset="0"/>
              </a:rPr>
              <a:t>මතකය ආවර්ජනයට</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 calcmode="lin" valueType="num">
                                      <p:cBhvr>
                                        <p:cTn id="23" dur="500" fill="hold"/>
                                        <p:tgtEl>
                                          <p:spTgt spid="2"/>
                                        </p:tgtEl>
                                        <p:attrNameLst>
                                          <p:attrName>ppt_x</p:attrName>
                                        </p:attrNameLst>
                                      </p:cBhvr>
                                      <p:tavLst>
                                        <p:tav tm="0">
                                          <p:val>
                                            <p:fltVal val="0.5"/>
                                          </p:val>
                                        </p:tav>
                                        <p:tav tm="100000">
                                          <p:val>
                                            <p:strVal val="#ppt_x"/>
                                          </p:val>
                                        </p:tav>
                                      </p:tavLst>
                                    </p:anim>
                                    <p:anim calcmode="lin" valueType="num">
                                      <p:cBhvr>
                                        <p:cTn id="24"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47108" name="Line 4"/>
          <p:cNvSpPr>
            <a:spLocks noChangeShapeType="1"/>
          </p:cNvSpPr>
          <p:nvPr/>
        </p:nvSpPr>
        <p:spPr bwMode="auto">
          <a:xfrm>
            <a:off x="9255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9811" name="Freeform 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19812"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19813" name="Text Box 12"/>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57</a:t>
            </a:r>
          </a:p>
        </p:txBody>
      </p:sp>
      <p:sp>
        <p:nvSpPr>
          <p:cNvPr id="119814" name="Text Box 14"/>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9" name="Rectangle 2"/>
          <p:cNvSpPr txBox="1">
            <a:spLocks noChangeArrowheads="1"/>
          </p:cNvSpPr>
          <p:nvPr/>
        </p:nvSpPr>
        <p:spPr bwMode="auto">
          <a:xfrm>
            <a:off x="1598613" y="234950"/>
            <a:ext cx="7196137" cy="6288088"/>
          </a:xfrm>
          <a:prstGeom prst="rect">
            <a:avLst/>
          </a:prstGeom>
          <a:noFill/>
          <a:ln w="12700">
            <a:noFill/>
            <a:miter lim="800000"/>
            <a:headEnd/>
            <a:tailEnd/>
          </a:ln>
          <a:effectLst>
            <a:outerShdw dist="107763" dir="2700000" algn="ctr" rotWithShape="0">
              <a:schemeClr val="bg2"/>
            </a:outerShdw>
          </a:effectLst>
        </p:spPr>
        <p:txBody>
          <a:bodyPr lIns="90487" tIns="44450" rIns="90487" bIns="44450" anchor="ct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4800" b="1" dirty="0" smtClean="0">
                <a:solidFill>
                  <a:srgbClr val="FAFD00"/>
                </a:solidFill>
                <a:effectLst>
                  <a:outerShdw blurRad="38100" dist="38100" dir="2700000" algn="tl">
                    <a:srgbClr val="000000"/>
                  </a:outerShdw>
                </a:effectLst>
              </a:rPr>
              <a:t>CREATION </a:t>
            </a:r>
            <a:r>
              <a:rPr lang="en-US" sz="4800" b="1" dirty="0" smtClean="0">
                <a:solidFill>
                  <a:srgbClr val="F6FE0A"/>
                </a:solidFill>
                <a:effectLst>
                  <a:outerShdw blurRad="38100" dist="38100" dir="2700000" algn="tl">
                    <a:srgbClr val="000000"/>
                  </a:outerShdw>
                </a:effectLst>
                <a:latin typeface="Times" charset="0"/>
              </a:rPr>
              <a:t>(</a:t>
            </a:r>
            <a:r>
              <a:rPr lang="en-US" sz="4800" b="1" dirty="0" err="1" smtClean="0">
                <a:solidFill>
                  <a:srgbClr val="F6FE0A"/>
                </a:solidFill>
                <a:effectLst>
                  <a:outerShdw blurRad="38100" dist="38100" dir="2700000" algn="tl">
                    <a:srgbClr val="000000"/>
                  </a:outerShdw>
                </a:effectLst>
                <a:latin typeface="Radhika-PC" charset="0"/>
              </a:rPr>
              <a:t>මැවීම</a:t>
            </a:r>
            <a:r>
              <a:rPr lang="en-US" sz="4800" b="1" dirty="0" smtClean="0">
                <a:solidFill>
                  <a:srgbClr val="F6FE0A"/>
                </a:solidFill>
                <a:effectLst>
                  <a:outerShdw blurRad="38100" dist="38100" dir="2700000" algn="tl">
                    <a:srgbClr val="000000"/>
                  </a:outerShdw>
                </a:effectLst>
                <a:latin typeface="Times" charset="0"/>
              </a:rPr>
              <a:t>) </a:t>
            </a:r>
            <a:r>
              <a:rPr lang="en-US" sz="5400" b="1" dirty="0" smtClean="0">
                <a:solidFill>
                  <a:srgbClr val="FAFD00"/>
                </a:solidFill>
                <a:effectLst>
                  <a:outerShdw blurRad="38100" dist="38100" dir="2700000" algn="tl">
                    <a:srgbClr val="000000"/>
                  </a:outerShdw>
                </a:effectLst>
              </a:rPr>
              <a:t/>
            </a:r>
            <a:br>
              <a:rPr lang="en-US" sz="5400" b="1" dirty="0" smtClean="0">
                <a:solidFill>
                  <a:srgbClr val="FAFD00"/>
                </a:solidFill>
                <a:effectLst>
                  <a:outerShdw blurRad="38100" dist="38100" dir="2700000" algn="tl">
                    <a:srgbClr val="000000"/>
                  </a:outerShdw>
                </a:effectLst>
              </a:rPr>
            </a:br>
            <a:r>
              <a:rPr lang="en-US" sz="4800" b="1" dirty="0" smtClean="0">
                <a:solidFill>
                  <a:schemeClr val="tx1">
                    <a:lumMod val="85000"/>
                  </a:schemeClr>
                </a:solidFill>
                <a:effectLst>
                  <a:outerShdw blurRad="38100" dist="38100" dir="2700000" algn="tl">
                    <a:srgbClr val="000000"/>
                  </a:outerShdw>
                </a:effectLst>
              </a:rPr>
              <a:t>4  PEOPLE </a:t>
            </a:r>
            <a:r>
              <a:rPr lang="en-US" sz="4800" b="1" dirty="0" smtClean="0">
                <a:solidFill>
                  <a:schemeClr val="tx1">
                    <a:lumMod val="85000"/>
                  </a:schemeClr>
                </a:solidFill>
                <a:effectLst>
                  <a:outerShdw blurRad="38100" dist="38100" dir="2700000" algn="tl">
                    <a:srgbClr val="000000"/>
                  </a:outerShdw>
                </a:effectLst>
                <a:latin typeface="Times" charset="0"/>
              </a:rPr>
              <a:t>(</a:t>
            </a:r>
            <a:r>
              <a:rPr lang="en-US" sz="4800" dirty="0" err="1" smtClean="0">
                <a:solidFill>
                  <a:schemeClr val="tx1">
                    <a:lumMod val="85000"/>
                  </a:schemeClr>
                </a:solidFill>
                <a:effectLst>
                  <a:outerShdw blurRad="38100" dist="38100" dir="2700000" algn="tl">
                    <a:srgbClr val="000000"/>
                  </a:outerShdw>
                </a:effectLst>
                <a:latin typeface="Radhika-PC" charset="0"/>
              </a:rPr>
              <a:t>මිනිසුන්</a:t>
            </a:r>
            <a:r>
              <a:rPr lang="en-US" sz="4800" b="1" dirty="0" smtClean="0">
                <a:solidFill>
                  <a:schemeClr val="tx1">
                    <a:lumMod val="85000"/>
                  </a:schemeClr>
                </a:solidFill>
                <a:effectLst>
                  <a:outerShdw blurRad="38100" dist="38100" dir="2700000" algn="tl">
                    <a:srgbClr val="000000"/>
                  </a:outerShdw>
                </a:effectLst>
                <a:latin typeface="Times" charset="0"/>
              </a:rPr>
              <a:t>) </a:t>
            </a:r>
            <a:r>
              <a:rPr lang="en-US" sz="6000" b="1" dirty="0" smtClean="0">
                <a:solidFill>
                  <a:schemeClr val="tx1">
                    <a:lumMod val="85000"/>
                  </a:schemeClr>
                </a:solidFill>
                <a:effectLst>
                  <a:outerShdw blurRad="38100" dist="38100" dir="2700000" algn="tl">
                    <a:srgbClr val="000000"/>
                  </a:outerShdw>
                </a:effectLst>
              </a:rPr>
              <a:t/>
            </a:r>
            <a:br>
              <a:rPr lang="en-US" sz="6000" b="1" dirty="0" smtClean="0">
                <a:solidFill>
                  <a:schemeClr val="tx1">
                    <a:lumMod val="85000"/>
                  </a:schemeClr>
                </a:solidFill>
                <a:effectLst>
                  <a:outerShdw blurRad="38100" dist="38100" dir="2700000" algn="tl">
                    <a:srgbClr val="000000"/>
                  </a:outerShdw>
                </a:effectLst>
              </a:rPr>
            </a:br>
            <a:r>
              <a:rPr lang="en-US" sz="4000" b="1" dirty="0" smtClean="0">
                <a:solidFill>
                  <a:srgbClr val="63F90F"/>
                </a:solidFill>
                <a:effectLst>
                  <a:outerShdw blurRad="38100" dist="38100" dir="2700000" algn="tl">
                    <a:srgbClr val="000000"/>
                  </a:outerShdw>
                </a:effectLst>
              </a:rPr>
              <a:t>3  SOCIETIES </a:t>
            </a:r>
            <a:r>
              <a:rPr lang="en-US" sz="4000" b="1" dirty="0" smtClean="0">
                <a:solidFill>
                  <a:srgbClr val="63F90F"/>
                </a:solidFill>
                <a:effectLst>
                  <a:outerShdw blurRad="38100" dist="38100" dir="2700000" algn="tl">
                    <a:srgbClr val="000000"/>
                  </a:outerShdw>
                </a:effectLst>
                <a:latin typeface="Times" charset="0"/>
              </a:rPr>
              <a:t>(</a:t>
            </a:r>
            <a:r>
              <a:rPr lang="en-US" sz="4000" dirty="0" err="1" smtClean="0">
                <a:solidFill>
                  <a:srgbClr val="63F90F"/>
                </a:solidFill>
                <a:effectLst>
                  <a:outerShdw blurRad="38100" dist="38100" dir="2700000" algn="tl">
                    <a:srgbClr val="000000"/>
                  </a:outerShdw>
                </a:effectLst>
                <a:latin typeface="Radhika-PC" charset="0"/>
              </a:rPr>
              <a:t>සමාජ</a:t>
            </a:r>
            <a:r>
              <a:rPr lang="en-US" sz="4000" dirty="0" smtClean="0">
                <a:solidFill>
                  <a:srgbClr val="63F90F"/>
                </a:solidFill>
                <a:effectLst>
                  <a:outerShdw blurRad="38100" dist="38100" dir="2700000" algn="tl">
                    <a:srgbClr val="000000"/>
                  </a:outerShdw>
                </a:effectLst>
                <a:latin typeface="Radhika-PC" charset="0"/>
              </a:rPr>
              <a:t> </a:t>
            </a:r>
            <a:r>
              <a:rPr lang="en-US" sz="4000" dirty="0" err="1" smtClean="0">
                <a:solidFill>
                  <a:srgbClr val="63F90F"/>
                </a:solidFill>
                <a:effectLst>
                  <a:outerShdw blurRad="38100" dist="38100" dir="2700000" algn="tl">
                    <a:srgbClr val="000000"/>
                  </a:outerShdw>
                </a:effectLst>
                <a:latin typeface="Radhika-PC" charset="0"/>
              </a:rPr>
              <a:t>ක%මයන්</a:t>
            </a:r>
            <a:r>
              <a:rPr lang="en-US" sz="4000" b="1" dirty="0" smtClean="0">
                <a:solidFill>
                  <a:srgbClr val="63F90F"/>
                </a:solidFill>
                <a:effectLst>
                  <a:outerShdw blurRad="38100" dist="38100" dir="2700000" algn="tl">
                    <a:srgbClr val="000000"/>
                  </a:outerShdw>
                </a:effectLst>
                <a:latin typeface="Times" charset="0"/>
              </a:rPr>
              <a:t>)</a:t>
            </a:r>
            <a:r>
              <a:rPr lang="en-US" sz="6000" b="1" dirty="0" smtClean="0">
                <a:solidFill>
                  <a:schemeClr val="tx2"/>
                </a:solidFill>
                <a:effectLst>
                  <a:outerShdw blurRad="38100" dist="38100" dir="2700000" algn="tl">
                    <a:srgbClr val="000000"/>
                  </a:outerShdw>
                </a:effectLst>
              </a:rPr>
              <a:t/>
            </a:r>
            <a:br>
              <a:rPr lang="en-US" sz="6000" b="1" dirty="0" smtClean="0">
                <a:solidFill>
                  <a:schemeClr val="tx2"/>
                </a:solidFill>
                <a:effectLst>
                  <a:outerShdw blurRad="38100" dist="38100" dir="2700000" algn="tl">
                    <a:srgbClr val="000000"/>
                  </a:outerShdw>
                </a:effectLst>
              </a:rPr>
            </a:br>
            <a:r>
              <a:rPr lang="en-US" sz="4800" b="1" dirty="0" smtClean="0">
                <a:solidFill>
                  <a:srgbClr val="E8EC39"/>
                </a:solidFill>
                <a:effectLst>
                  <a:outerShdw blurRad="38100" dist="38100" dir="2700000" algn="tl">
                    <a:srgbClr val="000000"/>
                  </a:outerShdw>
                </a:effectLst>
              </a:rPr>
              <a:t>SILENCE </a:t>
            </a:r>
            <a:r>
              <a:rPr lang="en-US" sz="4800" b="1" dirty="0" smtClean="0">
                <a:solidFill>
                  <a:srgbClr val="EDF636"/>
                </a:solidFill>
                <a:effectLst>
                  <a:outerShdw blurRad="38100" dist="38100" dir="2700000" algn="tl">
                    <a:srgbClr val="000000"/>
                  </a:outerShdw>
                </a:effectLst>
                <a:latin typeface="Times" charset="0"/>
              </a:rPr>
              <a:t>(</a:t>
            </a:r>
            <a:r>
              <a:rPr lang="en-US" sz="4800" dirty="0" err="1" smtClean="0">
                <a:solidFill>
                  <a:srgbClr val="EDF636"/>
                </a:solidFill>
                <a:effectLst>
                  <a:outerShdw blurRad="38100" dist="38100" dir="2700000" algn="tl">
                    <a:srgbClr val="000000"/>
                  </a:outerShdw>
                </a:effectLst>
                <a:latin typeface="Radhika-PC" charset="0"/>
              </a:rPr>
              <a:t>නිහඩකාලය</a:t>
            </a:r>
            <a:r>
              <a:rPr lang="en-US" sz="4800" b="1" dirty="0" smtClean="0">
                <a:solidFill>
                  <a:srgbClr val="EDF636"/>
                </a:solidFill>
                <a:effectLst>
                  <a:outerShdw blurRad="38100" dist="38100" dir="2700000" algn="tl">
                    <a:srgbClr val="000000"/>
                  </a:outerShdw>
                </a:effectLst>
                <a:latin typeface="Times" charset="0"/>
              </a:rPr>
              <a:t>) </a:t>
            </a:r>
            <a:r>
              <a:rPr lang="en-US" sz="6000" b="1" dirty="0" smtClean="0">
                <a:solidFill>
                  <a:schemeClr val="accent1"/>
                </a:solidFill>
                <a:effectLst>
                  <a:outerShdw blurRad="38100" dist="38100" dir="2700000" algn="tl">
                    <a:srgbClr val="000000"/>
                  </a:outerShdw>
                </a:effectLst>
              </a:rPr>
              <a:t/>
            </a:r>
            <a:br>
              <a:rPr lang="en-US" sz="6000" b="1" dirty="0" smtClean="0">
                <a:solidFill>
                  <a:schemeClr val="accent1"/>
                </a:solidFill>
                <a:effectLst>
                  <a:outerShdw blurRad="38100" dist="38100" dir="2700000" algn="tl">
                    <a:srgbClr val="000000"/>
                  </a:outerShdw>
                </a:effectLst>
              </a:rPr>
            </a:br>
            <a:r>
              <a:rPr lang="en-US" sz="4800" b="1" i="1" dirty="0" smtClean="0">
                <a:solidFill>
                  <a:schemeClr val="hlink"/>
                </a:solidFill>
                <a:effectLst>
                  <a:outerShdw blurRad="38100" dist="38100" dir="2700000" algn="tl">
                    <a:srgbClr val="000000"/>
                  </a:outerShdw>
                </a:effectLst>
              </a:rPr>
              <a:t>JESUS </a:t>
            </a:r>
            <a:r>
              <a:rPr lang="en-US" sz="4800" b="1" dirty="0" smtClean="0">
                <a:solidFill>
                  <a:schemeClr val="tx1"/>
                </a:solidFill>
                <a:effectLst>
                  <a:outerShdw blurRad="38100" dist="38100" dir="2700000" algn="tl">
                    <a:srgbClr val="000000"/>
                  </a:outerShdw>
                </a:effectLst>
                <a:latin typeface="Times" charset="0"/>
              </a:rPr>
              <a:t>(</a:t>
            </a:r>
            <a:r>
              <a:rPr lang="en-US" sz="4800" dirty="0" err="1" smtClean="0">
                <a:solidFill>
                  <a:schemeClr val="tx1"/>
                </a:solidFill>
                <a:effectLst>
                  <a:outerShdw blurRad="38100" dist="38100" dir="2700000" algn="tl">
                    <a:srgbClr val="000000"/>
                  </a:outerShdw>
                </a:effectLst>
                <a:latin typeface="Radhika-PC" charset="0"/>
              </a:rPr>
              <a:t>යේසුස්වහන්සේ</a:t>
            </a:r>
            <a:r>
              <a:rPr lang="en-US" sz="4800" b="1" dirty="0" smtClean="0">
                <a:solidFill>
                  <a:schemeClr val="tx1"/>
                </a:solidFill>
                <a:effectLst>
                  <a:outerShdw blurRad="38100" dist="38100" dir="2700000" algn="tl">
                    <a:srgbClr val="000000"/>
                  </a:outerShdw>
                </a:effectLst>
                <a:latin typeface="Times" charset="0"/>
              </a:rPr>
              <a:t>)</a:t>
            </a:r>
            <a:endParaRPr lang="en-US" sz="8000" b="1" dirty="0" smtClean="0">
              <a:solidFill>
                <a:schemeClr val="tx1"/>
              </a:solidFill>
              <a:effectLst>
                <a:outerShdw blurRad="38100" dist="38100" dir="2700000" algn="tl">
                  <a:srgbClr val="000000"/>
                </a:outerShdw>
              </a:effectLst>
              <a:latin typeface="Times" charset="0"/>
            </a:endParaRPr>
          </a:p>
          <a:p>
            <a:pPr>
              <a:defRPr/>
            </a:pPr>
            <a:endParaRPr lang="en-US" sz="8000" i="1" dirty="0" smtClean="0">
              <a:solidFill>
                <a:schemeClr val="hlink"/>
              </a:solidFill>
              <a:effectLst>
                <a:outerShdw blurRad="38100" dist="38100" dir="2700000" algn="tl">
                  <a:srgbClr val="000000"/>
                </a:outerShdw>
              </a:effectLst>
              <a:latin typeface="Times" charset="0"/>
            </a:endParaRPr>
          </a:p>
        </p:txBody>
      </p:sp>
      <p:sp>
        <p:nvSpPr>
          <p:cNvPr id="2" name="Title 1"/>
          <p:cNvSpPr>
            <a:spLocks noGrp="1"/>
          </p:cNvSpPr>
          <p:nvPr>
            <p:ph type="ctrTitle"/>
          </p:nvPr>
        </p:nvSpPr>
        <p:spPr>
          <a:xfrm>
            <a:off x="9088438" y="2506663"/>
            <a:ext cx="2339975" cy="2762250"/>
          </a:xfrm>
        </p:spPr>
        <p:txBody>
          <a:bodyPr wrap="square" lIns="91440" tIns="45720" rIns="91440" bIns="45720" numCol="1" anchor="t" anchorCtr="0" compatLnSpc="1">
            <a:prstTxWarp prst="textNoShape">
              <a:avLst/>
            </a:prstTxWarp>
          </a:bodyPr>
          <a:lstStyle/>
          <a:p>
            <a:pPr>
              <a:defRPr/>
            </a:pPr>
            <a:r>
              <a:rPr lang="en-US">
                <a:latin typeface="Radhika-PC" charset="0"/>
                <a:ea typeface="ＭＳ Ｐゴシック" charset="0"/>
                <a:cs typeface="ＭＳ Ｐゴシック" charset="0"/>
              </a:rPr>
              <a:t>මූලිකාංග</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ChangeArrowheads="1"/>
          </p:cNvSpPr>
          <p:nvPr/>
        </p:nvSpPr>
        <p:spPr bwMode="auto">
          <a:xfrm>
            <a:off x="1717675" y="533400"/>
            <a:ext cx="4283075"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lgn="l">
              <a:defRPr/>
            </a:pPr>
            <a:r>
              <a:rPr lang="en-US" sz="3600" b="1" i="1">
                <a:solidFill>
                  <a:srgbClr val="F6FE0A"/>
                </a:solidFill>
              </a:rPr>
              <a:t>CREATION </a:t>
            </a:r>
            <a:r>
              <a:rPr lang="en-US" sz="3600" b="1">
                <a:solidFill>
                  <a:srgbClr val="F6FE0A"/>
                </a:solidFill>
              </a:rPr>
              <a:t>(</a:t>
            </a:r>
            <a:r>
              <a:rPr lang="en-US" sz="3600" b="1">
                <a:solidFill>
                  <a:srgbClr val="F6FE0A"/>
                </a:solidFill>
                <a:latin typeface="Radhika-PC" charset="0"/>
              </a:rPr>
              <a:t>මැවීම</a:t>
            </a:r>
            <a:r>
              <a:rPr lang="en-US" sz="3600" b="1">
                <a:solidFill>
                  <a:srgbClr val="F6FE0A"/>
                </a:solidFill>
              </a:rPr>
              <a:t>) </a:t>
            </a:r>
            <a:endParaRPr lang="en-US" sz="3600" b="1" i="1">
              <a:solidFill>
                <a:srgbClr val="F6FE0A"/>
              </a:solidFill>
            </a:endParaRPr>
          </a:p>
        </p:txBody>
      </p:sp>
      <p:sp>
        <p:nvSpPr>
          <p:cNvPr id="49156" name="Rectangle 4"/>
          <p:cNvSpPr>
            <a:spLocks noChangeArrowheads="1"/>
          </p:cNvSpPr>
          <p:nvPr/>
        </p:nvSpPr>
        <p:spPr bwMode="auto">
          <a:xfrm>
            <a:off x="1836738" y="1085850"/>
            <a:ext cx="5340350"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dirty="0">
                <a:solidFill>
                  <a:schemeClr val="tx1"/>
                </a:solidFill>
              </a:rPr>
              <a:t>ABRAHAM </a:t>
            </a:r>
            <a:r>
              <a:rPr lang="en-US" sz="3600" b="1" dirty="0">
                <a:solidFill>
                  <a:schemeClr val="tx1"/>
                </a:solidFill>
                <a:effectLst>
                  <a:outerShdw blurRad="38100" dist="38100" dir="2700000" algn="tl">
                    <a:srgbClr val="000000"/>
                  </a:outerShdw>
                </a:effectLst>
              </a:rPr>
              <a:t>(</a:t>
            </a:r>
            <a:r>
              <a:rPr lang="en-US" sz="3600" dirty="0" err="1">
                <a:solidFill>
                  <a:schemeClr val="tx1"/>
                </a:solidFill>
                <a:latin typeface="Radhika-PC" charset="0"/>
              </a:rPr>
              <a:t>ආබ්‍රහම්</a:t>
            </a:r>
            <a:r>
              <a:rPr lang="en-US" sz="3600" b="1" dirty="0">
                <a:solidFill>
                  <a:schemeClr val="tx1"/>
                </a:solidFill>
                <a:effectLst>
                  <a:outerShdw blurRad="38100" dist="38100" dir="2700000" algn="tl">
                    <a:srgbClr val="000000"/>
                  </a:outerShdw>
                </a:effectLst>
              </a:rPr>
              <a:t>) </a:t>
            </a:r>
            <a:endParaRPr lang="en-US" sz="3600" b="1" i="1" dirty="0">
              <a:solidFill>
                <a:schemeClr val="tx1"/>
              </a:solidFill>
            </a:endParaRPr>
          </a:p>
        </p:txBody>
      </p:sp>
      <p:sp>
        <p:nvSpPr>
          <p:cNvPr id="49157" name="Rectangle 5"/>
          <p:cNvSpPr>
            <a:spLocks noChangeArrowheads="1"/>
          </p:cNvSpPr>
          <p:nvPr/>
        </p:nvSpPr>
        <p:spPr bwMode="auto">
          <a:xfrm>
            <a:off x="1995488" y="1638300"/>
            <a:ext cx="4510087"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a:solidFill>
                  <a:schemeClr val="tx1"/>
                </a:solidFill>
              </a:rPr>
              <a:t>JOSEPH </a:t>
            </a:r>
            <a:r>
              <a:rPr lang="en-US" sz="3600" b="1">
                <a:solidFill>
                  <a:schemeClr val="tx1"/>
                </a:solidFill>
                <a:effectLst>
                  <a:outerShdw blurRad="38100" dist="38100" dir="2700000" algn="tl">
                    <a:srgbClr val="000000"/>
                  </a:outerShdw>
                </a:effectLst>
              </a:rPr>
              <a:t>(</a:t>
            </a:r>
            <a:r>
              <a:rPr lang="en-US" sz="3600">
                <a:solidFill>
                  <a:schemeClr val="tx1"/>
                </a:solidFill>
                <a:latin typeface="Radhika-PC" charset="0"/>
              </a:rPr>
              <a:t>යෝසෙප්</a:t>
            </a:r>
            <a:r>
              <a:rPr lang="en-US" sz="3600" b="1">
                <a:solidFill>
                  <a:schemeClr val="tx1"/>
                </a:solidFill>
                <a:effectLst>
                  <a:outerShdw blurRad="38100" dist="38100" dir="2700000" algn="tl">
                    <a:srgbClr val="000000"/>
                  </a:outerShdw>
                </a:effectLst>
              </a:rPr>
              <a:t>) </a:t>
            </a:r>
            <a:endParaRPr lang="en-US" sz="3600" b="1" i="1">
              <a:solidFill>
                <a:schemeClr val="tx1"/>
              </a:solidFill>
            </a:endParaRPr>
          </a:p>
        </p:txBody>
      </p:sp>
      <p:sp>
        <p:nvSpPr>
          <p:cNvPr id="49158" name="Rectangle 6"/>
          <p:cNvSpPr>
            <a:spLocks noChangeArrowheads="1"/>
          </p:cNvSpPr>
          <p:nvPr/>
        </p:nvSpPr>
        <p:spPr bwMode="auto">
          <a:xfrm>
            <a:off x="2357438" y="2190750"/>
            <a:ext cx="4202112"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defRPr/>
            </a:pPr>
            <a:r>
              <a:rPr lang="en-US" sz="3600" b="1" i="1">
                <a:solidFill>
                  <a:schemeClr val="tx1"/>
                </a:solidFill>
              </a:rPr>
              <a:t>MOSES</a:t>
            </a:r>
            <a:r>
              <a:rPr lang="en-US" sz="3600" b="1">
                <a:solidFill>
                  <a:schemeClr val="tx1"/>
                </a:solidFill>
                <a:effectLst>
                  <a:outerShdw blurRad="38100" dist="38100" dir="2700000" algn="tl">
                    <a:srgbClr val="000000"/>
                  </a:outerShdw>
                </a:effectLst>
              </a:rPr>
              <a:t> (</a:t>
            </a:r>
            <a:r>
              <a:rPr lang="en-US" sz="3600">
                <a:solidFill>
                  <a:schemeClr val="tx1"/>
                </a:solidFill>
                <a:latin typeface="Radhika-PC" charset="0"/>
              </a:rPr>
              <a:t>මෝසෙස්</a:t>
            </a:r>
            <a:r>
              <a:rPr lang="en-US" sz="3600" b="1">
                <a:solidFill>
                  <a:schemeClr val="tx1"/>
                </a:solidFill>
                <a:effectLst>
                  <a:outerShdw blurRad="38100" dist="38100" dir="2700000" algn="tl">
                    <a:srgbClr val="000000"/>
                  </a:outerShdw>
                </a:effectLst>
              </a:rPr>
              <a:t>)</a:t>
            </a:r>
            <a:r>
              <a:rPr lang="en-US" sz="3600" b="1" i="1">
                <a:solidFill>
                  <a:schemeClr val="tx1"/>
                </a:solidFill>
              </a:rPr>
              <a:t> </a:t>
            </a:r>
          </a:p>
        </p:txBody>
      </p:sp>
      <p:sp>
        <p:nvSpPr>
          <p:cNvPr id="49159" name="Rectangle 7"/>
          <p:cNvSpPr>
            <a:spLocks noChangeArrowheads="1"/>
          </p:cNvSpPr>
          <p:nvPr/>
        </p:nvSpPr>
        <p:spPr bwMode="auto">
          <a:xfrm>
            <a:off x="2411413" y="2724150"/>
            <a:ext cx="4386262"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a:solidFill>
                  <a:schemeClr val="tx1"/>
                </a:solidFill>
              </a:rPr>
              <a:t>JOSHUA </a:t>
            </a:r>
            <a:r>
              <a:rPr lang="en-US" sz="3600" b="1">
                <a:solidFill>
                  <a:schemeClr val="tx1"/>
                </a:solidFill>
                <a:effectLst>
                  <a:outerShdw blurRad="38100" dist="38100" dir="2700000" algn="tl">
                    <a:srgbClr val="000000"/>
                  </a:outerShdw>
                </a:effectLst>
              </a:rPr>
              <a:t>(</a:t>
            </a:r>
            <a:r>
              <a:rPr lang="en-US" sz="3600">
                <a:solidFill>
                  <a:schemeClr val="tx1"/>
                </a:solidFill>
                <a:latin typeface="Radhika-PC" charset="0"/>
              </a:rPr>
              <a:t>යොෂුවා</a:t>
            </a:r>
            <a:r>
              <a:rPr lang="en-US" sz="3600" b="1">
                <a:solidFill>
                  <a:schemeClr val="tx1"/>
                </a:solidFill>
                <a:effectLst>
                  <a:outerShdw blurRad="38100" dist="38100" dir="2700000" algn="tl">
                    <a:srgbClr val="000000"/>
                  </a:outerShdw>
                </a:effectLst>
              </a:rPr>
              <a:t>) </a:t>
            </a:r>
            <a:endParaRPr lang="en-US" sz="3600" b="1" i="1">
              <a:solidFill>
                <a:schemeClr val="tx1"/>
              </a:solidFill>
            </a:endParaRPr>
          </a:p>
        </p:txBody>
      </p:sp>
      <p:sp>
        <p:nvSpPr>
          <p:cNvPr id="49160" name="Rectangle 8"/>
          <p:cNvSpPr>
            <a:spLocks noChangeArrowheads="1"/>
          </p:cNvSpPr>
          <p:nvPr/>
        </p:nvSpPr>
        <p:spPr bwMode="auto">
          <a:xfrm>
            <a:off x="2773363" y="3276600"/>
            <a:ext cx="4356100"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a:solidFill>
                  <a:srgbClr val="00FF00"/>
                </a:solidFill>
              </a:rPr>
              <a:t>ANARCHY </a:t>
            </a:r>
            <a:r>
              <a:rPr lang="en-US" sz="3600" b="1">
                <a:solidFill>
                  <a:srgbClr val="63F90F"/>
                </a:solidFill>
                <a:effectLst>
                  <a:outerShdw blurRad="38100" dist="38100" dir="2700000" algn="tl">
                    <a:srgbClr val="000000"/>
                  </a:outerShdw>
                </a:effectLst>
              </a:rPr>
              <a:t>(</a:t>
            </a:r>
            <a:r>
              <a:rPr lang="en-US" sz="3600">
                <a:solidFill>
                  <a:srgbClr val="63F90F"/>
                </a:solidFill>
                <a:latin typeface="Radhika-PC" charset="0"/>
              </a:rPr>
              <a:t>අරාජික</a:t>
            </a:r>
            <a:r>
              <a:rPr lang="en-US" sz="3600" b="1">
                <a:solidFill>
                  <a:srgbClr val="63F90F"/>
                </a:solidFill>
                <a:effectLst>
                  <a:outerShdw blurRad="38100" dist="38100" dir="2700000" algn="tl">
                    <a:srgbClr val="000000"/>
                  </a:outerShdw>
                </a:effectLst>
              </a:rPr>
              <a:t>) </a:t>
            </a:r>
            <a:endParaRPr lang="en-US" sz="3600" b="1" i="1">
              <a:solidFill>
                <a:srgbClr val="00FF00"/>
              </a:solidFill>
            </a:endParaRPr>
          </a:p>
        </p:txBody>
      </p:sp>
      <p:sp>
        <p:nvSpPr>
          <p:cNvPr id="49161" name="Rectangle 9"/>
          <p:cNvSpPr>
            <a:spLocks noChangeArrowheads="1"/>
          </p:cNvSpPr>
          <p:nvPr/>
        </p:nvSpPr>
        <p:spPr bwMode="auto">
          <a:xfrm>
            <a:off x="2979738" y="3810000"/>
            <a:ext cx="4227512"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a:solidFill>
                  <a:srgbClr val="00FF00"/>
                </a:solidFill>
              </a:rPr>
              <a:t>ROYALTY </a:t>
            </a:r>
            <a:r>
              <a:rPr lang="en-US" sz="3600" b="1">
                <a:solidFill>
                  <a:srgbClr val="63F90F"/>
                </a:solidFill>
                <a:effectLst>
                  <a:outerShdw blurRad="38100" dist="38100" dir="2700000" algn="tl">
                    <a:srgbClr val="000000"/>
                  </a:outerShdw>
                </a:effectLst>
              </a:rPr>
              <a:t>(</a:t>
            </a:r>
            <a:r>
              <a:rPr lang="en-US" sz="3600">
                <a:solidFill>
                  <a:srgbClr val="63F90F"/>
                </a:solidFill>
                <a:latin typeface="Radhika-PC" charset="0"/>
              </a:rPr>
              <a:t>රාජකීය</a:t>
            </a:r>
            <a:r>
              <a:rPr lang="en-US" sz="3600" b="1">
                <a:solidFill>
                  <a:srgbClr val="63F90F"/>
                </a:solidFill>
                <a:effectLst>
                  <a:outerShdw blurRad="38100" dist="38100" dir="2700000" algn="tl">
                    <a:srgbClr val="000000"/>
                  </a:outerShdw>
                </a:effectLst>
              </a:rPr>
              <a:t>)</a:t>
            </a:r>
            <a:r>
              <a:rPr lang="en-US" sz="3600" b="1" i="1">
                <a:solidFill>
                  <a:srgbClr val="00FF00"/>
                </a:solidFill>
              </a:rPr>
              <a:t> </a:t>
            </a:r>
          </a:p>
        </p:txBody>
      </p:sp>
      <p:sp>
        <p:nvSpPr>
          <p:cNvPr id="49162" name="Rectangle 10"/>
          <p:cNvSpPr>
            <a:spLocks noChangeArrowheads="1"/>
          </p:cNvSpPr>
          <p:nvPr/>
        </p:nvSpPr>
        <p:spPr bwMode="auto">
          <a:xfrm>
            <a:off x="3182938" y="4362450"/>
            <a:ext cx="4670425"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a:solidFill>
                  <a:srgbClr val="00FF00"/>
                </a:solidFill>
              </a:rPr>
              <a:t>CAPTIVITY </a:t>
            </a:r>
            <a:r>
              <a:rPr lang="en-US" sz="3600" b="1">
                <a:solidFill>
                  <a:srgbClr val="63F90F"/>
                </a:solidFill>
                <a:effectLst>
                  <a:outerShdw blurRad="38100" dist="38100" dir="2700000" algn="tl">
                    <a:srgbClr val="000000"/>
                  </a:outerShdw>
                </a:effectLst>
              </a:rPr>
              <a:t>(</a:t>
            </a:r>
            <a:r>
              <a:rPr lang="en-US" sz="3600">
                <a:solidFill>
                  <a:srgbClr val="63F90F"/>
                </a:solidFill>
                <a:latin typeface="Radhika-PC" charset="0"/>
              </a:rPr>
              <a:t>විප්‍රවාස</a:t>
            </a:r>
            <a:r>
              <a:rPr lang="en-US" sz="3600" b="1">
                <a:solidFill>
                  <a:srgbClr val="63F90F"/>
                </a:solidFill>
                <a:effectLst>
                  <a:outerShdw blurRad="38100" dist="38100" dir="2700000" algn="tl">
                    <a:srgbClr val="000000"/>
                  </a:outerShdw>
                </a:effectLst>
              </a:rPr>
              <a:t>)</a:t>
            </a:r>
            <a:r>
              <a:rPr lang="en-US" sz="3600" b="1">
                <a:solidFill>
                  <a:srgbClr val="00FF00"/>
                </a:solidFill>
                <a:effectLst>
                  <a:outerShdw blurRad="38100" dist="38100" dir="2700000" algn="tl">
                    <a:srgbClr val="000000"/>
                  </a:outerShdw>
                </a:effectLst>
                <a:latin typeface="Times" charset="0"/>
              </a:rPr>
              <a:t> </a:t>
            </a:r>
            <a:endParaRPr lang="en-US" sz="3600" b="1" i="1">
              <a:solidFill>
                <a:srgbClr val="00FF00"/>
              </a:solidFill>
            </a:endParaRPr>
          </a:p>
        </p:txBody>
      </p:sp>
      <p:sp>
        <p:nvSpPr>
          <p:cNvPr id="49163" name="Rectangle 11"/>
          <p:cNvSpPr>
            <a:spLocks noChangeArrowheads="1"/>
          </p:cNvSpPr>
          <p:nvPr/>
        </p:nvSpPr>
        <p:spPr bwMode="auto">
          <a:xfrm>
            <a:off x="3440113" y="4938713"/>
            <a:ext cx="4873625"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dirty="0">
                <a:solidFill>
                  <a:srgbClr val="E8EC39"/>
                </a:solidFill>
              </a:rPr>
              <a:t>SILENCE </a:t>
            </a:r>
            <a:r>
              <a:rPr lang="en-US" sz="3600" b="1" dirty="0">
                <a:solidFill>
                  <a:srgbClr val="EDF636"/>
                </a:solidFill>
              </a:rPr>
              <a:t>(</a:t>
            </a:r>
            <a:r>
              <a:rPr lang="en-US" sz="3600" dirty="0" err="1">
                <a:solidFill>
                  <a:srgbClr val="EDF636"/>
                </a:solidFill>
                <a:latin typeface="Radhika-PC" charset="0"/>
              </a:rPr>
              <a:t>නිහඩකාලය</a:t>
            </a:r>
            <a:r>
              <a:rPr lang="en-US" sz="3600" b="1" dirty="0">
                <a:solidFill>
                  <a:srgbClr val="EDF636"/>
                </a:solidFill>
              </a:rPr>
              <a:t>) </a:t>
            </a:r>
            <a:endParaRPr lang="en-US" sz="3600" b="1" i="1" dirty="0">
              <a:solidFill>
                <a:srgbClr val="E8EC39"/>
              </a:solidFill>
            </a:endParaRPr>
          </a:p>
        </p:txBody>
      </p:sp>
      <p:sp>
        <p:nvSpPr>
          <p:cNvPr id="49164" name="Rectangle 12"/>
          <p:cNvSpPr>
            <a:spLocks noChangeArrowheads="1"/>
          </p:cNvSpPr>
          <p:nvPr/>
        </p:nvSpPr>
        <p:spPr bwMode="auto">
          <a:xfrm>
            <a:off x="3795713" y="5480050"/>
            <a:ext cx="4891087"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dirty="0">
                <a:solidFill>
                  <a:schemeClr val="hlink"/>
                </a:solidFill>
              </a:rPr>
              <a:t>JESUS </a:t>
            </a:r>
            <a:r>
              <a:rPr lang="en-US" sz="3600" b="1" dirty="0">
                <a:solidFill>
                  <a:schemeClr val="tx1"/>
                </a:solidFill>
              </a:rPr>
              <a:t>(</a:t>
            </a:r>
            <a:r>
              <a:rPr lang="en-US" sz="3600" dirty="0" err="1">
                <a:solidFill>
                  <a:schemeClr val="tx1"/>
                </a:solidFill>
                <a:latin typeface="Radhika-PC" charset="0"/>
              </a:rPr>
              <a:t>යේසුස්වහන්සේ</a:t>
            </a:r>
            <a:r>
              <a:rPr lang="en-US" sz="3600" b="1" dirty="0">
                <a:solidFill>
                  <a:schemeClr val="tx1"/>
                </a:solidFill>
              </a:rPr>
              <a:t>)</a:t>
            </a:r>
            <a:endParaRPr lang="en-US" sz="3600" b="1" i="1" dirty="0">
              <a:solidFill>
                <a:schemeClr val="hlink"/>
              </a:solidFill>
            </a:endParaRPr>
          </a:p>
        </p:txBody>
      </p:sp>
      <p:sp>
        <p:nvSpPr>
          <p:cNvPr id="49165" name="Rectangle 1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49166" name="Line 14"/>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21869" name="Freeform 17"/>
          <p:cNvSpPr>
            <a:spLocks/>
          </p:cNvSpPr>
          <p:nvPr/>
        </p:nvSpPr>
        <p:spPr bwMode="auto">
          <a:xfrm>
            <a:off x="7337425" y="227647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1870" name="Text Box 20"/>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21871" name="Text Box 21"/>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21872" name="Text Box 22"/>
          <p:cNvSpPr txBox="1">
            <a:spLocks noChangeArrowheads="1"/>
          </p:cNvSpPr>
          <p:nvPr/>
        </p:nvSpPr>
        <p:spPr bwMode="auto">
          <a:xfrm>
            <a:off x="8085138" y="651668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58</a:t>
            </a:r>
          </a:p>
        </p:txBody>
      </p:sp>
      <p:sp>
        <p:nvSpPr>
          <p:cNvPr id="121873" name="Text Box 23"/>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
        <p:nvSpPr>
          <p:cNvPr id="121874" name="Text Box 25"/>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2" name="Title 1"/>
          <p:cNvSpPr>
            <a:spLocks noGrp="1"/>
          </p:cNvSpPr>
          <p:nvPr>
            <p:ph type="title"/>
          </p:nvPr>
        </p:nvSpPr>
        <p:spPr>
          <a:xfrm flipH="1">
            <a:off x="9144000" y="1498600"/>
            <a:ext cx="2033588" cy="4337050"/>
          </a:xfrm>
        </p:spPr>
        <p:txBody>
          <a:bodyPr wrap="square" lIns="91440" tIns="45720" rIns="91440" bIns="45720" numCol="1" anchor="t" anchorCtr="0" compatLnSpc="1">
            <a:prstTxWarp prst="textNoShape">
              <a:avLst/>
            </a:prstTxWarp>
          </a:bodyPr>
          <a:lstStyle/>
          <a:p>
            <a:pPr>
              <a:defRPr/>
            </a:pPr>
            <a:r>
              <a:rPr lang="en-US" sz="3600">
                <a:latin typeface="Radhika-PC" charset="0"/>
                <a:ea typeface="ＭＳ Ｐゴシック" charset="0"/>
                <a:cs typeface="ＭＳ Ｐゴシック" charset="0"/>
              </a:rPr>
              <a:t>අවසාන ලිපිගොනු දෙක</a:t>
            </a:r>
            <a:br>
              <a:rPr lang="en-US" sz="3600">
                <a:latin typeface="Radhika-PC" charset="0"/>
                <a:ea typeface="ＭＳ Ｐゴシック" charset="0"/>
                <a:cs typeface="ＭＳ Ｐゴシック" charset="0"/>
              </a:rPr>
            </a:br>
            <a:endParaRPr lang="en-AU" sz="3600">
              <a:latin typeface="Radhika-PC" charset="0"/>
              <a:ea typeface="ＭＳ Ｐゴシック" charset="0"/>
              <a:cs typeface="ＭＳ Ｐゴシック"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9163"/>
                                        </p:tgtEl>
                                        <p:attrNameLst>
                                          <p:attrName>style.visibility</p:attrName>
                                        </p:attrNameLst>
                                      </p:cBhvr>
                                      <p:to>
                                        <p:strVal val="visible"/>
                                      </p:to>
                                    </p:set>
                                    <p:anim calcmode="lin" valueType="num">
                                      <p:cBhvr additive="base">
                                        <p:cTn id="7" dur="500" fill="hold"/>
                                        <p:tgtEl>
                                          <p:spTgt spid="49163"/>
                                        </p:tgtEl>
                                        <p:attrNameLst>
                                          <p:attrName>ppt_x</p:attrName>
                                        </p:attrNameLst>
                                      </p:cBhvr>
                                      <p:tavLst>
                                        <p:tav tm="0">
                                          <p:val>
                                            <p:strVal val="1+#ppt_w/2"/>
                                          </p:val>
                                        </p:tav>
                                        <p:tav tm="100000">
                                          <p:val>
                                            <p:strVal val="#ppt_x"/>
                                          </p:val>
                                        </p:tav>
                                      </p:tavLst>
                                    </p:anim>
                                    <p:anim calcmode="lin" valueType="num">
                                      <p:cBhvr additive="base">
                                        <p:cTn id="8" dur="500" fill="hold"/>
                                        <p:tgtEl>
                                          <p:spTgt spid="4916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9164"/>
                                        </p:tgtEl>
                                        <p:attrNameLst>
                                          <p:attrName>style.visibility</p:attrName>
                                        </p:attrNameLst>
                                      </p:cBhvr>
                                      <p:to>
                                        <p:strVal val="visible"/>
                                      </p:to>
                                    </p:set>
                                    <p:anim calcmode="lin" valueType="num">
                                      <p:cBhvr additive="base">
                                        <p:cTn id="13" dur="500" fill="hold"/>
                                        <p:tgtEl>
                                          <p:spTgt spid="49164"/>
                                        </p:tgtEl>
                                        <p:attrNameLst>
                                          <p:attrName>ppt_x</p:attrName>
                                        </p:attrNameLst>
                                      </p:cBhvr>
                                      <p:tavLst>
                                        <p:tav tm="0">
                                          <p:val>
                                            <p:strVal val="1+#ppt_w/2"/>
                                          </p:val>
                                        </p:tav>
                                        <p:tav tm="100000">
                                          <p:val>
                                            <p:strVal val="#ppt_x"/>
                                          </p:val>
                                        </p:tav>
                                      </p:tavLst>
                                    </p:anim>
                                    <p:anim calcmode="lin" valueType="num">
                                      <p:cBhvr additive="base">
                                        <p:cTn id="14" dur="500" fill="hold"/>
                                        <p:tgtEl>
                                          <p:spTgt spid="491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autoUpdateAnimBg="0"/>
      <p:bldP spid="49164"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Freeform 3"/>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pic>
        <p:nvPicPr>
          <p:cNvPr id="226308" name="Picture 4"/>
          <p:cNvPicPr>
            <a:picLocks noChangeAspect="1" noChangeArrowheads="1"/>
          </p:cNvPicPr>
          <p:nvPr/>
        </p:nvPicPr>
        <p:blipFill>
          <a:blip r:embed="rId3"/>
          <a:srcRect l="14999" t="10115" r="12968" b="11848"/>
          <a:stretch>
            <a:fillRect/>
          </a:stretch>
        </p:blipFill>
        <p:spPr bwMode="auto">
          <a:xfrm>
            <a:off x="1363663" y="904875"/>
            <a:ext cx="6584950" cy="5351463"/>
          </a:xfrm>
          <a:prstGeom prst="rect">
            <a:avLst/>
          </a:prstGeom>
          <a:noFill/>
          <a:ln w="57150">
            <a:solidFill>
              <a:schemeClr val="accent2"/>
            </a:solidFill>
            <a:miter lim="800000"/>
            <a:headEnd/>
            <a:tailEnd/>
          </a:ln>
          <a:effectLst>
            <a:outerShdw blurRad="63500" dist="71842" dir="2700000" algn="ctr" rotWithShape="0">
              <a:schemeClr val="bg2">
                <a:alpha val="74998"/>
              </a:schemeClr>
            </a:outerShdw>
          </a:effectLst>
        </p:spPr>
      </p:pic>
      <p:grpSp>
        <p:nvGrpSpPr>
          <p:cNvPr id="2" name="Group 5"/>
          <p:cNvGrpSpPr>
            <a:grpSpLocks/>
          </p:cNvGrpSpPr>
          <p:nvPr/>
        </p:nvGrpSpPr>
        <p:grpSpPr bwMode="auto">
          <a:xfrm>
            <a:off x="4460875" y="1428750"/>
            <a:ext cx="2200275" cy="1709738"/>
            <a:chOff x="1506" y="1397"/>
            <a:chExt cx="2754" cy="2267"/>
          </a:xfrm>
        </p:grpSpPr>
        <p:sp>
          <p:nvSpPr>
            <p:cNvPr id="123977" name="Rectangle 6"/>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226311" name="Rectangle 7"/>
            <p:cNvSpPr>
              <a:spLocks noChangeArrowheads="1"/>
            </p:cNvSpPr>
            <p:nvPr/>
          </p:nvSpPr>
          <p:spPr bwMode="auto">
            <a:xfrm>
              <a:off x="1633" y="1433"/>
              <a:ext cx="650"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Times" charset="0"/>
                </a:rPr>
                <a:t>ABRAHAM</a:t>
              </a:r>
              <a:endParaRPr lang="en-US" sz="800">
                <a:effectLst>
                  <a:outerShdw blurRad="38100" dist="38100" dir="2700000" algn="tl">
                    <a:srgbClr val="000000"/>
                  </a:outerShdw>
                </a:effectLst>
                <a:latin typeface="Times" charset="0"/>
              </a:endParaRPr>
            </a:p>
          </p:txBody>
        </p:sp>
        <p:sp>
          <p:nvSpPr>
            <p:cNvPr id="123979" name="Rectangle 8"/>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23980" name="AutoShape 9"/>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3981" name="Rectangle 10"/>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226315" name="Rectangle 11"/>
            <p:cNvSpPr>
              <a:spLocks noChangeArrowheads="1"/>
            </p:cNvSpPr>
            <p:nvPr/>
          </p:nvSpPr>
          <p:spPr bwMode="auto">
            <a:xfrm>
              <a:off x="1506" y="1399"/>
              <a:ext cx="735"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CREATION</a:t>
              </a:r>
              <a:endParaRPr lang="en-US" sz="800" b="1">
                <a:effectLst>
                  <a:outerShdw blurRad="38100" dist="38100" dir="2700000" algn="tl">
                    <a:srgbClr val="000000"/>
                  </a:outerShdw>
                </a:effectLst>
                <a:latin typeface="Helvetica" charset="0"/>
              </a:endParaRPr>
            </a:p>
          </p:txBody>
        </p:sp>
        <p:sp>
          <p:nvSpPr>
            <p:cNvPr id="123983" name="Line 12"/>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84" name="Line 13"/>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85" name="Rectangle 14"/>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226319" name="Rectangle 15"/>
            <p:cNvSpPr>
              <a:spLocks noChangeArrowheads="1"/>
            </p:cNvSpPr>
            <p:nvPr/>
          </p:nvSpPr>
          <p:spPr bwMode="auto">
            <a:xfrm>
              <a:off x="1776" y="1605"/>
              <a:ext cx="650"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Times" charset="0"/>
                </a:rPr>
                <a:t>ABRAHAM</a:t>
              </a:r>
              <a:endParaRPr lang="en-US" sz="800">
                <a:effectLst>
                  <a:outerShdw blurRad="38100" dist="38100" dir="2700000" algn="tl">
                    <a:srgbClr val="000000"/>
                  </a:outerShdw>
                </a:effectLst>
                <a:latin typeface="Times" charset="0"/>
              </a:endParaRPr>
            </a:p>
          </p:txBody>
        </p:sp>
        <p:sp>
          <p:nvSpPr>
            <p:cNvPr id="123987" name="Rectangle 16"/>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3988" name="AutoShape 17"/>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89" name="Rectangle 18"/>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226323" name="Rectangle 19"/>
            <p:cNvSpPr>
              <a:spLocks noChangeArrowheads="1"/>
            </p:cNvSpPr>
            <p:nvPr/>
          </p:nvSpPr>
          <p:spPr bwMode="auto">
            <a:xfrm>
              <a:off x="1647" y="1563"/>
              <a:ext cx="727"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ABRAHAM</a:t>
              </a:r>
              <a:endParaRPr lang="en-US" sz="800" b="1">
                <a:effectLst>
                  <a:outerShdw blurRad="38100" dist="38100" dir="2700000" algn="tl">
                    <a:srgbClr val="000000"/>
                  </a:outerShdw>
                </a:effectLst>
                <a:latin typeface="Helvetica" charset="0"/>
              </a:endParaRPr>
            </a:p>
          </p:txBody>
        </p:sp>
        <p:sp>
          <p:nvSpPr>
            <p:cNvPr id="123991" name="Line 20"/>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92" name="Line 21"/>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93" name="Rectangle 22"/>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226327" name="Rectangle 23"/>
            <p:cNvSpPr>
              <a:spLocks noChangeArrowheads="1"/>
            </p:cNvSpPr>
            <p:nvPr/>
          </p:nvSpPr>
          <p:spPr bwMode="auto">
            <a:xfrm>
              <a:off x="1917" y="1765"/>
              <a:ext cx="650"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Times" charset="0"/>
                </a:rPr>
                <a:t>ABRAHAM</a:t>
              </a:r>
              <a:endParaRPr lang="en-US" sz="800">
                <a:effectLst>
                  <a:outerShdw blurRad="38100" dist="38100" dir="2700000" algn="tl">
                    <a:srgbClr val="000000"/>
                  </a:outerShdw>
                </a:effectLst>
                <a:latin typeface="Times" charset="0"/>
              </a:endParaRPr>
            </a:p>
          </p:txBody>
        </p:sp>
        <p:sp>
          <p:nvSpPr>
            <p:cNvPr id="123995" name="Rectangle 24"/>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23996" name="AutoShape 25"/>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3997" name="Rectangle 26"/>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226331" name="Rectangle 27"/>
            <p:cNvSpPr>
              <a:spLocks noChangeArrowheads="1"/>
            </p:cNvSpPr>
            <p:nvPr/>
          </p:nvSpPr>
          <p:spPr bwMode="auto">
            <a:xfrm>
              <a:off x="1832" y="1736"/>
              <a:ext cx="622"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JOSEPH</a:t>
              </a:r>
              <a:endParaRPr lang="en-US" sz="800" b="1">
                <a:effectLst>
                  <a:outerShdw blurRad="38100" dist="38100" dir="2700000" algn="tl">
                    <a:srgbClr val="000000"/>
                  </a:outerShdw>
                </a:effectLst>
                <a:latin typeface="Helvetica" charset="0"/>
              </a:endParaRPr>
            </a:p>
          </p:txBody>
        </p:sp>
        <p:sp>
          <p:nvSpPr>
            <p:cNvPr id="123999" name="Line 28"/>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00" name="Line 29"/>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01" name="Rectangle 30"/>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4002" name="AutoShape 31"/>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4003" name="Rectangle 32"/>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226337" name="Rectangle 33"/>
            <p:cNvSpPr>
              <a:spLocks noChangeArrowheads="1"/>
            </p:cNvSpPr>
            <p:nvPr/>
          </p:nvSpPr>
          <p:spPr bwMode="auto">
            <a:xfrm>
              <a:off x="2050" y="1894"/>
              <a:ext cx="566"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MOSES</a:t>
              </a:r>
              <a:endParaRPr lang="en-US" sz="800" b="1">
                <a:effectLst>
                  <a:outerShdw blurRad="38100" dist="38100" dir="2700000" algn="tl">
                    <a:srgbClr val="000000"/>
                  </a:outerShdw>
                </a:effectLst>
                <a:latin typeface="Helvetica" charset="0"/>
              </a:endParaRPr>
            </a:p>
          </p:txBody>
        </p:sp>
        <p:sp>
          <p:nvSpPr>
            <p:cNvPr id="124005" name="Line 34"/>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06" name="Line 35"/>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07" name="Rectangle 36"/>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4008" name="AutoShape 37"/>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4009" name="Rectangle 38"/>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226343" name="Rectangle 39"/>
            <p:cNvSpPr>
              <a:spLocks noChangeArrowheads="1"/>
            </p:cNvSpPr>
            <p:nvPr/>
          </p:nvSpPr>
          <p:spPr bwMode="auto">
            <a:xfrm>
              <a:off x="2142" y="2071"/>
              <a:ext cx="636"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JOSHUA</a:t>
              </a:r>
              <a:endParaRPr lang="en-US" sz="800" b="1">
                <a:effectLst>
                  <a:outerShdw blurRad="38100" dist="38100" dir="2700000" algn="tl">
                    <a:srgbClr val="000000"/>
                  </a:outerShdw>
                </a:effectLst>
                <a:latin typeface="Helvetica" charset="0"/>
              </a:endParaRPr>
            </a:p>
          </p:txBody>
        </p:sp>
        <p:sp>
          <p:nvSpPr>
            <p:cNvPr id="124011" name="Line 40"/>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12" name="Rectangle 41"/>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4013" name="AutoShape 42"/>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24014" name="Rectangle 43"/>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226348" name="Rectangle 44"/>
            <p:cNvSpPr>
              <a:spLocks noChangeArrowheads="1"/>
            </p:cNvSpPr>
            <p:nvPr/>
          </p:nvSpPr>
          <p:spPr bwMode="auto">
            <a:xfrm>
              <a:off x="2225" y="2235"/>
              <a:ext cx="741"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ANARCHY</a:t>
              </a:r>
              <a:endParaRPr lang="en-US" sz="800" b="1">
                <a:effectLst>
                  <a:outerShdw blurRad="38100" dist="38100" dir="2700000" algn="tl">
                    <a:srgbClr val="000000"/>
                  </a:outerShdw>
                </a:effectLst>
                <a:latin typeface="Helvetica" charset="0"/>
              </a:endParaRPr>
            </a:p>
          </p:txBody>
        </p:sp>
        <p:sp>
          <p:nvSpPr>
            <p:cNvPr id="124016" name="Line 45"/>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17" name="Rectangle 46"/>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24018" name="AutoShape 47"/>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4019" name="Rectangle 48"/>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226353" name="Rectangle 49"/>
            <p:cNvSpPr>
              <a:spLocks noChangeArrowheads="1"/>
            </p:cNvSpPr>
            <p:nvPr/>
          </p:nvSpPr>
          <p:spPr bwMode="auto">
            <a:xfrm>
              <a:off x="2398" y="2416"/>
              <a:ext cx="713"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ROYALTY</a:t>
              </a:r>
              <a:endParaRPr lang="en-US" sz="800" b="1">
                <a:effectLst>
                  <a:outerShdw blurRad="38100" dist="38100" dir="2700000" algn="tl">
                    <a:srgbClr val="000000"/>
                  </a:outerShdw>
                </a:effectLst>
                <a:latin typeface="Helvetica" charset="0"/>
              </a:endParaRPr>
            </a:p>
          </p:txBody>
        </p:sp>
        <p:sp>
          <p:nvSpPr>
            <p:cNvPr id="124021" name="Line 50"/>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22" name="Rectangle 51"/>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4023" name="AutoShape 52"/>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4024" name="Rectangle 53"/>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226358" name="Rectangle 54"/>
            <p:cNvSpPr>
              <a:spLocks noChangeArrowheads="1"/>
            </p:cNvSpPr>
            <p:nvPr/>
          </p:nvSpPr>
          <p:spPr bwMode="auto">
            <a:xfrm>
              <a:off x="2494" y="2590"/>
              <a:ext cx="771"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CAPTIVITY</a:t>
              </a:r>
              <a:endParaRPr lang="en-US" sz="800" b="1">
                <a:effectLst>
                  <a:outerShdw blurRad="38100" dist="38100" dir="2700000" algn="tl">
                    <a:srgbClr val="000000"/>
                  </a:outerShdw>
                </a:effectLst>
                <a:latin typeface="Helvetica" charset="0"/>
              </a:endParaRPr>
            </a:p>
          </p:txBody>
        </p:sp>
        <p:sp>
          <p:nvSpPr>
            <p:cNvPr id="124026" name="Line 55"/>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27" name="Line 56"/>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28" name="Rectangle 57"/>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124029" name="AutoShape 58"/>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4030" name="Rectangle 59"/>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226364" name="Rectangle 60"/>
            <p:cNvSpPr>
              <a:spLocks noChangeArrowheads="1"/>
            </p:cNvSpPr>
            <p:nvPr/>
          </p:nvSpPr>
          <p:spPr bwMode="auto">
            <a:xfrm>
              <a:off x="2726" y="2778"/>
              <a:ext cx="658"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SILENCE</a:t>
              </a:r>
              <a:endParaRPr lang="en-US" sz="800" b="1">
                <a:effectLst>
                  <a:outerShdw blurRad="38100" dist="38100" dir="2700000" algn="tl">
                    <a:srgbClr val="000000"/>
                  </a:outerShdw>
                </a:effectLst>
                <a:latin typeface="Helvetica" charset="0"/>
              </a:endParaRPr>
            </a:p>
          </p:txBody>
        </p:sp>
        <p:sp>
          <p:nvSpPr>
            <p:cNvPr id="124032" name="Line 61"/>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33" name="Line 62"/>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34" name="Rectangle 63"/>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124035" name="AutoShape 64"/>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4036" name="Rectangle 65"/>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24037" name="Group 66"/>
            <p:cNvGrpSpPr>
              <a:grpSpLocks/>
            </p:cNvGrpSpPr>
            <p:nvPr/>
          </p:nvGrpSpPr>
          <p:grpSpPr bwMode="auto">
            <a:xfrm>
              <a:off x="3016" y="2963"/>
              <a:ext cx="485" cy="175"/>
              <a:chOff x="3104" y="3099"/>
              <a:chExt cx="485" cy="175"/>
            </a:xfrm>
          </p:grpSpPr>
          <p:sp>
            <p:nvSpPr>
              <p:cNvPr id="226371" name="Rectangle 67"/>
              <p:cNvSpPr>
                <a:spLocks noChangeArrowheads="1"/>
              </p:cNvSpPr>
              <p:nvPr/>
            </p:nvSpPr>
            <p:spPr bwMode="auto">
              <a:xfrm>
                <a:off x="3104" y="3112"/>
                <a:ext cx="105" cy="162"/>
              </a:xfrm>
              <a:prstGeom prst="rect">
                <a:avLst/>
              </a:prstGeom>
              <a:noFill/>
              <a:ln w="9525">
                <a:noFill/>
                <a:miter lim="800000"/>
                <a:headEnd/>
                <a:tailEnd/>
              </a:ln>
            </p:spPr>
            <p:txBody>
              <a:bodyPr wrap="none" lIns="0" tIns="0" rIns="0" bIns="0">
                <a:spAutoFit/>
              </a:bodyPr>
              <a:lstStyle/>
              <a:p>
                <a:pPr>
                  <a:defRPr/>
                </a:pPr>
                <a:r>
                  <a:rPr lang="en-US" sz="800" b="1">
                    <a:solidFill>
                      <a:schemeClr val="accent1"/>
                    </a:solidFill>
                    <a:latin typeface="Helvetica" charset="0"/>
                  </a:rPr>
                  <a:t>   </a:t>
                </a:r>
                <a:endParaRPr lang="en-US" sz="800" b="1">
                  <a:solidFill>
                    <a:schemeClr val="accent1"/>
                  </a:solidFill>
                  <a:effectLst>
                    <a:outerShdw blurRad="38100" dist="38100" dir="2700000" algn="tl">
                      <a:srgbClr val="000000"/>
                    </a:outerShdw>
                  </a:effectLst>
                  <a:latin typeface="Helvetica" charset="0"/>
                </a:endParaRPr>
              </a:p>
            </p:txBody>
          </p:sp>
          <p:sp>
            <p:nvSpPr>
              <p:cNvPr id="226372" name="Rectangle 68"/>
              <p:cNvSpPr>
                <a:spLocks noChangeArrowheads="1"/>
              </p:cNvSpPr>
              <p:nvPr/>
            </p:nvSpPr>
            <p:spPr bwMode="auto">
              <a:xfrm>
                <a:off x="3172" y="3099"/>
                <a:ext cx="417" cy="162"/>
              </a:xfrm>
              <a:prstGeom prst="rect">
                <a:avLst/>
              </a:prstGeom>
              <a:noFill/>
              <a:ln w="9525">
                <a:noFill/>
                <a:miter lim="800000"/>
                <a:headEnd/>
                <a:tailEnd/>
              </a:ln>
            </p:spPr>
            <p:txBody>
              <a:bodyPr wrap="none" lIns="0" tIns="0" rIns="0" bIns="0">
                <a:spAutoFit/>
              </a:bodyPr>
              <a:lstStyle/>
              <a:p>
                <a:pPr>
                  <a:defRPr/>
                </a:pPr>
                <a:r>
                  <a:rPr lang="en-US" sz="800" b="1">
                    <a:solidFill>
                      <a:schemeClr val="accent1"/>
                    </a:solidFill>
                    <a:latin typeface="Helvetica" charset="0"/>
                  </a:rPr>
                  <a:t>JESUS</a:t>
                </a:r>
                <a:endParaRPr lang="en-US" sz="800" b="1">
                  <a:solidFill>
                    <a:schemeClr val="accent1"/>
                  </a:solidFill>
                  <a:effectLst>
                    <a:outerShdw blurRad="38100" dist="38100" dir="2700000" algn="tl">
                      <a:srgbClr val="000000"/>
                    </a:outerShdw>
                  </a:effectLst>
                  <a:latin typeface="Helvetica" charset="0"/>
                </a:endParaRPr>
              </a:p>
            </p:txBody>
          </p:sp>
        </p:grpSp>
        <p:sp>
          <p:nvSpPr>
            <p:cNvPr id="124038" name="Line 69"/>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39" name="Line 70"/>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72"/>
          <p:cNvGrpSpPr>
            <a:grpSpLocks/>
          </p:cNvGrpSpPr>
          <p:nvPr/>
        </p:nvGrpSpPr>
        <p:grpSpPr bwMode="auto">
          <a:xfrm>
            <a:off x="2076450" y="1225550"/>
            <a:ext cx="2763838" cy="1343025"/>
            <a:chOff x="2412" y="2052"/>
            <a:chExt cx="1741" cy="846"/>
          </a:xfrm>
        </p:grpSpPr>
        <p:sp>
          <p:nvSpPr>
            <p:cNvPr id="123972" name="Rectangle 7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73" name="AutoShape 7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74" name="Rectangle 7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23975" name="Rectangle 76"/>
            <p:cNvSpPr>
              <a:spLocks noChangeArrowheads="1"/>
            </p:cNvSpPr>
            <p:nvPr/>
          </p:nvSpPr>
          <p:spPr bwMode="auto">
            <a:xfrm>
              <a:off x="2430" y="2078"/>
              <a:ext cx="100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i="1">
                  <a:solidFill>
                    <a:schemeClr val="accent2"/>
                  </a:solidFill>
                </a:rPr>
                <a:t>CREATION </a:t>
              </a:r>
              <a:r>
                <a:rPr lang="en-US" sz="1400" b="1">
                  <a:solidFill>
                    <a:schemeClr val="accent2"/>
                  </a:solidFill>
                </a:rPr>
                <a:t>(</a:t>
              </a:r>
              <a:r>
                <a:rPr lang="en-US" sz="1400" b="1">
                  <a:solidFill>
                    <a:schemeClr val="accent2"/>
                  </a:solidFill>
                  <a:latin typeface="Radhika-PC" charset="0"/>
                </a:rPr>
                <a:t>මැවීම</a:t>
              </a:r>
              <a:r>
                <a:rPr lang="en-US" sz="1400" b="1">
                  <a:solidFill>
                    <a:schemeClr val="accent2"/>
                  </a:solidFill>
                </a:rPr>
                <a:t>) </a:t>
              </a:r>
              <a:endParaRPr lang="en-US" sz="1400" b="1" i="1">
                <a:solidFill>
                  <a:schemeClr val="accent2"/>
                </a:solidFill>
              </a:endParaRPr>
            </a:p>
          </p:txBody>
        </p:sp>
        <p:sp>
          <p:nvSpPr>
            <p:cNvPr id="123976" name="Line 7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78"/>
          <p:cNvGrpSpPr>
            <a:grpSpLocks/>
          </p:cNvGrpSpPr>
          <p:nvPr/>
        </p:nvGrpSpPr>
        <p:grpSpPr bwMode="auto">
          <a:xfrm>
            <a:off x="2317750" y="1581150"/>
            <a:ext cx="2763838" cy="1343025"/>
            <a:chOff x="2412" y="2052"/>
            <a:chExt cx="1741" cy="846"/>
          </a:xfrm>
        </p:grpSpPr>
        <p:sp>
          <p:nvSpPr>
            <p:cNvPr id="123967" name="Rectangle 7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68" name="AutoShape 8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69" name="Rectangle 8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86" name="Rectangle 82"/>
            <p:cNvSpPr>
              <a:spLocks noChangeArrowheads="1"/>
            </p:cNvSpPr>
            <p:nvPr/>
          </p:nvSpPr>
          <p:spPr bwMode="auto">
            <a:xfrm>
              <a:off x="2434" y="2078"/>
              <a:ext cx="1041" cy="136"/>
            </a:xfrm>
            <a:prstGeom prst="rect">
              <a:avLst/>
            </a:prstGeom>
            <a:noFill/>
            <a:ln w="9525">
              <a:noFill/>
              <a:miter lim="800000"/>
              <a:headEnd/>
              <a:tailEnd/>
            </a:ln>
          </p:spPr>
          <p:txBody>
            <a:bodyPr wrap="none" lIns="0" tIns="0" rIns="0" bIns="0">
              <a:spAutoFit/>
            </a:bodyPr>
            <a:lstStyle/>
            <a:p>
              <a:pPr>
                <a:defRPr/>
              </a:pPr>
              <a:r>
                <a:rPr lang="en-US" sz="1400" b="1" i="1">
                  <a:solidFill>
                    <a:schemeClr val="accent2"/>
                  </a:solidFill>
                </a:rPr>
                <a:t>ABRAHAM </a:t>
              </a:r>
              <a:r>
                <a:rPr lang="en-US" sz="1400" b="1">
                  <a:solidFill>
                    <a:schemeClr val="accent2"/>
                  </a:solidFill>
                  <a:effectLst>
                    <a:outerShdw blurRad="38100" dist="38100" dir="2700000" algn="tl">
                      <a:srgbClr val="000000"/>
                    </a:outerShdw>
                  </a:effectLst>
                </a:rPr>
                <a:t>(</a:t>
              </a:r>
              <a:r>
                <a:rPr lang="en-US" sz="1400">
                  <a:solidFill>
                    <a:schemeClr val="accent2"/>
                  </a:solidFill>
                  <a:latin typeface="Radhika-PC" charset="0"/>
                </a:rPr>
                <a:t>ආබ්‍රහම්</a:t>
              </a:r>
              <a:r>
                <a:rPr lang="en-US" sz="1400" b="1">
                  <a:solidFill>
                    <a:schemeClr val="accent2"/>
                  </a:solidFill>
                  <a:effectLst>
                    <a:outerShdw blurRad="38100" dist="38100" dir="2700000" algn="tl">
                      <a:srgbClr val="000000"/>
                    </a:outerShdw>
                  </a:effectLst>
                </a:rPr>
                <a:t>) </a:t>
              </a:r>
              <a:endParaRPr lang="en-US" sz="1400" b="1" i="1">
                <a:solidFill>
                  <a:schemeClr val="accent2"/>
                </a:solidFill>
              </a:endParaRPr>
            </a:p>
          </p:txBody>
        </p:sp>
        <p:sp>
          <p:nvSpPr>
            <p:cNvPr id="123971" name="Line 8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84"/>
          <p:cNvGrpSpPr>
            <a:grpSpLocks/>
          </p:cNvGrpSpPr>
          <p:nvPr/>
        </p:nvGrpSpPr>
        <p:grpSpPr bwMode="auto">
          <a:xfrm>
            <a:off x="2597150" y="1924050"/>
            <a:ext cx="2763838" cy="1343025"/>
            <a:chOff x="2412" y="2052"/>
            <a:chExt cx="1741" cy="846"/>
          </a:xfrm>
        </p:grpSpPr>
        <p:sp>
          <p:nvSpPr>
            <p:cNvPr id="123962" name="Rectangle 8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63" name="AutoShape 8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64" name="Rectangle 8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92" name="Rectangle 88"/>
            <p:cNvSpPr>
              <a:spLocks noChangeArrowheads="1"/>
            </p:cNvSpPr>
            <p:nvPr/>
          </p:nvSpPr>
          <p:spPr bwMode="auto">
            <a:xfrm>
              <a:off x="2460" y="2078"/>
              <a:ext cx="1023" cy="136"/>
            </a:xfrm>
            <a:prstGeom prst="rect">
              <a:avLst/>
            </a:prstGeom>
            <a:noFill/>
            <a:ln w="9525">
              <a:noFill/>
              <a:miter lim="800000"/>
              <a:headEnd/>
              <a:tailEnd/>
            </a:ln>
          </p:spPr>
          <p:txBody>
            <a:bodyPr wrap="none" lIns="0" tIns="0" rIns="0" bIns="0">
              <a:spAutoFit/>
            </a:bodyPr>
            <a:lstStyle/>
            <a:p>
              <a:pPr>
                <a:defRPr/>
              </a:pPr>
              <a:r>
                <a:rPr lang="en-US" sz="1400" b="1" i="1">
                  <a:solidFill>
                    <a:schemeClr val="accent2"/>
                  </a:solidFill>
                </a:rPr>
                <a:t>JOSEPH </a:t>
              </a:r>
              <a:r>
                <a:rPr lang="en-US" sz="1400" b="1">
                  <a:solidFill>
                    <a:schemeClr val="accent2"/>
                  </a:solidFill>
                  <a:effectLst>
                    <a:outerShdw blurRad="38100" dist="38100" dir="2700000" algn="tl">
                      <a:srgbClr val="000000"/>
                    </a:outerShdw>
                  </a:effectLst>
                </a:rPr>
                <a:t>(</a:t>
              </a:r>
              <a:r>
                <a:rPr lang="en-US" sz="1400">
                  <a:solidFill>
                    <a:schemeClr val="accent2"/>
                  </a:solidFill>
                  <a:latin typeface="Radhika-PC" charset="0"/>
                </a:rPr>
                <a:t>යෝසෙප්</a:t>
              </a:r>
              <a:r>
                <a:rPr lang="en-US" sz="1400" b="1">
                  <a:solidFill>
                    <a:schemeClr val="accent2"/>
                  </a:solidFill>
                  <a:effectLst>
                    <a:outerShdw blurRad="38100" dist="38100" dir="2700000" algn="tl">
                      <a:srgbClr val="000000"/>
                    </a:outerShdw>
                  </a:effectLst>
                </a:rPr>
                <a:t>) </a:t>
              </a:r>
              <a:endParaRPr lang="en-US" sz="1400" b="1" i="1">
                <a:solidFill>
                  <a:schemeClr val="accent2"/>
                </a:solidFill>
              </a:endParaRPr>
            </a:p>
          </p:txBody>
        </p:sp>
        <p:sp>
          <p:nvSpPr>
            <p:cNvPr id="123966" name="Line 8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90"/>
          <p:cNvGrpSpPr>
            <a:grpSpLocks/>
          </p:cNvGrpSpPr>
          <p:nvPr/>
        </p:nvGrpSpPr>
        <p:grpSpPr bwMode="auto">
          <a:xfrm>
            <a:off x="2889250" y="2241550"/>
            <a:ext cx="2763838" cy="1343025"/>
            <a:chOff x="2412" y="2052"/>
            <a:chExt cx="1741" cy="846"/>
          </a:xfrm>
        </p:grpSpPr>
        <p:sp>
          <p:nvSpPr>
            <p:cNvPr id="123957" name="Rectangle 9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58" name="AutoShape 9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59" name="Rectangle 9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98" name="Rectangle 94"/>
            <p:cNvSpPr>
              <a:spLocks noChangeArrowheads="1"/>
            </p:cNvSpPr>
            <p:nvPr/>
          </p:nvSpPr>
          <p:spPr bwMode="auto">
            <a:xfrm>
              <a:off x="2492" y="2078"/>
              <a:ext cx="970" cy="136"/>
            </a:xfrm>
            <a:prstGeom prst="rect">
              <a:avLst/>
            </a:prstGeom>
            <a:noFill/>
            <a:ln w="9525">
              <a:noFill/>
              <a:miter lim="800000"/>
              <a:headEnd/>
              <a:tailEnd/>
            </a:ln>
          </p:spPr>
          <p:txBody>
            <a:bodyPr wrap="none" lIns="0" tIns="0" rIns="0" bIns="0">
              <a:spAutoFit/>
            </a:bodyPr>
            <a:lstStyle/>
            <a:p>
              <a:pPr>
                <a:defRPr/>
              </a:pPr>
              <a:r>
                <a:rPr lang="en-US" sz="1400" b="1" i="1">
                  <a:solidFill>
                    <a:schemeClr val="accent2"/>
                  </a:solidFill>
                </a:rPr>
                <a:t>MOSES</a:t>
              </a:r>
              <a:r>
                <a:rPr lang="en-US" sz="1400" b="1">
                  <a:solidFill>
                    <a:schemeClr val="accent2"/>
                  </a:solidFill>
                  <a:effectLst>
                    <a:outerShdw blurRad="38100" dist="38100" dir="2700000" algn="tl">
                      <a:srgbClr val="000000"/>
                    </a:outerShdw>
                  </a:effectLst>
                </a:rPr>
                <a:t> (</a:t>
              </a:r>
              <a:r>
                <a:rPr lang="en-US" sz="1400">
                  <a:solidFill>
                    <a:schemeClr val="accent2"/>
                  </a:solidFill>
                  <a:latin typeface="Radhika-PC" charset="0"/>
                </a:rPr>
                <a:t>මෝසෙස්</a:t>
              </a:r>
              <a:r>
                <a:rPr lang="en-US" sz="1400" b="1">
                  <a:solidFill>
                    <a:schemeClr val="accent2"/>
                  </a:solidFill>
                  <a:effectLst>
                    <a:outerShdw blurRad="38100" dist="38100" dir="2700000" algn="tl">
                      <a:srgbClr val="000000"/>
                    </a:outerShdw>
                  </a:effectLst>
                </a:rPr>
                <a:t>)</a:t>
              </a:r>
              <a:r>
                <a:rPr lang="en-US" sz="1400" b="1" i="1">
                  <a:solidFill>
                    <a:schemeClr val="accent2"/>
                  </a:solidFill>
                </a:rPr>
                <a:t> </a:t>
              </a:r>
            </a:p>
          </p:txBody>
        </p:sp>
        <p:sp>
          <p:nvSpPr>
            <p:cNvPr id="123961" name="Line 9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96"/>
          <p:cNvGrpSpPr>
            <a:grpSpLocks/>
          </p:cNvGrpSpPr>
          <p:nvPr/>
        </p:nvGrpSpPr>
        <p:grpSpPr bwMode="auto">
          <a:xfrm>
            <a:off x="3155950" y="2546350"/>
            <a:ext cx="2763838" cy="1343025"/>
            <a:chOff x="2412" y="2052"/>
            <a:chExt cx="1741" cy="846"/>
          </a:xfrm>
        </p:grpSpPr>
        <p:sp>
          <p:nvSpPr>
            <p:cNvPr id="123952" name="Rectangle 9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53" name="AutoShape 9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54" name="Rectangle 9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04" name="Rectangle 100"/>
            <p:cNvSpPr>
              <a:spLocks noChangeArrowheads="1"/>
            </p:cNvSpPr>
            <p:nvPr/>
          </p:nvSpPr>
          <p:spPr bwMode="auto">
            <a:xfrm>
              <a:off x="2463" y="2078"/>
              <a:ext cx="953" cy="136"/>
            </a:xfrm>
            <a:prstGeom prst="rect">
              <a:avLst/>
            </a:prstGeom>
            <a:noFill/>
            <a:ln w="9525">
              <a:noFill/>
              <a:miter lim="800000"/>
              <a:headEnd/>
              <a:tailEnd/>
            </a:ln>
          </p:spPr>
          <p:txBody>
            <a:bodyPr wrap="none" lIns="0" tIns="0" rIns="0" bIns="0">
              <a:spAutoFit/>
            </a:bodyPr>
            <a:lstStyle/>
            <a:p>
              <a:pPr>
                <a:defRPr/>
              </a:pPr>
              <a:r>
                <a:rPr lang="en-US" sz="1400" b="1" i="1">
                  <a:solidFill>
                    <a:schemeClr val="accent2"/>
                  </a:solidFill>
                </a:rPr>
                <a:t>JOSHUA </a:t>
              </a:r>
              <a:r>
                <a:rPr lang="en-US" sz="1400" b="1">
                  <a:solidFill>
                    <a:schemeClr val="accent2"/>
                  </a:solidFill>
                  <a:effectLst>
                    <a:outerShdw blurRad="38100" dist="38100" dir="2700000" algn="tl">
                      <a:srgbClr val="000000"/>
                    </a:outerShdw>
                  </a:effectLst>
                </a:rPr>
                <a:t>(</a:t>
              </a:r>
              <a:r>
                <a:rPr lang="en-US" sz="1400">
                  <a:solidFill>
                    <a:schemeClr val="accent2"/>
                  </a:solidFill>
                  <a:latin typeface="Radhika-PC" charset="0"/>
                </a:rPr>
                <a:t>යොෂුවා</a:t>
              </a:r>
              <a:r>
                <a:rPr lang="en-US" sz="1400" b="1">
                  <a:solidFill>
                    <a:schemeClr val="accent2"/>
                  </a:solidFill>
                  <a:effectLst>
                    <a:outerShdw blurRad="38100" dist="38100" dir="2700000" algn="tl">
                      <a:srgbClr val="000000"/>
                    </a:outerShdw>
                  </a:effectLst>
                </a:rPr>
                <a:t>) </a:t>
              </a:r>
              <a:endParaRPr lang="en-US" sz="1400" b="1" i="1">
                <a:solidFill>
                  <a:schemeClr val="accent2"/>
                </a:solidFill>
              </a:endParaRPr>
            </a:p>
          </p:txBody>
        </p:sp>
        <p:sp>
          <p:nvSpPr>
            <p:cNvPr id="123956" name="Line 10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102"/>
          <p:cNvGrpSpPr>
            <a:grpSpLocks/>
          </p:cNvGrpSpPr>
          <p:nvPr/>
        </p:nvGrpSpPr>
        <p:grpSpPr bwMode="auto">
          <a:xfrm>
            <a:off x="3435350" y="2851150"/>
            <a:ext cx="2763838" cy="1343025"/>
            <a:chOff x="2412" y="2052"/>
            <a:chExt cx="1741" cy="846"/>
          </a:xfrm>
        </p:grpSpPr>
        <p:sp>
          <p:nvSpPr>
            <p:cNvPr id="123947" name="Rectangle 10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48" name="AutoShape 10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49" name="Rectangle 10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10" name="Rectangle 106"/>
            <p:cNvSpPr>
              <a:spLocks noChangeArrowheads="1"/>
            </p:cNvSpPr>
            <p:nvPr/>
          </p:nvSpPr>
          <p:spPr bwMode="auto">
            <a:xfrm>
              <a:off x="2424" y="2078"/>
              <a:ext cx="1023" cy="136"/>
            </a:xfrm>
            <a:prstGeom prst="rect">
              <a:avLst/>
            </a:prstGeom>
            <a:noFill/>
            <a:ln w="9525">
              <a:noFill/>
              <a:miter lim="800000"/>
              <a:headEnd/>
              <a:tailEnd/>
            </a:ln>
          </p:spPr>
          <p:txBody>
            <a:bodyPr wrap="none" lIns="0" tIns="0" rIns="0" bIns="0">
              <a:spAutoFit/>
            </a:bodyPr>
            <a:lstStyle/>
            <a:p>
              <a:pPr>
                <a:defRPr/>
              </a:pPr>
              <a:r>
                <a:rPr lang="en-US" sz="1400" b="1" i="1">
                  <a:solidFill>
                    <a:schemeClr val="accent2"/>
                  </a:solidFill>
                </a:rPr>
                <a:t>ANARCHY </a:t>
              </a:r>
              <a:r>
                <a:rPr lang="en-US" sz="1400" b="1">
                  <a:solidFill>
                    <a:schemeClr val="accent2"/>
                  </a:solidFill>
                  <a:effectLst>
                    <a:outerShdw blurRad="38100" dist="38100" dir="2700000" algn="tl">
                      <a:srgbClr val="000000"/>
                    </a:outerShdw>
                  </a:effectLst>
                </a:rPr>
                <a:t>(</a:t>
              </a:r>
              <a:r>
                <a:rPr lang="en-US" sz="1400">
                  <a:solidFill>
                    <a:schemeClr val="accent2"/>
                  </a:solidFill>
                  <a:latin typeface="Radhika-PC" charset="0"/>
                </a:rPr>
                <a:t>අරාජික</a:t>
              </a:r>
              <a:r>
                <a:rPr lang="en-US" sz="1400" b="1">
                  <a:solidFill>
                    <a:schemeClr val="accent2"/>
                  </a:solidFill>
                  <a:effectLst>
                    <a:outerShdw blurRad="38100" dist="38100" dir="2700000" algn="tl">
                      <a:srgbClr val="000000"/>
                    </a:outerShdw>
                  </a:effectLst>
                </a:rPr>
                <a:t>) </a:t>
              </a:r>
              <a:endParaRPr lang="en-US" sz="1400" b="1" i="1">
                <a:solidFill>
                  <a:schemeClr val="accent2"/>
                </a:solidFill>
              </a:endParaRPr>
            </a:p>
          </p:txBody>
        </p:sp>
        <p:sp>
          <p:nvSpPr>
            <p:cNvPr id="123951" name="Line 10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 name="Group 108"/>
          <p:cNvGrpSpPr>
            <a:grpSpLocks/>
          </p:cNvGrpSpPr>
          <p:nvPr/>
        </p:nvGrpSpPr>
        <p:grpSpPr bwMode="auto">
          <a:xfrm>
            <a:off x="3727450" y="3168650"/>
            <a:ext cx="2763838" cy="1343025"/>
            <a:chOff x="2412" y="2052"/>
            <a:chExt cx="1741" cy="846"/>
          </a:xfrm>
        </p:grpSpPr>
        <p:sp>
          <p:nvSpPr>
            <p:cNvPr id="123942" name="Rectangle 10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43" name="AutoShape 11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44" name="Rectangle 11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16" name="Rectangle 112"/>
            <p:cNvSpPr>
              <a:spLocks noChangeArrowheads="1"/>
            </p:cNvSpPr>
            <p:nvPr/>
          </p:nvSpPr>
          <p:spPr bwMode="auto">
            <a:xfrm>
              <a:off x="2462" y="2078"/>
              <a:ext cx="990" cy="136"/>
            </a:xfrm>
            <a:prstGeom prst="rect">
              <a:avLst/>
            </a:prstGeom>
            <a:noFill/>
            <a:ln w="9525">
              <a:noFill/>
              <a:miter lim="800000"/>
              <a:headEnd/>
              <a:tailEnd/>
            </a:ln>
          </p:spPr>
          <p:txBody>
            <a:bodyPr wrap="none" lIns="0" tIns="0" rIns="0" bIns="0">
              <a:spAutoFit/>
            </a:bodyPr>
            <a:lstStyle/>
            <a:p>
              <a:pPr>
                <a:defRPr/>
              </a:pPr>
              <a:r>
                <a:rPr lang="en-US" sz="1400" b="1" i="1">
                  <a:solidFill>
                    <a:schemeClr val="accent2"/>
                  </a:solidFill>
                </a:rPr>
                <a:t>ROYALTY </a:t>
              </a:r>
              <a:r>
                <a:rPr lang="en-US" sz="1400" b="1">
                  <a:solidFill>
                    <a:schemeClr val="accent2"/>
                  </a:solidFill>
                  <a:effectLst>
                    <a:outerShdw blurRad="38100" dist="38100" dir="2700000" algn="tl">
                      <a:srgbClr val="000000"/>
                    </a:outerShdw>
                  </a:effectLst>
                </a:rPr>
                <a:t>(</a:t>
              </a:r>
              <a:r>
                <a:rPr lang="en-US" sz="1400">
                  <a:solidFill>
                    <a:schemeClr val="accent2"/>
                  </a:solidFill>
                  <a:latin typeface="Radhika-PC" charset="0"/>
                </a:rPr>
                <a:t>රාජකීය</a:t>
              </a:r>
              <a:r>
                <a:rPr lang="en-US" sz="1400" b="1">
                  <a:solidFill>
                    <a:schemeClr val="accent2"/>
                  </a:solidFill>
                  <a:effectLst>
                    <a:outerShdw blurRad="38100" dist="38100" dir="2700000" algn="tl">
                      <a:srgbClr val="000000"/>
                    </a:outerShdw>
                  </a:effectLst>
                </a:rPr>
                <a:t>)</a:t>
              </a:r>
              <a:r>
                <a:rPr lang="en-US" sz="1400" b="1" i="1">
                  <a:solidFill>
                    <a:schemeClr val="accent2"/>
                  </a:solidFill>
                </a:rPr>
                <a:t> </a:t>
              </a:r>
            </a:p>
          </p:txBody>
        </p:sp>
        <p:sp>
          <p:nvSpPr>
            <p:cNvPr id="123946" name="Line 11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 name="Group 114"/>
          <p:cNvGrpSpPr>
            <a:grpSpLocks/>
          </p:cNvGrpSpPr>
          <p:nvPr/>
        </p:nvGrpSpPr>
        <p:grpSpPr bwMode="auto">
          <a:xfrm>
            <a:off x="3944938" y="3524250"/>
            <a:ext cx="2787650" cy="1343025"/>
            <a:chOff x="2397" y="2052"/>
            <a:chExt cx="1756" cy="846"/>
          </a:xfrm>
        </p:grpSpPr>
        <p:sp>
          <p:nvSpPr>
            <p:cNvPr id="123937" name="Rectangle 11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38" name="AutoShape 11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39" name="Rectangle 11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22" name="Rectangle 118"/>
            <p:cNvSpPr>
              <a:spLocks noChangeArrowheads="1"/>
            </p:cNvSpPr>
            <p:nvPr/>
          </p:nvSpPr>
          <p:spPr bwMode="auto">
            <a:xfrm>
              <a:off x="2397" y="2078"/>
              <a:ext cx="1101" cy="136"/>
            </a:xfrm>
            <a:prstGeom prst="rect">
              <a:avLst/>
            </a:prstGeom>
            <a:noFill/>
            <a:ln w="9525">
              <a:noFill/>
              <a:miter lim="800000"/>
              <a:headEnd/>
              <a:tailEnd/>
            </a:ln>
          </p:spPr>
          <p:txBody>
            <a:bodyPr wrap="none" lIns="0" tIns="0" rIns="0" bIns="0">
              <a:spAutoFit/>
            </a:bodyPr>
            <a:lstStyle/>
            <a:p>
              <a:pPr>
                <a:defRPr/>
              </a:pPr>
              <a:r>
                <a:rPr lang="en-US" sz="1400" b="1" i="1">
                  <a:solidFill>
                    <a:schemeClr val="accent2"/>
                  </a:solidFill>
                </a:rPr>
                <a:t>CAPTIVITY </a:t>
              </a:r>
              <a:r>
                <a:rPr lang="en-US" sz="1400" b="1">
                  <a:solidFill>
                    <a:schemeClr val="accent2"/>
                  </a:solidFill>
                  <a:effectLst>
                    <a:outerShdw blurRad="38100" dist="38100" dir="2700000" algn="tl">
                      <a:srgbClr val="000000"/>
                    </a:outerShdw>
                  </a:effectLst>
                </a:rPr>
                <a:t>(</a:t>
              </a:r>
              <a:r>
                <a:rPr lang="en-US" sz="1400">
                  <a:solidFill>
                    <a:schemeClr val="accent2"/>
                  </a:solidFill>
                  <a:latin typeface="Radhika-PC" charset="0"/>
                </a:rPr>
                <a:t>විප්‍රවාස</a:t>
              </a:r>
              <a:r>
                <a:rPr lang="en-US" sz="1400" b="1">
                  <a:solidFill>
                    <a:schemeClr val="accent2"/>
                  </a:solidFill>
                  <a:effectLst>
                    <a:outerShdw blurRad="38100" dist="38100" dir="2700000" algn="tl">
                      <a:srgbClr val="000000"/>
                    </a:outerShdw>
                  </a:effectLst>
                </a:rPr>
                <a:t>)</a:t>
              </a:r>
              <a:r>
                <a:rPr lang="en-US" sz="1400" b="1">
                  <a:solidFill>
                    <a:schemeClr val="accent2"/>
                  </a:solidFill>
                  <a:effectLst>
                    <a:outerShdw blurRad="38100" dist="38100" dir="2700000" algn="tl">
                      <a:srgbClr val="000000"/>
                    </a:outerShdw>
                  </a:effectLst>
                  <a:latin typeface="Times" charset="0"/>
                </a:rPr>
                <a:t> </a:t>
              </a:r>
              <a:endParaRPr lang="en-US" sz="1400" b="1" i="1">
                <a:solidFill>
                  <a:schemeClr val="accent2"/>
                </a:solidFill>
              </a:endParaRPr>
            </a:p>
          </p:txBody>
        </p:sp>
        <p:sp>
          <p:nvSpPr>
            <p:cNvPr id="123941" name="Line 11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 name="Group 120"/>
          <p:cNvGrpSpPr>
            <a:grpSpLocks/>
          </p:cNvGrpSpPr>
          <p:nvPr/>
        </p:nvGrpSpPr>
        <p:grpSpPr bwMode="auto">
          <a:xfrm>
            <a:off x="4273550" y="3876675"/>
            <a:ext cx="2760663" cy="1316038"/>
            <a:chOff x="2652" y="2282"/>
            <a:chExt cx="1739" cy="829"/>
          </a:xfrm>
        </p:grpSpPr>
        <p:sp>
          <p:nvSpPr>
            <p:cNvPr id="123933" name="Rectangle 121"/>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23934" name="AutoShape 122"/>
            <p:cNvSpPr>
              <a:spLocks noChangeArrowheads="1"/>
            </p:cNvSpPr>
            <p:nvPr/>
          </p:nvSpPr>
          <p:spPr bwMode="auto">
            <a:xfrm>
              <a:off x="2652" y="2282"/>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3935" name="Rectangle 123"/>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123936" name="Rectangle 124"/>
            <p:cNvSpPr>
              <a:spLocks noChangeArrowheads="1"/>
            </p:cNvSpPr>
            <p:nvPr/>
          </p:nvSpPr>
          <p:spPr bwMode="auto">
            <a:xfrm>
              <a:off x="2665" y="2320"/>
              <a:ext cx="98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i="1">
                  <a:solidFill>
                    <a:srgbClr val="930017"/>
                  </a:solidFill>
                </a:rPr>
                <a:t>SILENCE </a:t>
              </a:r>
              <a:r>
                <a:rPr lang="en-US" sz="1200" b="1">
                  <a:solidFill>
                    <a:srgbClr val="930017"/>
                  </a:solidFill>
                </a:rPr>
                <a:t>(</a:t>
              </a:r>
              <a:r>
                <a:rPr lang="en-US" sz="1200">
                  <a:solidFill>
                    <a:srgbClr val="930017"/>
                  </a:solidFill>
                  <a:latin typeface="Radhika-PC" charset="0"/>
                </a:rPr>
                <a:t>නිහඩකාලය</a:t>
              </a:r>
              <a:r>
                <a:rPr lang="en-US" sz="1200" b="1">
                  <a:solidFill>
                    <a:srgbClr val="930017"/>
                  </a:solidFill>
                </a:rPr>
                <a:t>) </a:t>
              </a:r>
              <a:endParaRPr lang="en-US" sz="1200" b="1" i="1">
                <a:solidFill>
                  <a:srgbClr val="930017"/>
                </a:solidFill>
              </a:endParaRPr>
            </a:p>
          </p:txBody>
        </p:sp>
      </p:grpSp>
      <p:grpSp>
        <p:nvGrpSpPr>
          <p:cNvPr id="14" name="Group 125"/>
          <p:cNvGrpSpPr>
            <a:grpSpLocks/>
          </p:cNvGrpSpPr>
          <p:nvPr/>
        </p:nvGrpSpPr>
        <p:grpSpPr bwMode="auto">
          <a:xfrm>
            <a:off x="4540250" y="4208463"/>
            <a:ext cx="2762250" cy="1479550"/>
            <a:chOff x="3948" y="107"/>
            <a:chExt cx="1740" cy="932"/>
          </a:xfrm>
        </p:grpSpPr>
        <p:sp>
          <p:nvSpPr>
            <p:cNvPr id="123925" name="Rectangle 126"/>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p>
              <a:endParaRPr lang="en-US"/>
            </a:p>
          </p:txBody>
        </p:sp>
        <p:sp>
          <p:nvSpPr>
            <p:cNvPr id="123926" name="AutoShape 127"/>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p>
              <a:endParaRPr lang="en-US"/>
            </a:p>
          </p:txBody>
        </p:sp>
        <p:sp>
          <p:nvSpPr>
            <p:cNvPr id="123927" name="Rectangle 128"/>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p>
              <a:endParaRPr lang="en-US"/>
            </a:p>
          </p:txBody>
        </p:sp>
        <p:grpSp>
          <p:nvGrpSpPr>
            <p:cNvPr id="123928" name="Group 129"/>
            <p:cNvGrpSpPr>
              <a:grpSpLocks/>
            </p:cNvGrpSpPr>
            <p:nvPr/>
          </p:nvGrpSpPr>
          <p:grpSpPr bwMode="auto">
            <a:xfrm>
              <a:off x="4001" y="136"/>
              <a:ext cx="989" cy="269"/>
              <a:chOff x="3036" y="3113"/>
              <a:chExt cx="774" cy="223"/>
            </a:xfrm>
          </p:grpSpPr>
          <p:sp>
            <p:nvSpPr>
              <p:cNvPr id="226434" name="Rectangle 130"/>
              <p:cNvSpPr>
                <a:spLocks noChangeArrowheads="1"/>
              </p:cNvSpPr>
              <p:nvPr/>
            </p:nvSpPr>
            <p:spPr bwMode="auto">
              <a:xfrm>
                <a:off x="3084" y="3113"/>
                <a:ext cx="146" cy="223"/>
              </a:xfrm>
              <a:prstGeom prst="rect">
                <a:avLst/>
              </a:prstGeom>
              <a:solidFill>
                <a:schemeClr val="tx2"/>
              </a:solidFill>
              <a:ln w="9525">
                <a:noFill/>
                <a:miter lim="800000"/>
                <a:headEnd/>
                <a:tailEnd/>
              </a:ln>
            </p:spPr>
            <p:txBody>
              <a:bodyPr wrap="none" lIns="0" tIns="0" rIns="0" bIns="0">
                <a:spAutoFit/>
              </a:bodyPr>
              <a:lstStyle/>
              <a:p>
                <a:pPr>
                  <a:defRPr/>
                </a:pPr>
                <a:r>
                  <a:rPr lang="en-US" sz="2800" b="1">
                    <a:solidFill>
                      <a:srgbClr val="790015"/>
                    </a:solidFill>
                    <a:latin typeface="Helvetica" charset="0"/>
                  </a:rPr>
                  <a:t>   </a:t>
                </a:r>
                <a:endParaRPr lang="en-US" sz="4000" b="1">
                  <a:effectLst>
                    <a:outerShdw blurRad="38100" dist="38100" dir="2700000" algn="tl">
                      <a:srgbClr val="000000"/>
                    </a:outerShdw>
                  </a:effectLst>
                  <a:latin typeface="Helvetica" charset="0"/>
                </a:endParaRPr>
              </a:p>
            </p:txBody>
          </p:sp>
          <p:sp>
            <p:nvSpPr>
              <p:cNvPr id="123932" name="Rectangle 131"/>
              <p:cNvSpPr>
                <a:spLocks noChangeArrowheads="1"/>
              </p:cNvSpPr>
              <p:nvPr/>
            </p:nvSpPr>
            <p:spPr bwMode="auto">
              <a:xfrm>
                <a:off x="3036" y="3126"/>
                <a:ext cx="774" cy="9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i="1">
                    <a:solidFill>
                      <a:schemeClr val="accent2"/>
                    </a:solidFill>
                  </a:rPr>
                  <a:t>JESUS </a:t>
                </a:r>
                <a:r>
                  <a:rPr lang="en-US" sz="1200" b="1">
                    <a:solidFill>
                      <a:schemeClr val="accent2"/>
                    </a:solidFill>
                  </a:rPr>
                  <a:t>(</a:t>
                </a:r>
                <a:r>
                  <a:rPr lang="en-US" sz="1200">
                    <a:solidFill>
                      <a:schemeClr val="accent2"/>
                    </a:solidFill>
                    <a:latin typeface="Radhika-PC" charset="0"/>
                  </a:rPr>
                  <a:t>යේසුස්වහන්සේ</a:t>
                </a:r>
                <a:r>
                  <a:rPr lang="en-US" sz="1200" b="1">
                    <a:solidFill>
                      <a:schemeClr val="accent2"/>
                    </a:solidFill>
                  </a:rPr>
                  <a:t>)</a:t>
                </a:r>
                <a:endParaRPr lang="en-US" sz="1200" b="1" i="1">
                  <a:solidFill>
                    <a:schemeClr val="accent2"/>
                  </a:solidFill>
                </a:endParaRPr>
              </a:p>
            </p:txBody>
          </p:sp>
        </p:grpSp>
        <p:sp>
          <p:nvSpPr>
            <p:cNvPr id="123929" name="Line 132"/>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30" name="Line 133"/>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3918" name="Text Box 134"/>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23919" name="Text Box 136"/>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23920" name="Text Box 137"/>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23921" name="Text Box 138"/>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59</a:t>
            </a:r>
          </a:p>
        </p:txBody>
      </p:sp>
      <p:sp>
        <p:nvSpPr>
          <p:cNvPr id="123922" name="Text Box 139"/>
          <p:cNvSpPr txBox="1">
            <a:spLocks noChangeArrowheads="1"/>
          </p:cNvSpPr>
          <p:nvPr/>
        </p:nvSpPr>
        <p:spPr bwMode="auto">
          <a:xfrm>
            <a:off x="8651875" y="64135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11</a:t>
            </a:r>
          </a:p>
        </p:txBody>
      </p:sp>
      <p:sp>
        <p:nvSpPr>
          <p:cNvPr id="123923" name="Text Box 141"/>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3" name="Title 2"/>
          <p:cNvSpPr>
            <a:spLocks noGrp="1"/>
          </p:cNvSpPr>
          <p:nvPr>
            <p:ph type="title" idx="4294967295"/>
          </p:nvPr>
        </p:nvSpPr>
        <p:spPr>
          <a:xfrm>
            <a:off x="790575" y="295275"/>
            <a:ext cx="7142163" cy="646113"/>
          </a:xfrm>
          <a:prstGeom prst="rect">
            <a:avLst/>
          </a:prstGeom>
          <a:ln w="12700">
            <a:miter lim="800000"/>
            <a:headEnd/>
            <a:tailEnd/>
          </a:ln>
          <a:effectLst>
            <a:outerShdw blurRad="63500" dist="63500" dir="2212194" algn="ctr" rotWithShape="0">
              <a:schemeClr val="bg2">
                <a:alpha val="74998"/>
              </a:schemeClr>
            </a:outerShdw>
          </a:effectLst>
        </p:spPr>
        <p:txBody>
          <a:bodyPr wrap="none" anchor="ctr">
            <a:spAutoFit/>
          </a:bodyPr>
          <a:lstStyle/>
          <a:p>
            <a:pPr algn="ctr">
              <a:spcBef>
                <a:spcPct val="50000"/>
              </a:spcBef>
              <a:defRPr/>
            </a:pPr>
            <a:r>
              <a:rPr lang="en-US" sz="3600" b="1">
                <a:solidFill>
                  <a:srgbClr val="DCF210"/>
                </a:solidFill>
                <a:latin typeface="Radhika-PC" charset="0"/>
                <a:ea typeface="ＭＳ Ｐゴシック" charset="0"/>
                <a:cs typeface="ＭＳ Ｐゴシック" charset="0"/>
              </a:rPr>
              <a:t>ඔබගේ මනසේ නව බයිබල් ලිපිගොනුව</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21"/>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362" name="Text Box 7"/>
          <p:cNvSpPr txBox="1">
            <a:spLocks noChangeArrowheads="1"/>
          </p:cNvSpPr>
          <p:nvPr/>
        </p:nvSpPr>
        <p:spPr bwMode="auto">
          <a:xfrm>
            <a:off x="4638675" y="41386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5363" name="Text Box 9"/>
          <p:cNvSpPr txBox="1">
            <a:spLocks noChangeArrowheads="1"/>
          </p:cNvSpPr>
          <p:nvPr/>
        </p:nvSpPr>
        <p:spPr bwMode="auto">
          <a:xfrm>
            <a:off x="3908425" y="17446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5723" name="Text Box 11"/>
          <p:cNvSpPr txBox="1">
            <a:spLocks noChangeArrowheads="1"/>
          </p:cNvSpPr>
          <p:nvPr/>
        </p:nvSpPr>
        <p:spPr bwMode="auto">
          <a:xfrm>
            <a:off x="347663" y="223838"/>
            <a:ext cx="8451850" cy="627062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90000"/>
              </a:lnSpc>
              <a:defRPr/>
            </a:pPr>
            <a:r>
              <a:rPr lang="en-US" sz="1600" b="1" smtClean="0">
                <a:solidFill>
                  <a:schemeClr val="tx1"/>
                </a:solidFill>
                <a:latin typeface="Times" charset="0"/>
              </a:rPr>
              <a:t>The Bible…Basically Project was conceived, developed</a:t>
            </a:r>
            <a:br>
              <a:rPr lang="en-US" sz="1600" b="1" smtClean="0">
                <a:solidFill>
                  <a:schemeClr val="tx1"/>
                </a:solidFill>
                <a:latin typeface="Times" charset="0"/>
              </a:rPr>
            </a:br>
            <a:r>
              <a:rPr lang="en-US" sz="1600" b="1" smtClean="0">
                <a:solidFill>
                  <a:schemeClr val="tx1"/>
                </a:solidFill>
                <a:latin typeface="Times" charset="0"/>
              </a:rPr>
              <a:t> and produced by John E. Fryman, Ph.D.</a:t>
            </a:r>
          </a:p>
          <a:p>
            <a:pPr>
              <a:lnSpc>
                <a:spcPct val="90000"/>
              </a:lnSpc>
              <a:defRPr/>
            </a:pPr>
            <a:endParaRPr lang="en-US" sz="1600" b="1" smtClean="0">
              <a:solidFill>
                <a:schemeClr val="tx1"/>
              </a:solidFill>
              <a:latin typeface="Times" charset="0"/>
            </a:endParaRPr>
          </a:p>
          <a:p>
            <a:pPr>
              <a:lnSpc>
                <a:spcPct val="90000"/>
              </a:lnSpc>
              <a:defRPr/>
            </a:pPr>
            <a:r>
              <a:rPr lang="en-US" sz="1600" b="1" smtClean="0">
                <a:solidFill>
                  <a:schemeClr val="tx1"/>
                </a:solidFill>
                <a:latin typeface="Times" charset="0"/>
              </a:rPr>
              <a:t>Copyright © 2006 The Bible…Basically Ministries Intl. Inc., Ft. Worth, Texas</a:t>
            </a:r>
          </a:p>
          <a:p>
            <a:pPr>
              <a:lnSpc>
                <a:spcPct val="90000"/>
              </a:lnSpc>
              <a:defRPr/>
            </a:pPr>
            <a:endParaRPr lang="en-US" sz="1600" b="1" smtClean="0">
              <a:solidFill>
                <a:schemeClr val="tx1"/>
              </a:solidFill>
              <a:latin typeface="Times" charset="0"/>
            </a:endParaRPr>
          </a:p>
          <a:p>
            <a:pPr>
              <a:lnSpc>
                <a:spcPct val="90000"/>
              </a:lnSpc>
              <a:defRPr/>
            </a:pPr>
            <a:r>
              <a:rPr lang="en-US" sz="1600" b="1" smtClean="0">
                <a:solidFill>
                  <a:schemeClr val="tx1"/>
                </a:solidFill>
                <a:latin typeface="Times" charset="0"/>
              </a:rPr>
              <a:t>All rights reserved.  This work is protected under the copyright laws of the United States of America.  No part or section may be reproduced in any form without permission in writing from the author or copyright owner, except in the case of brief quotations embodied in critical articles or reviews.  </a:t>
            </a:r>
          </a:p>
          <a:p>
            <a:pPr>
              <a:lnSpc>
                <a:spcPct val="90000"/>
              </a:lnSpc>
              <a:defRPr/>
            </a:pPr>
            <a:endParaRPr lang="en-US" sz="1600" b="1" smtClean="0">
              <a:solidFill>
                <a:schemeClr val="tx1"/>
              </a:solidFill>
              <a:latin typeface="Times" charset="0"/>
            </a:endParaRPr>
          </a:p>
          <a:p>
            <a:pPr>
              <a:lnSpc>
                <a:spcPct val="90000"/>
              </a:lnSpc>
              <a:defRPr/>
            </a:pPr>
            <a:r>
              <a:rPr lang="en-US" sz="1600" b="1" smtClean="0">
                <a:solidFill>
                  <a:schemeClr val="tx1"/>
                </a:solidFill>
                <a:latin typeface="Times" charset="0"/>
              </a:rPr>
              <a:t>Those sections for which permission is specifically provided in the text may be reproduced locally as student need requires.</a:t>
            </a:r>
          </a:p>
          <a:p>
            <a:pPr>
              <a:lnSpc>
                <a:spcPct val="90000"/>
              </a:lnSpc>
              <a:defRPr/>
            </a:pPr>
            <a:endParaRPr lang="en-US" sz="1600" b="1" smtClean="0">
              <a:solidFill>
                <a:schemeClr val="tx1"/>
              </a:solidFill>
              <a:latin typeface="Times" charset="0"/>
            </a:endParaRPr>
          </a:p>
          <a:p>
            <a:pPr>
              <a:lnSpc>
                <a:spcPct val="90000"/>
              </a:lnSpc>
              <a:defRPr/>
            </a:pPr>
            <a:r>
              <a:rPr lang="en-US" sz="1600" b="1" smtClean="0">
                <a:solidFill>
                  <a:schemeClr val="tx1"/>
                </a:solidFill>
                <a:latin typeface="Times" charset="0"/>
              </a:rPr>
              <a:t>The ministry is indebted to Dr. Todd Bolen, The Master</a:t>
            </a:r>
            <a:r>
              <a:rPr lang="fr-FR" sz="1600" b="1" smtClean="0">
                <a:solidFill>
                  <a:schemeClr val="tx1"/>
                </a:solidFill>
                <a:latin typeface="Times" charset="0"/>
              </a:rPr>
              <a:t>'</a:t>
            </a:r>
            <a:r>
              <a:rPr lang="en-US" sz="1600" b="1" smtClean="0">
                <a:solidFill>
                  <a:schemeClr val="tx1"/>
                </a:solidFill>
                <a:latin typeface="Times" charset="0"/>
              </a:rPr>
              <a:t>s College, Jerusalem, Israel,  and</a:t>
            </a:r>
            <a:r>
              <a:rPr lang="en-US" sz="1600" smtClean="0">
                <a:solidFill>
                  <a:schemeClr val="tx1"/>
                </a:solidFill>
                <a:latin typeface="Times New Roman" charset="0"/>
                <a:cs typeface="Times New Roman" charset="0"/>
              </a:rPr>
              <a:t> </a:t>
            </a:r>
            <a:r>
              <a:rPr lang="en-US" sz="1600" b="1" smtClean="0">
                <a:solidFill>
                  <a:schemeClr val="tx1"/>
                </a:solidFill>
                <a:latin typeface="Times" charset="0"/>
              </a:rPr>
              <a:t>Pictorial Library of Bible Lands (BiblePlaces.com)  for permission</a:t>
            </a:r>
          </a:p>
          <a:p>
            <a:pPr>
              <a:lnSpc>
                <a:spcPct val="90000"/>
              </a:lnSpc>
              <a:defRPr/>
            </a:pPr>
            <a:r>
              <a:rPr lang="en-US" sz="1600" b="1" smtClean="0">
                <a:solidFill>
                  <a:schemeClr val="tx1"/>
                </a:solidFill>
                <a:latin typeface="Times" charset="0"/>
              </a:rPr>
              <a:t> to use extensive photo resources throughout this production.  Photography of Kadesh-Barnea is used with permission of Dr. Leen Ritmeyer, Hawthornedene, Australia.  Should the copyrighted material of others be noted without our knowledge or proper attribution, the ministry requests an immediate notice.  The specified content attribution will be properly adjusted.   Every effort was used to avoid unauthorized use of text and graphics.</a:t>
            </a:r>
          </a:p>
          <a:p>
            <a:pPr>
              <a:lnSpc>
                <a:spcPct val="90000"/>
              </a:lnSpc>
              <a:defRPr/>
            </a:pPr>
            <a:endParaRPr lang="en-US" sz="1600" b="1" smtClean="0">
              <a:solidFill>
                <a:schemeClr val="tx1"/>
              </a:solidFill>
              <a:latin typeface="Times" charset="0"/>
            </a:endParaRPr>
          </a:p>
          <a:p>
            <a:pPr>
              <a:lnSpc>
                <a:spcPct val="90000"/>
              </a:lnSpc>
              <a:defRPr/>
            </a:pPr>
            <a:r>
              <a:rPr lang="en-US" sz="1600" b="1" smtClean="0">
                <a:solidFill>
                  <a:schemeClr val="tx1"/>
                </a:solidFill>
                <a:latin typeface="Times" charset="0"/>
              </a:rPr>
              <a:t>Teachers, media operators and/or other facilitators may not alter any PowerPoint slide, animation effect, or order of presentation in any way, in any language edition, or in any computerized application from any image storage facility, transmission, digital or Internet technique except by permission of the producers.</a:t>
            </a:r>
          </a:p>
          <a:p>
            <a:pPr>
              <a:lnSpc>
                <a:spcPct val="90000"/>
              </a:lnSpc>
              <a:defRPr/>
            </a:pPr>
            <a:endParaRPr lang="en-US" sz="1600" b="1" smtClean="0">
              <a:solidFill>
                <a:schemeClr val="tx1"/>
              </a:solidFill>
              <a:latin typeface="Times" charset="0"/>
            </a:endParaRPr>
          </a:p>
          <a:p>
            <a:pPr>
              <a:lnSpc>
                <a:spcPct val="90000"/>
              </a:lnSpc>
              <a:defRPr/>
            </a:pPr>
            <a:r>
              <a:rPr lang="en-US" sz="1600" b="1" smtClean="0">
                <a:solidFill>
                  <a:schemeClr val="tx1"/>
                </a:solidFill>
                <a:latin typeface="Times" charset="0"/>
              </a:rPr>
              <a:t>Produced in the United States of America. International Rights Reserved.</a:t>
            </a:r>
          </a:p>
        </p:txBody>
      </p:sp>
      <p:sp>
        <p:nvSpPr>
          <p:cNvPr id="15365" name="Rectangle 12"/>
          <p:cNvSpPr>
            <a:spLocks noChangeArrowheads="1"/>
          </p:cNvSpPr>
          <p:nvPr/>
        </p:nvSpPr>
        <p:spPr bwMode="auto">
          <a:xfrm>
            <a:off x="2327275" y="2682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endParaRPr lang="en-US" sz="2000">
              <a:latin typeface="Comic Sans MS" charset="0"/>
            </a:endParaRPr>
          </a:p>
        </p:txBody>
      </p:sp>
      <p:sp>
        <p:nvSpPr>
          <p:cNvPr id="15366" name="Text Box 16"/>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5367" name="Text Box 19"/>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15732" name="Rectangle 20"/>
          <p:cNvSpPr>
            <a:spLocks noChangeArrowheads="1"/>
          </p:cNvSpPr>
          <p:nvPr/>
        </p:nvSpPr>
        <p:spPr bwMode="auto">
          <a:xfrm>
            <a:off x="7581900"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5369" name="Text Box 22"/>
          <p:cNvSpPr txBox="1">
            <a:spLocks noChangeArrowheads="1"/>
          </p:cNvSpPr>
          <p:nvPr/>
        </p:nvSpPr>
        <p:spPr bwMode="auto">
          <a:xfrm>
            <a:off x="8123238" y="6521450"/>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06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2"/>
          <p:cNvPicPr>
            <a:picLocks noChangeArrowheads="1"/>
          </p:cNvPicPr>
          <p:nvPr/>
        </p:nvPicPr>
        <p:blipFill>
          <a:blip r:embed="rId2">
            <a:extLst>
              <a:ext uri="{28A0092B-C50C-407E-A947-70E740481C1C}">
                <a14:useLocalDpi xmlns:a14="http://schemas.microsoft.com/office/drawing/2010/main" val="0"/>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1299" name="Rectangle 3"/>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311300" name="Rectangle 4"/>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rgbClr val="FFD34A"/>
                </a:solidFill>
                <a:latin typeface="Times" pitchFamily="8" charset="0"/>
                <a:cs typeface="+mn-cs"/>
              </a:rPr>
              <a:t>7</a:t>
            </a:r>
          </a:p>
        </p:txBody>
      </p:sp>
      <p:sp>
        <p:nvSpPr>
          <p:cNvPr id="311301" name="Line 5"/>
          <p:cNvSpPr>
            <a:spLocks noChangeShapeType="1"/>
          </p:cNvSpPr>
          <p:nvPr/>
        </p:nvSpPr>
        <p:spPr bwMode="auto">
          <a:xfrm>
            <a:off x="9255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AU">
              <a:latin typeface="Arial" pitchFamily="34" charset="0"/>
              <a:ea typeface="ＭＳ Ｐゴシック" pitchFamily="34" charset="-128"/>
              <a:cs typeface="+mn-cs"/>
            </a:endParaRPr>
          </a:p>
        </p:txBody>
      </p:sp>
      <p:sp>
        <p:nvSpPr>
          <p:cNvPr id="125957" name="Text Box 6"/>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25958"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125959" name="Text Box 8"/>
          <p:cNvSpPr txBox="1">
            <a:spLocks noChangeArrowheads="1"/>
          </p:cNvSpPr>
          <p:nvPr/>
        </p:nvSpPr>
        <p:spPr bwMode="auto">
          <a:xfrm>
            <a:off x="8085138" y="6530975"/>
            <a:ext cx="327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60</a:t>
            </a:r>
          </a:p>
        </p:txBody>
      </p:sp>
      <p:sp>
        <p:nvSpPr>
          <p:cNvPr id="125960" name="Text Box 9"/>
          <p:cNvSpPr txBox="1">
            <a:spLocks noChangeArrowheads="1"/>
          </p:cNvSpPr>
          <p:nvPr/>
        </p:nvSpPr>
        <p:spPr bwMode="auto">
          <a:xfrm>
            <a:off x="7213600" y="6270625"/>
            <a:ext cx="1314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Manuel pg. 8-14</a:t>
            </a:r>
          </a:p>
        </p:txBody>
      </p:sp>
      <p:sp>
        <p:nvSpPr>
          <p:cNvPr id="125961" name="Rectangle 10"/>
          <p:cNvSpPr>
            <a:spLocks noChangeArrowheads="1"/>
          </p:cNvSpPr>
          <p:nvPr/>
        </p:nvSpPr>
        <p:spPr bwMode="auto">
          <a:xfrm>
            <a:off x="655638" y="1641475"/>
            <a:ext cx="7759700" cy="4618038"/>
          </a:xfrm>
          <a:prstGeom prst="rect">
            <a:avLst/>
          </a:prstGeom>
          <a:solidFill>
            <a:srgbClr val="251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
        <p:nvSpPr>
          <p:cNvPr id="125962" name="TextBox 10"/>
          <p:cNvSpPr txBox="1">
            <a:spLocks noChangeArrowheads="1"/>
          </p:cNvSpPr>
          <p:nvPr/>
        </p:nvSpPr>
        <p:spPr bwMode="auto">
          <a:xfrm>
            <a:off x="3851275" y="933450"/>
            <a:ext cx="1360488" cy="646113"/>
          </a:xfrm>
          <a:prstGeom prst="rect">
            <a:avLst/>
          </a:prstGeom>
          <a:solidFill>
            <a:srgbClr val="F3774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a:solidFill>
                  <a:schemeClr val="bg1"/>
                </a:solidFill>
              </a:rPr>
              <a:t>CREATION</a:t>
            </a:r>
          </a:p>
          <a:p>
            <a:r>
              <a:rPr lang="en-US" sz="1800">
                <a:solidFill>
                  <a:schemeClr val="bg1"/>
                </a:solidFill>
              </a:rPr>
              <a:t>(</a:t>
            </a:r>
            <a:r>
              <a:rPr lang="en-US" sz="1800">
                <a:solidFill>
                  <a:schemeClr val="bg1"/>
                </a:solidFill>
                <a:latin typeface="Radhika-PC" charset="0"/>
              </a:rPr>
              <a:t>මැවීම</a:t>
            </a:r>
            <a:r>
              <a:rPr lang="en-US" sz="1800">
                <a:solidFill>
                  <a:schemeClr val="bg1"/>
                </a:solidFill>
              </a:rPr>
              <a: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p:cNvPicPr>
            <a:picLocks noChangeArrowheads="1"/>
          </p:cNvPicPr>
          <p:nvPr/>
        </p:nvPicPr>
        <p:blipFill>
          <a:blip r:embed="rId2">
            <a:extLst>
              <a:ext uri="{28A0092B-C50C-407E-A947-70E740481C1C}">
                <a14:useLocalDpi xmlns:a14="http://schemas.microsoft.com/office/drawing/2010/main" val="0"/>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2323" name="Rectangle 3"/>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312324" name="Rectangle 4"/>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rgbClr val="FFD34A"/>
                </a:solidFill>
                <a:latin typeface="Times" pitchFamily="8" charset="0"/>
                <a:cs typeface="+mn-cs"/>
              </a:rPr>
              <a:t>7</a:t>
            </a:r>
          </a:p>
        </p:txBody>
      </p:sp>
      <p:sp>
        <p:nvSpPr>
          <p:cNvPr id="312325" name="Line 5"/>
          <p:cNvSpPr>
            <a:spLocks noChangeShapeType="1"/>
          </p:cNvSpPr>
          <p:nvPr/>
        </p:nvSpPr>
        <p:spPr bwMode="auto">
          <a:xfrm>
            <a:off x="9255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AU">
              <a:latin typeface="Arial" pitchFamily="34" charset="0"/>
              <a:ea typeface="ＭＳ Ｐゴシック" pitchFamily="34" charset="-128"/>
              <a:cs typeface="+mn-cs"/>
            </a:endParaRPr>
          </a:p>
        </p:txBody>
      </p:sp>
      <p:sp>
        <p:nvSpPr>
          <p:cNvPr id="126981" name="Text Box 6"/>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26982"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126983" name="Text Box 8"/>
          <p:cNvSpPr txBox="1">
            <a:spLocks noChangeArrowheads="1"/>
          </p:cNvSpPr>
          <p:nvPr/>
        </p:nvSpPr>
        <p:spPr bwMode="auto">
          <a:xfrm>
            <a:off x="8097838" y="6530975"/>
            <a:ext cx="327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61</a:t>
            </a:r>
          </a:p>
        </p:txBody>
      </p:sp>
      <p:sp>
        <p:nvSpPr>
          <p:cNvPr id="126984" name="Text Box 9"/>
          <p:cNvSpPr txBox="1">
            <a:spLocks noChangeArrowheads="1"/>
          </p:cNvSpPr>
          <p:nvPr/>
        </p:nvSpPr>
        <p:spPr bwMode="auto">
          <a:xfrm>
            <a:off x="7213600" y="6270625"/>
            <a:ext cx="1314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Manuel pg. 8-14</a:t>
            </a:r>
          </a:p>
        </p:txBody>
      </p:sp>
      <p:sp>
        <p:nvSpPr>
          <p:cNvPr id="126985" name="Rectangle 10"/>
          <p:cNvSpPr>
            <a:spLocks noChangeArrowheads="1"/>
          </p:cNvSpPr>
          <p:nvPr/>
        </p:nvSpPr>
        <p:spPr bwMode="auto">
          <a:xfrm>
            <a:off x="641350" y="2808288"/>
            <a:ext cx="7839075" cy="3463925"/>
          </a:xfrm>
          <a:prstGeom prst="rect">
            <a:avLst/>
          </a:prstGeom>
          <a:solidFill>
            <a:srgbClr val="251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
        <p:nvSpPr>
          <p:cNvPr id="126986" name="TextBox 10"/>
          <p:cNvSpPr txBox="1">
            <a:spLocks noChangeArrowheads="1"/>
          </p:cNvSpPr>
          <p:nvPr/>
        </p:nvSpPr>
        <p:spPr bwMode="auto">
          <a:xfrm>
            <a:off x="3851275" y="933450"/>
            <a:ext cx="1360488" cy="646113"/>
          </a:xfrm>
          <a:prstGeom prst="rect">
            <a:avLst/>
          </a:prstGeom>
          <a:solidFill>
            <a:srgbClr val="F2764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a:solidFill>
                  <a:schemeClr val="bg1"/>
                </a:solidFill>
              </a:rPr>
              <a:t>CREATION</a:t>
            </a:r>
          </a:p>
          <a:p>
            <a:r>
              <a:rPr lang="en-US" sz="1800">
                <a:solidFill>
                  <a:schemeClr val="bg1"/>
                </a:solidFill>
              </a:rPr>
              <a:t>(</a:t>
            </a:r>
            <a:r>
              <a:rPr lang="en-US" sz="1800">
                <a:solidFill>
                  <a:schemeClr val="bg1"/>
                </a:solidFill>
                <a:latin typeface="Radhika-PC" charset="0"/>
              </a:rPr>
              <a:t>මැවීම</a:t>
            </a:r>
            <a:r>
              <a:rPr lang="en-US" sz="1800">
                <a:solidFill>
                  <a:schemeClr val="bg1"/>
                </a:solidFill>
              </a:rPr>
              <a:t>)</a:t>
            </a:r>
          </a:p>
        </p:txBody>
      </p:sp>
      <p:sp>
        <p:nvSpPr>
          <p:cNvPr id="126987" name="TextBox 11"/>
          <p:cNvSpPr txBox="1">
            <a:spLocks noChangeArrowheads="1"/>
          </p:cNvSpPr>
          <p:nvPr/>
        </p:nvSpPr>
        <p:spPr bwMode="auto">
          <a:xfrm>
            <a:off x="3925888" y="1931988"/>
            <a:ext cx="1100137" cy="738187"/>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400" b="1">
                <a:solidFill>
                  <a:schemeClr val="bg1"/>
                </a:solidFill>
              </a:rPr>
              <a:t> 4  PEOPLE (</a:t>
            </a:r>
            <a:r>
              <a:rPr lang="en-US" sz="1400">
                <a:solidFill>
                  <a:srgbClr val="930017"/>
                </a:solidFill>
                <a:latin typeface="Radhika-PC" charset="0"/>
              </a:rPr>
              <a:t>මිනිසුන් </a:t>
            </a:r>
            <a:r>
              <a:rPr lang="en-US" sz="1400" b="1">
                <a:solidFill>
                  <a:schemeClr val="bg1"/>
                </a:solidFill>
              </a:rPr>
              <a:t>) </a:t>
            </a:r>
            <a:endParaRPr lang="en-US" sz="1400">
              <a:solidFill>
                <a:schemeClr val="bg1"/>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1026"/>
          <p:cNvPicPr>
            <a:picLocks noChangeArrowheads="1"/>
          </p:cNvPicPr>
          <p:nvPr/>
        </p:nvPicPr>
        <p:blipFill>
          <a:blip r:embed="rId2">
            <a:extLst>
              <a:ext uri="{28A0092B-C50C-407E-A947-70E740481C1C}">
                <a14:useLocalDpi xmlns:a14="http://schemas.microsoft.com/office/drawing/2010/main" val="0"/>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3347" name="Rectangle 1027"/>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313348" name="Rectangle 1028"/>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rgbClr val="FFD34A"/>
                </a:solidFill>
                <a:latin typeface="Times" pitchFamily="8" charset="0"/>
                <a:cs typeface="+mn-cs"/>
              </a:rPr>
              <a:t>7</a:t>
            </a:r>
          </a:p>
        </p:txBody>
      </p:sp>
      <p:sp>
        <p:nvSpPr>
          <p:cNvPr id="313349" name="Line 1029"/>
          <p:cNvSpPr>
            <a:spLocks noChangeShapeType="1"/>
          </p:cNvSpPr>
          <p:nvPr/>
        </p:nvSpPr>
        <p:spPr bwMode="auto">
          <a:xfrm>
            <a:off x="9255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AU">
              <a:latin typeface="Arial" pitchFamily="34" charset="0"/>
              <a:ea typeface="ＭＳ Ｐゴシック" pitchFamily="34" charset="-128"/>
              <a:cs typeface="+mn-cs"/>
            </a:endParaRPr>
          </a:p>
        </p:txBody>
      </p:sp>
      <p:sp>
        <p:nvSpPr>
          <p:cNvPr id="128005" name="Text Box 1030"/>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28006" name="Text Box 1031"/>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128007" name="Text Box 1032"/>
          <p:cNvSpPr txBox="1">
            <a:spLocks noChangeArrowheads="1"/>
          </p:cNvSpPr>
          <p:nvPr/>
        </p:nvSpPr>
        <p:spPr bwMode="auto">
          <a:xfrm>
            <a:off x="8097838" y="6523038"/>
            <a:ext cx="327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62</a:t>
            </a:r>
          </a:p>
        </p:txBody>
      </p:sp>
      <p:sp>
        <p:nvSpPr>
          <p:cNvPr id="128008" name="Text Box 1033"/>
          <p:cNvSpPr txBox="1">
            <a:spLocks noChangeArrowheads="1"/>
          </p:cNvSpPr>
          <p:nvPr/>
        </p:nvSpPr>
        <p:spPr bwMode="auto">
          <a:xfrm>
            <a:off x="7210425" y="6270625"/>
            <a:ext cx="1314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Manuel pg. 8-14</a:t>
            </a:r>
          </a:p>
        </p:txBody>
      </p:sp>
      <p:sp>
        <p:nvSpPr>
          <p:cNvPr id="128009" name="Rectangle 1034"/>
          <p:cNvSpPr>
            <a:spLocks noChangeArrowheads="1"/>
          </p:cNvSpPr>
          <p:nvPr/>
        </p:nvSpPr>
        <p:spPr bwMode="auto">
          <a:xfrm>
            <a:off x="654050" y="4219575"/>
            <a:ext cx="7812088" cy="2079625"/>
          </a:xfrm>
          <a:prstGeom prst="rect">
            <a:avLst/>
          </a:prstGeom>
          <a:solidFill>
            <a:srgbClr val="251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
        <p:nvSpPr>
          <p:cNvPr id="128010" name="TextBox 10"/>
          <p:cNvSpPr txBox="1">
            <a:spLocks noChangeArrowheads="1"/>
          </p:cNvSpPr>
          <p:nvPr/>
        </p:nvSpPr>
        <p:spPr bwMode="auto">
          <a:xfrm>
            <a:off x="3851275" y="933450"/>
            <a:ext cx="1360488" cy="646113"/>
          </a:xfrm>
          <a:prstGeom prst="rect">
            <a:avLst/>
          </a:prstGeom>
          <a:solidFill>
            <a:srgbClr val="F2764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a:solidFill>
                  <a:schemeClr val="bg1"/>
                </a:solidFill>
              </a:rPr>
              <a:t>CREATION</a:t>
            </a:r>
          </a:p>
          <a:p>
            <a:r>
              <a:rPr lang="en-US" sz="1800">
                <a:solidFill>
                  <a:schemeClr val="bg1"/>
                </a:solidFill>
              </a:rPr>
              <a:t>(</a:t>
            </a:r>
            <a:r>
              <a:rPr lang="en-US" sz="1800">
                <a:solidFill>
                  <a:schemeClr val="bg1"/>
                </a:solidFill>
                <a:latin typeface="Radhika-PC" charset="0"/>
              </a:rPr>
              <a:t>මැවීම</a:t>
            </a:r>
            <a:r>
              <a:rPr lang="en-US" sz="1800">
                <a:solidFill>
                  <a:schemeClr val="bg1"/>
                </a:solidFill>
              </a:rPr>
              <a:t>)</a:t>
            </a:r>
          </a:p>
        </p:txBody>
      </p:sp>
      <p:sp>
        <p:nvSpPr>
          <p:cNvPr id="128011" name="TextBox 11"/>
          <p:cNvSpPr txBox="1">
            <a:spLocks noChangeArrowheads="1"/>
          </p:cNvSpPr>
          <p:nvPr/>
        </p:nvSpPr>
        <p:spPr bwMode="auto">
          <a:xfrm>
            <a:off x="3925888" y="1931988"/>
            <a:ext cx="1100137" cy="738187"/>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400" b="1">
                <a:solidFill>
                  <a:schemeClr val="bg1"/>
                </a:solidFill>
              </a:rPr>
              <a:t> 4  PEOPLE (</a:t>
            </a:r>
            <a:r>
              <a:rPr lang="en-US" sz="1400">
                <a:solidFill>
                  <a:srgbClr val="930017"/>
                </a:solidFill>
                <a:latin typeface="Radhika-PC" charset="0"/>
              </a:rPr>
              <a:t>මිනිසුන් </a:t>
            </a:r>
            <a:r>
              <a:rPr lang="en-US" sz="1400" b="1">
                <a:solidFill>
                  <a:schemeClr val="bg1"/>
                </a:solidFill>
              </a:rPr>
              <a:t>) </a:t>
            </a:r>
            <a:endParaRPr lang="en-US" sz="1400">
              <a:solidFill>
                <a:schemeClr val="bg1"/>
              </a:solidFill>
            </a:endParaRPr>
          </a:p>
        </p:txBody>
      </p:sp>
      <p:sp>
        <p:nvSpPr>
          <p:cNvPr id="65549" name="TextBox 12"/>
          <p:cNvSpPr txBox="1">
            <a:spLocks noChangeArrowheads="1"/>
          </p:cNvSpPr>
          <p:nvPr/>
        </p:nvSpPr>
        <p:spPr bwMode="auto">
          <a:xfrm>
            <a:off x="3722688" y="3213100"/>
            <a:ext cx="1487487" cy="584200"/>
          </a:xfrm>
          <a:prstGeom prst="rect">
            <a:avLst/>
          </a:prstGeom>
          <a:solidFill>
            <a:srgbClr val="FFB470"/>
          </a:solidFill>
          <a:ln w="9525">
            <a:noFill/>
            <a:miter lim="800000"/>
            <a:headEnd/>
            <a:tailEnd/>
          </a:ln>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600" smtClean="0">
                <a:solidFill>
                  <a:schemeClr val="bg1"/>
                </a:solidFill>
              </a:rPr>
              <a:t>3 SOCIETIES</a:t>
            </a:r>
          </a:p>
          <a:p>
            <a:pPr>
              <a:defRPr/>
            </a:pPr>
            <a:r>
              <a:rPr lang="en-US" sz="1600" smtClean="0">
                <a:solidFill>
                  <a:schemeClr val="bg1"/>
                </a:solidFill>
                <a:effectLst>
                  <a:outerShdw blurRad="38100" dist="38100" dir="2700000" algn="tl">
                    <a:srgbClr val="000000"/>
                  </a:outerShdw>
                </a:effectLst>
              </a:rPr>
              <a:t>(</a:t>
            </a:r>
            <a:r>
              <a:rPr lang="en-US" sz="1600" smtClean="0">
                <a:solidFill>
                  <a:srgbClr val="930017"/>
                </a:solidFill>
                <a:effectLst>
                  <a:outerShdw blurRad="38100" dist="38100" dir="2700000" algn="tl">
                    <a:srgbClr val="000000"/>
                  </a:outerShdw>
                </a:effectLst>
                <a:latin typeface="Radhika-PC" charset="0"/>
              </a:rPr>
              <a:t>සමාජ ක%මයන්</a:t>
            </a:r>
            <a:r>
              <a:rPr lang="en-US" sz="1600" smtClean="0">
                <a:solidFill>
                  <a:schemeClr val="bg1"/>
                </a:solidFill>
                <a:effectLst>
                  <a:outerShdw blurRad="38100" dist="38100" dir="2700000" algn="tl">
                    <a:srgbClr val="000000"/>
                  </a:outerShdw>
                </a:effectLst>
              </a:rPr>
              <a:t>)</a:t>
            </a:r>
            <a:endParaRPr lang="en-US" sz="1600" smtClean="0">
              <a:solidFill>
                <a:schemeClr val="bg1"/>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p:cNvPicPr>
            <a:picLocks noChangeArrowheads="1"/>
          </p:cNvPicPr>
          <p:nvPr/>
        </p:nvPicPr>
        <p:blipFill>
          <a:blip r:embed="rId2">
            <a:extLst>
              <a:ext uri="{28A0092B-C50C-407E-A947-70E740481C1C}">
                <a14:useLocalDpi xmlns:a14="http://schemas.microsoft.com/office/drawing/2010/main" val="0"/>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4371" name="Rectangle 3"/>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314372" name="Rectangle 4"/>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rgbClr val="FFD34A"/>
                </a:solidFill>
                <a:latin typeface="Times" pitchFamily="8" charset="0"/>
                <a:cs typeface="+mn-cs"/>
              </a:rPr>
              <a:t>7</a:t>
            </a:r>
          </a:p>
        </p:txBody>
      </p:sp>
      <p:sp>
        <p:nvSpPr>
          <p:cNvPr id="314373" name="Line 5"/>
          <p:cNvSpPr>
            <a:spLocks noChangeShapeType="1"/>
          </p:cNvSpPr>
          <p:nvPr/>
        </p:nvSpPr>
        <p:spPr bwMode="auto">
          <a:xfrm>
            <a:off x="9128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AU">
              <a:latin typeface="Arial" pitchFamily="34" charset="0"/>
              <a:ea typeface="ＭＳ Ｐゴシック" pitchFamily="34" charset="-128"/>
              <a:cs typeface="+mn-cs"/>
            </a:endParaRPr>
          </a:p>
        </p:txBody>
      </p:sp>
      <p:sp>
        <p:nvSpPr>
          <p:cNvPr id="129029" name="Text Box 6"/>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29030"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129031" name="Text Box 8"/>
          <p:cNvSpPr txBox="1">
            <a:spLocks noChangeArrowheads="1"/>
          </p:cNvSpPr>
          <p:nvPr/>
        </p:nvSpPr>
        <p:spPr bwMode="auto">
          <a:xfrm>
            <a:off x="8097838" y="6530975"/>
            <a:ext cx="327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63</a:t>
            </a:r>
          </a:p>
        </p:txBody>
      </p:sp>
      <p:sp>
        <p:nvSpPr>
          <p:cNvPr id="129032" name="Text Box 9"/>
          <p:cNvSpPr txBox="1">
            <a:spLocks noChangeArrowheads="1"/>
          </p:cNvSpPr>
          <p:nvPr/>
        </p:nvSpPr>
        <p:spPr bwMode="auto">
          <a:xfrm>
            <a:off x="7210425" y="6270625"/>
            <a:ext cx="1314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Manuel pg. 8-14</a:t>
            </a:r>
          </a:p>
        </p:txBody>
      </p:sp>
      <p:sp>
        <p:nvSpPr>
          <p:cNvPr id="129033" name="TextBox 9"/>
          <p:cNvSpPr txBox="1">
            <a:spLocks noChangeArrowheads="1"/>
          </p:cNvSpPr>
          <p:nvPr/>
        </p:nvSpPr>
        <p:spPr bwMode="auto">
          <a:xfrm>
            <a:off x="3851275" y="933450"/>
            <a:ext cx="1360488" cy="646113"/>
          </a:xfrm>
          <a:prstGeom prst="rect">
            <a:avLst/>
          </a:prstGeom>
          <a:solidFill>
            <a:srgbClr val="F2764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a:solidFill>
                  <a:schemeClr val="bg1"/>
                </a:solidFill>
              </a:rPr>
              <a:t>CREATION</a:t>
            </a:r>
          </a:p>
          <a:p>
            <a:r>
              <a:rPr lang="en-US" sz="1800">
                <a:solidFill>
                  <a:schemeClr val="bg1"/>
                </a:solidFill>
              </a:rPr>
              <a:t>(</a:t>
            </a:r>
            <a:r>
              <a:rPr lang="en-US" sz="1800">
                <a:solidFill>
                  <a:schemeClr val="bg1"/>
                </a:solidFill>
                <a:latin typeface="Radhika-PC" charset="0"/>
              </a:rPr>
              <a:t>මැවීම</a:t>
            </a:r>
            <a:r>
              <a:rPr lang="en-US" sz="1800">
                <a:solidFill>
                  <a:schemeClr val="bg1"/>
                </a:solidFill>
              </a:rPr>
              <a:t>)</a:t>
            </a:r>
          </a:p>
        </p:txBody>
      </p:sp>
      <p:sp>
        <p:nvSpPr>
          <p:cNvPr id="129034" name="TextBox 10"/>
          <p:cNvSpPr txBox="1">
            <a:spLocks noChangeArrowheads="1"/>
          </p:cNvSpPr>
          <p:nvPr/>
        </p:nvSpPr>
        <p:spPr bwMode="auto">
          <a:xfrm>
            <a:off x="3925888" y="1931988"/>
            <a:ext cx="1100137" cy="738187"/>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400" b="1">
                <a:solidFill>
                  <a:schemeClr val="bg1"/>
                </a:solidFill>
              </a:rPr>
              <a:t> 4  PEOPLE (</a:t>
            </a:r>
            <a:r>
              <a:rPr lang="en-US" sz="1400">
                <a:solidFill>
                  <a:srgbClr val="930017"/>
                </a:solidFill>
                <a:latin typeface="Radhika-PC" charset="0"/>
              </a:rPr>
              <a:t>මිනිසුන් </a:t>
            </a:r>
            <a:r>
              <a:rPr lang="en-US" sz="1400" b="1">
                <a:solidFill>
                  <a:schemeClr val="bg1"/>
                </a:solidFill>
              </a:rPr>
              <a:t>) </a:t>
            </a:r>
            <a:endParaRPr lang="en-US" sz="1400">
              <a:solidFill>
                <a:schemeClr val="bg1"/>
              </a:solidFill>
            </a:endParaRPr>
          </a:p>
        </p:txBody>
      </p:sp>
      <p:sp>
        <p:nvSpPr>
          <p:cNvPr id="66572" name="TextBox 11"/>
          <p:cNvSpPr txBox="1">
            <a:spLocks noChangeArrowheads="1"/>
          </p:cNvSpPr>
          <p:nvPr/>
        </p:nvSpPr>
        <p:spPr bwMode="auto">
          <a:xfrm>
            <a:off x="3689350" y="3213100"/>
            <a:ext cx="1520825" cy="830263"/>
          </a:xfrm>
          <a:prstGeom prst="rect">
            <a:avLst/>
          </a:prstGeom>
          <a:solidFill>
            <a:srgbClr val="FFB470"/>
          </a:solidFill>
          <a:ln w="9525">
            <a:noFill/>
            <a:miter lim="800000"/>
            <a:headEnd/>
            <a:tailEnd/>
          </a:ln>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600" dirty="0" smtClean="0">
                <a:solidFill>
                  <a:schemeClr val="bg1"/>
                </a:solidFill>
              </a:rPr>
              <a:t>3 SOCIETIES</a:t>
            </a:r>
          </a:p>
          <a:p>
            <a:pPr>
              <a:defRPr/>
            </a:pPr>
            <a:r>
              <a:rPr lang="en-US" sz="1600" dirty="0" smtClean="0">
                <a:solidFill>
                  <a:schemeClr val="bg1"/>
                </a:solidFill>
                <a:effectLst>
                  <a:outerShdw blurRad="38100" dist="38100" dir="2700000" algn="tl">
                    <a:srgbClr val="000000"/>
                  </a:outerShdw>
                </a:effectLst>
              </a:rPr>
              <a:t>(</a:t>
            </a:r>
            <a:r>
              <a:rPr lang="en-US" sz="1600" dirty="0" err="1" smtClean="0">
                <a:solidFill>
                  <a:srgbClr val="930017"/>
                </a:solidFill>
                <a:effectLst>
                  <a:outerShdw blurRad="38100" dist="38100" dir="2700000" algn="tl">
                    <a:srgbClr val="000000"/>
                  </a:outerShdw>
                </a:effectLst>
                <a:latin typeface="Radhika-PC" charset="0"/>
              </a:rPr>
              <a:t>සමාජ</a:t>
            </a:r>
            <a:r>
              <a:rPr lang="en-US" sz="1600" dirty="0" smtClean="0">
                <a:solidFill>
                  <a:srgbClr val="930017"/>
                </a:solidFill>
                <a:effectLst>
                  <a:outerShdw blurRad="38100" dist="38100" dir="2700000" algn="tl">
                    <a:srgbClr val="000000"/>
                  </a:outerShdw>
                </a:effectLst>
                <a:latin typeface="Radhika-PC" charset="0"/>
              </a:rPr>
              <a:t> </a:t>
            </a:r>
            <a:r>
              <a:rPr lang="en-US" sz="1600" dirty="0" err="1" smtClean="0">
                <a:solidFill>
                  <a:srgbClr val="930017"/>
                </a:solidFill>
                <a:effectLst>
                  <a:outerShdw blurRad="38100" dist="38100" dir="2700000" algn="tl">
                    <a:srgbClr val="000000"/>
                  </a:outerShdw>
                </a:effectLst>
                <a:latin typeface="Radhika-PC" charset="0"/>
              </a:rPr>
              <a:t>ක%මයන්</a:t>
            </a:r>
            <a:r>
              <a:rPr lang="en-US" sz="1600" dirty="0" smtClean="0">
                <a:solidFill>
                  <a:schemeClr val="bg1"/>
                </a:solidFill>
                <a:effectLst>
                  <a:outerShdw blurRad="38100" dist="38100" dir="2700000" algn="tl">
                    <a:srgbClr val="000000"/>
                  </a:outerShdw>
                </a:effectLst>
              </a:rPr>
              <a:t>)</a:t>
            </a:r>
            <a:endParaRPr lang="en-US" sz="1600" dirty="0" smtClean="0">
              <a:solidFill>
                <a:schemeClr val="bg1"/>
              </a:solidFill>
            </a:endParaRPr>
          </a:p>
        </p:txBody>
      </p:sp>
      <p:sp>
        <p:nvSpPr>
          <p:cNvPr id="129036" name="TextBox 12"/>
          <p:cNvSpPr txBox="1">
            <a:spLocks noChangeArrowheads="1"/>
          </p:cNvSpPr>
          <p:nvPr/>
        </p:nvSpPr>
        <p:spPr bwMode="auto">
          <a:xfrm>
            <a:off x="2390775" y="4548188"/>
            <a:ext cx="1676400" cy="923925"/>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b="1" i="1">
                <a:solidFill>
                  <a:schemeClr val="bg1"/>
                </a:solidFill>
              </a:rPr>
              <a:t>SILENCE </a:t>
            </a:r>
            <a:r>
              <a:rPr lang="en-US" sz="1800" b="1">
                <a:solidFill>
                  <a:schemeClr val="bg1"/>
                </a:solidFill>
              </a:rPr>
              <a:t>(</a:t>
            </a:r>
            <a:r>
              <a:rPr lang="en-US" sz="1800">
                <a:solidFill>
                  <a:srgbClr val="930017"/>
                </a:solidFill>
                <a:latin typeface="Radhika-PC" charset="0"/>
              </a:rPr>
              <a:t>නිහඩකාලය</a:t>
            </a:r>
            <a:r>
              <a:rPr lang="en-US" sz="1800" b="1">
                <a:solidFill>
                  <a:schemeClr val="bg1"/>
                </a:solidFill>
              </a:rPr>
              <a:t>) </a:t>
            </a:r>
            <a:endParaRPr lang="en-US" sz="1800" b="1" i="1">
              <a:solidFill>
                <a:schemeClr val="bg1"/>
              </a:solidFill>
            </a:endParaRPr>
          </a:p>
        </p:txBody>
      </p:sp>
      <p:sp>
        <p:nvSpPr>
          <p:cNvPr id="129037" name="TextBox 13"/>
          <p:cNvSpPr txBox="1">
            <a:spLocks noChangeArrowheads="1"/>
          </p:cNvSpPr>
          <p:nvPr/>
        </p:nvSpPr>
        <p:spPr bwMode="auto">
          <a:xfrm>
            <a:off x="4351338" y="4581525"/>
            <a:ext cx="2160587" cy="923925"/>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b="1" i="1">
                <a:solidFill>
                  <a:schemeClr val="bg1"/>
                </a:solidFill>
              </a:rPr>
              <a:t>JESUS </a:t>
            </a:r>
            <a:r>
              <a:rPr lang="en-US" sz="1800" b="1">
                <a:solidFill>
                  <a:schemeClr val="bg1"/>
                </a:solidFill>
              </a:rPr>
              <a:t>(</a:t>
            </a:r>
            <a:r>
              <a:rPr lang="en-US" sz="1800">
                <a:solidFill>
                  <a:schemeClr val="bg1"/>
                </a:solidFill>
                <a:latin typeface="Radhika-PC" charset="0"/>
              </a:rPr>
              <a:t>යේසුස්වහන්සේa</a:t>
            </a:r>
            <a:r>
              <a:rPr lang="en-US" sz="1800" b="1">
                <a:solidFill>
                  <a:schemeClr val="bg1"/>
                </a:solidFill>
              </a:rPr>
              <a:t>)</a:t>
            </a:r>
            <a:endParaRPr lang="en-US" sz="1800" b="1" i="1">
              <a:solidFill>
                <a:schemeClr val="bg1"/>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3"/>
          <p:cNvSpPr>
            <a:spLocks noChangeArrowheads="1"/>
          </p:cNvSpPr>
          <p:nvPr/>
        </p:nvSpPr>
        <p:spPr bwMode="auto">
          <a:xfrm>
            <a:off x="1549400" y="901700"/>
            <a:ext cx="6483350" cy="4978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00"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55301" name="Line 5"/>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0052"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0053" name="Text Box 11"/>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30054" name="Text Box 12"/>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64</a:t>
            </a:r>
          </a:p>
        </p:txBody>
      </p:sp>
      <p:sp>
        <p:nvSpPr>
          <p:cNvPr id="130055" name="Text Box 14"/>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pic>
        <p:nvPicPr>
          <p:cNvPr id="13005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952500"/>
            <a:ext cx="6402388" cy="4897438"/>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5314" name="WordArt 18"/>
          <p:cNvSpPr>
            <a:spLocks noChangeArrowheads="1" noChangeShapeType="1" noTextEdit="1"/>
          </p:cNvSpPr>
          <p:nvPr/>
        </p:nvSpPr>
        <p:spPr bwMode="auto">
          <a:xfrm>
            <a:off x="366713" y="4164013"/>
            <a:ext cx="8393112" cy="2482850"/>
          </a:xfrm>
          <a:prstGeom prst="rect">
            <a:avLst/>
          </a:prstGeom>
        </p:spPr>
        <p:txBody>
          <a:bodyPr wrap="none" fromWordArt="1">
            <a:prstTxWarp prst="textSlantUp">
              <a:avLst>
                <a:gd name="adj" fmla="val 32056"/>
              </a:avLst>
            </a:prstTxWarp>
          </a:bodyPr>
          <a:lstStyle/>
          <a:p>
            <a:pPr>
              <a:defRPr/>
            </a:pPr>
            <a:r>
              <a:rPr lang="si-LK" sz="3600" kern="10" spc="100" dirty="0">
                <a:ln w="9525">
                  <a:solidFill>
                    <a:srgbClr val="CC99FF"/>
                  </a:solidFill>
                  <a:round/>
                  <a:headEnd/>
                  <a:tailEnd/>
                </a:ln>
                <a:solidFill>
                  <a:srgbClr val="F06157"/>
                </a:solidFill>
                <a:effectLst>
                  <a:glow rad="165100">
                    <a:schemeClr val="accent4">
                      <a:lumMod val="10000"/>
                    </a:schemeClr>
                  </a:glow>
                </a:effectLst>
                <a:latin typeface="Radhika-PC" pitchFamily="2" charset="0"/>
                <a:ea typeface="Impact"/>
                <a:cs typeface="Impact"/>
              </a:rPr>
              <a:t>ලෝකය සැබවින්ම වෙනස් වී ඇත.</a:t>
            </a:r>
            <a:endParaRPr lang="si-LK" sz="3600" kern="10" spc="100" dirty="0" err="1">
              <a:ln w="9525">
                <a:solidFill>
                  <a:srgbClr val="CC99FF"/>
                </a:solidFill>
                <a:round/>
                <a:headEnd/>
                <a:tailEnd/>
              </a:ln>
              <a:solidFill>
                <a:srgbClr val="F06157"/>
              </a:solidFill>
              <a:effectLst>
                <a:glow rad="165100">
                  <a:schemeClr val="accent4">
                    <a:lumMod val="10000"/>
                  </a:schemeClr>
                </a:glow>
              </a:effectLst>
              <a:latin typeface="Radhika-PC" pitchFamily="2" charset="0"/>
              <a:ea typeface="Impact"/>
              <a:cs typeface="Impact"/>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55314"/>
                                        </p:tgtEl>
                                        <p:attrNameLst>
                                          <p:attrName>style.visibility</p:attrName>
                                        </p:attrNameLst>
                                      </p:cBhvr>
                                      <p:to>
                                        <p:strVal val="visible"/>
                                      </p:to>
                                    </p:set>
                                    <p:animEffect transition="in" filter="wipe(left)">
                                      <p:cBhvr>
                                        <p:cTn id="7" dur="500"/>
                                        <p:tgtEl>
                                          <p:spTgt spid="55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097" name="Group 305"/>
          <p:cNvGrpSpPr>
            <a:grpSpLocks/>
          </p:cNvGrpSpPr>
          <p:nvPr/>
        </p:nvGrpSpPr>
        <p:grpSpPr bwMode="auto">
          <a:xfrm>
            <a:off x="2773363" y="1468438"/>
            <a:ext cx="4448175" cy="3598862"/>
            <a:chOff x="235" y="1788"/>
            <a:chExt cx="2803" cy="2267"/>
          </a:xfrm>
        </p:grpSpPr>
        <p:sp>
          <p:nvSpPr>
            <p:cNvPr id="132175" name="Rectangle 306"/>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627" name="Rectangle 307"/>
            <p:cNvSpPr>
              <a:spLocks noChangeArrowheads="1"/>
            </p:cNvSpPr>
            <p:nvPr/>
          </p:nvSpPr>
          <p:spPr bwMode="auto">
            <a:xfrm>
              <a:off x="369" y="1822"/>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32177" name="Rectangle 308"/>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2178" name="AutoShape 309"/>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79" name="Rectangle 310"/>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631" name="Rectangle 311"/>
            <p:cNvSpPr>
              <a:spLocks noChangeArrowheads="1"/>
            </p:cNvSpPr>
            <p:nvPr/>
          </p:nvSpPr>
          <p:spPr bwMode="auto">
            <a:xfrm>
              <a:off x="235" y="1790"/>
              <a:ext cx="832"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CREATION</a:t>
              </a:r>
              <a:endParaRPr lang="en-US" sz="2800" b="1">
                <a:effectLst>
                  <a:outerShdw blurRad="38100" dist="38100" dir="2700000" algn="tl">
                    <a:srgbClr val="000000"/>
                  </a:outerShdw>
                </a:effectLst>
                <a:latin typeface="Helvetica" charset="0"/>
              </a:endParaRPr>
            </a:p>
          </p:txBody>
        </p:sp>
        <p:sp>
          <p:nvSpPr>
            <p:cNvPr id="132181" name="Line 312"/>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82" name="Line 313"/>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83" name="Rectangle 314"/>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635" name="Rectangle 315"/>
            <p:cNvSpPr>
              <a:spLocks noChangeArrowheads="1"/>
            </p:cNvSpPr>
            <p:nvPr/>
          </p:nvSpPr>
          <p:spPr bwMode="auto">
            <a:xfrm>
              <a:off x="512" y="1997"/>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32185" name="Rectangle 316"/>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86" name="AutoShape 317"/>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2187" name="Rectangle 318"/>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639" name="Rectangle 319"/>
            <p:cNvSpPr>
              <a:spLocks noChangeArrowheads="1"/>
            </p:cNvSpPr>
            <p:nvPr/>
          </p:nvSpPr>
          <p:spPr bwMode="auto">
            <a:xfrm>
              <a:off x="376" y="1957"/>
              <a:ext cx="82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ABRAHAM</a:t>
              </a:r>
              <a:endParaRPr lang="en-US" sz="2800" b="1">
                <a:effectLst>
                  <a:outerShdw blurRad="38100" dist="38100" dir="2700000" algn="tl">
                    <a:srgbClr val="000000"/>
                  </a:outerShdw>
                </a:effectLst>
                <a:latin typeface="Helvetica" charset="0"/>
              </a:endParaRPr>
            </a:p>
          </p:txBody>
        </p:sp>
        <p:sp>
          <p:nvSpPr>
            <p:cNvPr id="132189" name="Line 320"/>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90" name="Line 321"/>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91" name="Rectangle 322"/>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643" name="Rectangle 323"/>
            <p:cNvSpPr>
              <a:spLocks noChangeArrowheads="1"/>
            </p:cNvSpPr>
            <p:nvPr/>
          </p:nvSpPr>
          <p:spPr bwMode="auto">
            <a:xfrm>
              <a:off x="655" y="2158"/>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32193" name="Rectangle 324"/>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2194" name="AutoShape 325"/>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95" name="Rectangle 326"/>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647" name="Rectangle 327"/>
            <p:cNvSpPr>
              <a:spLocks noChangeArrowheads="1"/>
            </p:cNvSpPr>
            <p:nvPr/>
          </p:nvSpPr>
          <p:spPr bwMode="auto">
            <a:xfrm>
              <a:off x="572" y="2126"/>
              <a:ext cx="70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JOSEPH</a:t>
              </a:r>
              <a:endParaRPr lang="en-US" sz="2800" b="1">
                <a:effectLst>
                  <a:outerShdw blurRad="38100" dist="38100" dir="2700000" algn="tl">
                    <a:srgbClr val="000000"/>
                  </a:outerShdw>
                </a:effectLst>
                <a:latin typeface="Helvetica" charset="0"/>
              </a:endParaRPr>
            </a:p>
          </p:txBody>
        </p:sp>
        <p:sp>
          <p:nvSpPr>
            <p:cNvPr id="132197" name="Line 328"/>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98" name="Line 329"/>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99" name="Rectangle 330"/>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200" name="AutoShape 331"/>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201" name="Rectangle 332"/>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653" name="Rectangle 333"/>
            <p:cNvSpPr>
              <a:spLocks noChangeArrowheads="1"/>
            </p:cNvSpPr>
            <p:nvPr/>
          </p:nvSpPr>
          <p:spPr bwMode="auto">
            <a:xfrm>
              <a:off x="787" y="2287"/>
              <a:ext cx="64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MOSES</a:t>
              </a:r>
              <a:endParaRPr lang="en-US" sz="2800" b="1">
                <a:effectLst>
                  <a:outerShdw blurRad="38100" dist="38100" dir="2700000" algn="tl">
                    <a:srgbClr val="000000"/>
                  </a:outerShdw>
                </a:effectLst>
                <a:latin typeface="Helvetica" charset="0"/>
              </a:endParaRPr>
            </a:p>
          </p:txBody>
        </p:sp>
        <p:sp>
          <p:nvSpPr>
            <p:cNvPr id="132203" name="Line 334"/>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04" name="Line 335"/>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05" name="Rectangle 336"/>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206" name="AutoShape 337"/>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207" name="Rectangle 338"/>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659" name="Rectangle 339"/>
            <p:cNvSpPr>
              <a:spLocks noChangeArrowheads="1"/>
            </p:cNvSpPr>
            <p:nvPr/>
          </p:nvSpPr>
          <p:spPr bwMode="auto">
            <a:xfrm>
              <a:off x="877" y="2462"/>
              <a:ext cx="72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JOSHUA</a:t>
              </a:r>
              <a:endParaRPr lang="en-US" sz="2800" b="1">
                <a:effectLst>
                  <a:outerShdw blurRad="38100" dist="38100" dir="2700000" algn="tl">
                    <a:srgbClr val="000000"/>
                  </a:outerShdw>
                </a:effectLst>
                <a:latin typeface="Helvetica" charset="0"/>
              </a:endParaRPr>
            </a:p>
          </p:txBody>
        </p:sp>
        <p:sp>
          <p:nvSpPr>
            <p:cNvPr id="132209" name="Line 340"/>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10" name="Rectangle 341"/>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211" name="AutoShape 342"/>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32212" name="Rectangle 343"/>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664" name="Rectangle 344"/>
            <p:cNvSpPr>
              <a:spLocks noChangeArrowheads="1"/>
            </p:cNvSpPr>
            <p:nvPr/>
          </p:nvSpPr>
          <p:spPr bwMode="auto">
            <a:xfrm>
              <a:off x="956" y="2624"/>
              <a:ext cx="791"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ANARCHY</a:t>
              </a:r>
              <a:endParaRPr lang="en-US" sz="2800" b="1">
                <a:effectLst>
                  <a:outerShdw blurRad="38100" dist="38100" dir="2700000" algn="tl">
                    <a:srgbClr val="000000"/>
                  </a:outerShdw>
                </a:effectLst>
                <a:latin typeface="Helvetica" charset="0"/>
              </a:endParaRPr>
            </a:p>
          </p:txBody>
        </p:sp>
        <p:sp>
          <p:nvSpPr>
            <p:cNvPr id="132214" name="Line 345"/>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15" name="Rectangle 346"/>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32216" name="AutoShape 347"/>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217" name="Rectangle 348"/>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669" name="Rectangle 349"/>
            <p:cNvSpPr>
              <a:spLocks noChangeArrowheads="1"/>
            </p:cNvSpPr>
            <p:nvPr/>
          </p:nvSpPr>
          <p:spPr bwMode="auto">
            <a:xfrm>
              <a:off x="1129" y="2807"/>
              <a:ext cx="759"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ROYALTY</a:t>
              </a:r>
              <a:endParaRPr lang="en-US" sz="2800" b="1">
                <a:effectLst>
                  <a:outerShdw blurRad="38100" dist="38100" dir="2700000" algn="tl">
                    <a:srgbClr val="000000"/>
                  </a:outerShdw>
                </a:effectLst>
                <a:latin typeface="Helvetica" charset="0"/>
              </a:endParaRPr>
            </a:p>
          </p:txBody>
        </p:sp>
        <p:sp>
          <p:nvSpPr>
            <p:cNvPr id="132219" name="Line 350"/>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20" name="Rectangle 351"/>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221" name="AutoShape 352"/>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2222" name="Rectangle 353"/>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674" name="Rectangle 354"/>
            <p:cNvSpPr>
              <a:spLocks noChangeArrowheads="1"/>
            </p:cNvSpPr>
            <p:nvPr/>
          </p:nvSpPr>
          <p:spPr bwMode="auto">
            <a:xfrm>
              <a:off x="1223" y="2982"/>
              <a:ext cx="823"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CAPTIVITY</a:t>
              </a:r>
              <a:endParaRPr lang="en-US" sz="2800" b="1">
                <a:effectLst>
                  <a:outerShdw blurRad="38100" dist="38100" dir="2700000" algn="tl">
                    <a:srgbClr val="000000"/>
                  </a:outerShdw>
                </a:effectLst>
                <a:latin typeface="Helvetica" charset="0"/>
              </a:endParaRPr>
            </a:p>
          </p:txBody>
        </p:sp>
        <p:sp>
          <p:nvSpPr>
            <p:cNvPr id="132224" name="Line 355"/>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25" name="Line 356"/>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26" name="Rectangle 357"/>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132227" name="AutoShape 358"/>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228" name="Rectangle 359"/>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680" name="Rectangle 360"/>
            <p:cNvSpPr>
              <a:spLocks noChangeArrowheads="1"/>
            </p:cNvSpPr>
            <p:nvPr/>
          </p:nvSpPr>
          <p:spPr bwMode="auto">
            <a:xfrm>
              <a:off x="1460" y="3168"/>
              <a:ext cx="695"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SILENCE</a:t>
              </a:r>
              <a:endParaRPr lang="en-US" sz="2800" b="1">
                <a:effectLst>
                  <a:outerShdw blurRad="38100" dist="38100" dir="2700000" algn="tl">
                    <a:srgbClr val="000000"/>
                  </a:outerShdw>
                </a:effectLst>
                <a:latin typeface="Helvetica" charset="0"/>
              </a:endParaRPr>
            </a:p>
          </p:txBody>
        </p:sp>
        <p:sp>
          <p:nvSpPr>
            <p:cNvPr id="132230" name="Line 361"/>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31" name="Line 362"/>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32" name="Rectangle 363"/>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132233" name="AutoShape 364"/>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234" name="Rectangle 365"/>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32235" name="Group 366"/>
            <p:cNvGrpSpPr>
              <a:grpSpLocks/>
            </p:cNvGrpSpPr>
            <p:nvPr/>
          </p:nvGrpSpPr>
          <p:grpSpPr bwMode="auto">
            <a:xfrm>
              <a:off x="1687" y="3356"/>
              <a:ext cx="761" cy="280"/>
              <a:chOff x="2997" y="3101"/>
              <a:chExt cx="761" cy="280"/>
            </a:xfrm>
          </p:grpSpPr>
          <p:sp>
            <p:nvSpPr>
              <p:cNvPr id="56687" name="Rectangle 367"/>
              <p:cNvSpPr>
                <a:spLocks noChangeArrowheads="1"/>
              </p:cNvSpPr>
              <p:nvPr/>
            </p:nvSpPr>
            <p:spPr bwMode="auto">
              <a:xfrm>
                <a:off x="3063" y="3112"/>
                <a:ext cx="187" cy="269"/>
              </a:xfrm>
              <a:prstGeom prst="rect">
                <a:avLst/>
              </a:prstGeom>
              <a:noFill/>
              <a:ln w="9525">
                <a:noFill/>
                <a:miter lim="800000"/>
                <a:headEnd/>
                <a:tailEnd/>
              </a:ln>
            </p:spPr>
            <p:txBody>
              <a:bodyPr wrap="none" lIns="0" tIns="0" rIns="0" bIns="0">
                <a:spAutoFit/>
              </a:bodyPr>
              <a:lstStyle/>
              <a:p>
                <a:pPr>
                  <a:defRPr/>
                </a:pPr>
                <a:r>
                  <a:rPr lang="en-US" sz="2800" b="1">
                    <a:solidFill>
                      <a:schemeClr val="accent1"/>
                    </a:solidFill>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56688" name="Rectangle 368"/>
              <p:cNvSpPr>
                <a:spLocks noChangeArrowheads="1"/>
              </p:cNvSpPr>
              <p:nvPr/>
            </p:nvSpPr>
            <p:spPr bwMode="auto">
              <a:xfrm>
                <a:off x="2997" y="3101"/>
                <a:ext cx="761" cy="278"/>
              </a:xfrm>
              <a:prstGeom prst="rect">
                <a:avLst/>
              </a:prstGeom>
              <a:noFill/>
              <a:ln w="9525">
                <a:noFill/>
                <a:miter lim="800000"/>
                <a:headEnd/>
                <a:tailEnd/>
              </a:ln>
            </p:spPr>
            <p:txBody>
              <a:bodyPr wrap="none" lIns="0" tIns="0" rIns="0" bIns="0">
                <a:spAutoFit/>
              </a:bodyPr>
              <a:lstStyle/>
              <a:p>
                <a:pPr>
                  <a:defRPr/>
                </a:pPr>
                <a:r>
                  <a:rPr lang="en-US" sz="2900" b="1">
                    <a:solidFill>
                      <a:schemeClr val="accent1"/>
                    </a:solidFill>
                    <a:latin typeface="Helvetica" charset="0"/>
                  </a:rPr>
                  <a:t>JESUS</a:t>
                </a:r>
                <a:endParaRPr lang="en-US" sz="4000" b="1">
                  <a:solidFill>
                    <a:schemeClr val="accent1"/>
                  </a:solidFill>
                  <a:effectLst>
                    <a:outerShdw blurRad="38100" dist="38100" dir="2700000" algn="tl">
                      <a:srgbClr val="000000"/>
                    </a:outerShdw>
                  </a:effectLst>
                  <a:latin typeface="Helvetica" charset="0"/>
                </a:endParaRPr>
              </a:p>
            </p:txBody>
          </p:sp>
        </p:grpSp>
        <p:sp>
          <p:nvSpPr>
            <p:cNvPr id="132236" name="Line 369"/>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37" name="Line 370"/>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2098" name="AutoShape 5"/>
          <p:cNvSpPr>
            <a:spLocks noChangeArrowheads="1"/>
          </p:cNvSpPr>
          <p:nvPr/>
        </p:nvSpPr>
        <p:spPr bwMode="auto">
          <a:xfrm rot="10800000">
            <a:off x="5886450" y="1143000"/>
            <a:ext cx="476250" cy="476250"/>
          </a:xfrm>
          <a:prstGeom prst="rtTriangle">
            <a:avLst/>
          </a:prstGeom>
          <a:solidFill>
            <a:srgbClr val="56565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2099" name="AutoShape 8"/>
          <p:cNvSpPr>
            <a:spLocks noChangeArrowheads="1"/>
          </p:cNvSpPr>
          <p:nvPr/>
        </p:nvSpPr>
        <p:spPr bwMode="auto">
          <a:xfrm rot="-5400000">
            <a:off x="2997200" y="1435100"/>
            <a:ext cx="273050" cy="120650"/>
          </a:xfrm>
          <a:prstGeom prst="rightArrow">
            <a:avLst>
              <a:gd name="adj1" fmla="val 50000"/>
              <a:gd name="adj2" fmla="val 113168"/>
            </a:avLst>
          </a:prstGeom>
          <a:noFill/>
          <a:ln w="12700">
            <a:solidFill>
              <a:srgbClr val="51515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32" name="Rectangle 1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56333" name="Line 13"/>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2102" name="Text Box 160"/>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2103" name="Text Box 162"/>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32104" name="Text Box 164"/>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65</a:t>
            </a:r>
          </a:p>
        </p:txBody>
      </p:sp>
      <p:grpSp>
        <p:nvGrpSpPr>
          <p:cNvPr id="132105" name="Group 437"/>
          <p:cNvGrpSpPr>
            <a:grpSpLocks/>
          </p:cNvGrpSpPr>
          <p:nvPr/>
        </p:nvGrpSpPr>
        <p:grpSpPr bwMode="auto">
          <a:xfrm>
            <a:off x="2779713" y="1458913"/>
            <a:ext cx="4448175" cy="3598862"/>
            <a:chOff x="235" y="1788"/>
            <a:chExt cx="2803" cy="2267"/>
          </a:xfrm>
        </p:grpSpPr>
        <p:sp>
          <p:nvSpPr>
            <p:cNvPr id="132110" name="Rectangle 438"/>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759" name="Rectangle 439"/>
            <p:cNvSpPr>
              <a:spLocks noChangeArrowheads="1"/>
            </p:cNvSpPr>
            <p:nvPr/>
          </p:nvSpPr>
          <p:spPr bwMode="auto">
            <a:xfrm>
              <a:off x="369" y="1822"/>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32112" name="Rectangle 440"/>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2113" name="AutoShape 441"/>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14" name="Rectangle 442"/>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763" name="Rectangle 443"/>
            <p:cNvSpPr>
              <a:spLocks noChangeArrowheads="1"/>
            </p:cNvSpPr>
            <p:nvPr/>
          </p:nvSpPr>
          <p:spPr bwMode="auto">
            <a:xfrm>
              <a:off x="235" y="1790"/>
              <a:ext cx="832" cy="173"/>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CREATION</a:t>
              </a:r>
              <a:endParaRPr lang="en-US" sz="2800" b="1" dirty="0">
                <a:effectLst>
                  <a:outerShdw blurRad="38100" dist="38100" dir="2700000" algn="tl">
                    <a:srgbClr val="000000"/>
                  </a:outerShdw>
                </a:effectLst>
                <a:latin typeface="Helvetica" charset="0"/>
              </a:endParaRPr>
            </a:p>
          </p:txBody>
        </p:sp>
        <p:sp>
          <p:nvSpPr>
            <p:cNvPr id="132116" name="Line 444"/>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17" name="Line 445"/>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18" name="Rectangle 446"/>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767" name="Rectangle 447"/>
            <p:cNvSpPr>
              <a:spLocks noChangeArrowheads="1"/>
            </p:cNvSpPr>
            <p:nvPr/>
          </p:nvSpPr>
          <p:spPr bwMode="auto">
            <a:xfrm>
              <a:off x="512" y="1997"/>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32120" name="Rectangle 448"/>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21" name="AutoShape 449"/>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2122" name="Rectangle 450"/>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771" name="Rectangle 451"/>
            <p:cNvSpPr>
              <a:spLocks noChangeArrowheads="1"/>
            </p:cNvSpPr>
            <p:nvPr/>
          </p:nvSpPr>
          <p:spPr bwMode="auto">
            <a:xfrm>
              <a:off x="376" y="1957"/>
              <a:ext cx="82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ABRAHAM</a:t>
              </a:r>
              <a:endParaRPr lang="en-US" sz="2800" b="1">
                <a:effectLst>
                  <a:outerShdw blurRad="38100" dist="38100" dir="2700000" algn="tl">
                    <a:srgbClr val="000000"/>
                  </a:outerShdw>
                </a:effectLst>
                <a:latin typeface="Helvetica" charset="0"/>
              </a:endParaRPr>
            </a:p>
          </p:txBody>
        </p:sp>
        <p:sp>
          <p:nvSpPr>
            <p:cNvPr id="132124" name="Line 452"/>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25" name="Line 453"/>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26" name="Rectangle 454"/>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775" name="Rectangle 455"/>
            <p:cNvSpPr>
              <a:spLocks noChangeArrowheads="1"/>
            </p:cNvSpPr>
            <p:nvPr/>
          </p:nvSpPr>
          <p:spPr bwMode="auto">
            <a:xfrm>
              <a:off x="655" y="2158"/>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32128" name="Rectangle 456"/>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2129" name="AutoShape 457"/>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30" name="Rectangle 458"/>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779" name="Rectangle 459"/>
            <p:cNvSpPr>
              <a:spLocks noChangeArrowheads="1"/>
            </p:cNvSpPr>
            <p:nvPr/>
          </p:nvSpPr>
          <p:spPr bwMode="auto">
            <a:xfrm>
              <a:off x="572" y="2126"/>
              <a:ext cx="70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JOSEPH</a:t>
              </a:r>
              <a:endParaRPr lang="en-US" sz="2800" b="1">
                <a:effectLst>
                  <a:outerShdw blurRad="38100" dist="38100" dir="2700000" algn="tl">
                    <a:srgbClr val="000000"/>
                  </a:outerShdw>
                </a:effectLst>
                <a:latin typeface="Helvetica" charset="0"/>
              </a:endParaRPr>
            </a:p>
          </p:txBody>
        </p:sp>
        <p:sp>
          <p:nvSpPr>
            <p:cNvPr id="132132" name="Line 460"/>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33" name="Line 461"/>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34" name="Rectangle 462"/>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35" name="AutoShape 463"/>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36" name="Rectangle 464"/>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785" name="Rectangle 465"/>
            <p:cNvSpPr>
              <a:spLocks noChangeArrowheads="1"/>
            </p:cNvSpPr>
            <p:nvPr/>
          </p:nvSpPr>
          <p:spPr bwMode="auto">
            <a:xfrm>
              <a:off x="787" y="2287"/>
              <a:ext cx="64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MOSES</a:t>
              </a:r>
              <a:endParaRPr lang="en-US" sz="2800" b="1">
                <a:effectLst>
                  <a:outerShdw blurRad="38100" dist="38100" dir="2700000" algn="tl">
                    <a:srgbClr val="000000"/>
                  </a:outerShdw>
                </a:effectLst>
                <a:latin typeface="Helvetica" charset="0"/>
              </a:endParaRPr>
            </a:p>
          </p:txBody>
        </p:sp>
        <p:sp>
          <p:nvSpPr>
            <p:cNvPr id="132138" name="Line 466"/>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39" name="Line 467"/>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40" name="Rectangle 468"/>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41" name="AutoShape 469"/>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42" name="Rectangle 470"/>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791" name="Rectangle 471"/>
            <p:cNvSpPr>
              <a:spLocks noChangeArrowheads="1"/>
            </p:cNvSpPr>
            <p:nvPr/>
          </p:nvSpPr>
          <p:spPr bwMode="auto">
            <a:xfrm>
              <a:off x="877" y="2462"/>
              <a:ext cx="72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JOSHUA</a:t>
              </a:r>
              <a:endParaRPr lang="en-US" sz="2800" b="1">
                <a:effectLst>
                  <a:outerShdw blurRad="38100" dist="38100" dir="2700000" algn="tl">
                    <a:srgbClr val="000000"/>
                  </a:outerShdw>
                </a:effectLst>
                <a:latin typeface="Helvetica" charset="0"/>
              </a:endParaRPr>
            </a:p>
          </p:txBody>
        </p:sp>
        <p:sp>
          <p:nvSpPr>
            <p:cNvPr id="132144" name="Line 472"/>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45" name="Rectangle 473"/>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46" name="AutoShape 474"/>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32147" name="Rectangle 475"/>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796" name="Rectangle 476"/>
            <p:cNvSpPr>
              <a:spLocks noChangeArrowheads="1"/>
            </p:cNvSpPr>
            <p:nvPr/>
          </p:nvSpPr>
          <p:spPr bwMode="auto">
            <a:xfrm>
              <a:off x="956" y="2624"/>
              <a:ext cx="791"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ANARCHY</a:t>
              </a:r>
              <a:endParaRPr lang="en-US" sz="2800" b="1">
                <a:effectLst>
                  <a:outerShdw blurRad="38100" dist="38100" dir="2700000" algn="tl">
                    <a:srgbClr val="000000"/>
                  </a:outerShdw>
                </a:effectLst>
                <a:latin typeface="Helvetica" charset="0"/>
              </a:endParaRPr>
            </a:p>
          </p:txBody>
        </p:sp>
        <p:sp>
          <p:nvSpPr>
            <p:cNvPr id="132149" name="Line 477"/>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50" name="Rectangle 478"/>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32151" name="AutoShape 479"/>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52" name="Rectangle 480"/>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801" name="Rectangle 481"/>
            <p:cNvSpPr>
              <a:spLocks noChangeArrowheads="1"/>
            </p:cNvSpPr>
            <p:nvPr/>
          </p:nvSpPr>
          <p:spPr bwMode="auto">
            <a:xfrm>
              <a:off x="1129" y="2807"/>
              <a:ext cx="759"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ROYALTY</a:t>
              </a:r>
              <a:endParaRPr lang="en-US" sz="2800" b="1">
                <a:effectLst>
                  <a:outerShdw blurRad="38100" dist="38100" dir="2700000" algn="tl">
                    <a:srgbClr val="000000"/>
                  </a:outerShdw>
                </a:effectLst>
                <a:latin typeface="Helvetica" charset="0"/>
              </a:endParaRPr>
            </a:p>
          </p:txBody>
        </p:sp>
        <p:sp>
          <p:nvSpPr>
            <p:cNvPr id="132154" name="Line 482"/>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55" name="Rectangle 483"/>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56" name="AutoShape 484"/>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2157" name="Rectangle 485"/>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806" name="Rectangle 486"/>
            <p:cNvSpPr>
              <a:spLocks noChangeArrowheads="1"/>
            </p:cNvSpPr>
            <p:nvPr/>
          </p:nvSpPr>
          <p:spPr bwMode="auto">
            <a:xfrm>
              <a:off x="1223" y="2982"/>
              <a:ext cx="823"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CAPTIVITY</a:t>
              </a:r>
              <a:endParaRPr lang="en-US" sz="2800" b="1">
                <a:effectLst>
                  <a:outerShdw blurRad="38100" dist="38100" dir="2700000" algn="tl">
                    <a:srgbClr val="000000"/>
                  </a:outerShdw>
                </a:effectLst>
                <a:latin typeface="Helvetica" charset="0"/>
              </a:endParaRPr>
            </a:p>
          </p:txBody>
        </p:sp>
        <p:sp>
          <p:nvSpPr>
            <p:cNvPr id="132159" name="Line 487"/>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60" name="Line 488"/>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61" name="Rectangle 489"/>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132162" name="AutoShape 490"/>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63" name="Rectangle 491"/>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812" name="Rectangle 492"/>
            <p:cNvSpPr>
              <a:spLocks noChangeArrowheads="1"/>
            </p:cNvSpPr>
            <p:nvPr/>
          </p:nvSpPr>
          <p:spPr bwMode="auto">
            <a:xfrm>
              <a:off x="1460" y="3168"/>
              <a:ext cx="695"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SILENCE</a:t>
              </a:r>
              <a:endParaRPr lang="en-US" sz="2800" b="1">
                <a:effectLst>
                  <a:outerShdw blurRad="38100" dist="38100" dir="2700000" algn="tl">
                    <a:srgbClr val="000000"/>
                  </a:outerShdw>
                </a:effectLst>
                <a:latin typeface="Helvetica" charset="0"/>
              </a:endParaRPr>
            </a:p>
          </p:txBody>
        </p:sp>
        <p:sp>
          <p:nvSpPr>
            <p:cNvPr id="132165" name="Line 493"/>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66" name="Line 494"/>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67" name="Rectangle 495"/>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132168" name="AutoShape 496"/>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69" name="Rectangle 497"/>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32170" name="Group 498"/>
            <p:cNvGrpSpPr>
              <a:grpSpLocks/>
            </p:cNvGrpSpPr>
            <p:nvPr/>
          </p:nvGrpSpPr>
          <p:grpSpPr bwMode="auto">
            <a:xfrm>
              <a:off x="1687" y="3356"/>
              <a:ext cx="761" cy="280"/>
              <a:chOff x="2997" y="3101"/>
              <a:chExt cx="761" cy="280"/>
            </a:xfrm>
          </p:grpSpPr>
          <p:sp>
            <p:nvSpPr>
              <p:cNvPr id="56819" name="Rectangle 499"/>
              <p:cNvSpPr>
                <a:spLocks noChangeArrowheads="1"/>
              </p:cNvSpPr>
              <p:nvPr/>
            </p:nvSpPr>
            <p:spPr bwMode="auto">
              <a:xfrm>
                <a:off x="3063" y="3112"/>
                <a:ext cx="187" cy="269"/>
              </a:xfrm>
              <a:prstGeom prst="rect">
                <a:avLst/>
              </a:prstGeom>
              <a:noFill/>
              <a:ln w="9525">
                <a:noFill/>
                <a:miter lim="800000"/>
                <a:headEnd/>
                <a:tailEnd/>
              </a:ln>
            </p:spPr>
            <p:txBody>
              <a:bodyPr wrap="none" lIns="0" tIns="0" rIns="0" bIns="0">
                <a:spAutoFit/>
              </a:bodyPr>
              <a:lstStyle/>
              <a:p>
                <a:pPr>
                  <a:defRPr/>
                </a:pPr>
                <a:r>
                  <a:rPr lang="en-US" sz="2800" b="1">
                    <a:solidFill>
                      <a:schemeClr val="accent1"/>
                    </a:solidFill>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56820" name="Rectangle 500"/>
              <p:cNvSpPr>
                <a:spLocks noChangeArrowheads="1"/>
              </p:cNvSpPr>
              <p:nvPr/>
            </p:nvSpPr>
            <p:spPr bwMode="auto">
              <a:xfrm>
                <a:off x="2997" y="3101"/>
                <a:ext cx="761" cy="278"/>
              </a:xfrm>
              <a:prstGeom prst="rect">
                <a:avLst/>
              </a:prstGeom>
              <a:noFill/>
              <a:ln w="9525">
                <a:noFill/>
                <a:miter lim="800000"/>
                <a:headEnd/>
                <a:tailEnd/>
              </a:ln>
            </p:spPr>
            <p:txBody>
              <a:bodyPr wrap="none" lIns="0" tIns="0" rIns="0" bIns="0">
                <a:spAutoFit/>
              </a:bodyPr>
              <a:lstStyle/>
              <a:p>
                <a:pPr>
                  <a:defRPr/>
                </a:pPr>
                <a:r>
                  <a:rPr lang="en-US" sz="2900" b="1">
                    <a:solidFill>
                      <a:schemeClr val="accent1"/>
                    </a:solidFill>
                    <a:latin typeface="Helvetica" charset="0"/>
                  </a:rPr>
                  <a:t>JESUS</a:t>
                </a:r>
                <a:endParaRPr lang="en-US" sz="4000" b="1">
                  <a:solidFill>
                    <a:schemeClr val="accent1"/>
                  </a:solidFill>
                  <a:effectLst>
                    <a:outerShdw blurRad="38100" dist="38100" dir="2700000" algn="tl">
                      <a:srgbClr val="000000"/>
                    </a:outerShdw>
                  </a:effectLst>
                  <a:latin typeface="Helvetica" charset="0"/>
                </a:endParaRPr>
              </a:p>
            </p:txBody>
          </p:sp>
        </p:grpSp>
        <p:sp>
          <p:nvSpPr>
            <p:cNvPr id="132171" name="Line 501"/>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72" name="Line 502"/>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56491" name="Picture 1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274763"/>
            <a:ext cx="252730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88" name="Picture 1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400" y="2265363"/>
            <a:ext cx="2433638"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87" name="Picture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3775" y="2619375"/>
            <a:ext cx="129063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86" name="Picture 1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3338" y="3476625"/>
            <a:ext cx="285273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5648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5648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56491"/>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56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13" y="609600"/>
            <a:ext cx="7569200" cy="554355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7349" name="Oval 5"/>
          <p:cNvSpPr>
            <a:spLocks noChangeArrowheads="1"/>
          </p:cNvSpPr>
          <p:nvPr/>
        </p:nvSpPr>
        <p:spPr bwMode="auto">
          <a:xfrm>
            <a:off x="3357563" y="2178050"/>
            <a:ext cx="1905000" cy="1203325"/>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4147" name="Text Box 6"/>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4148" name="Text Box 9"/>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34149"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66</a:t>
            </a:r>
          </a:p>
        </p:txBody>
      </p:sp>
      <p:sp>
        <p:nvSpPr>
          <p:cNvPr id="134150" name="TextBox 6"/>
          <p:cNvSpPr txBox="1">
            <a:spLocks noChangeArrowheads="1"/>
          </p:cNvSpPr>
          <p:nvPr/>
        </p:nvSpPr>
        <p:spPr bwMode="auto">
          <a:xfrm>
            <a:off x="3451225" y="2711450"/>
            <a:ext cx="1492250" cy="307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400">
                <a:solidFill>
                  <a:srgbClr val="1A0004"/>
                </a:solidFill>
                <a:latin typeface="Radhika-PC" charset="0"/>
              </a:rPr>
              <a:t>බයිබල් ලිපිගොනුව</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57349"/>
                                        </p:tgtEl>
                                        <p:attrNameLst>
                                          <p:attrName>style.visibility</p:attrName>
                                        </p:attrNameLst>
                                      </p:cBhvr>
                                      <p:to>
                                        <p:strVal val="visible"/>
                                      </p:to>
                                    </p:set>
                                    <p:anim calcmode="lin" valueType="num">
                                      <p:cBhvr>
                                        <p:cTn id="7" dur="500" fill="hold"/>
                                        <p:tgtEl>
                                          <p:spTgt spid="57349"/>
                                        </p:tgtEl>
                                        <p:attrNameLst>
                                          <p:attrName>ppt_w</p:attrName>
                                        </p:attrNameLst>
                                      </p:cBhvr>
                                      <p:tavLst>
                                        <p:tav tm="0">
                                          <p:val>
                                            <p:fltVal val="0"/>
                                          </p:val>
                                        </p:tav>
                                        <p:tav tm="100000">
                                          <p:val>
                                            <p:strVal val="#ppt_w"/>
                                          </p:val>
                                        </p:tav>
                                      </p:tavLst>
                                    </p:anim>
                                    <p:anim calcmode="lin" valueType="num">
                                      <p:cBhvr>
                                        <p:cTn id="8" dur="500" fill="hold"/>
                                        <p:tgtEl>
                                          <p:spTgt spid="57349"/>
                                        </p:tgtEl>
                                        <p:attrNameLst>
                                          <p:attrName>ppt_h</p:attrName>
                                        </p:attrNameLst>
                                      </p:cBhvr>
                                      <p:tavLst>
                                        <p:tav tm="0">
                                          <p:val>
                                            <p:fltVal val="0"/>
                                          </p:val>
                                        </p:tav>
                                        <p:tav tm="100000">
                                          <p:val>
                                            <p:strVal val="#ppt_h"/>
                                          </p:val>
                                        </p:tav>
                                      </p:tavLst>
                                    </p:anim>
                                    <p:anim calcmode="lin" valueType="num">
                                      <p:cBhvr>
                                        <p:cTn id="9" dur="500" fill="hold"/>
                                        <p:tgtEl>
                                          <p:spTgt spid="57349"/>
                                        </p:tgtEl>
                                        <p:attrNameLst>
                                          <p:attrName>ppt_x</p:attrName>
                                        </p:attrNameLst>
                                      </p:cBhvr>
                                      <p:tavLst>
                                        <p:tav tm="0">
                                          <p:val>
                                            <p:fltVal val="0.5"/>
                                          </p:val>
                                        </p:tav>
                                        <p:tav tm="100000">
                                          <p:val>
                                            <p:strVal val="#ppt_x"/>
                                          </p:val>
                                        </p:tav>
                                      </p:tavLst>
                                    </p:anim>
                                    <p:anim calcmode="lin" valueType="num">
                                      <p:cBhvr>
                                        <p:cTn id="10" dur="500" fill="hold"/>
                                        <p:tgtEl>
                                          <p:spTgt spid="573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8" y="542925"/>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Lst>
        </p:spPr>
      </p:pic>
      <p:grpSp>
        <p:nvGrpSpPr>
          <p:cNvPr id="136194" name="Group 28"/>
          <p:cNvGrpSpPr>
            <a:grpSpLocks/>
          </p:cNvGrpSpPr>
          <p:nvPr/>
        </p:nvGrpSpPr>
        <p:grpSpPr bwMode="auto">
          <a:xfrm>
            <a:off x="2165350" y="2128838"/>
            <a:ext cx="5426075" cy="1925637"/>
            <a:chOff x="2165684" y="2128105"/>
            <a:chExt cx="5426238" cy="1927273"/>
          </a:xfrm>
        </p:grpSpPr>
        <p:sp>
          <p:nvSpPr>
            <p:cNvPr id="136211" name="TextBox 23"/>
            <p:cNvSpPr txBox="1">
              <a:spLocks noChangeArrowheads="1"/>
            </p:cNvSpPr>
            <p:nvPr/>
          </p:nvSpPr>
          <p:spPr bwMode="auto">
            <a:xfrm>
              <a:off x="3247384" y="2670883"/>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යෝසෙප්</a:t>
              </a:r>
            </a:p>
          </p:txBody>
        </p:sp>
        <p:sp>
          <p:nvSpPr>
            <p:cNvPr id="136212" name="TextBox 24"/>
            <p:cNvSpPr txBox="1">
              <a:spLocks noChangeArrowheads="1"/>
            </p:cNvSpPr>
            <p:nvPr/>
          </p:nvSpPr>
          <p:spPr bwMode="auto">
            <a:xfrm>
              <a:off x="3247384" y="3224516"/>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මෝසෙස්</a:t>
              </a:r>
            </a:p>
          </p:txBody>
        </p:sp>
        <p:sp>
          <p:nvSpPr>
            <p:cNvPr id="136213" name="TextBox 25"/>
            <p:cNvSpPr txBox="1">
              <a:spLocks noChangeArrowheads="1"/>
            </p:cNvSpPr>
            <p:nvPr/>
          </p:nvSpPr>
          <p:spPr bwMode="auto">
            <a:xfrm>
              <a:off x="4320835" y="2670884"/>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රාජකීය</a:t>
              </a:r>
            </a:p>
          </p:txBody>
        </p:sp>
        <p:sp>
          <p:nvSpPr>
            <p:cNvPr id="136214" name="TextBox 26"/>
            <p:cNvSpPr txBox="1">
              <a:spLocks noChangeArrowheads="1"/>
            </p:cNvSpPr>
            <p:nvPr/>
          </p:nvSpPr>
          <p:spPr bwMode="auto">
            <a:xfrm>
              <a:off x="4320835" y="3224517"/>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විප්‍රවාස</a:t>
              </a:r>
            </a:p>
          </p:txBody>
        </p:sp>
        <p:sp>
          <p:nvSpPr>
            <p:cNvPr id="136215" name="TextBox 27"/>
            <p:cNvSpPr txBox="1">
              <a:spLocks noChangeArrowheads="1"/>
            </p:cNvSpPr>
            <p:nvPr/>
          </p:nvSpPr>
          <p:spPr bwMode="auto">
            <a:xfrm>
              <a:off x="3247384" y="3778148"/>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යොෂුවා</a:t>
              </a:r>
            </a:p>
          </p:txBody>
        </p:sp>
        <p:sp>
          <p:nvSpPr>
            <p:cNvPr id="136216" name="TextBox 18"/>
            <p:cNvSpPr txBox="1">
              <a:spLocks noChangeArrowheads="1"/>
            </p:cNvSpPr>
            <p:nvPr/>
          </p:nvSpPr>
          <p:spPr bwMode="auto">
            <a:xfrm>
              <a:off x="2165684" y="2128105"/>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මැවීම</a:t>
              </a:r>
            </a:p>
          </p:txBody>
        </p:sp>
        <p:sp>
          <p:nvSpPr>
            <p:cNvPr id="136217" name="TextBox 19"/>
            <p:cNvSpPr txBox="1">
              <a:spLocks noChangeArrowheads="1"/>
            </p:cNvSpPr>
            <p:nvPr/>
          </p:nvSpPr>
          <p:spPr bwMode="auto">
            <a:xfrm>
              <a:off x="3247384" y="2128105"/>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ආබ්‍රහම්</a:t>
              </a:r>
            </a:p>
          </p:txBody>
        </p:sp>
        <p:sp>
          <p:nvSpPr>
            <p:cNvPr id="136218" name="TextBox 20"/>
            <p:cNvSpPr txBox="1">
              <a:spLocks noChangeArrowheads="1"/>
            </p:cNvSpPr>
            <p:nvPr/>
          </p:nvSpPr>
          <p:spPr bwMode="auto">
            <a:xfrm>
              <a:off x="4320835" y="2128106"/>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අරාජික</a:t>
              </a:r>
            </a:p>
          </p:txBody>
        </p:sp>
        <p:sp>
          <p:nvSpPr>
            <p:cNvPr id="136219" name="TextBox 21"/>
            <p:cNvSpPr txBox="1">
              <a:spLocks noChangeArrowheads="1"/>
            </p:cNvSpPr>
            <p:nvPr/>
          </p:nvSpPr>
          <p:spPr bwMode="auto">
            <a:xfrm>
              <a:off x="5398088" y="2128106"/>
              <a:ext cx="976875" cy="27723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chemeClr val="bg1"/>
                  </a:solidFill>
                  <a:latin typeface="Radhika-PC" charset="0"/>
                </a:rPr>
                <a:t>නිහඩකාලය</a:t>
              </a:r>
            </a:p>
          </p:txBody>
        </p:sp>
        <p:sp>
          <p:nvSpPr>
            <p:cNvPr id="136220" name="TextBox 22"/>
            <p:cNvSpPr txBox="1">
              <a:spLocks noChangeArrowheads="1"/>
            </p:cNvSpPr>
            <p:nvPr/>
          </p:nvSpPr>
          <p:spPr bwMode="auto">
            <a:xfrm>
              <a:off x="6410427" y="2128106"/>
              <a:ext cx="1181495" cy="26182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100">
                  <a:solidFill>
                    <a:srgbClr val="1A0004"/>
                  </a:solidFill>
                  <a:latin typeface="Radhika-PC" charset="0"/>
                </a:rPr>
                <a:t>යේසුස්වහන්සේ</a:t>
              </a:r>
            </a:p>
          </p:txBody>
        </p:sp>
      </p:grpSp>
      <p:sp>
        <p:nvSpPr>
          <p:cNvPr id="58371" name="Rectangle 3"/>
          <p:cNvSpPr>
            <a:spLocks noChangeArrowheads="1"/>
          </p:cNvSpPr>
          <p:nvPr/>
        </p:nvSpPr>
        <p:spPr bwMode="auto">
          <a:xfrm>
            <a:off x="1525588" y="1254125"/>
            <a:ext cx="5961062" cy="5159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defRPr/>
            </a:pPr>
            <a:r>
              <a:rPr lang="en-US" sz="2800" i="1">
                <a:solidFill>
                  <a:schemeClr val="tx1"/>
                </a:solidFill>
                <a:latin typeface="Times" pitchFamily="-107" charset="0"/>
                <a:ea typeface="+mn-ea"/>
                <a:cs typeface="+mn-cs"/>
              </a:rPr>
              <a:t>C   </a:t>
            </a:r>
          </a:p>
        </p:txBody>
      </p:sp>
      <p:sp>
        <p:nvSpPr>
          <p:cNvPr id="58374" name="Line 6"/>
          <p:cNvSpPr>
            <a:spLocks noChangeShapeType="1"/>
          </p:cNvSpPr>
          <p:nvPr/>
        </p:nvSpPr>
        <p:spPr bwMode="auto">
          <a:xfrm>
            <a:off x="2166938"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5" name="Line 7"/>
          <p:cNvSpPr>
            <a:spLocks noChangeShapeType="1"/>
          </p:cNvSpPr>
          <p:nvPr/>
        </p:nvSpPr>
        <p:spPr bwMode="auto">
          <a:xfrm>
            <a:off x="32512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6" name="Line 8"/>
          <p:cNvSpPr>
            <a:spLocks noChangeShapeType="1"/>
          </p:cNvSpPr>
          <p:nvPr/>
        </p:nvSpPr>
        <p:spPr bwMode="auto">
          <a:xfrm>
            <a:off x="43307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7" name="Line 9"/>
          <p:cNvSpPr>
            <a:spLocks noChangeShapeType="1"/>
          </p:cNvSpPr>
          <p:nvPr/>
        </p:nvSpPr>
        <p:spPr bwMode="auto">
          <a:xfrm>
            <a:off x="53800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8" name="Line 10"/>
          <p:cNvSpPr>
            <a:spLocks noChangeShapeType="1"/>
          </p:cNvSpPr>
          <p:nvPr/>
        </p:nvSpPr>
        <p:spPr bwMode="auto">
          <a:xfrm>
            <a:off x="64595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9" name="Line 11"/>
          <p:cNvSpPr>
            <a:spLocks noChangeShapeType="1"/>
          </p:cNvSpPr>
          <p:nvPr/>
        </p:nvSpPr>
        <p:spPr bwMode="auto">
          <a:xfrm>
            <a:off x="32416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0" name="Line 12"/>
          <p:cNvSpPr>
            <a:spLocks noChangeShapeType="1"/>
          </p:cNvSpPr>
          <p:nvPr/>
        </p:nvSpPr>
        <p:spPr bwMode="auto">
          <a:xfrm>
            <a:off x="3241675"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1" name="Line 13"/>
          <p:cNvSpPr>
            <a:spLocks noChangeShapeType="1"/>
          </p:cNvSpPr>
          <p:nvPr/>
        </p:nvSpPr>
        <p:spPr bwMode="auto">
          <a:xfrm>
            <a:off x="3228975"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2" name="Line 14"/>
          <p:cNvSpPr>
            <a:spLocks noChangeShapeType="1"/>
          </p:cNvSpPr>
          <p:nvPr/>
        </p:nvSpPr>
        <p:spPr bwMode="auto">
          <a:xfrm>
            <a:off x="43084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3" name="Line 15"/>
          <p:cNvSpPr>
            <a:spLocks noChangeShapeType="1"/>
          </p:cNvSpPr>
          <p:nvPr/>
        </p:nvSpPr>
        <p:spPr bwMode="auto">
          <a:xfrm>
            <a:off x="4302125"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36206" name="Text Box 17"/>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6207" name="Text Box 19"/>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36208" name="Text Box 2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36209" name="Text Box 21"/>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67</a:t>
            </a:r>
          </a:p>
        </p:txBody>
      </p:sp>
      <p:sp>
        <p:nvSpPr>
          <p:cNvPr id="136210" name="Text Box 22"/>
          <p:cNvSpPr txBox="1">
            <a:spLocks noChangeArrowheads="1"/>
          </p:cNvSpPr>
          <p:nvPr/>
        </p:nvSpPr>
        <p:spPr bwMode="auto">
          <a:xfrm>
            <a:off x="8651875" y="640397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10</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58374"/>
                                        </p:tgtEl>
                                        <p:attrNameLst>
                                          <p:attrName>style.visibility</p:attrName>
                                        </p:attrNameLst>
                                      </p:cBhvr>
                                      <p:to>
                                        <p:strVal val="visible"/>
                                      </p:to>
                                    </p:set>
                                    <p:anim calcmode="lin" valueType="num">
                                      <p:cBhvr>
                                        <p:cTn id="7" dur="500" fill="hold"/>
                                        <p:tgtEl>
                                          <p:spTgt spid="58374"/>
                                        </p:tgtEl>
                                        <p:attrNameLst>
                                          <p:attrName>ppt_w</p:attrName>
                                        </p:attrNameLst>
                                      </p:cBhvr>
                                      <p:tavLst>
                                        <p:tav tm="0">
                                          <p:val>
                                            <p:strVal val="(6*min(max(#ppt_w*#ppt_h,.3),1)-7.4)/-.7*#ppt_w"/>
                                          </p:val>
                                        </p:tav>
                                        <p:tav tm="100000">
                                          <p:val>
                                            <p:strVal val="#ppt_w"/>
                                          </p:val>
                                        </p:tav>
                                      </p:tavLst>
                                    </p:anim>
                                    <p:anim calcmode="lin" valueType="num">
                                      <p:cBhvr>
                                        <p:cTn id="8" dur="500" fill="hold"/>
                                        <p:tgtEl>
                                          <p:spTgt spid="58374"/>
                                        </p:tgtEl>
                                        <p:attrNameLst>
                                          <p:attrName>ppt_h</p:attrName>
                                        </p:attrNameLst>
                                      </p:cBhvr>
                                      <p:tavLst>
                                        <p:tav tm="0">
                                          <p:val>
                                            <p:strVal val="(6*min(max(#ppt_w*#ppt_h,.3),1)-7.4)/-.7*#ppt_h"/>
                                          </p:val>
                                        </p:tav>
                                        <p:tav tm="100000">
                                          <p:val>
                                            <p:strVal val="#ppt_h"/>
                                          </p:val>
                                        </p:tav>
                                      </p:tavLst>
                                    </p:anim>
                                    <p:anim calcmode="lin" valueType="num">
                                      <p:cBhvr>
                                        <p:cTn id="9" dur="500" fill="hold"/>
                                        <p:tgtEl>
                                          <p:spTgt spid="58374"/>
                                        </p:tgtEl>
                                        <p:attrNameLst>
                                          <p:attrName>ppt_x</p:attrName>
                                        </p:attrNameLst>
                                      </p:cBhvr>
                                      <p:tavLst>
                                        <p:tav tm="0">
                                          <p:val>
                                            <p:fltVal val="0.5"/>
                                          </p:val>
                                        </p:tav>
                                        <p:tav tm="100000">
                                          <p:val>
                                            <p:strVal val="#ppt_x"/>
                                          </p:val>
                                        </p:tav>
                                      </p:tavLst>
                                    </p:anim>
                                    <p:anim calcmode="lin" valueType="num">
                                      <p:cBhvr>
                                        <p:cTn id="10" dur="500" fill="hold"/>
                                        <p:tgtEl>
                                          <p:spTgt spid="58374"/>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58375"/>
                                        </p:tgtEl>
                                        <p:attrNameLst>
                                          <p:attrName>style.visibility</p:attrName>
                                        </p:attrNameLst>
                                      </p:cBhvr>
                                      <p:to>
                                        <p:strVal val="visible"/>
                                      </p:to>
                                    </p:set>
                                    <p:anim calcmode="lin" valueType="num">
                                      <p:cBhvr>
                                        <p:cTn id="15" dur="500" fill="hold"/>
                                        <p:tgtEl>
                                          <p:spTgt spid="58375"/>
                                        </p:tgtEl>
                                        <p:attrNameLst>
                                          <p:attrName>ppt_w</p:attrName>
                                        </p:attrNameLst>
                                      </p:cBhvr>
                                      <p:tavLst>
                                        <p:tav tm="0">
                                          <p:val>
                                            <p:strVal val="(6*min(max(#ppt_w*#ppt_h,.3),1)-7.4)/-.7*#ppt_w"/>
                                          </p:val>
                                        </p:tav>
                                        <p:tav tm="100000">
                                          <p:val>
                                            <p:strVal val="#ppt_w"/>
                                          </p:val>
                                        </p:tav>
                                      </p:tavLst>
                                    </p:anim>
                                    <p:anim calcmode="lin" valueType="num">
                                      <p:cBhvr>
                                        <p:cTn id="16" dur="500" fill="hold"/>
                                        <p:tgtEl>
                                          <p:spTgt spid="58375"/>
                                        </p:tgtEl>
                                        <p:attrNameLst>
                                          <p:attrName>ppt_h</p:attrName>
                                        </p:attrNameLst>
                                      </p:cBhvr>
                                      <p:tavLst>
                                        <p:tav tm="0">
                                          <p:val>
                                            <p:strVal val="(6*min(max(#ppt_w*#ppt_h,.3),1)-7.4)/-.7*#ppt_h"/>
                                          </p:val>
                                        </p:tav>
                                        <p:tav tm="100000">
                                          <p:val>
                                            <p:strVal val="#ppt_h"/>
                                          </p:val>
                                        </p:tav>
                                      </p:tavLst>
                                    </p:anim>
                                    <p:anim calcmode="lin" valueType="num">
                                      <p:cBhvr>
                                        <p:cTn id="17" dur="500" fill="hold"/>
                                        <p:tgtEl>
                                          <p:spTgt spid="58375"/>
                                        </p:tgtEl>
                                        <p:attrNameLst>
                                          <p:attrName>ppt_x</p:attrName>
                                        </p:attrNameLst>
                                      </p:cBhvr>
                                      <p:tavLst>
                                        <p:tav tm="0">
                                          <p:val>
                                            <p:fltVal val="0.5"/>
                                          </p:val>
                                        </p:tav>
                                        <p:tav tm="100000">
                                          <p:val>
                                            <p:strVal val="#ppt_x"/>
                                          </p:val>
                                        </p:tav>
                                      </p:tavLst>
                                    </p:anim>
                                    <p:anim calcmode="lin" valueType="num">
                                      <p:cBhvr>
                                        <p:cTn id="18" dur="500" fill="hold"/>
                                        <p:tgtEl>
                                          <p:spTgt spid="58375"/>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nodeType="clickEffect">
                                  <p:stCondLst>
                                    <p:cond delay="0"/>
                                  </p:stCondLst>
                                  <p:childTnLst>
                                    <p:set>
                                      <p:cBhvr>
                                        <p:cTn id="22" dur="1" fill="hold">
                                          <p:stCondLst>
                                            <p:cond delay="0"/>
                                          </p:stCondLst>
                                        </p:cTn>
                                        <p:tgtEl>
                                          <p:spTgt spid="58379"/>
                                        </p:tgtEl>
                                        <p:attrNameLst>
                                          <p:attrName>style.visibility</p:attrName>
                                        </p:attrNameLst>
                                      </p:cBhvr>
                                      <p:to>
                                        <p:strVal val="visible"/>
                                      </p:to>
                                    </p:set>
                                    <p:anim calcmode="lin" valueType="num">
                                      <p:cBhvr>
                                        <p:cTn id="23" dur="500" fill="hold"/>
                                        <p:tgtEl>
                                          <p:spTgt spid="58379"/>
                                        </p:tgtEl>
                                        <p:attrNameLst>
                                          <p:attrName>ppt_w</p:attrName>
                                        </p:attrNameLst>
                                      </p:cBhvr>
                                      <p:tavLst>
                                        <p:tav tm="0">
                                          <p:val>
                                            <p:strVal val="(6*min(max(#ppt_w*#ppt_h,.3),1)-7.4)/-.7*#ppt_w"/>
                                          </p:val>
                                        </p:tav>
                                        <p:tav tm="100000">
                                          <p:val>
                                            <p:strVal val="#ppt_w"/>
                                          </p:val>
                                        </p:tav>
                                      </p:tavLst>
                                    </p:anim>
                                    <p:anim calcmode="lin" valueType="num">
                                      <p:cBhvr>
                                        <p:cTn id="24" dur="500" fill="hold"/>
                                        <p:tgtEl>
                                          <p:spTgt spid="58379"/>
                                        </p:tgtEl>
                                        <p:attrNameLst>
                                          <p:attrName>ppt_h</p:attrName>
                                        </p:attrNameLst>
                                      </p:cBhvr>
                                      <p:tavLst>
                                        <p:tav tm="0">
                                          <p:val>
                                            <p:strVal val="(6*min(max(#ppt_w*#ppt_h,.3),1)-7.4)/-.7*#ppt_h"/>
                                          </p:val>
                                        </p:tav>
                                        <p:tav tm="100000">
                                          <p:val>
                                            <p:strVal val="#ppt_h"/>
                                          </p:val>
                                        </p:tav>
                                      </p:tavLst>
                                    </p:anim>
                                    <p:anim calcmode="lin" valueType="num">
                                      <p:cBhvr>
                                        <p:cTn id="25" dur="500" fill="hold"/>
                                        <p:tgtEl>
                                          <p:spTgt spid="58379"/>
                                        </p:tgtEl>
                                        <p:attrNameLst>
                                          <p:attrName>ppt_x</p:attrName>
                                        </p:attrNameLst>
                                      </p:cBhvr>
                                      <p:tavLst>
                                        <p:tav tm="0">
                                          <p:val>
                                            <p:fltVal val="0.5"/>
                                          </p:val>
                                        </p:tav>
                                        <p:tav tm="100000">
                                          <p:val>
                                            <p:strVal val="#ppt_x"/>
                                          </p:val>
                                        </p:tav>
                                      </p:tavLst>
                                    </p:anim>
                                    <p:anim calcmode="lin" valueType="num">
                                      <p:cBhvr>
                                        <p:cTn id="26" dur="500" fill="hold"/>
                                        <p:tgtEl>
                                          <p:spTgt spid="58379"/>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nodeType="clickEffect">
                                  <p:stCondLst>
                                    <p:cond delay="0"/>
                                  </p:stCondLst>
                                  <p:childTnLst>
                                    <p:set>
                                      <p:cBhvr>
                                        <p:cTn id="30" dur="1" fill="hold">
                                          <p:stCondLst>
                                            <p:cond delay="0"/>
                                          </p:stCondLst>
                                        </p:cTn>
                                        <p:tgtEl>
                                          <p:spTgt spid="58380"/>
                                        </p:tgtEl>
                                        <p:attrNameLst>
                                          <p:attrName>style.visibility</p:attrName>
                                        </p:attrNameLst>
                                      </p:cBhvr>
                                      <p:to>
                                        <p:strVal val="visible"/>
                                      </p:to>
                                    </p:set>
                                    <p:anim calcmode="lin" valueType="num">
                                      <p:cBhvr>
                                        <p:cTn id="31" dur="500" fill="hold"/>
                                        <p:tgtEl>
                                          <p:spTgt spid="58380"/>
                                        </p:tgtEl>
                                        <p:attrNameLst>
                                          <p:attrName>ppt_w</p:attrName>
                                        </p:attrNameLst>
                                      </p:cBhvr>
                                      <p:tavLst>
                                        <p:tav tm="0">
                                          <p:val>
                                            <p:strVal val="(6*min(max(#ppt_w*#ppt_h,.3),1)-7.4)/-.7*#ppt_w"/>
                                          </p:val>
                                        </p:tav>
                                        <p:tav tm="100000">
                                          <p:val>
                                            <p:strVal val="#ppt_w"/>
                                          </p:val>
                                        </p:tav>
                                      </p:tavLst>
                                    </p:anim>
                                    <p:anim calcmode="lin" valueType="num">
                                      <p:cBhvr>
                                        <p:cTn id="32" dur="500" fill="hold"/>
                                        <p:tgtEl>
                                          <p:spTgt spid="58380"/>
                                        </p:tgtEl>
                                        <p:attrNameLst>
                                          <p:attrName>ppt_h</p:attrName>
                                        </p:attrNameLst>
                                      </p:cBhvr>
                                      <p:tavLst>
                                        <p:tav tm="0">
                                          <p:val>
                                            <p:strVal val="(6*min(max(#ppt_w*#ppt_h,.3),1)-7.4)/-.7*#ppt_h"/>
                                          </p:val>
                                        </p:tav>
                                        <p:tav tm="100000">
                                          <p:val>
                                            <p:strVal val="#ppt_h"/>
                                          </p:val>
                                        </p:tav>
                                      </p:tavLst>
                                    </p:anim>
                                    <p:anim calcmode="lin" valueType="num">
                                      <p:cBhvr>
                                        <p:cTn id="33" dur="500" fill="hold"/>
                                        <p:tgtEl>
                                          <p:spTgt spid="58380"/>
                                        </p:tgtEl>
                                        <p:attrNameLst>
                                          <p:attrName>ppt_x</p:attrName>
                                        </p:attrNameLst>
                                      </p:cBhvr>
                                      <p:tavLst>
                                        <p:tav tm="0">
                                          <p:val>
                                            <p:fltVal val="0.5"/>
                                          </p:val>
                                        </p:tav>
                                        <p:tav tm="100000">
                                          <p:val>
                                            <p:strVal val="#ppt_x"/>
                                          </p:val>
                                        </p:tav>
                                      </p:tavLst>
                                    </p:anim>
                                    <p:anim calcmode="lin" valueType="num">
                                      <p:cBhvr>
                                        <p:cTn id="34" dur="500" fill="hold"/>
                                        <p:tgtEl>
                                          <p:spTgt spid="58380"/>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nodeType="clickEffect">
                                  <p:stCondLst>
                                    <p:cond delay="0"/>
                                  </p:stCondLst>
                                  <p:childTnLst>
                                    <p:set>
                                      <p:cBhvr>
                                        <p:cTn id="38" dur="1" fill="hold">
                                          <p:stCondLst>
                                            <p:cond delay="0"/>
                                          </p:stCondLst>
                                        </p:cTn>
                                        <p:tgtEl>
                                          <p:spTgt spid="58381"/>
                                        </p:tgtEl>
                                        <p:attrNameLst>
                                          <p:attrName>style.visibility</p:attrName>
                                        </p:attrNameLst>
                                      </p:cBhvr>
                                      <p:to>
                                        <p:strVal val="visible"/>
                                      </p:to>
                                    </p:set>
                                    <p:anim calcmode="lin" valueType="num">
                                      <p:cBhvr>
                                        <p:cTn id="39" dur="500" fill="hold"/>
                                        <p:tgtEl>
                                          <p:spTgt spid="58381"/>
                                        </p:tgtEl>
                                        <p:attrNameLst>
                                          <p:attrName>ppt_w</p:attrName>
                                        </p:attrNameLst>
                                      </p:cBhvr>
                                      <p:tavLst>
                                        <p:tav tm="0">
                                          <p:val>
                                            <p:strVal val="(6*min(max(#ppt_w*#ppt_h,.3),1)-7.4)/-.7*#ppt_w"/>
                                          </p:val>
                                        </p:tav>
                                        <p:tav tm="100000">
                                          <p:val>
                                            <p:strVal val="#ppt_w"/>
                                          </p:val>
                                        </p:tav>
                                      </p:tavLst>
                                    </p:anim>
                                    <p:anim calcmode="lin" valueType="num">
                                      <p:cBhvr>
                                        <p:cTn id="40" dur="500" fill="hold"/>
                                        <p:tgtEl>
                                          <p:spTgt spid="58381"/>
                                        </p:tgtEl>
                                        <p:attrNameLst>
                                          <p:attrName>ppt_h</p:attrName>
                                        </p:attrNameLst>
                                      </p:cBhvr>
                                      <p:tavLst>
                                        <p:tav tm="0">
                                          <p:val>
                                            <p:strVal val="(6*min(max(#ppt_w*#ppt_h,.3),1)-7.4)/-.7*#ppt_h"/>
                                          </p:val>
                                        </p:tav>
                                        <p:tav tm="100000">
                                          <p:val>
                                            <p:strVal val="#ppt_h"/>
                                          </p:val>
                                        </p:tav>
                                      </p:tavLst>
                                    </p:anim>
                                    <p:anim calcmode="lin" valueType="num">
                                      <p:cBhvr>
                                        <p:cTn id="41" dur="500" fill="hold"/>
                                        <p:tgtEl>
                                          <p:spTgt spid="58381"/>
                                        </p:tgtEl>
                                        <p:attrNameLst>
                                          <p:attrName>ppt_x</p:attrName>
                                        </p:attrNameLst>
                                      </p:cBhvr>
                                      <p:tavLst>
                                        <p:tav tm="0">
                                          <p:val>
                                            <p:fltVal val="0.5"/>
                                          </p:val>
                                        </p:tav>
                                        <p:tav tm="100000">
                                          <p:val>
                                            <p:strVal val="#ppt_x"/>
                                          </p:val>
                                        </p:tav>
                                      </p:tavLst>
                                    </p:anim>
                                    <p:anim calcmode="lin" valueType="num">
                                      <p:cBhvr>
                                        <p:cTn id="42" dur="500" fill="hold"/>
                                        <p:tgtEl>
                                          <p:spTgt spid="58381"/>
                                        </p:tgtEl>
                                        <p:attrNameLst>
                                          <p:attrName>ppt_y</p:attrName>
                                        </p:attrNameLst>
                                      </p:cBhvr>
                                      <p:tavLst>
                                        <p:tav tm="0">
                                          <p:val>
                                            <p:strVal val="1+(6*min(ma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nodeType="clickEffect">
                                  <p:stCondLst>
                                    <p:cond delay="0"/>
                                  </p:stCondLst>
                                  <p:childTnLst>
                                    <p:set>
                                      <p:cBhvr>
                                        <p:cTn id="46" dur="1" fill="hold">
                                          <p:stCondLst>
                                            <p:cond delay="0"/>
                                          </p:stCondLst>
                                        </p:cTn>
                                        <p:tgtEl>
                                          <p:spTgt spid="58376"/>
                                        </p:tgtEl>
                                        <p:attrNameLst>
                                          <p:attrName>style.visibility</p:attrName>
                                        </p:attrNameLst>
                                      </p:cBhvr>
                                      <p:to>
                                        <p:strVal val="visible"/>
                                      </p:to>
                                    </p:set>
                                    <p:anim calcmode="lin" valueType="num">
                                      <p:cBhvr>
                                        <p:cTn id="47" dur="500" fill="hold"/>
                                        <p:tgtEl>
                                          <p:spTgt spid="58376"/>
                                        </p:tgtEl>
                                        <p:attrNameLst>
                                          <p:attrName>ppt_w</p:attrName>
                                        </p:attrNameLst>
                                      </p:cBhvr>
                                      <p:tavLst>
                                        <p:tav tm="0">
                                          <p:val>
                                            <p:strVal val="(6*min(max(#ppt_w*#ppt_h,.3),1)-7.4)/-.7*#ppt_w"/>
                                          </p:val>
                                        </p:tav>
                                        <p:tav tm="100000">
                                          <p:val>
                                            <p:strVal val="#ppt_w"/>
                                          </p:val>
                                        </p:tav>
                                      </p:tavLst>
                                    </p:anim>
                                    <p:anim calcmode="lin" valueType="num">
                                      <p:cBhvr>
                                        <p:cTn id="48" dur="500" fill="hold"/>
                                        <p:tgtEl>
                                          <p:spTgt spid="58376"/>
                                        </p:tgtEl>
                                        <p:attrNameLst>
                                          <p:attrName>ppt_h</p:attrName>
                                        </p:attrNameLst>
                                      </p:cBhvr>
                                      <p:tavLst>
                                        <p:tav tm="0">
                                          <p:val>
                                            <p:strVal val="(6*min(max(#ppt_w*#ppt_h,.3),1)-7.4)/-.7*#ppt_h"/>
                                          </p:val>
                                        </p:tav>
                                        <p:tav tm="100000">
                                          <p:val>
                                            <p:strVal val="#ppt_h"/>
                                          </p:val>
                                        </p:tav>
                                      </p:tavLst>
                                    </p:anim>
                                    <p:anim calcmode="lin" valueType="num">
                                      <p:cBhvr>
                                        <p:cTn id="49" dur="500" fill="hold"/>
                                        <p:tgtEl>
                                          <p:spTgt spid="58376"/>
                                        </p:tgtEl>
                                        <p:attrNameLst>
                                          <p:attrName>ppt_x</p:attrName>
                                        </p:attrNameLst>
                                      </p:cBhvr>
                                      <p:tavLst>
                                        <p:tav tm="0">
                                          <p:val>
                                            <p:fltVal val="0.5"/>
                                          </p:val>
                                        </p:tav>
                                        <p:tav tm="100000">
                                          <p:val>
                                            <p:strVal val="#ppt_x"/>
                                          </p:val>
                                        </p:tav>
                                      </p:tavLst>
                                    </p:anim>
                                    <p:anim calcmode="lin" valueType="num">
                                      <p:cBhvr>
                                        <p:cTn id="50" dur="500" fill="hold"/>
                                        <p:tgtEl>
                                          <p:spTgt spid="58376"/>
                                        </p:tgtEl>
                                        <p:attrNameLst>
                                          <p:attrName>ppt_y</p:attrName>
                                        </p:attrNameLst>
                                      </p:cBhvr>
                                      <p:tavLst>
                                        <p:tav tm="0">
                                          <p:val>
                                            <p:strVal val="1+(6*min(max(#ppt_w*#ppt_h,.3),1)-7.4)/-.7*#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6" fill="hold" nodeType="clickEffect">
                                  <p:stCondLst>
                                    <p:cond delay="0"/>
                                  </p:stCondLst>
                                  <p:childTnLst>
                                    <p:set>
                                      <p:cBhvr>
                                        <p:cTn id="54" dur="1" fill="hold">
                                          <p:stCondLst>
                                            <p:cond delay="0"/>
                                          </p:stCondLst>
                                        </p:cTn>
                                        <p:tgtEl>
                                          <p:spTgt spid="58382"/>
                                        </p:tgtEl>
                                        <p:attrNameLst>
                                          <p:attrName>style.visibility</p:attrName>
                                        </p:attrNameLst>
                                      </p:cBhvr>
                                      <p:to>
                                        <p:strVal val="visible"/>
                                      </p:to>
                                    </p:set>
                                    <p:anim calcmode="lin" valueType="num">
                                      <p:cBhvr>
                                        <p:cTn id="55" dur="500" fill="hold"/>
                                        <p:tgtEl>
                                          <p:spTgt spid="58382"/>
                                        </p:tgtEl>
                                        <p:attrNameLst>
                                          <p:attrName>ppt_w</p:attrName>
                                        </p:attrNameLst>
                                      </p:cBhvr>
                                      <p:tavLst>
                                        <p:tav tm="0">
                                          <p:val>
                                            <p:strVal val="(6*min(max(#ppt_w*#ppt_h,.3),1)-7.4)/-.7*#ppt_w"/>
                                          </p:val>
                                        </p:tav>
                                        <p:tav tm="100000">
                                          <p:val>
                                            <p:strVal val="#ppt_w"/>
                                          </p:val>
                                        </p:tav>
                                      </p:tavLst>
                                    </p:anim>
                                    <p:anim calcmode="lin" valueType="num">
                                      <p:cBhvr>
                                        <p:cTn id="56" dur="500" fill="hold"/>
                                        <p:tgtEl>
                                          <p:spTgt spid="58382"/>
                                        </p:tgtEl>
                                        <p:attrNameLst>
                                          <p:attrName>ppt_h</p:attrName>
                                        </p:attrNameLst>
                                      </p:cBhvr>
                                      <p:tavLst>
                                        <p:tav tm="0">
                                          <p:val>
                                            <p:strVal val="(6*min(max(#ppt_w*#ppt_h,.3),1)-7.4)/-.7*#ppt_h"/>
                                          </p:val>
                                        </p:tav>
                                        <p:tav tm="100000">
                                          <p:val>
                                            <p:strVal val="#ppt_h"/>
                                          </p:val>
                                        </p:tav>
                                      </p:tavLst>
                                    </p:anim>
                                    <p:anim calcmode="lin" valueType="num">
                                      <p:cBhvr>
                                        <p:cTn id="57" dur="500" fill="hold"/>
                                        <p:tgtEl>
                                          <p:spTgt spid="58382"/>
                                        </p:tgtEl>
                                        <p:attrNameLst>
                                          <p:attrName>ppt_x</p:attrName>
                                        </p:attrNameLst>
                                      </p:cBhvr>
                                      <p:tavLst>
                                        <p:tav tm="0">
                                          <p:val>
                                            <p:fltVal val="0.5"/>
                                          </p:val>
                                        </p:tav>
                                        <p:tav tm="100000">
                                          <p:val>
                                            <p:strVal val="#ppt_x"/>
                                          </p:val>
                                        </p:tav>
                                      </p:tavLst>
                                    </p:anim>
                                    <p:anim calcmode="lin" valueType="num">
                                      <p:cBhvr>
                                        <p:cTn id="58" dur="500" fill="hold"/>
                                        <p:tgtEl>
                                          <p:spTgt spid="58382"/>
                                        </p:tgtEl>
                                        <p:attrNameLst>
                                          <p:attrName>ppt_y</p:attrName>
                                        </p:attrNameLst>
                                      </p:cBhvr>
                                      <p:tavLst>
                                        <p:tav tm="0">
                                          <p:val>
                                            <p:strVal val="1+(6*min(max(#ppt_w*#ppt_h,.3),1)-7.4)/-.7*#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36" fill="hold" nodeType="clickEffect">
                                  <p:stCondLst>
                                    <p:cond delay="0"/>
                                  </p:stCondLst>
                                  <p:childTnLst>
                                    <p:set>
                                      <p:cBhvr>
                                        <p:cTn id="62" dur="1" fill="hold">
                                          <p:stCondLst>
                                            <p:cond delay="0"/>
                                          </p:stCondLst>
                                        </p:cTn>
                                        <p:tgtEl>
                                          <p:spTgt spid="58383"/>
                                        </p:tgtEl>
                                        <p:attrNameLst>
                                          <p:attrName>style.visibility</p:attrName>
                                        </p:attrNameLst>
                                      </p:cBhvr>
                                      <p:to>
                                        <p:strVal val="visible"/>
                                      </p:to>
                                    </p:set>
                                    <p:anim calcmode="lin" valueType="num">
                                      <p:cBhvr>
                                        <p:cTn id="63" dur="500" fill="hold"/>
                                        <p:tgtEl>
                                          <p:spTgt spid="58383"/>
                                        </p:tgtEl>
                                        <p:attrNameLst>
                                          <p:attrName>ppt_w</p:attrName>
                                        </p:attrNameLst>
                                      </p:cBhvr>
                                      <p:tavLst>
                                        <p:tav tm="0">
                                          <p:val>
                                            <p:strVal val="(6*min(max(#ppt_w*#ppt_h,.3),1)-7.4)/-.7*#ppt_w"/>
                                          </p:val>
                                        </p:tav>
                                        <p:tav tm="100000">
                                          <p:val>
                                            <p:strVal val="#ppt_w"/>
                                          </p:val>
                                        </p:tav>
                                      </p:tavLst>
                                    </p:anim>
                                    <p:anim calcmode="lin" valueType="num">
                                      <p:cBhvr>
                                        <p:cTn id="64" dur="500" fill="hold"/>
                                        <p:tgtEl>
                                          <p:spTgt spid="58383"/>
                                        </p:tgtEl>
                                        <p:attrNameLst>
                                          <p:attrName>ppt_h</p:attrName>
                                        </p:attrNameLst>
                                      </p:cBhvr>
                                      <p:tavLst>
                                        <p:tav tm="0">
                                          <p:val>
                                            <p:strVal val="(6*min(max(#ppt_w*#ppt_h,.3),1)-7.4)/-.7*#ppt_h"/>
                                          </p:val>
                                        </p:tav>
                                        <p:tav tm="100000">
                                          <p:val>
                                            <p:strVal val="#ppt_h"/>
                                          </p:val>
                                        </p:tav>
                                      </p:tavLst>
                                    </p:anim>
                                    <p:anim calcmode="lin" valueType="num">
                                      <p:cBhvr>
                                        <p:cTn id="65" dur="500" fill="hold"/>
                                        <p:tgtEl>
                                          <p:spTgt spid="58383"/>
                                        </p:tgtEl>
                                        <p:attrNameLst>
                                          <p:attrName>ppt_x</p:attrName>
                                        </p:attrNameLst>
                                      </p:cBhvr>
                                      <p:tavLst>
                                        <p:tav tm="0">
                                          <p:val>
                                            <p:fltVal val="0.5"/>
                                          </p:val>
                                        </p:tav>
                                        <p:tav tm="100000">
                                          <p:val>
                                            <p:strVal val="#ppt_x"/>
                                          </p:val>
                                        </p:tav>
                                      </p:tavLst>
                                    </p:anim>
                                    <p:anim calcmode="lin" valueType="num">
                                      <p:cBhvr>
                                        <p:cTn id="66" dur="500" fill="hold"/>
                                        <p:tgtEl>
                                          <p:spTgt spid="58383"/>
                                        </p:tgtEl>
                                        <p:attrNameLst>
                                          <p:attrName>ppt_y</p:attrName>
                                        </p:attrNameLst>
                                      </p:cBhvr>
                                      <p:tavLst>
                                        <p:tav tm="0">
                                          <p:val>
                                            <p:strVal val="1+(6*min(max(#ppt_w*#ppt_h,.3),1)-7.4)/-.7*#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36" fill="hold" nodeType="clickEffect">
                                  <p:stCondLst>
                                    <p:cond delay="0"/>
                                  </p:stCondLst>
                                  <p:childTnLst>
                                    <p:set>
                                      <p:cBhvr>
                                        <p:cTn id="70" dur="1" fill="hold">
                                          <p:stCondLst>
                                            <p:cond delay="0"/>
                                          </p:stCondLst>
                                        </p:cTn>
                                        <p:tgtEl>
                                          <p:spTgt spid="58377"/>
                                        </p:tgtEl>
                                        <p:attrNameLst>
                                          <p:attrName>style.visibility</p:attrName>
                                        </p:attrNameLst>
                                      </p:cBhvr>
                                      <p:to>
                                        <p:strVal val="visible"/>
                                      </p:to>
                                    </p:set>
                                    <p:anim calcmode="lin" valueType="num">
                                      <p:cBhvr>
                                        <p:cTn id="71" dur="500" fill="hold"/>
                                        <p:tgtEl>
                                          <p:spTgt spid="58377"/>
                                        </p:tgtEl>
                                        <p:attrNameLst>
                                          <p:attrName>ppt_w</p:attrName>
                                        </p:attrNameLst>
                                      </p:cBhvr>
                                      <p:tavLst>
                                        <p:tav tm="0">
                                          <p:val>
                                            <p:strVal val="(6*min(max(#ppt_w*#ppt_h,.3),1)-7.4)/-.7*#ppt_w"/>
                                          </p:val>
                                        </p:tav>
                                        <p:tav tm="100000">
                                          <p:val>
                                            <p:strVal val="#ppt_w"/>
                                          </p:val>
                                        </p:tav>
                                      </p:tavLst>
                                    </p:anim>
                                    <p:anim calcmode="lin" valueType="num">
                                      <p:cBhvr>
                                        <p:cTn id="72" dur="500" fill="hold"/>
                                        <p:tgtEl>
                                          <p:spTgt spid="58377"/>
                                        </p:tgtEl>
                                        <p:attrNameLst>
                                          <p:attrName>ppt_h</p:attrName>
                                        </p:attrNameLst>
                                      </p:cBhvr>
                                      <p:tavLst>
                                        <p:tav tm="0">
                                          <p:val>
                                            <p:strVal val="(6*min(max(#ppt_w*#ppt_h,.3),1)-7.4)/-.7*#ppt_h"/>
                                          </p:val>
                                        </p:tav>
                                        <p:tav tm="100000">
                                          <p:val>
                                            <p:strVal val="#ppt_h"/>
                                          </p:val>
                                        </p:tav>
                                      </p:tavLst>
                                    </p:anim>
                                    <p:anim calcmode="lin" valueType="num">
                                      <p:cBhvr>
                                        <p:cTn id="73" dur="500" fill="hold"/>
                                        <p:tgtEl>
                                          <p:spTgt spid="58377"/>
                                        </p:tgtEl>
                                        <p:attrNameLst>
                                          <p:attrName>ppt_x</p:attrName>
                                        </p:attrNameLst>
                                      </p:cBhvr>
                                      <p:tavLst>
                                        <p:tav tm="0">
                                          <p:val>
                                            <p:fltVal val="0.5"/>
                                          </p:val>
                                        </p:tav>
                                        <p:tav tm="100000">
                                          <p:val>
                                            <p:strVal val="#ppt_x"/>
                                          </p:val>
                                        </p:tav>
                                      </p:tavLst>
                                    </p:anim>
                                    <p:anim calcmode="lin" valueType="num">
                                      <p:cBhvr>
                                        <p:cTn id="74" dur="500" fill="hold"/>
                                        <p:tgtEl>
                                          <p:spTgt spid="58377"/>
                                        </p:tgtEl>
                                        <p:attrNameLst>
                                          <p:attrName>ppt_y</p:attrName>
                                        </p:attrNameLst>
                                      </p:cBhvr>
                                      <p:tavLst>
                                        <p:tav tm="0">
                                          <p:val>
                                            <p:strVal val="1+(6*min(max(#ppt_w*#ppt_h,.3),1)-7.4)/-.7*#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nodeType="clickEffect">
                                  <p:stCondLst>
                                    <p:cond delay="0"/>
                                  </p:stCondLst>
                                  <p:childTnLst>
                                    <p:set>
                                      <p:cBhvr>
                                        <p:cTn id="78" dur="1" fill="hold">
                                          <p:stCondLst>
                                            <p:cond delay="0"/>
                                          </p:stCondLst>
                                        </p:cTn>
                                        <p:tgtEl>
                                          <p:spTgt spid="58378"/>
                                        </p:tgtEl>
                                        <p:attrNameLst>
                                          <p:attrName>style.visibility</p:attrName>
                                        </p:attrNameLst>
                                      </p:cBhvr>
                                      <p:to>
                                        <p:strVal val="visible"/>
                                      </p:to>
                                    </p:set>
                                    <p:anim calcmode="lin" valueType="num">
                                      <p:cBhvr>
                                        <p:cTn id="79" dur="500" fill="hold"/>
                                        <p:tgtEl>
                                          <p:spTgt spid="58378"/>
                                        </p:tgtEl>
                                        <p:attrNameLst>
                                          <p:attrName>ppt_w</p:attrName>
                                        </p:attrNameLst>
                                      </p:cBhvr>
                                      <p:tavLst>
                                        <p:tav tm="0">
                                          <p:val>
                                            <p:strVal val="(6*min(max(#ppt_w*#ppt_h,.3),1)-7.4)/-.7*#ppt_w"/>
                                          </p:val>
                                        </p:tav>
                                        <p:tav tm="100000">
                                          <p:val>
                                            <p:strVal val="#ppt_w"/>
                                          </p:val>
                                        </p:tav>
                                      </p:tavLst>
                                    </p:anim>
                                    <p:anim calcmode="lin" valueType="num">
                                      <p:cBhvr>
                                        <p:cTn id="80" dur="500" fill="hold"/>
                                        <p:tgtEl>
                                          <p:spTgt spid="58378"/>
                                        </p:tgtEl>
                                        <p:attrNameLst>
                                          <p:attrName>ppt_h</p:attrName>
                                        </p:attrNameLst>
                                      </p:cBhvr>
                                      <p:tavLst>
                                        <p:tav tm="0">
                                          <p:val>
                                            <p:strVal val="(6*min(max(#ppt_w*#ppt_h,.3),1)-7.4)/-.7*#ppt_h"/>
                                          </p:val>
                                        </p:tav>
                                        <p:tav tm="100000">
                                          <p:val>
                                            <p:strVal val="#ppt_h"/>
                                          </p:val>
                                        </p:tav>
                                      </p:tavLst>
                                    </p:anim>
                                    <p:anim calcmode="lin" valueType="num">
                                      <p:cBhvr>
                                        <p:cTn id="81" dur="500" fill="hold"/>
                                        <p:tgtEl>
                                          <p:spTgt spid="58378"/>
                                        </p:tgtEl>
                                        <p:attrNameLst>
                                          <p:attrName>ppt_x</p:attrName>
                                        </p:attrNameLst>
                                      </p:cBhvr>
                                      <p:tavLst>
                                        <p:tav tm="0">
                                          <p:val>
                                            <p:fltVal val="0.5"/>
                                          </p:val>
                                        </p:tav>
                                        <p:tav tm="100000">
                                          <p:val>
                                            <p:strVal val="#ppt_x"/>
                                          </p:val>
                                        </p:tav>
                                      </p:tavLst>
                                    </p:anim>
                                    <p:anim calcmode="lin" valueType="num">
                                      <p:cBhvr>
                                        <p:cTn id="82" dur="500" fill="hold"/>
                                        <p:tgtEl>
                                          <p:spTgt spid="5837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22"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8" y="542925"/>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Lst>
        </p:spPr>
      </p:pic>
      <p:grpSp>
        <p:nvGrpSpPr>
          <p:cNvPr id="138242" name="Group 21"/>
          <p:cNvGrpSpPr>
            <a:grpSpLocks/>
          </p:cNvGrpSpPr>
          <p:nvPr/>
        </p:nvGrpSpPr>
        <p:grpSpPr bwMode="auto">
          <a:xfrm>
            <a:off x="2165350" y="2128838"/>
            <a:ext cx="5221288" cy="1925637"/>
            <a:chOff x="2165684" y="2128105"/>
            <a:chExt cx="5221618" cy="1927043"/>
          </a:xfrm>
        </p:grpSpPr>
        <p:sp>
          <p:nvSpPr>
            <p:cNvPr id="138273" name="TextBox 22"/>
            <p:cNvSpPr txBox="1">
              <a:spLocks noChangeArrowheads="1"/>
            </p:cNvSpPr>
            <p:nvPr/>
          </p:nvSpPr>
          <p:spPr bwMode="auto">
            <a:xfrm>
              <a:off x="3247384" y="2670883"/>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JOSEPH</a:t>
              </a:r>
            </a:p>
          </p:txBody>
        </p:sp>
        <p:sp>
          <p:nvSpPr>
            <p:cNvPr id="138274" name="TextBox 23"/>
            <p:cNvSpPr txBox="1">
              <a:spLocks noChangeArrowheads="1"/>
            </p:cNvSpPr>
            <p:nvPr/>
          </p:nvSpPr>
          <p:spPr bwMode="auto">
            <a:xfrm>
              <a:off x="3247384" y="3224516"/>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MOSES</a:t>
              </a:r>
            </a:p>
          </p:txBody>
        </p:sp>
        <p:sp>
          <p:nvSpPr>
            <p:cNvPr id="138275" name="TextBox 24"/>
            <p:cNvSpPr txBox="1">
              <a:spLocks noChangeArrowheads="1"/>
            </p:cNvSpPr>
            <p:nvPr/>
          </p:nvSpPr>
          <p:spPr bwMode="auto">
            <a:xfrm>
              <a:off x="4320835" y="2670883"/>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ROYALTY</a:t>
              </a:r>
            </a:p>
          </p:txBody>
        </p:sp>
        <p:sp>
          <p:nvSpPr>
            <p:cNvPr id="138276" name="TextBox 25"/>
            <p:cNvSpPr txBox="1">
              <a:spLocks noChangeArrowheads="1"/>
            </p:cNvSpPr>
            <p:nvPr/>
          </p:nvSpPr>
          <p:spPr bwMode="auto">
            <a:xfrm>
              <a:off x="4320835" y="3224516"/>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CAPTIVITY</a:t>
              </a:r>
            </a:p>
          </p:txBody>
        </p:sp>
        <p:sp>
          <p:nvSpPr>
            <p:cNvPr id="138277" name="TextBox 26"/>
            <p:cNvSpPr txBox="1">
              <a:spLocks noChangeArrowheads="1"/>
            </p:cNvSpPr>
            <p:nvPr/>
          </p:nvSpPr>
          <p:spPr bwMode="auto">
            <a:xfrm>
              <a:off x="3247384" y="3778149"/>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JOSEPH</a:t>
              </a:r>
            </a:p>
          </p:txBody>
        </p:sp>
        <p:sp>
          <p:nvSpPr>
            <p:cNvPr id="138278" name="TextBox 27"/>
            <p:cNvSpPr txBox="1">
              <a:spLocks noChangeArrowheads="1"/>
            </p:cNvSpPr>
            <p:nvPr/>
          </p:nvSpPr>
          <p:spPr bwMode="auto">
            <a:xfrm>
              <a:off x="2165684" y="2128105"/>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CREATION</a:t>
              </a:r>
            </a:p>
          </p:txBody>
        </p:sp>
        <p:sp>
          <p:nvSpPr>
            <p:cNvPr id="138279" name="TextBox 28"/>
            <p:cNvSpPr txBox="1">
              <a:spLocks noChangeArrowheads="1"/>
            </p:cNvSpPr>
            <p:nvPr/>
          </p:nvSpPr>
          <p:spPr bwMode="auto">
            <a:xfrm>
              <a:off x="3247384" y="2128105"/>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ABRAHAM</a:t>
              </a:r>
            </a:p>
          </p:txBody>
        </p:sp>
        <p:sp>
          <p:nvSpPr>
            <p:cNvPr id="138280" name="TextBox 29"/>
            <p:cNvSpPr txBox="1">
              <a:spLocks noChangeArrowheads="1"/>
            </p:cNvSpPr>
            <p:nvPr/>
          </p:nvSpPr>
          <p:spPr bwMode="auto">
            <a:xfrm>
              <a:off x="4320835" y="2128105"/>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ANARCHY</a:t>
              </a:r>
            </a:p>
          </p:txBody>
        </p:sp>
        <p:sp>
          <p:nvSpPr>
            <p:cNvPr id="138281" name="TextBox 30"/>
            <p:cNvSpPr txBox="1">
              <a:spLocks noChangeArrowheads="1"/>
            </p:cNvSpPr>
            <p:nvPr/>
          </p:nvSpPr>
          <p:spPr bwMode="auto">
            <a:xfrm>
              <a:off x="5398088" y="2128105"/>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SILENCE</a:t>
              </a:r>
            </a:p>
          </p:txBody>
        </p:sp>
        <p:sp>
          <p:nvSpPr>
            <p:cNvPr id="138282" name="TextBox 31"/>
            <p:cNvSpPr txBox="1">
              <a:spLocks noChangeArrowheads="1"/>
            </p:cNvSpPr>
            <p:nvPr/>
          </p:nvSpPr>
          <p:spPr bwMode="auto">
            <a:xfrm>
              <a:off x="6410427" y="2128105"/>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JESUS</a:t>
              </a:r>
            </a:p>
          </p:txBody>
        </p:sp>
      </p:grpSp>
      <p:sp>
        <p:nvSpPr>
          <p:cNvPr id="157699" name="Rectangle 3"/>
          <p:cNvSpPr>
            <a:spLocks noChangeArrowheads="1"/>
          </p:cNvSpPr>
          <p:nvPr/>
        </p:nvSpPr>
        <p:spPr bwMode="auto">
          <a:xfrm>
            <a:off x="1525588" y="1254125"/>
            <a:ext cx="5961062" cy="5159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defRPr/>
            </a:pPr>
            <a:r>
              <a:rPr lang="en-US" sz="2800" i="1">
                <a:solidFill>
                  <a:schemeClr val="tx1"/>
                </a:solidFill>
                <a:latin typeface="Times" pitchFamily="-107" charset="0"/>
                <a:ea typeface="+mn-ea"/>
                <a:cs typeface="+mn-cs"/>
              </a:rPr>
              <a:t>C   </a:t>
            </a:r>
          </a:p>
        </p:txBody>
      </p:sp>
      <p:sp>
        <p:nvSpPr>
          <p:cNvPr id="157701" name="Line 5"/>
          <p:cNvSpPr>
            <a:spLocks noChangeShapeType="1"/>
          </p:cNvSpPr>
          <p:nvPr/>
        </p:nvSpPr>
        <p:spPr bwMode="auto">
          <a:xfrm>
            <a:off x="2311400"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2" name="Line 6"/>
          <p:cNvSpPr>
            <a:spLocks noChangeShapeType="1"/>
          </p:cNvSpPr>
          <p:nvPr/>
        </p:nvSpPr>
        <p:spPr bwMode="auto">
          <a:xfrm>
            <a:off x="33956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3" name="Line 7"/>
          <p:cNvSpPr>
            <a:spLocks noChangeShapeType="1"/>
          </p:cNvSpPr>
          <p:nvPr/>
        </p:nvSpPr>
        <p:spPr bwMode="auto">
          <a:xfrm>
            <a:off x="44751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4" name="Line 8"/>
          <p:cNvSpPr>
            <a:spLocks noChangeShapeType="1"/>
          </p:cNvSpPr>
          <p:nvPr/>
        </p:nvSpPr>
        <p:spPr bwMode="auto">
          <a:xfrm>
            <a:off x="55245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5" name="Line 9"/>
          <p:cNvSpPr>
            <a:spLocks noChangeShapeType="1"/>
          </p:cNvSpPr>
          <p:nvPr/>
        </p:nvSpPr>
        <p:spPr bwMode="auto">
          <a:xfrm>
            <a:off x="66040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6" name="Line 10"/>
          <p:cNvSpPr>
            <a:spLocks noChangeShapeType="1"/>
          </p:cNvSpPr>
          <p:nvPr/>
        </p:nvSpPr>
        <p:spPr bwMode="auto">
          <a:xfrm>
            <a:off x="34083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7" name="Line 11"/>
          <p:cNvSpPr>
            <a:spLocks noChangeShapeType="1"/>
          </p:cNvSpPr>
          <p:nvPr/>
        </p:nvSpPr>
        <p:spPr bwMode="auto">
          <a:xfrm>
            <a:off x="3408363"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8" name="Line 12"/>
          <p:cNvSpPr>
            <a:spLocks noChangeShapeType="1"/>
          </p:cNvSpPr>
          <p:nvPr/>
        </p:nvSpPr>
        <p:spPr bwMode="auto">
          <a:xfrm>
            <a:off x="3395663"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9" name="Line 13"/>
          <p:cNvSpPr>
            <a:spLocks noChangeShapeType="1"/>
          </p:cNvSpPr>
          <p:nvPr/>
        </p:nvSpPr>
        <p:spPr bwMode="auto">
          <a:xfrm>
            <a:off x="44751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10" name="Line 14"/>
          <p:cNvSpPr>
            <a:spLocks noChangeShapeType="1"/>
          </p:cNvSpPr>
          <p:nvPr/>
        </p:nvSpPr>
        <p:spPr bwMode="auto">
          <a:xfrm>
            <a:off x="4468813"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38254" name="Rectangle 15"/>
          <p:cNvSpPr>
            <a:spLocks noChangeArrowheads="1"/>
          </p:cNvSpPr>
          <p:nvPr/>
        </p:nvSpPr>
        <p:spPr bwMode="auto">
          <a:xfrm>
            <a:off x="1265238" y="2601913"/>
            <a:ext cx="16859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487" tIns="44450" rIns="90487" bIns="44450">
            <a:spAutoFit/>
          </a:bodyPr>
          <a:lstStyle/>
          <a:p>
            <a:pPr algn="l"/>
            <a:r>
              <a:rPr lang="en-US" sz="2400">
                <a:solidFill>
                  <a:schemeClr val="bg1"/>
                </a:solidFill>
                <a:latin typeface="Radhika-PC" charset="0"/>
              </a:rPr>
              <a:t>මිනිසුන් </a:t>
            </a:r>
            <a:r>
              <a:rPr lang="en-US" sz="2400" i="1">
                <a:solidFill>
                  <a:schemeClr val="bg1"/>
                </a:solidFill>
                <a:latin typeface="Radhika-PC" charset="0"/>
              </a:rPr>
              <a:t>4 දෙනා</a:t>
            </a:r>
          </a:p>
        </p:txBody>
      </p:sp>
      <p:sp>
        <p:nvSpPr>
          <p:cNvPr id="138255" name="Rectangle 16"/>
          <p:cNvSpPr>
            <a:spLocks noChangeArrowheads="1"/>
          </p:cNvSpPr>
          <p:nvPr/>
        </p:nvSpPr>
        <p:spPr bwMode="auto">
          <a:xfrm>
            <a:off x="5751513" y="2601913"/>
            <a:ext cx="2127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487" tIns="44450" rIns="90487" bIns="44450">
            <a:spAutoFit/>
          </a:bodyPr>
          <a:lstStyle/>
          <a:p>
            <a:r>
              <a:rPr lang="en-US" sz="2000">
                <a:solidFill>
                  <a:schemeClr val="bg1"/>
                </a:solidFill>
                <a:latin typeface="Radhika-PC" charset="0"/>
              </a:rPr>
              <a:t>සමාජ ක%මයන් </a:t>
            </a:r>
            <a:r>
              <a:rPr lang="en-US" sz="2000">
                <a:solidFill>
                  <a:schemeClr val="bg1"/>
                </a:solidFill>
              </a:rPr>
              <a:t>3</a:t>
            </a:r>
            <a:endParaRPr lang="en-US" sz="2000" i="1">
              <a:solidFill>
                <a:schemeClr val="bg1"/>
              </a:solidFill>
              <a:latin typeface="Times" charset="0"/>
            </a:endParaRPr>
          </a:p>
        </p:txBody>
      </p:sp>
      <p:sp>
        <p:nvSpPr>
          <p:cNvPr id="138256" name="Rectangle 19"/>
          <p:cNvSpPr>
            <a:spLocks noChangeArrowheads="1"/>
          </p:cNvSpPr>
          <p:nvPr/>
        </p:nvSpPr>
        <p:spPr bwMode="auto">
          <a:xfrm>
            <a:off x="2332038" y="1238250"/>
            <a:ext cx="54546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487" tIns="44450" rIns="90487" bIns="44450">
            <a:spAutoFit/>
          </a:bodyPr>
          <a:lstStyle/>
          <a:p>
            <a:pPr algn="l"/>
            <a:r>
              <a:rPr lang="en-US" sz="4000" b="1" i="1">
                <a:solidFill>
                  <a:schemeClr val="accent2"/>
                </a:solidFill>
                <a:latin typeface="Times" charset="0"/>
              </a:rPr>
              <a:t>C           7          S      J</a:t>
            </a:r>
          </a:p>
        </p:txBody>
      </p:sp>
      <p:sp>
        <p:nvSpPr>
          <p:cNvPr id="138257" name="Line 20"/>
          <p:cNvSpPr>
            <a:spLocks noChangeShapeType="1"/>
          </p:cNvSpPr>
          <p:nvPr/>
        </p:nvSpPr>
        <p:spPr bwMode="auto">
          <a:xfrm>
            <a:off x="4260850" y="1604963"/>
            <a:ext cx="16033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58" name="Text Box 22"/>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8259" name="Text Box 27"/>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68</a:t>
            </a:r>
          </a:p>
        </p:txBody>
      </p:sp>
      <p:grpSp>
        <p:nvGrpSpPr>
          <p:cNvPr id="138260" name="Group 28"/>
          <p:cNvGrpSpPr>
            <a:grpSpLocks/>
          </p:cNvGrpSpPr>
          <p:nvPr/>
        </p:nvGrpSpPr>
        <p:grpSpPr bwMode="auto">
          <a:xfrm>
            <a:off x="2111375" y="2087563"/>
            <a:ext cx="5426075" cy="1925637"/>
            <a:chOff x="2165684" y="2128105"/>
            <a:chExt cx="5426238" cy="1927273"/>
          </a:xfrm>
        </p:grpSpPr>
        <p:sp>
          <p:nvSpPr>
            <p:cNvPr id="138263" name="TextBox 23"/>
            <p:cNvSpPr txBox="1">
              <a:spLocks noChangeArrowheads="1"/>
            </p:cNvSpPr>
            <p:nvPr/>
          </p:nvSpPr>
          <p:spPr bwMode="auto">
            <a:xfrm>
              <a:off x="3247384" y="2670883"/>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යෝසෙප්</a:t>
              </a:r>
            </a:p>
          </p:txBody>
        </p:sp>
        <p:sp>
          <p:nvSpPr>
            <p:cNvPr id="138264" name="TextBox 24"/>
            <p:cNvSpPr txBox="1">
              <a:spLocks noChangeArrowheads="1"/>
            </p:cNvSpPr>
            <p:nvPr/>
          </p:nvSpPr>
          <p:spPr bwMode="auto">
            <a:xfrm>
              <a:off x="3247384" y="3224516"/>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මෝසෙස්</a:t>
              </a:r>
            </a:p>
          </p:txBody>
        </p:sp>
        <p:sp>
          <p:nvSpPr>
            <p:cNvPr id="138265" name="TextBox 25"/>
            <p:cNvSpPr txBox="1">
              <a:spLocks noChangeArrowheads="1"/>
            </p:cNvSpPr>
            <p:nvPr/>
          </p:nvSpPr>
          <p:spPr bwMode="auto">
            <a:xfrm>
              <a:off x="4320835" y="2670884"/>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රාජකීය</a:t>
              </a:r>
            </a:p>
          </p:txBody>
        </p:sp>
        <p:sp>
          <p:nvSpPr>
            <p:cNvPr id="138266" name="TextBox 26"/>
            <p:cNvSpPr txBox="1">
              <a:spLocks noChangeArrowheads="1"/>
            </p:cNvSpPr>
            <p:nvPr/>
          </p:nvSpPr>
          <p:spPr bwMode="auto">
            <a:xfrm>
              <a:off x="4320835" y="3224517"/>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විප්‍රවාස</a:t>
              </a:r>
            </a:p>
          </p:txBody>
        </p:sp>
        <p:sp>
          <p:nvSpPr>
            <p:cNvPr id="138267" name="TextBox 27"/>
            <p:cNvSpPr txBox="1">
              <a:spLocks noChangeArrowheads="1"/>
            </p:cNvSpPr>
            <p:nvPr/>
          </p:nvSpPr>
          <p:spPr bwMode="auto">
            <a:xfrm>
              <a:off x="3247384" y="3778148"/>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යොෂුවා</a:t>
              </a:r>
            </a:p>
          </p:txBody>
        </p:sp>
        <p:sp>
          <p:nvSpPr>
            <p:cNvPr id="138268" name="TextBox 18"/>
            <p:cNvSpPr txBox="1">
              <a:spLocks noChangeArrowheads="1"/>
            </p:cNvSpPr>
            <p:nvPr/>
          </p:nvSpPr>
          <p:spPr bwMode="auto">
            <a:xfrm>
              <a:off x="2165684" y="2128105"/>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මැවීම</a:t>
              </a:r>
            </a:p>
          </p:txBody>
        </p:sp>
        <p:sp>
          <p:nvSpPr>
            <p:cNvPr id="138269" name="TextBox 19"/>
            <p:cNvSpPr txBox="1">
              <a:spLocks noChangeArrowheads="1"/>
            </p:cNvSpPr>
            <p:nvPr/>
          </p:nvSpPr>
          <p:spPr bwMode="auto">
            <a:xfrm>
              <a:off x="3247384" y="2128105"/>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ආබ්‍රහම්</a:t>
              </a:r>
            </a:p>
          </p:txBody>
        </p:sp>
        <p:sp>
          <p:nvSpPr>
            <p:cNvPr id="138270" name="TextBox 20"/>
            <p:cNvSpPr txBox="1">
              <a:spLocks noChangeArrowheads="1"/>
            </p:cNvSpPr>
            <p:nvPr/>
          </p:nvSpPr>
          <p:spPr bwMode="auto">
            <a:xfrm>
              <a:off x="4320835" y="2128106"/>
              <a:ext cx="976875" cy="2772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rgbClr val="1A0004"/>
                  </a:solidFill>
                  <a:latin typeface="Radhika-PC" charset="0"/>
                </a:rPr>
                <a:t>අරාජික</a:t>
              </a:r>
            </a:p>
          </p:txBody>
        </p:sp>
        <p:sp>
          <p:nvSpPr>
            <p:cNvPr id="138271" name="TextBox 21"/>
            <p:cNvSpPr txBox="1">
              <a:spLocks noChangeArrowheads="1"/>
            </p:cNvSpPr>
            <p:nvPr/>
          </p:nvSpPr>
          <p:spPr bwMode="auto">
            <a:xfrm>
              <a:off x="5398088" y="2128106"/>
              <a:ext cx="976875" cy="27723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a:solidFill>
                    <a:schemeClr val="bg1"/>
                  </a:solidFill>
                  <a:latin typeface="Radhika-PC" charset="0"/>
                </a:rPr>
                <a:t>නිහඩකාලය</a:t>
              </a:r>
            </a:p>
          </p:txBody>
        </p:sp>
        <p:sp>
          <p:nvSpPr>
            <p:cNvPr id="138272" name="TextBox 22"/>
            <p:cNvSpPr txBox="1">
              <a:spLocks noChangeArrowheads="1"/>
            </p:cNvSpPr>
            <p:nvPr/>
          </p:nvSpPr>
          <p:spPr bwMode="auto">
            <a:xfrm>
              <a:off x="6410427" y="2128106"/>
              <a:ext cx="1181495" cy="26182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100">
                  <a:solidFill>
                    <a:srgbClr val="1A0004"/>
                  </a:solidFill>
                  <a:latin typeface="Radhika-PC" charset="0"/>
                </a:rPr>
                <a:t>යේසුස්වහන්සේ</a:t>
              </a:r>
            </a:p>
          </p:txBody>
        </p:sp>
      </p:grpSp>
      <p:sp>
        <p:nvSpPr>
          <p:cNvPr id="157713" name="Text Box 17"/>
          <p:cNvSpPr txBox="1">
            <a:spLocks noChangeArrowheads="1"/>
          </p:cNvSpPr>
          <p:nvPr/>
        </p:nvSpPr>
        <p:spPr bwMode="auto">
          <a:xfrm>
            <a:off x="2868613" y="1216025"/>
            <a:ext cx="1095375" cy="2713038"/>
          </a:xfrm>
          <a:prstGeom prst="rect">
            <a:avLst/>
          </a:prstGeom>
          <a:noFill/>
          <a:ln>
            <a:noFill/>
          </a:ln>
          <a:effectLst>
            <a:outerShdw blurRad="63500" dist="38099" dir="2700000" algn="ctr" rotWithShape="0">
              <a:srgbClr val="18753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7200" dirty="0" smtClean="0">
                <a:solidFill>
                  <a:schemeClr val="accent1"/>
                </a:solidFill>
                <a:effectLst>
                  <a:outerShdw blurRad="38100" dist="38100" dir="2700000" algn="tl">
                    <a:srgbClr val="000000"/>
                  </a:outerShdw>
                </a:effectLst>
                <a:latin typeface="Brush Script MT" charset="0"/>
              </a:rPr>
              <a:t>{</a:t>
            </a:r>
          </a:p>
        </p:txBody>
      </p:sp>
      <p:sp>
        <p:nvSpPr>
          <p:cNvPr id="157714" name="Text Box 18"/>
          <p:cNvSpPr txBox="1">
            <a:spLocks noChangeArrowheads="1"/>
          </p:cNvSpPr>
          <p:nvPr/>
        </p:nvSpPr>
        <p:spPr bwMode="auto">
          <a:xfrm>
            <a:off x="4533900" y="1201738"/>
            <a:ext cx="1130300" cy="2713037"/>
          </a:xfrm>
          <a:prstGeom prst="rect">
            <a:avLst/>
          </a:prstGeom>
          <a:noFill/>
          <a:ln>
            <a:noFill/>
          </a:ln>
          <a:effectLst>
            <a:outerShdw blurRad="63500" dist="38099" dir="2700000" algn="ctr" rotWithShape="0">
              <a:srgbClr val="18753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7200" dirty="0" smtClean="0">
                <a:solidFill>
                  <a:schemeClr val="accent1"/>
                </a:solidFill>
                <a:effectLst>
                  <a:outerShdw blurRad="38100" dist="38100" dir="2700000" algn="tl">
                    <a:srgbClr val="000000"/>
                  </a:outerShdw>
                </a:effectLst>
                <a:latin typeface="Brush Script MT" charset="0"/>
              </a:rPr>
              <a: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076450" y="1225550"/>
            <a:ext cx="2763838" cy="1343025"/>
            <a:chOff x="2412" y="2052"/>
            <a:chExt cx="1741" cy="846"/>
          </a:xfrm>
        </p:grpSpPr>
        <p:sp>
          <p:nvSpPr>
            <p:cNvPr id="140354" name="Rectangle 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55" name="AutoShape 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56" name="Rectangle 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36" name="Rectangle 8"/>
            <p:cNvSpPr>
              <a:spLocks noChangeArrowheads="1"/>
            </p:cNvSpPr>
            <p:nvPr/>
          </p:nvSpPr>
          <p:spPr bwMode="auto">
            <a:xfrm>
              <a:off x="2430" y="2078"/>
              <a:ext cx="920" cy="252"/>
            </a:xfrm>
            <a:prstGeom prst="rect">
              <a:avLst/>
            </a:prstGeom>
            <a:noFill/>
            <a:ln w="9525">
              <a:noFill/>
              <a:miter lim="800000"/>
              <a:headEnd/>
              <a:tailEnd/>
            </a:ln>
          </p:spPr>
          <p:txBody>
            <a:bodyPr wrap="none" lIns="0" tIns="0" rIns="0" bIns="0">
              <a:spAutoFit/>
            </a:bodyPr>
            <a:lstStyle/>
            <a:p>
              <a:pPr>
                <a:defRPr/>
              </a:pPr>
              <a:r>
                <a:rPr lang="en-US" sz="1300" b="1">
                  <a:solidFill>
                    <a:srgbClr val="790015"/>
                  </a:solidFill>
                  <a:latin typeface="Helvetica" charset="0"/>
                </a:rPr>
                <a:t>   CREATION </a:t>
              </a:r>
              <a:r>
                <a:rPr lang="en-US" sz="1300">
                  <a:solidFill>
                    <a:srgbClr val="1A0004"/>
                  </a:solidFill>
                  <a:latin typeface="Radhika-PC" charset="0"/>
                </a:rPr>
                <a:t>ueùu</a:t>
              </a:r>
            </a:p>
            <a:p>
              <a:pPr>
                <a:defRPr/>
              </a:pPr>
              <a:endParaRPr lang="en-US" sz="1300" b="1">
                <a:effectLst>
                  <a:outerShdw blurRad="38100" dist="38100" dir="2700000" algn="tl">
                    <a:srgbClr val="000000"/>
                  </a:outerShdw>
                </a:effectLst>
                <a:latin typeface="Helvetica" charset="0"/>
              </a:endParaRPr>
            </a:p>
          </p:txBody>
        </p:sp>
        <p:sp>
          <p:nvSpPr>
            <p:cNvPr id="140358" name="Line 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10"/>
          <p:cNvGrpSpPr>
            <a:grpSpLocks/>
          </p:cNvGrpSpPr>
          <p:nvPr/>
        </p:nvGrpSpPr>
        <p:grpSpPr bwMode="auto">
          <a:xfrm>
            <a:off x="2317750" y="1581150"/>
            <a:ext cx="2763838" cy="1343025"/>
            <a:chOff x="2412" y="2052"/>
            <a:chExt cx="1741" cy="846"/>
          </a:xfrm>
        </p:grpSpPr>
        <p:sp>
          <p:nvSpPr>
            <p:cNvPr id="140349" name="Rectangle 1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50" name="AutoShape 1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51" name="Rectangle 1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42" name="Rectangle 14"/>
            <p:cNvSpPr>
              <a:spLocks noChangeArrowheads="1"/>
            </p:cNvSpPr>
            <p:nvPr/>
          </p:nvSpPr>
          <p:spPr bwMode="auto">
            <a:xfrm>
              <a:off x="2434" y="2078"/>
              <a:ext cx="999" cy="252"/>
            </a:xfrm>
            <a:prstGeom prst="rect">
              <a:avLst/>
            </a:prstGeom>
            <a:noFill/>
            <a:ln w="9525">
              <a:noFill/>
              <a:miter lim="800000"/>
              <a:headEnd/>
              <a:tailEnd/>
            </a:ln>
          </p:spPr>
          <p:txBody>
            <a:bodyPr wrap="none" lIns="0" tIns="0" rIns="0" bIns="0">
              <a:spAutoFit/>
            </a:bodyPr>
            <a:lstStyle/>
            <a:p>
              <a:pPr>
                <a:defRPr/>
              </a:pPr>
              <a:r>
                <a:rPr lang="en-US" sz="1300" b="1">
                  <a:solidFill>
                    <a:srgbClr val="790015"/>
                  </a:solidFill>
                  <a:latin typeface="Helvetica" charset="0"/>
                </a:rPr>
                <a:t>   ABRAHAM </a:t>
              </a:r>
              <a:r>
                <a:rPr lang="en-US" sz="1300">
                  <a:solidFill>
                    <a:srgbClr val="1A0004"/>
                  </a:solidFill>
                  <a:latin typeface="Radhika-PC" charset="0"/>
                </a:rPr>
                <a:t>wdn%yï</a:t>
              </a:r>
            </a:p>
            <a:p>
              <a:pPr>
                <a:defRPr/>
              </a:pPr>
              <a:endParaRPr lang="en-US" sz="1300" b="1">
                <a:effectLst>
                  <a:outerShdw blurRad="38100" dist="38100" dir="2700000" algn="tl">
                    <a:srgbClr val="000000"/>
                  </a:outerShdw>
                </a:effectLst>
                <a:latin typeface="Helvetica" charset="0"/>
              </a:endParaRPr>
            </a:p>
          </p:txBody>
        </p:sp>
        <p:sp>
          <p:nvSpPr>
            <p:cNvPr id="140353" name="Line 1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16"/>
          <p:cNvGrpSpPr>
            <a:grpSpLocks/>
          </p:cNvGrpSpPr>
          <p:nvPr/>
        </p:nvGrpSpPr>
        <p:grpSpPr bwMode="auto">
          <a:xfrm>
            <a:off x="2597150" y="1924050"/>
            <a:ext cx="2763838" cy="1343025"/>
            <a:chOff x="2412" y="2052"/>
            <a:chExt cx="1741" cy="846"/>
          </a:xfrm>
        </p:grpSpPr>
        <p:sp>
          <p:nvSpPr>
            <p:cNvPr id="140344" name="Rectangle 1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45" name="AutoShape 1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46" name="Rectangle 1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48" name="Rectangle 20"/>
            <p:cNvSpPr>
              <a:spLocks noChangeArrowheads="1"/>
            </p:cNvSpPr>
            <p:nvPr/>
          </p:nvSpPr>
          <p:spPr bwMode="auto">
            <a:xfrm>
              <a:off x="2514" y="2078"/>
              <a:ext cx="937" cy="252"/>
            </a:xfrm>
            <a:prstGeom prst="rect">
              <a:avLst/>
            </a:prstGeom>
            <a:noFill/>
            <a:ln w="9525">
              <a:noFill/>
              <a:miter lim="800000"/>
              <a:headEnd/>
              <a:tailEnd/>
            </a:ln>
          </p:spPr>
          <p:txBody>
            <a:bodyPr wrap="none" lIns="0" tIns="0" rIns="0" bIns="0">
              <a:spAutoFit/>
            </a:bodyPr>
            <a:lstStyle/>
            <a:p>
              <a:pPr>
                <a:defRPr/>
              </a:pPr>
              <a:r>
                <a:rPr lang="en-US" sz="1300" b="1" dirty="0">
                  <a:solidFill>
                    <a:srgbClr val="790015"/>
                  </a:solidFill>
                  <a:latin typeface="Helvetica" charset="0"/>
                </a:rPr>
                <a:t>   JOSEPH </a:t>
              </a:r>
              <a:r>
                <a:rPr lang="en-US" sz="1300" dirty="0" err="1">
                  <a:solidFill>
                    <a:srgbClr val="1A0004"/>
                  </a:solidFill>
                  <a:latin typeface="Radhika-PC" pitchFamily="2" charset="0"/>
                  <a:ea typeface="ＭＳ Ｐゴシック" pitchFamily="34" charset="-128"/>
                  <a:cs typeface="+mn-cs"/>
                </a:rPr>
                <a:t>fhdafima</a:t>
              </a:r>
              <a:endParaRPr lang="en-US" sz="1300" dirty="0">
                <a:solidFill>
                  <a:srgbClr val="1A0004"/>
                </a:solidFill>
                <a:latin typeface="Radhika-PC" pitchFamily="2" charset="0"/>
                <a:ea typeface="ＭＳ Ｐゴシック" pitchFamily="34" charset="-128"/>
                <a:cs typeface="+mn-cs"/>
              </a:endParaRPr>
            </a:p>
            <a:p>
              <a:pPr>
                <a:defRPr/>
              </a:pPr>
              <a:endParaRPr lang="en-US" sz="1300" b="1" dirty="0">
                <a:effectLst>
                  <a:outerShdw blurRad="38100" dist="38100" dir="2700000" algn="tl">
                    <a:srgbClr val="000000"/>
                  </a:outerShdw>
                </a:effectLst>
                <a:latin typeface="Helvetica" charset="0"/>
              </a:endParaRPr>
            </a:p>
          </p:txBody>
        </p:sp>
        <p:sp>
          <p:nvSpPr>
            <p:cNvPr id="140348" name="Line 2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22"/>
          <p:cNvGrpSpPr>
            <a:grpSpLocks/>
          </p:cNvGrpSpPr>
          <p:nvPr/>
        </p:nvGrpSpPr>
        <p:grpSpPr bwMode="auto">
          <a:xfrm>
            <a:off x="2889250" y="2241550"/>
            <a:ext cx="2763838" cy="1343025"/>
            <a:chOff x="2412" y="2052"/>
            <a:chExt cx="1741" cy="846"/>
          </a:xfrm>
        </p:grpSpPr>
        <p:sp>
          <p:nvSpPr>
            <p:cNvPr id="140339" name="Rectangle 2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40" name="AutoShape 2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41" name="Rectangle 2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54" name="Rectangle 26"/>
            <p:cNvSpPr>
              <a:spLocks noChangeArrowheads="1"/>
            </p:cNvSpPr>
            <p:nvPr/>
          </p:nvSpPr>
          <p:spPr bwMode="auto">
            <a:xfrm>
              <a:off x="2546" y="2078"/>
              <a:ext cx="889" cy="252"/>
            </a:xfrm>
            <a:prstGeom prst="rect">
              <a:avLst/>
            </a:prstGeom>
            <a:noFill/>
            <a:ln w="9525">
              <a:noFill/>
              <a:miter lim="800000"/>
              <a:headEnd/>
              <a:tailEnd/>
            </a:ln>
          </p:spPr>
          <p:txBody>
            <a:bodyPr wrap="none" lIns="0" tIns="0" rIns="0" bIns="0">
              <a:spAutoFit/>
            </a:bodyPr>
            <a:lstStyle/>
            <a:p>
              <a:pPr>
                <a:defRPr/>
              </a:pPr>
              <a:r>
                <a:rPr lang="en-US" sz="1300" b="1" dirty="0">
                  <a:solidFill>
                    <a:srgbClr val="790015"/>
                  </a:solidFill>
                  <a:latin typeface="Helvetica" charset="0"/>
                </a:rPr>
                <a:t>   MOSES </a:t>
              </a:r>
              <a:r>
                <a:rPr lang="en-US" sz="1300" dirty="0" err="1">
                  <a:solidFill>
                    <a:srgbClr val="1A0004"/>
                  </a:solidFill>
                  <a:latin typeface="Radhika-PC" pitchFamily="2" charset="0"/>
                  <a:ea typeface="ＭＳ Ｐゴシック" pitchFamily="34" charset="-128"/>
                  <a:cs typeface="+mn-cs"/>
                </a:rPr>
                <a:t>fudafiia</a:t>
              </a:r>
              <a:endParaRPr lang="en-US" sz="1300" dirty="0">
                <a:solidFill>
                  <a:srgbClr val="1A0004"/>
                </a:solidFill>
                <a:latin typeface="Radhika-PC" pitchFamily="2" charset="0"/>
                <a:ea typeface="ＭＳ Ｐゴシック" pitchFamily="34" charset="-128"/>
                <a:cs typeface="+mn-cs"/>
              </a:endParaRPr>
            </a:p>
            <a:p>
              <a:pPr>
                <a:defRPr/>
              </a:pPr>
              <a:endParaRPr lang="en-US" sz="1300" b="1" dirty="0">
                <a:effectLst>
                  <a:outerShdw blurRad="38100" dist="38100" dir="2700000" algn="tl">
                    <a:srgbClr val="000000"/>
                  </a:outerShdw>
                </a:effectLst>
                <a:latin typeface="Helvetica" charset="0"/>
              </a:endParaRPr>
            </a:p>
          </p:txBody>
        </p:sp>
        <p:sp>
          <p:nvSpPr>
            <p:cNvPr id="140343" name="Line 2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28"/>
          <p:cNvGrpSpPr>
            <a:grpSpLocks/>
          </p:cNvGrpSpPr>
          <p:nvPr/>
        </p:nvGrpSpPr>
        <p:grpSpPr bwMode="auto">
          <a:xfrm>
            <a:off x="3155950" y="2546350"/>
            <a:ext cx="2763838" cy="1343025"/>
            <a:chOff x="2412" y="2052"/>
            <a:chExt cx="1741" cy="846"/>
          </a:xfrm>
        </p:grpSpPr>
        <p:sp>
          <p:nvSpPr>
            <p:cNvPr id="140334" name="Rectangle 2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35" name="AutoShape 3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36" name="Rectangle 3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60" name="Rectangle 32"/>
            <p:cNvSpPr>
              <a:spLocks noChangeArrowheads="1"/>
            </p:cNvSpPr>
            <p:nvPr/>
          </p:nvSpPr>
          <p:spPr bwMode="auto">
            <a:xfrm>
              <a:off x="2506" y="2078"/>
              <a:ext cx="914" cy="252"/>
            </a:xfrm>
            <a:prstGeom prst="rect">
              <a:avLst/>
            </a:prstGeom>
            <a:noFill/>
            <a:ln w="9525">
              <a:noFill/>
              <a:miter lim="800000"/>
              <a:headEnd/>
              <a:tailEnd/>
            </a:ln>
          </p:spPr>
          <p:txBody>
            <a:bodyPr wrap="none" lIns="0" tIns="0" rIns="0" bIns="0">
              <a:spAutoFit/>
            </a:bodyPr>
            <a:lstStyle/>
            <a:p>
              <a:pPr>
                <a:defRPr/>
              </a:pPr>
              <a:r>
                <a:rPr lang="en-US" sz="1300" b="1" dirty="0">
                  <a:solidFill>
                    <a:srgbClr val="790015"/>
                  </a:solidFill>
                  <a:latin typeface="Helvetica" charset="0"/>
                </a:rPr>
                <a:t>   JOSHUA </a:t>
              </a:r>
              <a:r>
                <a:rPr lang="en-US" sz="1300" dirty="0" err="1">
                  <a:solidFill>
                    <a:srgbClr val="1A0004"/>
                  </a:solidFill>
                  <a:latin typeface="Radhika-PC" pitchFamily="2" charset="0"/>
                  <a:ea typeface="ＭＳ Ｐゴシック" pitchFamily="34" charset="-128"/>
                  <a:cs typeface="+mn-cs"/>
                </a:rPr>
                <a:t>fhdIqjd</a:t>
              </a:r>
              <a:endParaRPr lang="en-US" sz="1300" dirty="0">
                <a:solidFill>
                  <a:srgbClr val="1A0004"/>
                </a:solidFill>
                <a:latin typeface="Radhika-PC" pitchFamily="2" charset="0"/>
                <a:ea typeface="ＭＳ Ｐゴシック" pitchFamily="34" charset="-128"/>
                <a:cs typeface="+mn-cs"/>
              </a:endParaRPr>
            </a:p>
            <a:p>
              <a:pPr>
                <a:defRPr/>
              </a:pPr>
              <a:endParaRPr lang="en-US" sz="1300" b="1" dirty="0">
                <a:effectLst>
                  <a:outerShdw blurRad="38100" dist="38100" dir="2700000" algn="tl">
                    <a:srgbClr val="000000"/>
                  </a:outerShdw>
                </a:effectLst>
                <a:latin typeface="Helvetica" charset="0"/>
              </a:endParaRPr>
            </a:p>
          </p:txBody>
        </p:sp>
        <p:sp>
          <p:nvSpPr>
            <p:cNvPr id="140338" name="Line 3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34"/>
          <p:cNvGrpSpPr>
            <a:grpSpLocks/>
          </p:cNvGrpSpPr>
          <p:nvPr/>
        </p:nvGrpSpPr>
        <p:grpSpPr bwMode="auto">
          <a:xfrm>
            <a:off x="3435350" y="2851150"/>
            <a:ext cx="2763838" cy="1343025"/>
            <a:chOff x="2412" y="2052"/>
            <a:chExt cx="1741" cy="846"/>
          </a:xfrm>
        </p:grpSpPr>
        <p:sp>
          <p:nvSpPr>
            <p:cNvPr id="140329" name="Rectangle 3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30" name="AutoShape 3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31" name="Rectangle 3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66" name="Rectangle 38"/>
            <p:cNvSpPr>
              <a:spLocks noChangeArrowheads="1"/>
            </p:cNvSpPr>
            <p:nvPr/>
          </p:nvSpPr>
          <p:spPr bwMode="auto">
            <a:xfrm>
              <a:off x="2446" y="2078"/>
              <a:ext cx="984" cy="252"/>
            </a:xfrm>
            <a:prstGeom prst="rect">
              <a:avLst/>
            </a:prstGeom>
            <a:noFill/>
            <a:ln w="9525">
              <a:noFill/>
              <a:miter lim="800000"/>
              <a:headEnd/>
              <a:tailEnd/>
            </a:ln>
          </p:spPr>
          <p:txBody>
            <a:bodyPr wrap="none" lIns="0" tIns="0" rIns="0" bIns="0">
              <a:spAutoFit/>
            </a:bodyPr>
            <a:lstStyle/>
            <a:p>
              <a:pPr>
                <a:defRPr/>
              </a:pPr>
              <a:r>
                <a:rPr lang="en-US" sz="1300" b="1" dirty="0">
                  <a:solidFill>
                    <a:srgbClr val="790015"/>
                  </a:solidFill>
                  <a:latin typeface="Helvetica" charset="0"/>
                </a:rPr>
                <a:t>   ANARCHY </a:t>
              </a:r>
              <a:r>
                <a:rPr lang="en-US" sz="1300" dirty="0" err="1">
                  <a:solidFill>
                    <a:srgbClr val="1A0004"/>
                  </a:solidFill>
                  <a:latin typeface="Radhika-PC" pitchFamily="2" charset="0"/>
                  <a:ea typeface="ＭＳ Ｐゴシック" pitchFamily="34" charset="-128"/>
                  <a:cs typeface="+mn-cs"/>
                </a:rPr>
                <a:t>wrdcsl</a:t>
              </a:r>
              <a:endParaRPr lang="en-US" sz="1300" dirty="0">
                <a:solidFill>
                  <a:srgbClr val="1A0004"/>
                </a:solidFill>
                <a:latin typeface="Radhika-PC" pitchFamily="2" charset="0"/>
                <a:ea typeface="ＭＳ Ｐゴシック" pitchFamily="34" charset="-128"/>
                <a:cs typeface="+mn-cs"/>
              </a:endParaRPr>
            </a:p>
            <a:p>
              <a:pPr>
                <a:defRPr/>
              </a:pPr>
              <a:endParaRPr lang="en-US" sz="1300" b="1" dirty="0">
                <a:effectLst>
                  <a:outerShdw blurRad="38100" dist="38100" dir="2700000" algn="tl">
                    <a:srgbClr val="000000"/>
                  </a:outerShdw>
                </a:effectLst>
                <a:latin typeface="Helvetica" charset="0"/>
              </a:endParaRPr>
            </a:p>
          </p:txBody>
        </p:sp>
        <p:sp>
          <p:nvSpPr>
            <p:cNvPr id="140333" name="Line 3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40"/>
          <p:cNvGrpSpPr>
            <a:grpSpLocks/>
          </p:cNvGrpSpPr>
          <p:nvPr/>
        </p:nvGrpSpPr>
        <p:grpSpPr bwMode="auto">
          <a:xfrm>
            <a:off x="3727450" y="3168650"/>
            <a:ext cx="2763838" cy="1343025"/>
            <a:chOff x="2412" y="2052"/>
            <a:chExt cx="1741" cy="846"/>
          </a:xfrm>
        </p:grpSpPr>
        <p:sp>
          <p:nvSpPr>
            <p:cNvPr id="140324" name="Rectangle 4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25" name="AutoShape 4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26" name="Rectangle 4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72" name="Rectangle 44"/>
            <p:cNvSpPr>
              <a:spLocks noChangeArrowheads="1"/>
            </p:cNvSpPr>
            <p:nvPr/>
          </p:nvSpPr>
          <p:spPr bwMode="auto">
            <a:xfrm>
              <a:off x="2462" y="2078"/>
              <a:ext cx="950" cy="252"/>
            </a:xfrm>
            <a:prstGeom prst="rect">
              <a:avLst/>
            </a:prstGeom>
            <a:noFill/>
            <a:ln w="9525">
              <a:noFill/>
              <a:miter lim="800000"/>
              <a:headEnd/>
              <a:tailEnd/>
            </a:ln>
          </p:spPr>
          <p:txBody>
            <a:bodyPr wrap="none" lIns="0" tIns="0" rIns="0" bIns="0">
              <a:spAutoFit/>
            </a:bodyPr>
            <a:lstStyle/>
            <a:p>
              <a:pPr>
                <a:defRPr/>
              </a:pPr>
              <a:r>
                <a:rPr lang="en-US" sz="1300" b="1" dirty="0">
                  <a:solidFill>
                    <a:srgbClr val="790015"/>
                  </a:solidFill>
                  <a:latin typeface="Helvetica" charset="0"/>
                </a:rPr>
                <a:t>   ROYALTY </a:t>
              </a:r>
              <a:r>
                <a:rPr lang="en-US" sz="1300" dirty="0" err="1">
                  <a:solidFill>
                    <a:srgbClr val="1A0004"/>
                  </a:solidFill>
                  <a:latin typeface="Radhika-PC" pitchFamily="2" charset="0"/>
                  <a:ea typeface="ＭＳ Ｐゴシック" pitchFamily="34" charset="-128"/>
                  <a:cs typeface="+mn-cs"/>
                </a:rPr>
                <a:t>rdclSh</a:t>
              </a:r>
              <a:endParaRPr lang="en-US" sz="1300" dirty="0">
                <a:solidFill>
                  <a:srgbClr val="1A0004"/>
                </a:solidFill>
                <a:latin typeface="Radhika-PC" pitchFamily="2" charset="0"/>
                <a:ea typeface="ＭＳ Ｐゴシック" pitchFamily="34" charset="-128"/>
                <a:cs typeface="+mn-cs"/>
              </a:endParaRPr>
            </a:p>
            <a:p>
              <a:pPr>
                <a:defRPr/>
              </a:pPr>
              <a:endParaRPr lang="en-US" sz="1300" b="1" dirty="0">
                <a:effectLst>
                  <a:outerShdw blurRad="38100" dist="38100" dir="2700000" algn="tl">
                    <a:srgbClr val="000000"/>
                  </a:outerShdw>
                </a:effectLst>
                <a:latin typeface="Helvetica" charset="0"/>
              </a:endParaRPr>
            </a:p>
          </p:txBody>
        </p:sp>
        <p:sp>
          <p:nvSpPr>
            <p:cNvPr id="140328" name="Line 4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46"/>
          <p:cNvGrpSpPr>
            <a:grpSpLocks/>
          </p:cNvGrpSpPr>
          <p:nvPr/>
        </p:nvGrpSpPr>
        <p:grpSpPr bwMode="auto">
          <a:xfrm>
            <a:off x="3968750" y="3524250"/>
            <a:ext cx="2763838" cy="1343025"/>
            <a:chOff x="2412" y="2052"/>
            <a:chExt cx="1741" cy="846"/>
          </a:xfrm>
        </p:grpSpPr>
        <p:sp>
          <p:nvSpPr>
            <p:cNvPr id="140319" name="Rectangle 4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20" name="AutoShape 4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21" name="Rectangle 4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78" name="Rectangle 50"/>
            <p:cNvSpPr>
              <a:spLocks noChangeArrowheads="1"/>
            </p:cNvSpPr>
            <p:nvPr/>
          </p:nvSpPr>
          <p:spPr bwMode="auto">
            <a:xfrm>
              <a:off x="2430" y="2078"/>
              <a:ext cx="1011" cy="252"/>
            </a:xfrm>
            <a:prstGeom prst="rect">
              <a:avLst/>
            </a:prstGeom>
            <a:noFill/>
            <a:ln w="9525">
              <a:noFill/>
              <a:miter lim="800000"/>
              <a:headEnd/>
              <a:tailEnd/>
            </a:ln>
          </p:spPr>
          <p:txBody>
            <a:bodyPr wrap="none" lIns="0" tIns="0" rIns="0" bIns="0">
              <a:spAutoFit/>
            </a:bodyPr>
            <a:lstStyle/>
            <a:p>
              <a:pPr>
                <a:defRPr/>
              </a:pPr>
              <a:r>
                <a:rPr lang="en-US" sz="1300" b="1">
                  <a:solidFill>
                    <a:srgbClr val="790015"/>
                  </a:solidFill>
                  <a:latin typeface="Helvetica" charset="0"/>
                </a:rPr>
                <a:t>   CAPTIVITY </a:t>
              </a:r>
              <a:r>
                <a:rPr lang="en-US" sz="1300">
                  <a:solidFill>
                    <a:srgbClr val="1A0004"/>
                  </a:solidFill>
                  <a:latin typeface="Radhika-PC" charset="0"/>
                </a:rPr>
                <a:t>úm%jdi</a:t>
              </a:r>
            </a:p>
            <a:p>
              <a:pPr>
                <a:defRPr/>
              </a:pPr>
              <a:endParaRPr lang="en-US" sz="1300" b="1">
                <a:effectLst>
                  <a:outerShdw blurRad="38100" dist="38100" dir="2700000" algn="tl">
                    <a:srgbClr val="000000"/>
                  </a:outerShdw>
                </a:effectLst>
                <a:latin typeface="Helvetica" charset="0"/>
              </a:endParaRPr>
            </a:p>
          </p:txBody>
        </p:sp>
        <p:sp>
          <p:nvSpPr>
            <p:cNvPr id="140323" name="Line 5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52"/>
          <p:cNvGrpSpPr>
            <a:grpSpLocks/>
          </p:cNvGrpSpPr>
          <p:nvPr/>
        </p:nvGrpSpPr>
        <p:grpSpPr bwMode="auto">
          <a:xfrm>
            <a:off x="4202113" y="3859213"/>
            <a:ext cx="2832100" cy="1333500"/>
            <a:chOff x="2607" y="2271"/>
            <a:chExt cx="1784" cy="840"/>
          </a:xfrm>
        </p:grpSpPr>
        <p:sp>
          <p:nvSpPr>
            <p:cNvPr id="140315" name="Rectangle 53"/>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40316" name="AutoShape 54"/>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0317" name="Rectangle 55"/>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150584" name="Rectangle 56"/>
            <p:cNvSpPr>
              <a:spLocks noChangeArrowheads="1"/>
            </p:cNvSpPr>
            <p:nvPr/>
          </p:nvSpPr>
          <p:spPr bwMode="auto">
            <a:xfrm>
              <a:off x="2607" y="2310"/>
              <a:ext cx="1014" cy="233"/>
            </a:xfrm>
            <a:prstGeom prst="rect">
              <a:avLst/>
            </a:prstGeom>
            <a:noFill/>
            <a:ln w="9525">
              <a:noFill/>
              <a:miter lim="800000"/>
              <a:headEnd/>
              <a:tailEnd/>
            </a:ln>
          </p:spPr>
          <p:txBody>
            <a:bodyPr wrap="none" lIns="0" tIns="0" rIns="0" bIns="0">
              <a:spAutoFit/>
            </a:bodyPr>
            <a:lstStyle/>
            <a:p>
              <a:pPr>
                <a:defRPr/>
              </a:pPr>
              <a:r>
                <a:rPr lang="en-US" sz="1200" b="1" dirty="0">
                  <a:solidFill>
                    <a:srgbClr val="790015"/>
                  </a:solidFill>
                  <a:latin typeface="Helvetica" charset="0"/>
                </a:rPr>
                <a:t>   SILENCE </a:t>
              </a:r>
              <a:r>
                <a:rPr lang="en-US" sz="1200" dirty="0" err="1">
                  <a:solidFill>
                    <a:srgbClr val="1A0004"/>
                  </a:solidFill>
                  <a:latin typeface="Radhika-PC" pitchFamily="2" charset="0"/>
                  <a:ea typeface="ＭＳ Ｐゴシック" pitchFamily="34" charset="-128"/>
                  <a:cs typeface="+mn-cs"/>
                </a:rPr>
                <a:t>ksy~ld,h</a:t>
              </a:r>
              <a:endParaRPr lang="en-US" sz="1200" dirty="0">
                <a:solidFill>
                  <a:srgbClr val="1A0004"/>
                </a:solidFill>
                <a:latin typeface="Radhika-PC" pitchFamily="2" charset="0"/>
                <a:ea typeface="ＭＳ Ｐゴシック" pitchFamily="34" charset="-128"/>
                <a:cs typeface="+mn-cs"/>
              </a:endParaRPr>
            </a:p>
            <a:p>
              <a:pPr>
                <a:defRPr/>
              </a:pPr>
              <a:endParaRPr lang="en-US" sz="1200" b="1" dirty="0">
                <a:effectLst>
                  <a:outerShdw blurRad="38100" dist="38100" dir="2700000" algn="tl">
                    <a:srgbClr val="000000"/>
                  </a:outerShdw>
                </a:effectLst>
                <a:latin typeface="Helvetica" charset="0"/>
              </a:endParaRPr>
            </a:p>
          </p:txBody>
        </p:sp>
      </p:grpSp>
      <p:grpSp>
        <p:nvGrpSpPr>
          <p:cNvPr id="11" name="Group 57"/>
          <p:cNvGrpSpPr>
            <a:grpSpLocks/>
          </p:cNvGrpSpPr>
          <p:nvPr/>
        </p:nvGrpSpPr>
        <p:grpSpPr bwMode="auto">
          <a:xfrm>
            <a:off x="4540250" y="4208463"/>
            <a:ext cx="2762250" cy="1479550"/>
            <a:chOff x="3948" y="107"/>
            <a:chExt cx="1740" cy="932"/>
          </a:xfrm>
        </p:grpSpPr>
        <p:sp>
          <p:nvSpPr>
            <p:cNvPr id="140307" name="Rectangle 58"/>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endParaRPr lang="en-US"/>
            </a:p>
          </p:txBody>
        </p:sp>
        <p:sp>
          <p:nvSpPr>
            <p:cNvPr id="140308" name="AutoShape 59"/>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0309" name="Rectangle 60"/>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endParaRPr lang="en-US"/>
            </a:p>
          </p:txBody>
        </p:sp>
        <p:grpSp>
          <p:nvGrpSpPr>
            <p:cNvPr id="140310" name="Group 61"/>
            <p:cNvGrpSpPr>
              <a:grpSpLocks/>
            </p:cNvGrpSpPr>
            <p:nvPr/>
          </p:nvGrpSpPr>
          <p:grpSpPr bwMode="auto">
            <a:xfrm>
              <a:off x="4057" y="128"/>
              <a:ext cx="729" cy="407"/>
              <a:chOff x="3081" y="3101"/>
              <a:chExt cx="571" cy="337"/>
            </a:xfrm>
          </p:grpSpPr>
          <p:sp>
            <p:nvSpPr>
              <p:cNvPr id="150590" name="Rectangle 62"/>
              <p:cNvSpPr>
                <a:spLocks noChangeArrowheads="1"/>
              </p:cNvSpPr>
              <p:nvPr/>
            </p:nvSpPr>
            <p:spPr bwMode="auto">
              <a:xfrm>
                <a:off x="3084" y="3113"/>
                <a:ext cx="146" cy="224"/>
              </a:xfrm>
              <a:prstGeom prst="rect">
                <a:avLst/>
              </a:prstGeom>
              <a:noFill/>
              <a:ln w="9525">
                <a:noFill/>
                <a:miter lim="800000"/>
                <a:headEnd/>
                <a:tailEnd/>
              </a:ln>
            </p:spPr>
            <p:txBody>
              <a:bodyPr wrap="none" lIns="0" tIns="0" rIns="0" bIns="0">
                <a:spAutoFit/>
              </a:bodyPr>
              <a:lstStyle/>
              <a:p>
                <a:pPr>
                  <a:defRPr/>
                </a:pPr>
                <a:r>
                  <a:rPr lang="en-US" sz="2800" b="1">
                    <a:solidFill>
                      <a:srgbClr val="790015"/>
                    </a:solidFill>
                    <a:latin typeface="Helvetica" charset="0"/>
                  </a:rPr>
                  <a:t>   </a:t>
                </a:r>
                <a:endParaRPr lang="en-US" sz="4000" b="1">
                  <a:effectLst>
                    <a:outerShdw blurRad="38100" dist="38100" dir="2700000" algn="tl">
                      <a:srgbClr val="000000"/>
                    </a:outerShdw>
                  </a:effectLst>
                  <a:latin typeface="Helvetica" charset="0"/>
                </a:endParaRPr>
              </a:p>
            </p:txBody>
          </p:sp>
          <p:sp>
            <p:nvSpPr>
              <p:cNvPr id="150591" name="Rectangle 63"/>
              <p:cNvSpPr>
                <a:spLocks noChangeArrowheads="1"/>
              </p:cNvSpPr>
              <p:nvPr/>
            </p:nvSpPr>
            <p:spPr bwMode="auto">
              <a:xfrm>
                <a:off x="3081" y="3101"/>
                <a:ext cx="571" cy="337"/>
              </a:xfrm>
              <a:prstGeom prst="rect">
                <a:avLst/>
              </a:prstGeom>
              <a:noFill/>
              <a:ln w="9525">
                <a:noFill/>
                <a:miter lim="800000"/>
                <a:headEnd/>
                <a:tailEnd/>
              </a:ln>
            </p:spPr>
            <p:txBody>
              <a:bodyPr wrap="none" lIns="0" tIns="0" rIns="0" bIns="0">
                <a:spAutoFit/>
              </a:bodyPr>
              <a:lstStyle/>
              <a:p>
                <a:pPr>
                  <a:defRPr/>
                </a:pPr>
                <a:r>
                  <a:rPr lang="en-US" sz="1400" b="1" dirty="0">
                    <a:solidFill>
                      <a:srgbClr val="790015"/>
                    </a:solidFill>
                    <a:latin typeface="Helvetica" charset="0"/>
                  </a:rPr>
                  <a:t>JESUS </a:t>
                </a:r>
              </a:p>
              <a:p>
                <a:pPr>
                  <a:defRPr/>
                </a:pPr>
                <a:r>
                  <a:rPr lang="en-US" sz="1400" dirty="0" err="1">
                    <a:solidFill>
                      <a:srgbClr val="1A0004"/>
                    </a:solidFill>
                    <a:latin typeface="Radhika-PC" pitchFamily="2" charset="0"/>
                    <a:ea typeface="ＭＳ Ｐゴシック" pitchFamily="34" charset="-128"/>
                    <a:cs typeface="+mn-cs"/>
                  </a:rPr>
                  <a:t>fhaiqiajykafia</a:t>
                </a:r>
                <a:endParaRPr lang="en-US" sz="1400" dirty="0">
                  <a:solidFill>
                    <a:srgbClr val="1A0004"/>
                  </a:solidFill>
                  <a:latin typeface="Radhika-PC" pitchFamily="2" charset="0"/>
                  <a:ea typeface="ＭＳ Ｐゴシック" pitchFamily="34" charset="-128"/>
                  <a:cs typeface="+mn-cs"/>
                </a:endParaRPr>
              </a:p>
              <a:p>
                <a:pPr>
                  <a:defRPr/>
                </a:pPr>
                <a:endParaRPr lang="en-US" sz="1400" b="1" dirty="0">
                  <a:effectLst>
                    <a:outerShdw blurRad="38100" dist="38100" dir="2700000" algn="tl">
                      <a:srgbClr val="000000"/>
                    </a:outerShdw>
                  </a:effectLst>
                  <a:latin typeface="Helvetica" charset="0"/>
                </a:endParaRPr>
              </a:p>
            </p:txBody>
          </p:sp>
        </p:grpSp>
        <p:sp>
          <p:nvSpPr>
            <p:cNvPr id="140311" name="Line 64"/>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12" name="Line 65"/>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0299" name="Text Box 6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40300" name="Text Box 72"/>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69</a:t>
            </a:r>
          </a:p>
        </p:txBody>
      </p:sp>
      <p:sp>
        <p:nvSpPr>
          <p:cNvPr id="150606" name="Rectangle 78"/>
          <p:cNvSpPr>
            <a:spLocks noChangeArrowheads="1"/>
          </p:cNvSpPr>
          <p:nvPr/>
        </p:nvSpPr>
        <p:spPr bwMode="auto">
          <a:xfrm>
            <a:off x="514350" y="495300"/>
            <a:ext cx="7964488" cy="5788025"/>
          </a:xfrm>
          <a:prstGeom prst="rect">
            <a:avLst/>
          </a:prstGeom>
          <a:solidFill>
            <a:schemeClr val="bg2">
              <a:alpha val="50195"/>
            </a:schemeClr>
          </a:solidFill>
          <a:ln w="76200">
            <a:solidFill>
              <a:srgbClr val="990033"/>
            </a:solidFill>
            <a:miter lim="800000"/>
            <a:headEnd/>
            <a:tailEnd/>
          </a:ln>
        </p:spPr>
        <p:txBody>
          <a:bodyPr wrap="none" anchor="ctr"/>
          <a:lstStyle/>
          <a:p>
            <a:endParaRPr lang="en-US"/>
          </a:p>
        </p:txBody>
      </p:sp>
      <p:sp>
        <p:nvSpPr>
          <p:cNvPr id="150595" name="Text Box 67"/>
          <p:cNvSpPr txBox="1">
            <a:spLocks noChangeArrowheads="1"/>
          </p:cNvSpPr>
          <p:nvPr/>
        </p:nvSpPr>
        <p:spPr bwMode="auto">
          <a:xfrm>
            <a:off x="0" y="539750"/>
            <a:ext cx="9137650" cy="647700"/>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3600" b="1" dirty="0" err="1" smtClean="0">
                <a:solidFill>
                  <a:schemeClr val="tx2"/>
                </a:solidFill>
                <a:latin typeface="Radhika-PC" charset="0"/>
              </a:rPr>
              <a:t>ඔබගේ</a:t>
            </a:r>
            <a:r>
              <a:rPr lang="en-US" sz="3600" b="1" dirty="0" smtClean="0">
                <a:solidFill>
                  <a:schemeClr val="tx2"/>
                </a:solidFill>
                <a:latin typeface="Radhika-PC" charset="0"/>
              </a:rPr>
              <a:t> </a:t>
            </a:r>
            <a:r>
              <a:rPr lang="en-US" sz="3600" b="1" dirty="0" err="1" smtClean="0">
                <a:solidFill>
                  <a:schemeClr val="tx2"/>
                </a:solidFill>
                <a:latin typeface="Radhika-PC" charset="0"/>
              </a:rPr>
              <a:t>මනසේ</a:t>
            </a:r>
            <a:r>
              <a:rPr lang="en-US" sz="3600" b="1" dirty="0" smtClean="0">
                <a:solidFill>
                  <a:schemeClr val="tx2"/>
                </a:solidFill>
                <a:latin typeface="Radhika-PC" charset="0"/>
              </a:rPr>
              <a:t> ¶</a:t>
            </a:r>
            <a:r>
              <a:rPr lang="en-US" sz="3600" b="1" dirty="0" err="1" smtClean="0">
                <a:solidFill>
                  <a:schemeClr val="tx2"/>
                </a:solidFill>
                <a:latin typeface="Radhika-PC" charset="0"/>
              </a:rPr>
              <a:t>බයිබල්</a:t>
            </a:r>
            <a:r>
              <a:rPr lang="en-US" sz="3600" b="1" dirty="0" smtClean="0">
                <a:solidFill>
                  <a:schemeClr val="tx2"/>
                </a:solidFill>
                <a:latin typeface="Radhika-PC" charset="0"/>
              </a:rPr>
              <a:t> </a:t>
            </a:r>
            <a:r>
              <a:rPr lang="en-US" sz="3600" b="1" dirty="0" err="1" smtClean="0">
                <a:solidFill>
                  <a:schemeClr val="tx2"/>
                </a:solidFill>
                <a:latin typeface="Radhika-PC" charset="0"/>
              </a:rPr>
              <a:t>ලිපි</a:t>
            </a:r>
            <a:r>
              <a:rPr lang="en-US" sz="3600" b="1" dirty="0" smtClean="0">
                <a:solidFill>
                  <a:schemeClr val="tx2"/>
                </a:solidFill>
                <a:latin typeface="Radhika-PC" charset="0"/>
              </a:rPr>
              <a:t> </a:t>
            </a:r>
            <a:r>
              <a:rPr lang="en-US" sz="3600" b="1" dirty="0" err="1" smtClean="0">
                <a:solidFill>
                  <a:schemeClr val="tx2"/>
                </a:solidFill>
                <a:latin typeface="Radhika-PC" charset="0"/>
              </a:rPr>
              <a:t>ගොනුව</a:t>
            </a:r>
            <a:r>
              <a:rPr lang="en-US" sz="3600" b="1" dirty="0" smtClean="0">
                <a:solidFill>
                  <a:schemeClr val="tx2"/>
                </a:solidFill>
                <a:latin typeface="Radhika-PC" charset="0"/>
              </a:rPr>
              <a:t>¶ </a:t>
            </a:r>
          </a:p>
        </p:txBody>
      </p:sp>
      <p:sp>
        <p:nvSpPr>
          <p:cNvPr id="150602" name="Text Box 74"/>
          <p:cNvSpPr txBox="1">
            <a:spLocks noChangeArrowheads="1"/>
          </p:cNvSpPr>
          <p:nvPr/>
        </p:nvSpPr>
        <p:spPr bwMode="auto">
          <a:xfrm>
            <a:off x="0" y="1870075"/>
            <a:ext cx="9144000" cy="1138238"/>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800" smtClean="0">
                <a:solidFill>
                  <a:schemeClr val="tx1"/>
                </a:solidFill>
                <a:latin typeface="Radhika-PC" charset="0"/>
              </a:rPr>
              <a:t>ශක්තිමත් </a:t>
            </a:r>
          </a:p>
        </p:txBody>
      </p:sp>
      <p:sp>
        <p:nvSpPr>
          <p:cNvPr id="150603" name="Text Box 75"/>
          <p:cNvSpPr txBox="1">
            <a:spLocks noChangeArrowheads="1"/>
          </p:cNvSpPr>
          <p:nvPr/>
        </p:nvSpPr>
        <p:spPr bwMode="auto">
          <a:xfrm>
            <a:off x="381000" y="2992438"/>
            <a:ext cx="9144000" cy="1138237"/>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800" smtClean="0">
                <a:solidFill>
                  <a:schemeClr val="tx1"/>
                </a:solidFill>
                <a:latin typeface="Radhika-PC" charset="0"/>
              </a:rPr>
              <a:t>සවිස්තරාත්මක</a:t>
            </a:r>
          </a:p>
        </p:txBody>
      </p:sp>
      <p:sp>
        <p:nvSpPr>
          <p:cNvPr id="150607" name="Text Box 79"/>
          <p:cNvSpPr txBox="1">
            <a:spLocks noChangeArrowheads="1"/>
          </p:cNvSpPr>
          <p:nvPr/>
        </p:nvSpPr>
        <p:spPr bwMode="auto">
          <a:xfrm>
            <a:off x="38100" y="4057650"/>
            <a:ext cx="9144000" cy="1138238"/>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800" smtClean="0">
                <a:solidFill>
                  <a:schemeClr val="tx1"/>
                </a:solidFill>
                <a:latin typeface="Radhika-PC" charset="0"/>
              </a:rPr>
              <a:t>පැහැදිලි</a:t>
            </a:r>
          </a:p>
        </p:txBody>
      </p:sp>
      <p:sp>
        <p:nvSpPr>
          <p:cNvPr id="140306" name="Text Box 81"/>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1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nodeType="afterGroup">
                            <p:stCondLst>
                              <p:cond delay="1100"/>
                            </p:stCondLst>
                            <p:childTnLst>
                              <p:par>
                                <p:cTn id="13" presetID="10" presetClass="entr" presetSubtype="0" fill="hold" nodeType="afterEffect">
                                  <p:stCondLst>
                                    <p:cond delay="1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700"/>
                            </p:stCondLst>
                            <p:childTnLst>
                              <p:par>
                                <p:cTn id="17" presetID="10" presetClass="entr" presetSubtype="0" fill="hold" nodeType="afterEffect">
                                  <p:stCondLst>
                                    <p:cond delay="1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nodeType="afterGroup">
                            <p:stCondLst>
                              <p:cond delay="2300"/>
                            </p:stCondLst>
                            <p:childTnLst>
                              <p:par>
                                <p:cTn id="21" presetID="10" presetClass="entr" presetSubtype="0" fill="hold" nodeType="afterEffect">
                                  <p:stCondLst>
                                    <p:cond delay="1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nodeType="afterGroup">
                            <p:stCondLst>
                              <p:cond delay="2900"/>
                            </p:stCondLst>
                            <p:childTnLst>
                              <p:par>
                                <p:cTn id="25" presetID="10" presetClass="entr" presetSubtype="0" fill="hold" nodeType="afterEffect">
                                  <p:stCondLst>
                                    <p:cond delay="1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nodeType="afterGroup">
                            <p:stCondLst>
                              <p:cond delay="3500"/>
                            </p:stCondLst>
                            <p:childTnLst>
                              <p:par>
                                <p:cTn id="29" presetID="10" presetClass="entr" presetSubtype="0" fill="hold" nodeType="afterEffect">
                                  <p:stCondLst>
                                    <p:cond delay="1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nodeType="afterGroup">
                            <p:stCondLst>
                              <p:cond delay="4100"/>
                            </p:stCondLst>
                            <p:childTnLst>
                              <p:par>
                                <p:cTn id="33" presetID="10" presetClass="entr" presetSubtype="0" fill="hold" nodeType="afterEffect">
                                  <p:stCondLst>
                                    <p:cond delay="1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nodeType="afterGroup">
                            <p:stCondLst>
                              <p:cond delay="4700"/>
                            </p:stCondLst>
                            <p:childTnLst>
                              <p:par>
                                <p:cTn id="37" presetID="10" presetClass="entr" presetSubtype="0" fill="hold" nodeType="afterEffect">
                                  <p:stCondLst>
                                    <p:cond delay="1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nodeType="afterGroup">
                            <p:stCondLst>
                              <p:cond delay="5300"/>
                            </p:stCondLst>
                            <p:childTnLst>
                              <p:par>
                                <p:cTn id="41" presetID="10" presetClass="entr" presetSubtype="0" fill="hold" nodeType="afterEffect">
                                  <p:stCondLst>
                                    <p:cond delay="10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0606"/>
                                        </p:tgtEl>
                                        <p:attrNameLst>
                                          <p:attrName>style.visibility</p:attrName>
                                        </p:attrNameLst>
                                      </p:cBhvr>
                                      <p:to>
                                        <p:strVal val="visible"/>
                                      </p:to>
                                    </p:set>
                                    <p:animEffect transition="in" filter="fade">
                                      <p:cBhvr>
                                        <p:cTn id="48" dur="500"/>
                                        <p:tgtEl>
                                          <p:spTgt spid="150606"/>
                                        </p:tgtEl>
                                      </p:cBhvr>
                                    </p:animEffect>
                                  </p:childTnLst>
                                </p:cTn>
                              </p:par>
                            </p:childTnLst>
                          </p:cTn>
                        </p:par>
                        <p:par>
                          <p:cTn id="49" fill="hold" nodeType="afterGroup">
                            <p:stCondLst>
                              <p:cond delay="500"/>
                            </p:stCondLst>
                            <p:childTnLst>
                              <p:par>
                                <p:cTn id="50" presetID="2" presetClass="entr" presetSubtype="2" fill="hold" grpId="0" nodeType="afterEffect">
                                  <p:stCondLst>
                                    <p:cond delay="0"/>
                                  </p:stCondLst>
                                  <p:childTnLst>
                                    <p:set>
                                      <p:cBhvr>
                                        <p:cTn id="51" dur="1" fill="hold">
                                          <p:stCondLst>
                                            <p:cond delay="0"/>
                                          </p:stCondLst>
                                        </p:cTn>
                                        <p:tgtEl>
                                          <p:spTgt spid="150595"/>
                                        </p:tgtEl>
                                        <p:attrNameLst>
                                          <p:attrName>style.visibility</p:attrName>
                                        </p:attrNameLst>
                                      </p:cBhvr>
                                      <p:to>
                                        <p:strVal val="visible"/>
                                      </p:to>
                                    </p:set>
                                    <p:anim calcmode="lin" valueType="num">
                                      <p:cBhvr additive="base">
                                        <p:cTn id="52" dur="1000" fill="hold"/>
                                        <p:tgtEl>
                                          <p:spTgt spid="150595"/>
                                        </p:tgtEl>
                                        <p:attrNameLst>
                                          <p:attrName>ppt_x</p:attrName>
                                        </p:attrNameLst>
                                      </p:cBhvr>
                                      <p:tavLst>
                                        <p:tav tm="0">
                                          <p:val>
                                            <p:strVal val="1+#ppt_w/2"/>
                                          </p:val>
                                        </p:tav>
                                        <p:tav tm="100000">
                                          <p:val>
                                            <p:strVal val="#ppt_x"/>
                                          </p:val>
                                        </p:tav>
                                      </p:tavLst>
                                    </p:anim>
                                    <p:anim calcmode="lin" valueType="num">
                                      <p:cBhvr additive="base">
                                        <p:cTn id="53" dur="1000" fill="hold"/>
                                        <p:tgtEl>
                                          <p:spTgt spid="150595"/>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50602"/>
                                        </p:tgtEl>
                                        <p:attrNameLst>
                                          <p:attrName>style.visibility</p:attrName>
                                        </p:attrNameLst>
                                      </p:cBhvr>
                                      <p:to>
                                        <p:strVal val="visible"/>
                                      </p:to>
                                    </p:set>
                                    <p:animEffect transition="in" filter="wipe(left)">
                                      <p:cBhvr>
                                        <p:cTn id="58" dur="500"/>
                                        <p:tgtEl>
                                          <p:spTgt spid="15060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0603"/>
                                        </p:tgtEl>
                                        <p:attrNameLst>
                                          <p:attrName>style.visibility</p:attrName>
                                        </p:attrNameLst>
                                      </p:cBhvr>
                                      <p:to>
                                        <p:strVal val="visible"/>
                                      </p:to>
                                    </p:set>
                                    <p:animEffect transition="in" filter="wipe(left)">
                                      <p:cBhvr>
                                        <p:cTn id="63" dur="500"/>
                                        <p:tgtEl>
                                          <p:spTgt spid="15060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50607"/>
                                        </p:tgtEl>
                                        <p:attrNameLst>
                                          <p:attrName>style.visibility</p:attrName>
                                        </p:attrNameLst>
                                      </p:cBhvr>
                                      <p:to>
                                        <p:strVal val="visible"/>
                                      </p:to>
                                    </p:set>
                                    <p:animEffect transition="in" filter="wipe(left)">
                                      <p:cBhvr>
                                        <p:cTn id="68" dur="500"/>
                                        <p:tgtEl>
                                          <p:spTgt spid="150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606" grpId="0" animBg="1"/>
      <p:bldP spid="150595" grpId="0" autoUpdateAnimBg="0"/>
      <p:bldP spid="150602" grpId="0" autoUpdateAnimBg="0"/>
      <p:bldP spid="150603" grpId="0" autoUpdateAnimBg="0"/>
      <p:bldP spid="15060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0" y="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17410" name="Rectangle 3"/>
          <p:cNvSpPr>
            <a:spLocks noChangeArrowheads="1"/>
          </p:cNvSpPr>
          <p:nvPr/>
        </p:nvSpPr>
        <p:spPr bwMode="auto">
          <a:xfrm>
            <a:off x="-1047750" y="1225550"/>
            <a:ext cx="7870825" cy="56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0">
                <a:solidFill>
                  <a:srgbClr val="000000"/>
                </a:solidFill>
                <a:miter lim="800000"/>
                <a:headEnd/>
                <a:tailEnd/>
              </a14:hiddenLine>
            </a:ext>
          </a:extLst>
        </p:spPr>
        <p:txBody>
          <a:bodyPr wrap="none" anchor="ctr"/>
          <a:lstStyle/>
          <a:p>
            <a:endParaRPr lang="en-US"/>
          </a:p>
        </p:txBody>
      </p:sp>
      <p:sp>
        <p:nvSpPr>
          <p:cNvPr id="17411" name="Text Box 4"/>
          <p:cNvSpPr txBox="1">
            <a:spLocks noChangeArrowheads="1"/>
          </p:cNvSpPr>
          <p:nvPr/>
        </p:nvSpPr>
        <p:spPr bwMode="auto">
          <a:xfrm>
            <a:off x="8135938" y="6519863"/>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07</a:t>
            </a:r>
            <a:endParaRPr lang="en-US" sz="1400">
              <a:solidFill>
                <a:srgbClr val="FFFFFF"/>
              </a:solidFill>
            </a:endParaRPr>
          </a:p>
        </p:txBody>
      </p:sp>
      <p:sp>
        <p:nvSpPr>
          <p:cNvPr id="17412" name="Text Box 5"/>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7413" name="Rectangle 8"/>
          <p:cNvSpPr>
            <a:spLocks noChangeArrowheads="1"/>
          </p:cNvSpPr>
          <p:nvPr/>
        </p:nvSpPr>
        <p:spPr bwMode="auto">
          <a:xfrm>
            <a:off x="692150" y="622300"/>
            <a:ext cx="8086725" cy="5915025"/>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pic>
        <p:nvPicPr>
          <p:cNvPr id="1741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612775"/>
            <a:ext cx="785495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17415" name="Rectangle 10"/>
          <p:cNvSpPr>
            <a:spLocks noChangeArrowheads="1"/>
          </p:cNvSpPr>
          <p:nvPr/>
        </p:nvSpPr>
        <p:spPr bwMode="auto">
          <a:xfrm>
            <a:off x="596900" y="615950"/>
            <a:ext cx="7870825" cy="5640388"/>
          </a:xfrm>
          <a:prstGeom prst="rect">
            <a:avLst/>
          </a:prstGeom>
          <a:noFill/>
          <a:ln w="190500">
            <a:solidFill>
              <a:srgbClr val="79001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7416" name="Picture 14"/>
          <p:cNvPicPr>
            <a:picLocks noChangeAspect="1" noChangeArrowheads="1"/>
          </p:cNvPicPr>
          <p:nvPr/>
        </p:nvPicPr>
        <p:blipFill>
          <a:blip r:embed="rId3">
            <a:extLst>
              <a:ext uri="{28A0092B-C50C-407E-A947-70E740481C1C}">
                <a14:useLocalDpi xmlns:a14="http://schemas.microsoft.com/office/drawing/2010/main" val="0"/>
              </a:ext>
            </a:extLst>
          </a:blip>
          <a:srcRect t="1367"/>
          <a:stretch>
            <a:fillRect/>
          </a:stretch>
        </p:blipFill>
        <p:spPr bwMode="auto">
          <a:xfrm>
            <a:off x="871538" y="687388"/>
            <a:ext cx="7499350"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17417" name="Picture 15"/>
          <p:cNvPicPr>
            <a:picLocks noChangeAspect="1" noChangeArrowheads="1"/>
          </p:cNvPicPr>
          <p:nvPr/>
        </p:nvPicPr>
        <p:blipFill>
          <a:blip r:embed="rId4">
            <a:extLst>
              <a:ext uri="{28A0092B-C50C-407E-A947-70E740481C1C}">
                <a14:useLocalDpi xmlns:a14="http://schemas.microsoft.com/office/drawing/2010/main" val="0"/>
              </a:ext>
            </a:extLst>
          </a:blip>
          <a:srcRect b="2444"/>
          <a:stretch>
            <a:fillRect/>
          </a:stretch>
        </p:blipFill>
        <p:spPr bwMode="auto">
          <a:xfrm>
            <a:off x="677863" y="687388"/>
            <a:ext cx="7693025"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17418" name="Rectangle 16"/>
          <p:cNvSpPr>
            <a:spLocks noChangeArrowheads="1"/>
          </p:cNvSpPr>
          <p:nvPr/>
        </p:nvSpPr>
        <p:spPr bwMode="auto">
          <a:xfrm>
            <a:off x="666750" y="687388"/>
            <a:ext cx="7704138" cy="5511800"/>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p>
            <a:endParaRPr lang="en-US"/>
          </a:p>
        </p:txBody>
      </p:sp>
      <p:sp>
        <p:nvSpPr>
          <p:cNvPr id="318481" name="Text Box 17"/>
          <p:cNvSpPr txBox="1">
            <a:spLocks noChangeArrowheads="1"/>
          </p:cNvSpPr>
          <p:nvPr/>
        </p:nvSpPr>
        <p:spPr bwMode="auto">
          <a:xfrm>
            <a:off x="1001713" y="1903413"/>
            <a:ext cx="7051675" cy="1754187"/>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5400" b="1" dirty="0" smtClean="0">
                <a:solidFill>
                  <a:srgbClr val="FFFF00"/>
                </a:solidFill>
                <a:effectLst>
                  <a:outerShdw blurRad="38100" dist="38100" dir="2700000" algn="tl">
                    <a:srgbClr val="000000"/>
                  </a:outerShdw>
                </a:effectLst>
                <a:latin typeface="Radhika-PC" charset="0"/>
              </a:rPr>
              <a:t>මූලික ලෙසට </a:t>
            </a:r>
          </a:p>
          <a:p>
            <a:pPr>
              <a:defRPr/>
            </a:pPr>
            <a:r>
              <a:rPr lang="en-US" sz="5400" b="1" dirty="0" smtClean="0">
                <a:solidFill>
                  <a:srgbClr val="FFFF00"/>
                </a:solidFill>
                <a:effectLst>
                  <a:outerShdw blurRad="38100" dist="38100" dir="2700000" algn="tl">
                    <a:srgbClr val="000000"/>
                  </a:outerShdw>
                </a:effectLst>
                <a:latin typeface="Radhika-PC" charset="0"/>
              </a:rPr>
              <a:t>බයිබලය</a:t>
            </a:r>
            <a:endParaRPr lang="en-US" sz="7200" b="1" dirty="0" smtClean="0">
              <a:solidFill>
                <a:srgbClr val="FFFF00"/>
              </a:solidFill>
              <a:effectLst>
                <a:outerShdw blurRad="38100" dist="38100" dir="2700000" algn="tl">
                  <a:srgbClr val="000000"/>
                </a:outerShdw>
              </a:effectLst>
              <a:latin typeface="Radhika-PC" charset="0"/>
            </a:endParaRPr>
          </a:p>
        </p:txBody>
      </p:sp>
      <p:sp>
        <p:nvSpPr>
          <p:cNvPr id="318482" name="Text Box 18"/>
          <p:cNvSpPr txBox="1">
            <a:spLocks noChangeArrowheads="1"/>
          </p:cNvSpPr>
          <p:nvPr/>
        </p:nvSpPr>
        <p:spPr bwMode="auto">
          <a:xfrm>
            <a:off x="3327400" y="3997325"/>
            <a:ext cx="2327275" cy="584200"/>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3200" smtClean="0">
                <a:latin typeface="Radhika-PC" charset="0"/>
              </a:rPr>
              <a:t>පළමු කොටස</a:t>
            </a:r>
            <a:endParaRPr lang="en-AU" sz="3200" smtClean="0">
              <a:latin typeface="Radhika-PC" charset="0"/>
            </a:endParaRPr>
          </a:p>
        </p:txBody>
      </p:sp>
      <p:sp>
        <p:nvSpPr>
          <p:cNvPr id="17421" name="Text Box 19"/>
          <p:cNvSpPr txBox="1">
            <a:spLocks noChangeArrowheads="1"/>
          </p:cNvSpPr>
          <p:nvPr/>
        </p:nvSpPr>
        <p:spPr bwMode="auto">
          <a:xfrm>
            <a:off x="6457950" y="2098675"/>
            <a:ext cx="37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i="1">
                <a:solidFill>
                  <a:srgbClr val="FFFC1E"/>
                </a:solidFill>
              </a:rPr>
              <a:t>®</a:t>
            </a:r>
          </a:p>
        </p:txBody>
      </p:sp>
      <p:sp>
        <p:nvSpPr>
          <p:cNvPr id="318484" name="Text Box 20"/>
          <p:cNvSpPr txBox="1">
            <a:spLocks noChangeArrowheads="1"/>
          </p:cNvSpPr>
          <p:nvPr/>
        </p:nvSpPr>
        <p:spPr bwMode="auto">
          <a:xfrm>
            <a:off x="0" y="922338"/>
            <a:ext cx="8785225" cy="1179512"/>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115000"/>
              </a:lnSpc>
              <a:spcAft>
                <a:spcPts val="1000"/>
              </a:spcAft>
              <a:defRPr/>
            </a:pPr>
            <a:r>
              <a:rPr lang="en-US" sz="2800" b="1" dirty="0" err="1" smtClean="0">
                <a:latin typeface="Radhika-PC" charset="0"/>
              </a:rPr>
              <a:t>යොමුව</a:t>
            </a:r>
            <a:r>
              <a:rPr lang="en-US" sz="2800" b="1" dirty="0" smtClean="0">
                <a:latin typeface="Radhika-PC" charset="0"/>
              </a:rPr>
              <a:t> - </a:t>
            </a:r>
            <a:r>
              <a:rPr lang="en-US" sz="2800" b="1" dirty="0" err="1" smtClean="0">
                <a:latin typeface="Radhika-PC" charset="0"/>
              </a:rPr>
              <a:t>මනසින්</a:t>
            </a:r>
            <a:r>
              <a:rPr lang="en-US" sz="2800" b="1" dirty="0" smtClean="0">
                <a:latin typeface="Radhika-PC" charset="0"/>
              </a:rPr>
              <a:t> බයිබලය </a:t>
            </a:r>
            <a:r>
              <a:rPr lang="en-US" sz="2800" b="1" dirty="0" err="1" smtClean="0">
                <a:latin typeface="Radhika-PC" charset="0"/>
              </a:rPr>
              <a:t>කළමණාකරනය</a:t>
            </a:r>
            <a:endParaRPr lang="en-US" sz="2800" b="1" dirty="0" smtClean="0">
              <a:latin typeface="Radhika-PC" charset="0"/>
            </a:endParaRPr>
          </a:p>
          <a:p>
            <a:pPr>
              <a:lnSpc>
                <a:spcPct val="115000"/>
              </a:lnSpc>
              <a:spcAft>
                <a:spcPts val="1000"/>
              </a:spcAft>
              <a:defRPr/>
            </a:pPr>
            <a:r>
              <a:rPr lang="en-US" sz="2800" b="1" dirty="0" smtClean="0">
                <a:latin typeface="Radhika-PC" charset="0"/>
              </a:rPr>
              <a:t> </a:t>
            </a:r>
            <a:r>
              <a:rPr lang="en-US" sz="2800" b="1" dirty="0" err="1" smtClean="0">
                <a:latin typeface="Radhika-PC" charset="0"/>
              </a:rPr>
              <a:t>කරගැනීම</a:t>
            </a:r>
            <a:endParaRPr lang="en-AU" sz="2800" b="1" dirty="0" smtClean="0">
              <a:latin typeface="Radhika-PC" charset="0"/>
            </a:endParaRPr>
          </a:p>
        </p:txBody>
      </p:sp>
      <p:sp>
        <p:nvSpPr>
          <p:cNvPr id="318485" name="Text Box 21"/>
          <p:cNvSpPr txBox="1">
            <a:spLocks noChangeArrowheads="1"/>
          </p:cNvSpPr>
          <p:nvPr/>
        </p:nvSpPr>
        <p:spPr bwMode="auto">
          <a:xfrm>
            <a:off x="969963" y="4818063"/>
            <a:ext cx="7024687" cy="646112"/>
          </a:xfrm>
          <a:prstGeom prst="rect">
            <a:avLst/>
          </a:prstGeom>
          <a:noFill/>
          <a:ln w="12700">
            <a:noFill/>
            <a:miter lim="800000"/>
            <a:headEnd/>
            <a:tailEnd/>
          </a:ln>
          <a:effectLst>
            <a:outerShdw blurRad="63500" dist="53882"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3600" smtClean="0">
                <a:solidFill>
                  <a:srgbClr val="92D050"/>
                </a:solidFill>
                <a:latin typeface="Radhika-PC" charset="0"/>
              </a:rPr>
              <a:t>¶බයිබල් ලිපි ගොනුව¶ විවර කිරීම</a:t>
            </a:r>
          </a:p>
        </p:txBody>
      </p:sp>
      <p:sp>
        <p:nvSpPr>
          <p:cNvPr id="318486" name="Rectangle 22"/>
          <p:cNvSpPr>
            <a:spLocks noChangeArrowheads="1"/>
          </p:cNvSpPr>
          <p:nvPr/>
        </p:nvSpPr>
        <p:spPr bwMode="auto">
          <a:xfrm>
            <a:off x="7580313" y="6529388"/>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8485"/>
                                        </p:tgtEl>
                                        <p:attrNameLst>
                                          <p:attrName>style.visibility</p:attrName>
                                        </p:attrNameLst>
                                      </p:cBhvr>
                                      <p:to>
                                        <p:strVal val="visible"/>
                                      </p:to>
                                    </p:set>
                                    <p:animEffect transition="in" filter="fade">
                                      <p:cBhvr>
                                        <p:cTn id="7" dur="1000"/>
                                        <p:tgtEl>
                                          <p:spTgt spid="318485"/>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18484"/>
                                        </p:tgtEl>
                                        <p:attrNameLst>
                                          <p:attrName>style.visibility</p:attrName>
                                        </p:attrNameLst>
                                      </p:cBhvr>
                                      <p:to>
                                        <p:strVal val="visible"/>
                                      </p:to>
                                    </p:set>
                                    <p:animEffect transition="in" filter="wipe(left)">
                                      <p:cBhvr>
                                        <p:cTn id="11" dur="2000"/>
                                        <p:tgtEl>
                                          <p:spTgt spid="31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84" grpId="0"/>
      <p:bldP spid="318485"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657225" y="3159125"/>
            <a:ext cx="7816850" cy="2905125"/>
            <a:chOff x="413" y="1982"/>
            <a:chExt cx="4838" cy="1830"/>
          </a:xfrm>
        </p:grpSpPr>
        <p:grpSp>
          <p:nvGrpSpPr>
            <p:cNvPr id="142348" name="Group 19"/>
            <p:cNvGrpSpPr>
              <a:grpSpLocks/>
            </p:cNvGrpSpPr>
            <p:nvPr/>
          </p:nvGrpSpPr>
          <p:grpSpPr bwMode="auto">
            <a:xfrm>
              <a:off x="413" y="1982"/>
              <a:ext cx="4838" cy="1830"/>
              <a:chOff x="525" y="1982"/>
              <a:chExt cx="4838" cy="1830"/>
            </a:xfrm>
          </p:grpSpPr>
          <p:sp>
            <p:nvSpPr>
              <p:cNvPr id="227346" name="AutoShape 18"/>
              <p:cNvSpPr>
                <a:spLocks noChangeArrowheads="1"/>
              </p:cNvSpPr>
              <p:nvPr/>
            </p:nvSpPr>
            <p:spPr bwMode="auto">
              <a:xfrm>
                <a:off x="525" y="1982"/>
                <a:ext cx="4838" cy="1830"/>
              </a:xfrm>
              <a:prstGeom prst="roundRect">
                <a:avLst>
                  <a:gd name="adj" fmla="val 16667"/>
                </a:avLst>
              </a:prstGeom>
              <a:gradFill rotWithShape="0">
                <a:gsLst>
                  <a:gs pos="0">
                    <a:srgbClr val="187534">
                      <a:gamma/>
                      <a:shade val="0"/>
                      <a:invGamma/>
                    </a:srgbClr>
                  </a:gs>
                  <a:gs pos="50000">
                    <a:srgbClr val="187534"/>
                  </a:gs>
                  <a:gs pos="100000">
                    <a:srgbClr val="187534">
                      <a:gamma/>
                      <a:shade val="0"/>
                      <a:invGamma/>
                    </a:srgbClr>
                  </a:gs>
                </a:gsLst>
                <a:lin ang="5400000" scaled="1"/>
              </a:grad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pPr>
                  <a:defRPr/>
                </a:pPr>
                <a:endParaRPr lang="en-US" sz="2000">
                  <a:solidFill>
                    <a:schemeClr val="tx1"/>
                  </a:solidFill>
                  <a:latin typeface="Arial" pitchFamily="-107" charset="0"/>
                  <a:ea typeface="+mn-ea"/>
                  <a:cs typeface="+mn-cs"/>
                </a:endParaRPr>
              </a:p>
            </p:txBody>
          </p:sp>
          <p:sp>
            <p:nvSpPr>
              <p:cNvPr id="227344" name="Text Box 16"/>
              <p:cNvSpPr txBox="1">
                <a:spLocks noChangeArrowheads="1"/>
              </p:cNvSpPr>
              <p:nvPr/>
            </p:nvSpPr>
            <p:spPr bwMode="auto">
              <a:xfrm>
                <a:off x="625" y="2184"/>
                <a:ext cx="1210" cy="1299"/>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r">
                  <a:spcBef>
                    <a:spcPct val="50000"/>
                  </a:spcBef>
                  <a:defRPr/>
                </a:pPr>
                <a:r>
                  <a:rPr lang="en-US" sz="3200" dirty="0" err="1" smtClean="0">
                    <a:solidFill>
                      <a:srgbClr val="FFEA18"/>
                    </a:solidFill>
                    <a:latin typeface="Radhika-PC" charset="0"/>
                  </a:rPr>
                  <a:t>පිළිතුරු</a:t>
                </a:r>
                <a:r>
                  <a:rPr lang="en-US" sz="3200" dirty="0" smtClean="0">
                    <a:solidFill>
                      <a:srgbClr val="FFEA18"/>
                    </a:solidFill>
                    <a:latin typeface="Radhika-PC" charset="0"/>
                  </a:rPr>
                  <a:t> </a:t>
                </a:r>
                <a:r>
                  <a:rPr lang="en-US" sz="3200" dirty="0" err="1" smtClean="0">
                    <a:solidFill>
                      <a:srgbClr val="FFEA18"/>
                    </a:solidFill>
                    <a:latin typeface="Radhika-PC" charset="0"/>
                  </a:rPr>
                  <a:t>දීමට</a:t>
                </a:r>
                <a:r>
                  <a:rPr lang="en-US" sz="3200" dirty="0" smtClean="0">
                    <a:solidFill>
                      <a:srgbClr val="FFEA18"/>
                    </a:solidFill>
                    <a:latin typeface="Radhika-PC" charset="0"/>
                  </a:rPr>
                  <a:t> </a:t>
                </a:r>
                <a:r>
                  <a:rPr lang="en-US" sz="3200" dirty="0" err="1" smtClean="0">
                    <a:solidFill>
                      <a:srgbClr val="FFEA18"/>
                    </a:solidFill>
                    <a:latin typeface="Radhika-PC" charset="0"/>
                  </a:rPr>
                  <a:t>ප්‍රශ්න</a:t>
                </a:r>
                <a:r>
                  <a:rPr lang="en-US" sz="3200" dirty="0" smtClean="0">
                    <a:solidFill>
                      <a:srgbClr val="FFEA18"/>
                    </a:solidFill>
                    <a:latin typeface="Radhika-PC" charset="0"/>
                  </a:rPr>
                  <a:t> 3ක්</a:t>
                </a:r>
              </a:p>
            </p:txBody>
          </p:sp>
        </p:grpSp>
        <p:sp>
          <p:nvSpPr>
            <p:cNvPr id="227351" name="Line 23"/>
            <p:cNvSpPr>
              <a:spLocks noChangeShapeType="1"/>
            </p:cNvSpPr>
            <p:nvPr/>
          </p:nvSpPr>
          <p:spPr bwMode="auto">
            <a:xfrm>
              <a:off x="1783" y="2149"/>
              <a:ext cx="0" cy="1439"/>
            </a:xfrm>
            <a:prstGeom prst="line">
              <a:avLst/>
            </a:prstGeom>
            <a:noFill/>
            <a:ln w="57150">
              <a:solidFill>
                <a:srgbClr val="FFEA18"/>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227332" name="Text Box 4"/>
          <p:cNvSpPr txBox="1">
            <a:spLocks noChangeArrowheads="1"/>
          </p:cNvSpPr>
          <p:nvPr/>
        </p:nvSpPr>
        <p:spPr bwMode="auto">
          <a:xfrm>
            <a:off x="2730500" y="520700"/>
            <a:ext cx="6418263" cy="831850"/>
          </a:xfrm>
          <a:prstGeom prst="rect">
            <a:avLst/>
          </a:prstGeom>
          <a:noFill/>
          <a:ln w="9525">
            <a:noFill/>
            <a:miter lim="800000"/>
            <a:headEnd/>
            <a:tailEnd/>
          </a:ln>
          <a:effectLst>
            <a:outerShdw blurRad="63500" dist="71842" dir="2700000" algn="ctr" rotWithShape="0">
              <a:srgbClr val="040404">
                <a:alpha val="74998"/>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2400" i="1" dirty="0" smtClean="0">
                <a:solidFill>
                  <a:srgbClr val="FFFFFF"/>
                </a:solidFill>
                <a:latin typeface="Radhika-PC" charset="0"/>
              </a:rPr>
              <a:t>මූලික ලෙසට බයිබලය </a:t>
            </a:r>
            <a:r>
              <a:rPr lang="en-US" sz="2400" i="1" dirty="0" err="1" smtClean="0">
                <a:solidFill>
                  <a:srgbClr val="FFFFFF"/>
                </a:solidFill>
                <a:latin typeface="Radhika-PC" charset="0"/>
              </a:rPr>
              <a:t>යන</a:t>
            </a:r>
            <a:r>
              <a:rPr lang="en-US" sz="2400" i="1" dirty="0" smtClean="0">
                <a:solidFill>
                  <a:srgbClr val="FFFFFF"/>
                </a:solidFill>
                <a:latin typeface="Radhika-PC" charset="0"/>
              </a:rPr>
              <a:t> </a:t>
            </a:r>
            <a:r>
              <a:rPr lang="en-US" sz="2400" i="1" dirty="0" err="1" smtClean="0">
                <a:solidFill>
                  <a:srgbClr val="FFFFFF"/>
                </a:solidFill>
                <a:latin typeface="Radhika-PC" charset="0"/>
              </a:rPr>
              <a:t>ඉගැන්වීම</a:t>
            </a:r>
            <a:r>
              <a:rPr lang="en-US" sz="2400" i="1" dirty="0" smtClean="0">
                <a:solidFill>
                  <a:srgbClr val="FFFFFF"/>
                </a:solidFill>
                <a:latin typeface="Radhika-PC" charset="0"/>
              </a:rPr>
              <a:t> </a:t>
            </a:r>
            <a:r>
              <a:rPr lang="en-US" sz="2400" i="1" dirty="0" err="1" smtClean="0">
                <a:solidFill>
                  <a:srgbClr val="FFFFFF"/>
                </a:solidFill>
                <a:latin typeface="Radhika-PC" charset="0"/>
              </a:rPr>
              <a:t>නිසා</a:t>
            </a:r>
            <a:r>
              <a:rPr lang="en-US" sz="2400" i="1" dirty="0" smtClean="0">
                <a:solidFill>
                  <a:srgbClr val="FFFFFF"/>
                </a:solidFill>
                <a:latin typeface="Radhika-PC" charset="0"/>
              </a:rPr>
              <a:t> </a:t>
            </a:r>
            <a:r>
              <a:rPr lang="en-US" sz="2400" i="1" dirty="0" err="1" smtClean="0">
                <a:solidFill>
                  <a:srgbClr val="FFFFFF"/>
                </a:solidFill>
                <a:latin typeface="Radhika-PC" charset="0"/>
              </a:rPr>
              <a:t>ඔබගේ</a:t>
            </a:r>
            <a:r>
              <a:rPr lang="en-US" sz="2400" i="1" dirty="0" smtClean="0">
                <a:solidFill>
                  <a:srgbClr val="FFFFFF"/>
                </a:solidFill>
                <a:latin typeface="Radhika-PC" charset="0"/>
              </a:rPr>
              <a:t> </a:t>
            </a:r>
            <a:r>
              <a:rPr lang="en-US" sz="2400" i="1" dirty="0" err="1" smtClean="0">
                <a:solidFill>
                  <a:srgbClr val="FFFFFF"/>
                </a:solidFill>
                <a:latin typeface="Radhika-PC" charset="0"/>
              </a:rPr>
              <a:t>මනස</a:t>
            </a:r>
            <a:r>
              <a:rPr lang="en-US" sz="2400" i="1" dirty="0" smtClean="0">
                <a:solidFill>
                  <a:srgbClr val="FFFFFF"/>
                </a:solidFill>
                <a:latin typeface="Radhika-PC" charset="0"/>
              </a:rPr>
              <a:t> </a:t>
            </a:r>
            <a:r>
              <a:rPr lang="en-US" sz="2400" i="1" dirty="0" err="1" smtClean="0">
                <a:solidFill>
                  <a:srgbClr val="FFFFFF"/>
                </a:solidFill>
                <a:latin typeface="Radhika-PC" charset="0"/>
              </a:rPr>
              <a:t>තුල</a:t>
            </a:r>
            <a:r>
              <a:rPr lang="en-US" sz="2400" i="1" dirty="0" smtClean="0">
                <a:solidFill>
                  <a:srgbClr val="FFFFFF"/>
                </a:solidFill>
                <a:latin typeface="Radhika-PC" charset="0"/>
              </a:rPr>
              <a:t>… </a:t>
            </a:r>
          </a:p>
        </p:txBody>
      </p:sp>
      <p:sp>
        <p:nvSpPr>
          <p:cNvPr id="227333" name="Text Box 5"/>
          <p:cNvSpPr txBox="1">
            <a:spLocks noChangeArrowheads="1"/>
          </p:cNvSpPr>
          <p:nvPr/>
        </p:nvSpPr>
        <p:spPr bwMode="auto">
          <a:xfrm>
            <a:off x="401638" y="1620838"/>
            <a:ext cx="8742362" cy="1016000"/>
          </a:xfrm>
          <a:prstGeom prst="rect">
            <a:avLst/>
          </a:prstGeom>
          <a:noFill/>
          <a:ln w="9525">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2400" b="1" dirty="0" smtClean="0">
                <a:solidFill>
                  <a:srgbClr val="FFCC18"/>
                </a:solidFill>
                <a:effectLst>
                  <a:outerShdw blurRad="38100" dist="38100" dir="2700000" algn="tl">
                    <a:srgbClr val="000000"/>
                  </a:outerShdw>
                </a:effectLst>
                <a:latin typeface="Comic Sans MS" charset="0"/>
              </a:rPr>
              <a:t> •               • </a:t>
            </a:r>
            <a:r>
              <a:rPr lang="en-US" sz="2400" b="1" dirty="0" err="1" smtClean="0">
                <a:solidFill>
                  <a:srgbClr val="FFCC18"/>
                </a:solidFill>
                <a:effectLst>
                  <a:outerShdw blurRad="38100" dist="38100" dir="2700000" algn="tl">
                    <a:srgbClr val="000000"/>
                  </a:outerShdw>
                </a:effectLst>
                <a:latin typeface="Comic Sans MS" charset="0"/>
              </a:rPr>
              <a:t>බයිබල්</a:t>
            </a:r>
            <a:r>
              <a:rPr lang="en-US" sz="2400" b="1" dirty="0" smtClean="0">
                <a:solidFill>
                  <a:srgbClr val="FFCC18"/>
                </a:solidFill>
                <a:effectLst>
                  <a:outerShdw blurRad="38100" dist="38100" dir="2700000" algn="tl">
                    <a:srgbClr val="000000"/>
                  </a:outerShdw>
                </a:effectLst>
                <a:latin typeface="Comic Sans MS" charset="0"/>
              </a:rPr>
              <a:t> </a:t>
            </a:r>
            <a:r>
              <a:rPr lang="en-US" sz="2400" b="1" dirty="0" err="1" smtClean="0">
                <a:solidFill>
                  <a:srgbClr val="FFCC18"/>
                </a:solidFill>
                <a:effectLst>
                  <a:outerShdw blurRad="38100" dist="38100" dir="2700000" algn="tl">
                    <a:srgbClr val="000000"/>
                  </a:outerShdw>
                </a:effectLst>
                <a:latin typeface="Comic Sans MS" charset="0"/>
              </a:rPr>
              <a:t>ලිපි</a:t>
            </a:r>
            <a:r>
              <a:rPr lang="en-US" sz="2400" b="1" dirty="0" smtClean="0">
                <a:solidFill>
                  <a:srgbClr val="FFCC18"/>
                </a:solidFill>
                <a:effectLst>
                  <a:outerShdw blurRad="38100" dist="38100" dir="2700000" algn="tl">
                    <a:srgbClr val="000000"/>
                  </a:outerShdw>
                </a:effectLst>
                <a:latin typeface="Comic Sans MS" charset="0"/>
              </a:rPr>
              <a:t> </a:t>
            </a:r>
            <a:r>
              <a:rPr lang="en-US" sz="2400" b="1" dirty="0" err="1" smtClean="0">
                <a:solidFill>
                  <a:srgbClr val="FFCC18"/>
                </a:solidFill>
                <a:effectLst>
                  <a:outerShdw blurRad="38100" dist="38100" dir="2700000" algn="tl">
                    <a:srgbClr val="000000"/>
                  </a:outerShdw>
                </a:effectLst>
                <a:latin typeface="Comic Sans MS" charset="0"/>
              </a:rPr>
              <a:t>ගොනුව</a:t>
            </a:r>
            <a:r>
              <a:rPr lang="en-US" sz="2400" b="1" dirty="0" smtClean="0">
                <a:solidFill>
                  <a:srgbClr val="FFCC18"/>
                </a:solidFill>
                <a:effectLst>
                  <a:outerShdw blurRad="38100" dist="38100" dir="2700000" algn="tl">
                    <a:srgbClr val="000000"/>
                  </a:outerShdw>
                </a:effectLst>
                <a:latin typeface="Comic Sans MS" charset="0"/>
              </a:rPr>
              <a:t> </a:t>
            </a:r>
            <a:r>
              <a:rPr lang="en-US" sz="2400" b="1" dirty="0" err="1" smtClean="0">
                <a:solidFill>
                  <a:srgbClr val="FFCC18"/>
                </a:solidFill>
                <a:effectLst>
                  <a:outerShdw blurRad="38100" dist="38100" dir="2700000" algn="tl">
                    <a:srgbClr val="000000"/>
                  </a:outerShdw>
                </a:effectLst>
                <a:latin typeface="Comic Sans MS" charset="0"/>
              </a:rPr>
              <a:t>යන</a:t>
            </a:r>
            <a:r>
              <a:rPr lang="en-US" sz="2400" b="1" dirty="0" smtClean="0">
                <a:solidFill>
                  <a:srgbClr val="FFCC18"/>
                </a:solidFill>
                <a:effectLst>
                  <a:outerShdw blurRad="38100" dist="38100" dir="2700000" algn="tl">
                    <a:srgbClr val="000000"/>
                  </a:outerShdw>
                </a:effectLst>
                <a:latin typeface="Comic Sans MS" charset="0"/>
              </a:rPr>
              <a:t> </a:t>
            </a:r>
            <a:r>
              <a:rPr lang="en-US" sz="2400" b="1" dirty="0" err="1" smtClean="0">
                <a:solidFill>
                  <a:srgbClr val="FFCC18"/>
                </a:solidFill>
                <a:effectLst>
                  <a:outerShdw blurRad="38100" dist="38100" dir="2700000" algn="tl">
                    <a:srgbClr val="000000"/>
                  </a:outerShdw>
                </a:effectLst>
                <a:latin typeface="Comic Sans MS" charset="0"/>
              </a:rPr>
              <a:t>අදහස</a:t>
            </a:r>
            <a:r>
              <a:rPr lang="en-US" sz="2400" b="1" dirty="0" smtClean="0">
                <a:solidFill>
                  <a:srgbClr val="FFCC18"/>
                </a:solidFill>
                <a:effectLst>
                  <a:outerShdw blurRad="38100" dist="38100" dir="2700000" algn="tl">
                    <a:srgbClr val="000000"/>
                  </a:outerShdw>
                </a:effectLst>
                <a:latin typeface="Comic Sans MS" charset="0"/>
              </a:rPr>
              <a:t> </a:t>
            </a:r>
            <a:r>
              <a:rPr lang="en-US" sz="2400" b="1" dirty="0" err="1" smtClean="0">
                <a:solidFill>
                  <a:srgbClr val="FFCC18"/>
                </a:solidFill>
                <a:effectLst>
                  <a:outerShdw blurRad="38100" dist="38100" dir="2700000" algn="tl">
                    <a:srgbClr val="000000"/>
                  </a:outerShdw>
                </a:effectLst>
                <a:latin typeface="Comic Sans MS" charset="0"/>
              </a:rPr>
              <a:t>ඇත</a:t>
            </a:r>
            <a:endParaRPr lang="en-US" sz="2400" b="1" dirty="0" smtClean="0">
              <a:solidFill>
                <a:srgbClr val="FFCC18"/>
              </a:solidFill>
              <a:effectLst>
                <a:outerShdw blurRad="38100" dist="38100" dir="2700000" algn="tl">
                  <a:srgbClr val="000000"/>
                </a:outerShdw>
              </a:effectLst>
              <a:latin typeface="Comic Sans MS" charset="0"/>
            </a:endParaRPr>
          </a:p>
          <a:p>
            <a:pPr algn="l">
              <a:spcBef>
                <a:spcPct val="50000"/>
              </a:spcBef>
              <a:defRPr/>
            </a:pPr>
            <a:r>
              <a:rPr lang="en-US" sz="2400" b="1" dirty="0" smtClean="0">
                <a:solidFill>
                  <a:srgbClr val="FFCC18"/>
                </a:solidFill>
                <a:effectLst>
                  <a:outerShdw blurRad="38100" dist="38100" dir="2700000" algn="tl">
                    <a:srgbClr val="000000"/>
                  </a:outerShdw>
                </a:effectLst>
                <a:latin typeface="Comic Sans MS" charset="0"/>
              </a:rPr>
              <a:t>• </a:t>
            </a:r>
            <a:r>
              <a:rPr lang="en-US" sz="2400" b="1" dirty="0" err="1" smtClean="0">
                <a:solidFill>
                  <a:srgbClr val="FFCC18"/>
                </a:solidFill>
                <a:effectLst>
                  <a:outerShdw blurRad="38100" dist="38100" dir="2700000" algn="tl">
                    <a:srgbClr val="000000"/>
                  </a:outerShdw>
                </a:effectLst>
                <a:latin typeface="Comic Sans MS" charset="0"/>
              </a:rPr>
              <a:t>බයිබල්</a:t>
            </a:r>
            <a:r>
              <a:rPr lang="en-US" sz="2400" b="1" dirty="0" smtClean="0">
                <a:solidFill>
                  <a:srgbClr val="FFCC18"/>
                </a:solidFill>
                <a:effectLst>
                  <a:outerShdw blurRad="38100" dist="38100" dir="2700000" algn="tl">
                    <a:srgbClr val="000000"/>
                  </a:outerShdw>
                </a:effectLst>
                <a:latin typeface="Comic Sans MS" charset="0"/>
              </a:rPr>
              <a:t> </a:t>
            </a:r>
            <a:r>
              <a:rPr lang="en-US" sz="2400" b="1" dirty="0" err="1" smtClean="0">
                <a:solidFill>
                  <a:srgbClr val="FFCC18"/>
                </a:solidFill>
                <a:effectLst>
                  <a:outerShdw blurRad="38100" dist="38100" dir="2700000" algn="tl">
                    <a:srgbClr val="000000"/>
                  </a:outerShdw>
                </a:effectLst>
                <a:latin typeface="Comic Sans MS" charset="0"/>
              </a:rPr>
              <a:t>ලිපි</a:t>
            </a:r>
            <a:r>
              <a:rPr lang="en-US" sz="2400" b="1" dirty="0" smtClean="0">
                <a:solidFill>
                  <a:srgbClr val="FFCC18"/>
                </a:solidFill>
                <a:effectLst>
                  <a:outerShdw blurRad="38100" dist="38100" dir="2700000" algn="tl">
                    <a:srgbClr val="000000"/>
                  </a:outerShdw>
                </a:effectLst>
                <a:latin typeface="Comic Sans MS" charset="0"/>
              </a:rPr>
              <a:t> </a:t>
            </a:r>
            <a:r>
              <a:rPr lang="en-US" sz="2400" b="1" dirty="0" err="1" smtClean="0">
                <a:solidFill>
                  <a:srgbClr val="FFCC18"/>
                </a:solidFill>
                <a:effectLst>
                  <a:outerShdw blurRad="38100" dist="38100" dir="2700000" algn="tl">
                    <a:srgbClr val="000000"/>
                  </a:outerShdw>
                </a:effectLst>
                <a:latin typeface="Comic Sans MS" charset="0"/>
              </a:rPr>
              <a:t>ගොනුව</a:t>
            </a:r>
            <a:r>
              <a:rPr lang="en-US" sz="2400" b="1" dirty="0" smtClean="0">
                <a:solidFill>
                  <a:srgbClr val="FFCC18"/>
                </a:solidFill>
                <a:effectLst>
                  <a:outerShdw blurRad="38100" dist="38100" dir="2700000" algn="tl">
                    <a:srgbClr val="000000"/>
                  </a:outerShdw>
                </a:effectLst>
                <a:latin typeface="Comic Sans MS" charset="0"/>
              </a:rPr>
              <a:t> </a:t>
            </a:r>
            <a:r>
              <a:rPr lang="en-US" sz="2400" b="1" dirty="0" err="1" smtClean="0">
                <a:solidFill>
                  <a:srgbClr val="FFCC18"/>
                </a:solidFill>
                <a:effectLst>
                  <a:outerShdw blurRad="38100" dist="38100" dir="2700000" algn="tl">
                    <a:srgbClr val="000000"/>
                  </a:outerShdw>
                </a:effectLst>
                <a:latin typeface="Comic Sans MS" charset="0"/>
              </a:rPr>
              <a:t>විවර</a:t>
            </a:r>
            <a:r>
              <a:rPr lang="en-US" sz="2400" b="1" dirty="0" smtClean="0">
                <a:solidFill>
                  <a:srgbClr val="FFCC18"/>
                </a:solidFill>
                <a:effectLst>
                  <a:outerShdw blurRad="38100" dist="38100" dir="2700000" algn="tl">
                    <a:srgbClr val="000000"/>
                  </a:outerShdw>
                </a:effectLst>
                <a:latin typeface="Comic Sans MS" charset="0"/>
              </a:rPr>
              <a:t> </a:t>
            </a:r>
            <a:r>
              <a:rPr lang="en-US" sz="2400" b="1" dirty="0" err="1" smtClean="0">
                <a:solidFill>
                  <a:srgbClr val="FFCC18"/>
                </a:solidFill>
                <a:effectLst>
                  <a:outerShdw blurRad="38100" dist="38100" dir="2700000" algn="tl">
                    <a:srgbClr val="000000"/>
                  </a:outerShdw>
                </a:effectLst>
                <a:latin typeface="Comic Sans MS" charset="0"/>
              </a:rPr>
              <a:t>කිරීමට</a:t>
            </a:r>
            <a:r>
              <a:rPr lang="en-US" sz="2400" b="1" dirty="0" smtClean="0">
                <a:solidFill>
                  <a:srgbClr val="FFCC18"/>
                </a:solidFill>
                <a:effectLst>
                  <a:outerShdw blurRad="38100" dist="38100" dir="2700000" algn="tl">
                    <a:srgbClr val="000000"/>
                  </a:outerShdw>
                </a:effectLst>
                <a:latin typeface="Comic Sans MS" charset="0"/>
              </a:rPr>
              <a:t> </a:t>
            </a:r>
            <a:r>
              <a:rPr lang="en-US" sz="2400" b="1" dirty="0" err="1" smtClean="0">
                <a:solidFill>
                  <a:srgbClr val="FFCC18"/>
                </a:solidFill>
                <a:effectLst>
                  <a:outerShdw blurRad="38100" dist="38100" dir="2700000" algn="tl">
                    <a:srgbClr val="000000"/>
                  </a:outerShdw>
                </a:effectLst>
                <a:latin typeface="Comic Sans MS" charset="0"/>
              </a:rPr>
              <a:t>ඇති</a:t>
            </a:r>
            <a:r>
              <a:rPr lang="en-US" sz="2400" b="1" dirty="0" smtClean="0">
                <a:solidFill>
                  <a:srgbClr val="FFCC18"/>
                </a:solidFill>
                <a:effectLst>
                  <a:outerShdw blurRad="38100" dist="38100" dir="2700000" algn="tl">
                    <a:srgbClr val="000000"/>
                  </a:outerShdw>
                </a:effectLst>
                <a:latin typeface="Comic Sans MS" charset="0"/>
              </a:rPr>
              <a:t> </a:t>
            </a:r>
            <a:r>
              <a:rPr lang="en-US" sz="2400" b="1" dirty="0" err="1" smtClean="0">
                <a:solidFill>
                  <a:srgbClr val="FFCC18"/>
                </a:solidFill>
                <a:effectLst>
                  <a:outerShdw blurRad="38100" dist="38100" dir="2700000" algn="tl">
                    <a:srgbClr val="000000"/>
                  </a:outerShdw>
                </a:effectLst>
                <a:latin typeface="Comic Sans MS" charset="0"/>
              </a:rPr>
              <a:t>යතුර</a:t>
            </a:r>
            <a:r>
              <a:rPr lang="en-US" sz="2400" b="1" dirty="0" smtClean="0">
                <a:solidFill>
                  <a:srgbClr val="FFCC18"/>
                </a:solidFill>
                <a:effectLst>
                  <a:outerShdw blurRad="38100" dist="38100" dir="2700000" algn="tl">
                    <a:srgbClr val="000000"/>
                  </a:outerShdw>
                </a:effectLst>
                <a:latin typeface="Comic Sans MS" charset="0"/>
              </a:rPr>
              <a:t> </a:t>
            </a:r>
            <a:r>
              <a:rPr lang="en-US" sz="2400" b="1" dirty="0" err="1" smtClean="0">
                <a:solidFill>
                  <a:srgbClr val="FFCC18"/>
                </a:solidFill>
                <a:effectLst>
                  <a:outerShdw blurRad="38100" dist="38100" dir="2700000" algn="tl">
                    <a:srgbClr val="000000"/>
                  </a:outerShdw>
                </a:effectLst>
                <a:latin typeface="Comic Sans MS" charset="0"/>
              </a:rPr>
              <a:t>නම්</a:t>
            </a:r>
            <a:r>
              <a:rPr lang="en-US" sz="2400" b="1" dirty="0" smtClean="0">
                <a:solidFill>
                  <a:srgbClr val="FFCC18"/>
                </a:solidFill>
                <a:effectLst>
                  <a:outerShdw blurRad="38100" dist="38100" dir="2700000" algn="tl">
                    <a:srgbClr val="000000"/>
                  </a:outerShdw>
                </a:effectLst>
                <a:latin typeface="Comic Sans MS" charset="0"/>
              </a:rPr>
              <a:t>…C 7 S J </a:t>
            </a:r>
          </a:p>
        </p:txBody>
      </p:sp>
      <p:sp>
        <p:nvSpPr>
          <p:cNvPr id="227336" name="AutoShape 8"/>
          <p:cNvSpPr>
            <a:spLocks noChangeArrowheads="1"/>
          </p:cNvSpPr>
          <p:nvPr/>
        </p:nvSpPr>
        <p:spPr bwMode="auto">
          <a:xfrm>
            <a:off x="400050" y="1558925"/>
            <a:ext cx="7986713" cy="1147763"/>
          </a:xfrm>
          <a:prstGeom prst="roundRect">
            <a:avLst>
              <a:gd name="adj" fmla="val 16667"/>
            </a:avLst>
          </a:prstGeom>
          <a:no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pPr>
              <a:defRPr/>
            </a:pPr>
            <a:endParaRPr lang="en-US">
              <a:latin typeface="Arial" pitchFamily="-107" charset="0"/>
              <a:ea typeface="+mn-ea"/>
              <a:cs typeface="+mn-cs"/>
            </a:endParaRPr>
          </a:p>
        </p:txBody>
      </p:sp>
      <p:sp>
        <p:nvSpPr>
          <p:cNvPr id="142341" name="Text Box 11"/>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70</a:t>
            </a:r>
          </a:p>
        </p:txBody>
      </p:sp>
      <p:sp>
        <p:nvSpPr>
          <p:cNvPr id="227343" name="Text Box 15"/>
          <p:cNvSpPr txBox="1">
            <a:spLocks noChangeArrowheads="1"/>
          </p:cNvSpPr>
          <p:nvPr/>
        </p:nvSpPr>
        <p:spPr bwMode="auto">
          <a:xfrm>
            <a:off x="2951163" y="4478338"/>
            <a:ext cx="5441950" cy="1477962"/>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marL="419100" indent="-419100">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3000" b="1" dirty="0" smtClean="0">
                <a:solidFill>
                  <a:srgbClr val="FFEA18"/>
                </a:solidFill>
              </a:rPr>
              <a:t>3. </a:t>
            </a:r>
            <a:r>
              <a:rPr lang="en-US" sz="3000" b="1" dirty="0" err="1" smtClean="0">
                <a:solidFill>
                  <a:srgbClr val="FFEA18"/>
                </a:solidFill>
              </a:rPr>
              <a:t>දේව</a:t>
            </a:r>
            <a:r>
              <a:rPr lang="en-US" sz="3000" b="1" dirty="0" smtClean="0">
                <a:solidFill>
                  <a:srgbClr val="FFEA18"/>
                </a:solidFill>
              </a:rPr>
              <a:t> </a:t>
            </a:r>
            <a:r>
              <a:rPr lang="en-US" sz="3000" b="1" dirty="0" err="1" smtClean="0">
                <a:solidFill>
                  <a:srgbClr val="FFEA18"/>
                </a:solidFill>
              </a:rPr>
              <a:t>වචනයේ</a:t>
            </a:r>
            <a:r>
              <a:rPr lang="en-US" sz="3000" b="1" dirty="0" smtClean="0">
                <a:solidFill>
                  <a:srgbClr val="FFEA18"/>
                </a:solidFill>
              </a:rPr>
              <a:t> </a:t>
            </a:r>
            <a:r>
              <a:rPr lang="en-US" sz="3000" b="1" dirty="0" err="1" smtClean="0">
                <a:solidFill>
                  <a:srgbClr val="FFEA18"/>
                </a:solidFill>
              </a:rPr>
              <a:t>හැඩයට</a:t>
            </a:r>
            <a:r>
              <a:rPr lang="en-US" sz="3000" b="1" dirty="0" smtClean="0">
                <a:solidFill>
                  <a:srgbClr val="FFEA18"/>
                </a:solidFill>
              </a:rPr>
              <a:t> </a:t>
            </a:r>
            <a:r>
              <a:rPr lang="en-US" sz="3000" b="1" dirty="0" err="1" smtClean="0">
                <a:solidFill>
                  <a:srgbClr val="FFEA18"/>
                </a:solidFill>
              </a:rPr>
              <a:t>සහ</a:t>
            </a:r>
            <a:r>
              <a:rPr lang="en-US" sz="3000" b="1" dirty="0" smtClean="0">
                <a:solidFill>
                  <a:srgbClr val="FFEA18"/>
                </a:solidFill>
              </a:rPr>
              <a:t> </a:t>
            </a:r>
            <a:r>
              <a:rPr lang="en-US" sz="3000" b="1" dirty="0" err="1" smtClean="0">
                <a:solidFill>
                  <a:srgbClr val="FFEA18"/>
                </a:solidFill>
              </a:rPr>
              <a:t>අන්තර්ගතයට</a:t>
            </a:r>
            <a:r>
              <a:rPr lang="en-US" sz="3000" b="1" dirty="0" smtClean="0">
                <a:solidFill>
                  <a:srgbClr val="FFEA18"/>
                </a:solidFill>
              </a:rPr>
              <a:t> </a:t>
            </a:r>
            <a:r>
              <a:rPr lang="en-US" sz="3000" b="1" dirty="0" err="1" smtClean="0">
                <a:solidFill>
                  <a:srgbClr val="FFEA18"/>
                </a:solidFill>
              </a:rPr>
              <a:t>එයින්</a:t>
            </a:r>
            <a:r>
              <a:rPr lang="en-US" sz="3000" b="1" dirty="0" smtClean="0">
                <a:solidFill>
                  <a:srgbClr val="FFEA18"/>
                </a:solidFill>
              </a:rPr>
              <a:t> </a:t>
            </a:r>
            <a:r>
              <a:rPr lang="en-US" sz="3000" b="1" dirty="0" err="1" smtClean="0">
                <a:solidFill>
                  <a:srgbClr val="FFEA18"/>
                </a:solidFill>
              </a:rPr>
              <a:t>වූ</a:t>
            </a:r>
            <a:r>
              <a:rPr lang="en-US" sz="3000" b="1" dirty="0" smtClean="0">
                <a:solidFill>
                  <a:srgbClr val="FFEA18"/>
                </a:solidFill>
              </a:rPr>
              <a:t> </a:t>
            </a:r>
            <a:r>
              <a:rPr lang="en-US" sz="3000" b="1" dirty="0" err="1" smtClean="0">
                <a:solidFill>
                  <a:schemeClr val="tx1"/>
                </a:solidFill>
              </a:rPr>
              <a:t>බලපෑම</a:t>
            </a:r>
            <a:r>
              <a:rPr lang="en-US" sz="3000" b="1" dirty="0" smtClean="0">
                <a:solidFill>
                  <a:schemeClr val="tx1"/>
                </a:solidFill>
              </a:rPr>
              <a:t> </a:t>
            </a:r>
            <a:r>
              <a:rPr lang="en-US" sz="3000" b="1" dirty="0" err="1" smtClean="0">
                <a:solidFill>
                  <a:srgbClr val="FFEA18"/>
                </a:solidFill>
              </a:rPr>
              <a:t>කුමක්ද</a:t>
            </a:r>
            <a:r>
              <a:rPr lang="en-US" sz="3000" b="1" dirty="0" smtClean="0">
                <a:solidFill>
                  <a:srgbClr val="FFEA18"/>
                </a:solidFill>
              </a:rPr>
              <a:t>?</a:t>
            </a:r>
            <a:endParaRPr lang="en-US" sz="3000" i="1" dirty="0" smtClean="0">
              <a:solidFill>
                <a:srgbClr val="FFFF00"/>
              </a:solidFill>
              <a:latin typeface="Radhika-PC" charset="0"/>
            </a:endParaRPr>
          </a:p>
        </p:txBody>
      </p:sp>
      <p:sp>
        <p:nvSpPr>
          <p:cNvPr id="227348" name="Text Box 20"/>
          <p:cNvSpPr txBox="1">
            <a:spLocks noChangeArrowheads="1"/>
          </p:cNvSpPr>
          <p:nvPr/>
        </p:nvSpPr>
        <p:spPr bwMode="auto">
          <a:xfrm>
            <a:off x="2951163" y="3243263"/>
            <a:ext cx="5337175" cy="554037"/>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3000" b="1" dirty="0" smtClean="0">
                <a:solidFill>
                  <a:srgbClr val="FFEA18"/>
                </a:solidFill>
              </a:rPr>
              <a:t>1. </a:t>
            </a:r>
            <a:r>
              <a:rPr lang="en-US" sz="3000" b="1" dirty="0" err="1" smtClean="0">
                <a:solidFill>
                  <a:srgbClr val="FFEA18"/>
                </a:solidFill>
              </a:rPr>
              <a:t>සිද්දවූයේ</a:t>
            </a:r>
            <a:r>
              <a:rPr lang="en-US" sz="3000" b="1" dirty="0" smtClean="0">
                <a:solidFill>
                  <a:srgbClr val="FFEA18"/>
                </a:solidFill>
              </a:rPr>
              <a:t> </a:t>
            </a:r>
            <a:r>
              <a:rPr lang="en-US" sz="3000" b="1" dirty="0" err="1" smtClean="0">
                <a:solidFill>
                  <a:schemeClr val="tx1"/>
                </a:solidFill>
              </a:rPr>
              <a:t>කුමක්ද</a:t>
            </a:r>
            <a:r>
              <a:rPr lang="en-US" sz="3000" b="1" dirty="0" smtClean="0">
                <a:solidFill>
                  <a:srgbClr val="FFEA18"/>
                </a:solidFill>
              </a:rPr>
              <a:t> ? </a:t>
            </a:r>
            <a:endParaRPr lang="en-US" sz="3000" i="1" dirty="0" smtClean="0">
              <a:solidFill>
                <a:schemeClr val="tx1"/>
              </a:solidFill>
              <a:latin typeface="Radhika-PC" charset="0"/>
              <a:cs typeface="Raavi" charset="0"/>
            </a:endParaRPr>
          </a:p>
        </p:txBody>
      </p:sp>
      <p:sp>
        <p:nvSpPr>
          <p:cNvPr id="142344" name="Text Box 25"/>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pic>
        <p:nvPicPr>
          <p:cNvPr id="227330" name="Picture 2"/>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34938" y="138113"/>
            <a:ext cx="2541587" cy="1984375"/>
          </a:xfrm>
          <a:prstGeom prst="rect">
            <a:avLst/>
          </a:prstGeom>
          <a:noFill/>
          <a:ln>
            <a:noFill/>
          </a:ln>
          <a:effectLst>
            <a:outerShdw blurRad="63500" dist="38099" dir="2700000" algn="ctr" rotWithShape="0">
              <a:srgbClr val="0404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1" name="Oval 3"/>
          <p:cNvSpPr>
            <a:spLocks noChangeArrowheads="1"/>
          </p:cNvSpPr>
          <p:nvPr/>
        </p:nvSpPr>
        <p:spPr bwMode="auto">
          <a:xfrm>
            <a:off x="66675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p:spPr>
        <p:txBody>
          <a:bodyPr wrap="none" anchor="ctr"/>
          <a:lstStyle/>
          <a:p>
            <a:pPr>
              <a:defRPr/>
            </a:pPr>
            <a:endParaRPr lang="en-US" sz="2400">
              <a:solidFill>
                <a:srgbClr val="FFEC14"/>
              </a:solidFill>
              <a:latin typeface="Times" pitchFamily="-107" charset="0"/>
              <a:ea typeface="+mn-ea"/>
              <a:cs typeface="+mn-cs"/>
            </a:endParaRPr>
          </a:p>
        </p:txBody>
      </p:sp>
      <p:sp>
        <p:nvSpPr>
          <p:cNvPr id="227349" name="Text Box 21"/>
          <p:cNvSpPr txBox="1">
            <a:spLocks noChangeArrowheads="1"/>
          </p:cNvSpPr>
          <p:nvPr/>
        </p:nvSpPr>
        <p:spPr bwMode="auto">
          <a:xfrm>
            <a:off x="2951163" y="3890963"/>
            <a:ext cx="5705475" cy="554037"/>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3000" b="1" dirty="0" smtClean="0">
                <a:solidFill>
                  <a:srgbClr val="FFEA18"/>
                </a:solidFill>
              </a:rPr>
              <a:t>2. </a:t>
            </a:r>
            <a:r>
              <a:rPr lang="en-US" sz="3000" b="1" dirty="0" err="1" smtClean="0">
                <a:solidFill>
                  <a:srgbClr val="FFEA18"/>
                </a:solidFill>
              </a:rPr>
              <a:t>එය</a:t>
            </a:r>
            <a:r>
              <a:rPr lang="en-US" sz="3000" b="1" dirty="0" smtClean="0">
                <a:solidFill>
                  <a:srgbClr val="FFEA18"/>
                </a:solidFill>
              </a:rPr>
              <a:t> </a:t>
            </a:r>
            <a:r>
              <a:rPr lang="en-US" sz="3000" b="1" dirty="0" err="1" smtClean="0">
                <a:solidFill>
                  <a:srgbClr val="FFEA18"/>
                </a:solidFill>
              </a:rPr>
              <a:t>එසේ</a:t>
            </a:r>
            <a:r>
              <a:rPr lang="en-US" sz="3000" b="1" dirty="0" smtClean="0">
                <a:solidFill>
                  <a:srgbClr val="FFEA18"/>
                </a:solidFill>
              </a:rPr>
              <a:t> </a:t>
            </a:r>
            <a:r>
              <a:rPr lang="en-US" sz="3000" b="1" dirty="0" err="1" smtClean="0">
                <a:solidFill>
                  <a:schemeClr val="tx1"/>
                </a:solidFill>
              </a:rPr>
              <a:t>සිද්දවූයේ</a:t>
            </a:r>
            <a:r>
              <a:rPr lang="en-US" sz="3000" b="1" dirty="0" smtClean="0">
                <a:solidFill>
                  <a:schemeClr val="tx1"/>
                </a:solidFill>
              </a:rPr>
              <a:t> </a:t>
            </a:r>
            <a:r>
              <a:rPr lang="en-US" sz="3000" b="1" dirty="0" err="1" smtClean="0">
                <a:solidFill>
                  <a:schemeClr val="tx1"/>
                </a:solidFill>
              </a:rPr>
              <a:t>ඇයි</a:t>
            </a:r>
            <a:r>
              <a:rPr lang="en-US" sz="3000" b="1" dirty="0" smtClean="0">
                <a:solidFill>
                  <a:srgbClr val="FFEA18"/>
                </a:solidFill>
              </a:rPr>
              <a: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withEffect">
                                  <p:stCondLst>
                                    <p:cond delay="0"/>
                                  </p:stCondLst>
                                  <p:childTnLst>
                                    <p:set>
                                      <p:cBhvr>
                                        <p:cTn id="6" dur="1" fill="hold">
                                          <p:stCondLst>
                                            <p:cond delay="0"/>
                                          </p:stCondLst>
                                        </p:cTn>
                                        <p:tgtEl>
                                          <p:spTgt spid="227331"/>
                                        </p:tgtEl>
                                        <p:attrNameLst>
                                          <p:attrName>style.visibility</p:attrName>
                                        </p:attrNameLst>
                                      </p:cBhvr>
                                      <p:to>
                                        <p:strVal val="visible"/>
                                      </p:to>
                                    </p:set>
                                    <p:anim calcmode="lin" valueType="num">
                                      <p:cBhvr>
                                        <p:cTn id="7" dur="500" fill="hold"/>
                                        <p:tgtEl>
                                          <p:spTgt spid="227331"/>
                                        </p:tgtEl>
                                        <p:attrNameLst>
                                          <p:attrName>ppt_w</p:attrName>
                                        </p:attrNameLst>
                                      </p:cBhvr>
                                      <p:tavLst>
                                        <p:tav tm="0">
                                          <p:val>
                                            <p:strVal val="(6*min(max(#ppt_w*#ppt_h,.3),1)-7.4)/-.7*#ppt_w"/>
                                          </p:val>
                                        </p:tav>
                                        <p:tav tm="100000">
                                          <p:val>
                                            <p:strVal val="#ppt_w"/>
                                          </p:val>
                                        </p:tav>
                                      </p:tavLst>
                                    </p:anim>
                                    <p:anim calcmode="lin" valueType="num">
                                      <p:cBhvr>
                                        <p:cTn id="8" dur="500" fill="hold"/>
                                        <p:tgtEl>
                                          <p:spTgt spid="227331"/>
                                        </p:tgtEl>
                                        <p:attrNameLst>
                                          <p:attrName>ppt_h</p:attrName>
                                        </p:attrNameLst>
                                      </p:cBhvr>
                                      <p:tavLst>
                                        <p:tav tm="0">
                                          <p:val>
                                            <p:strVal val="(6*min(max(#ppt_w*#ppt_h,.3),1)-7.4)/-.7*#ppt_h"/>
                                          </p:val>
                                        </p:tav>
                                        <p:tav tm="100000">
                                          <p:val>
                                            <p:strVal val="#ppt_h"/>
                                          </p:val>
                                        </p:tav>
                                      </p:tavLst>
                                    </p:anim>
                                    <p:anim calcmode="lin" valueType="num">
                                      <p:cBhvr>
                                        <p:cTn id="9" dur="500" fill="hold"/>
                                        <p:tgtEl>
                                          <p:spTgt spid="227331"/>
                                        </p:tgtEl>
                                        <p:attrNameLst>
                                          <p:attrName>ppt_x</p:attrName>
                                        </p:attrNameLst>
                                      </p:cBhvr>
                                      <p:tavLst>
                                        <p:tav tm="0">
                                          <p:val>
                                            <p:fltVal val="0.5"/>
                                          </p:val>
                                        </p:tav>
                                        <p:tav tm="100000">
                                          <p:val>
                                            <p:strVal val="#ppt_x"/>
                                          </p:val>
                                        </p:tav>
                                      </p:tavLst>
                                    </p:anim>
                                    <p:anim calcmode="lin" valueType="num">
                                      <p:cBhvr>
                                        <p:cTn id="10" dur="500" fill="hold"/>
                                        <p:tgtEl>
                                          <p:spTgt spid="227331"/>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4" presetClass="entr" presetSubtype="32" fill="hold" grpId="0" nodeType="afterEffect">
                                  <p:stCondLst>
                                    <p:cond delay="0"/>
                                  </p:stCondLst>
                                  <p:childTnLst>
                                    <p:set>
                                      <p:cBhvr>
                                        <p:cTn id="13" dur="1" fill="hold">
                                          <p:stCondLst>
                                            <p:cond delay="0"/>
                                          </p:stCondLst>
                                        </p:cTn>
                                        <p:tgtEl>
                                          <p:spTgt spid="227333">
                                            <p:txEl>
                                              <p:pRg st="0" end="0"/>
                                            </p:txEl>
                                          </p:spTgt>
                                        </p:tgtEl>
                                        <p:attrNameLst>
                                          <p:attrName>style.visibility</p:attrName>
                                        </p:attrNameLst>
                                      </p:cBhvr>
                                      <p:to>
                                        <p:strVal val="visible"/>
                                      </p:to>
                                    </p:set>
                                    <p:animEffect transition="in" filter="box(out)">
                                      <p:cBhvr>
                                        <p:cTn id="14" dur="500"/>
                                        <p:tgtEl>
                                          <p:spTgt spid="227333">
                                            <p:txEl>
                                              <p:pRg st="0" end="0"/>
                                            </p:txEl>
                                          </p:spTgt>
                                        </p:tgtEl>
                                      </p:cBhvr>
                                    </p:animEffect>
                                  </p:childTnLst>
                                </p:cTn>
                              </p:par>
                            </p:childTnLst>
                          </p:cTn>
                        </p:par>
                        <p:par>
                          <p:cTn id="15" fill="hold" nodeType="afterGroup">
                            <p:stCondLst>
                              <p:cond delay="1000"/>
                            </p:stCondLst>
                            <p:childTnLst>
                              <p:par>
                                <p:cTn id="16" presetID="4" presetClass="entr" presetSubtype="32" fill="hold" grpId="0" nodeType="afterEffect">
                                  <p:stCondLst>
                                    <p:cond delay="0"/>
                                  </p:stCondLst>
                                  <p:childTnLst>
                                    <p:set>
                                      <p:cBhvr>
                                        <p:cTn id="17" dur="1" fill="hold">
                                          <p:stCondLst>
                                            <p:cond delay="0"/>
                                          </p:stCondLst>
                                        </p:cTn>
                                        <p:tgtEl>
                                          <p:spTgt spid="227333">
                                            <p:txEl>
                                              <p:pRg st="1" end="1"/>
                                            </p:txEl>
                                          </p:spTgt>
                                        </p:tgtEl>
                                        <p:attrNameLst>
                                          <p:attrName>style.visibility</p:attrName>
                                        </p:attrNameLst>
                                      </p:cBhvr>
                                      <p:to>
                                        <p:strVal val="visible"/>
                                      </p:to>
                                    </p:set>
                                    <p:animEffect transition="in" filter="box(out)">
                                      <p:cBhvr>
                                        <p:cTn id="18" dur="500"/>
                                        <p:tgtEl>
                                          <p:spTgt spid="227333">
                                            <p:txEl>
                                              <p:pRg st="1" end="1"/>
                                            </p:txEl>
                                          </p:spTgt>
                                        </p:tgtEl>
                                      </p:cBhvr>
                                    </p:animEffect>
                                  </p:childTnLst>
                                </p:cTn>
                              </p:par>
                            </p:childTnLst>
                          </p:cTn>
                        </p:par>
                        <p:par>
                          <p:cTn id="19" fill="hold" nodeType="afterGroup">
                            <p:stCondLst>
                              <p:cond delay="1500"/>
                            </p:stCondLst>
                            <p:childTnLst>
                              <p:par>
                                <p:cTn id="20" presetID="23" presetClass="entr" presetSubtype="272" fill="hold" grpId="0" nodeType="afterEffect">
                                  <p:stCondLst>
                                    <p:cond delay="0"/>
                                  </p:stCondLst>
                                  <p:childTnLst>
                                    <p:set>
                                      <p:cBhvr>
                                        <p:cTn id="21" dur="1" fill="hold">
                                          <p:stCondLst>
                                            <p:cond delay="0"/>
                                          </p:stCondLst>
                                        </p:cTn>
                                        <p:tgtEl>
                                          <p:spTgt spid="227336"/>
                                        </p:tgtEl>
                                        <p:attrNameLst>
                                          <p:attrName>style.visibility</p:attrName>
                                        </p:attrNameLst>
                                      </p:cBhvr>
                                      <p:to>
                                        <p:strVal val="visible"/>
                                      </p:to>
                                    </p:set>
                                    <p:anim calcmode="lin" valueType="num">
                                      <p:cBhvr>
                                        <p:cTn id="22" dur="500" fill="hold"/>
                                        <p:tgtEl>
                                          <p:spTgt spid="227336"/>
                                        </p:tgtEl>
                                        <p:attrNameLst>
                                          <p:attrName>ppt_w</p:attrName>
                                        </p:attrNameLst>
                                      </p:cBhvr>
                                      <p:tavLst>
                                        <p:tav tm="0">
                                          <p:val>
                                            <p:strVal val="2/3*#ppt_w"/>
                                          </p:val>
                                        </p:tav>
                                        <p:tav tm="100000">
                                          <p:val>
                                            <p:strVal val="#ppt_w"/>
                                          </p:val>
                                        </p:tav>
                                      </p:tavLst>
                                    </p:anim>
                                    <p:anim calcmode="lin" valueType="num">
                                      <p:cBhvr>
                                        <p:cTn id="23" dur="500" fill="hold"/>
                                        <p:tgtEl>
                                          <p:spTgt spid="227336"/>
                                        </p:tgtEl>
                                        <p:attrNameLst>
                                          <p:attrName>ppt_h</p:attrName>
                                        </p:attrNameLst>
                                      </p:cBhvr>
                                      <p:tavLst>
                                        <p:tav tm="0">
                                          <p:val>
                                            <p:strVal val="2/3*#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27348"/>
                                        </p:tgtEl>
                                        <p:attrNameLst>
                                          <p:attrName>style.visibility</p:attrName>
                                        </p:attrNameLst>
                                      </p:cBhvr>
                                      <p:to>
                                        <p:strVal val="visible"/>
                                      </p:to>
                                    </p:set>
                                    <p:anim calcmode="lin" valueType="num">
                                      <p:cBhvr additive="base">
                                        <p:cTn id="33" dur="500" fill="hold"/>
                                        <p:tgtEl>
                                          <p:spTgt spid="227348"/>
                                        </p:tgtEl>
                                        <p:attrNameLst>
                                          <p:attrName>ppt_x</p:attrName>
                                        </p:attrNameLst>
                                      </p:cBhvr>
                                      <p:tavLst>
                                        <p:tav tm="0">
                                          <p:val>
                                            <p:strVal val="1+#ppt_w/2"/>
                                          </p:val>
                                        </p:tav>
                                        <p:tav tm="100000">
                                          <p:val>
                                            <p:strVal val="#ppt_x"/>
                                          </p:val>
                                        </p:tav>
                                      </p:tavLst>
                                    </p:anim>
                                    <p:anim calcmode="lin" valueType="num">
                                      <p:cBhvr additive="base">
                                        <p:cTn id="34" dur="500" fill="hold"/>
                                        <p:tgtEl>
                                          <p:spTgt spid="227348"/>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27349"/>
                                        </p:tgtEl>
                                        <p:attrNameLst>
                                          <p:attrName>style.visibility</p:attrName>
                                        </p:attrNameLst>
                                      </p:cBhvr>
                                      <p:to>
                                        <p:strVal val="visible"/>
                                      </p:to>
                                    </p:set>
                                    <p:anim calcmode="lin" valueType="num">
                                      <p:cBhvr additive="base">
                                        <p:cTn id="39" dur="500" fill="hold"/>
                                        <p:tgtEl>
                                          <p:spTgt spid="227349"/>
                                        </p:tgtEl>
                                        <p:attrNameLst>
                                          <p:attrName>ppt_x</p:attrName>
                                        </p:attrNameLst>
                                      </p:cBhvr>
                                      <p:tavLst>
                                        <p:tav tm="0">
                                          <p:val>
                                            <p:strVal val="1+#ppt_w/2"/>
                                          </p:val>
                                        </p:tav>
                                        <p:tav tm="100000">
                                          <p:val>
                                            <p:strVal val="#ppt_x"/>
                                          </p:val>
                                        </p:tav>
                                      </p:tavLst>
                                    </p:anim>
                                    <p:anim calcmode="lin" valueType="num">
                                      <p:cBhvr additive="base">
                                        <p:cTn id="40" dur="500" fill="hold"/>
                                        <p:tgtEl>
                                          <p:spTgt spid="227349"/>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27343"/>
                                        </p:tgtEl>
                                        <p:attrNameLst>
                                          <p:attrName>style.visibility</p:attrName>
                                        </p:attrNameLst>
                                      </p:cBhvr>
                                      <p:to>
                                        <p:strVal val="visible"/>
                                      </p:to>
                                    </p:set>
                                    <p:anim calcmode="lin" valueType="num">
                                      <p:cBhvr additive="base">
                                        <p:cTn id="45" dur="500" fill="hold"/>
                                        <p:tgtEl>
                                          <p:spTgt spid="227343"/>
                                        </p:tgtEl>
                                        <p:attrNameLst>
                                          <p:attrName>ppt_x</p:attrName>
                                        </p:attrNameLst>
                                      </p:cBhvr>
                                      <p:tavLst>
                                        <p:tav tm="0">
                                          <p:val>
                                            <p:strVal val="1+#ppt_w/2"/>
                                          </p:val>
                                        </p:tav>
                                        <p:tav tm="100000">
                                          <p:val>
                                            <p:strVal val="#ppt_x"/>
                                          </p:val>
                                        </p:tav>
                                      </p:tavLst>
                                    </p:anim>
                                    <p:anim calcmode="lin" valueType="num">
                                      <p:cBhvr additive="base">
                                        <p:cTn id="46" dur="500" fill="hold"/>
                                        <p:tgtEl>
                                          <p:spTgt spid="227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build="p" autoUpdateAnimBg="0" advAuto="0"/>
      <p:bldP spid="227336" grpId="0" animBg="1"/>
      <p:bldP spid="227343" grpId="0" autoUpdateAnimBg="0"/>
      <p:bldP spid="227348" grpId="0" autoUpdateAnimBg="0"/>
      <p:bldP spid="227331" grpId="0" animBg="1" autoUpdateAnimBg="0"/>
      <p:bldP spid="227349"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0" y="0"/>
            <a:ext cx="9144000" cy="6858000"/>
          </a:xfrm>
          <a:prstGeom prst="rect">
            <a:avLst/>
          </a:prstGeom>
          <a:solidFill>
            <a:srgbClr val="000000"/>
          </a:solidFill>
          <a:ln w="12700">
            <a:noFill/>
            <a:miter lim="800000"/>
            <a:headEnd/>
            <a:tailEnd/>
          </a:ln>
          <a:effectLst>
            <a:outerShdw blurRad="63500" dist="53882" dir="2700000" algn="ctr" rotWithShape="0">
              <a:schemeClr val="bg2">
                <a:alpha val="74998"/>
              </a:schemeClr>
            </a:outerShdw>
          </a:effectLst>
        </p:spPr>
        <p:txBody>
          <a:bodyPr wrap="none" anchor="ctr"/>
          <a:lstStyle/>
          <a:p>
            <a:pPr>
              <a:defRPr/>
            </a:pPr>
            <a:endParaRPr lang="en-US" sz="800" dirty="0">
              <a:latin typeface="Geneva"/>
              <a:ea typeface="+mn-ea"/>
              <a:cs typeface="Geneva"/>
            </a:endParaRPr>
          </a:p>
        </p:txBody>
      </p:sp>
      <p:pic>
        <p:nvPicPr>
          <p:cNvPr id="212995" name="Picture 3"/>
          <p:cNvPicPr>
            <a:picLocks noChangeAspect="1" noChangeArrowheads="1"/>
          </p:cNvPicPr>
          <p:nvPr/>
        </p:nvPicPr>
        <p:blipFill>
          <a:blip r:embed="rId3">
            <a:extLst>
              <a:ext uri="{28A0092B-C50C-407E-A947-70E740481C1C}">
                <a14:useLocalDpi xmlns:a14="http://schemas.microsoft.com/office/drawing/2010/main" val="0"/>
              </a:ext>
            </a:extLst>
          </a:blip>
          <a:srcRect l="37312" t="11980" r="20161" b="3720"/>
          <a:stretch>
            <a:fillRect/>
          </a:stretch>
        </p:blipFill>
        <p:spPr bwMode="auto">
          <a:xfrm>
            <a:off x="1933575" y="55563"/>
            <a:ext cx="5191125" cy="6858000"/>
          </a:xfrm>
          <a:prstGeom prst="rect">
            <a:avLst/>
          </a:prstGeom>
          <a:noFill/>
          <a:ln>
            <a:noFill/>
          </a:ln>
          <a:effectLst>
            <a:outerShdw blurRad="63500" dist="5388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6" name="Text Box 4"/>
          <p:cNvSpPr txBox="1">
            <a:spLocks noChangeArrowheads="1"/>
          </p:cNvSpPr>
          <p:nvPr/>
        </p:nvSpPr>
        <p:spPr bwMode="auto">
          <a:xfrm>
            <a:off x="2552700" y="1155700"/>
            <a:ext cx="903288"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dirty="0">
                <a:solidFill>
                  <a:srgbClr val="ED181E"/>
                </a:solidFill>
                <a:latin typeface="Lucida Handwriting" pitchFamily="-107" charset="0"/>
                <a:ea typeface="+mn-ea"/>
                <a:cs typeface="+mn-cs"/>
              </a:rPr>
              <a:t>C</a:t>
            </a:r>
          </a:p>
        </p:txBody>
      </p:sp>
      <p:sp>
        <p:nvSpPr>
          <p:cNvPr id="212997" name="Text Box 5"/>
          <p:cNvSpPr txBox="1">
            <a:spLocks noChangeArrowheads="1"/>
          </p:cNvSpPr>
          <p:nvPr/>
        </p:nvSpPr>
        <p:spPr bwMode="auto">
          <a:xfrm>
            <a:off x="3543300" y="1166813"/>
            <a:ext cx="869950"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a:solidFill>
                  <a:srgbClr val="ED181E"/>
                </a:solidFill>
                <a:latin typeface="Lucida Handwriting" pitchFamily="-107" charset="0"/>
                <a:ea typeface="+mn-ea"/>
                <a:cs typeface="+mn-cs"/>
              </a:rPr>
              <a:t>7</a:t>
            </a:r>
          </a:p>
        </p:txBody>
      </p:sp>
      <p:sp>
        <p:nvSpPr>
          <p:cNvPr id="212998" name="Text Box 6"/>
          <p:cNvSpPr txBox="1">
            <a:spLocks noChangeArrowheads="1"/>
          </p:cNvSpPr>
          <p:nvPr/>
        </p:nvSpPr>
        <p:spPr bwMode="auto">
          <a:xfrm>
            <a:off x="4572000" y="1206500"/>
            <a:ext cx="7524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dirty="0">
                <a:solidFill>
                  <a:srgbClr val="ED181E"/>
                </a:solidFill>
                <a:latin typeface="Lucida Handwriting" pitchFamily="-107" charset="0"/>
                <a:ea typeface="+mn-ea"/>
                <a:cs typeface="+mn-cs"/>
              </a:rPr>
              <a:t>S</a:t>
            </a:r>
          </a:p>
        </p:txBody>
      </p:sp>
      <p:sp>
        <p:nvSpPr>
          <p:cNvPr id="212999" name="Text Box 7"/>
          <p:cNvSpPr txBox="1">
            <a:spLocks noChangeArrowheads="1"/>
          </p:cNvSpPr>
          <p:nvPr/>
        </p:nvSpPr>
        <p:spPr bwMode="auto">
          <a:xfrm>
            <a:off x="5559425" y="1155700"/>
            <a:ext cx="731838"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dirty="0">
                <a:solidFill>
                  <a:srgbClr val="ED181E"/>
                </a:solidFill>
                <a:latin typeface="Lucida Handwriting" pitchFamily="-107" charset="0"/>
                <a:ea typeface="+mn-ea"/>
                <a:cs typeface="+mn-cs"/>
              </a:rPr>
              <a:t>J</a:t>
            </a:r>
          </a:p>
        </p:txBody>
      </p:sp>
      <p:sp>
        <p:nvSpPr>
          <p:cNvPr id="213000" name="Text Box 8"/>
          <p:cNvSpPr txBox="1">
            <a:spLocks noChangeArrowheads="1"/>
          </p:cNvSpPr>
          <p:nvPr/>
        </p:nvSpPr>
        <p:spPr bwMode="auto">
          <a:xfrm>
            <a:off x="2355850" y="2497138"/>
            <a:ext cx="1284288" cy="23018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b="1" smtClean="0">
                <a:solidFill>
                  <a:srgbClr val="ED181E"/>
                </a:solidFill>
                <a:latin typeface="Lucida Handwriting" charset="0"/>
              </a:rPr>
              <a:t>CREATION (</a:t>
            </a:r>
            <a:r>
              <a:rPr lang="en-US" smtClean="0">
                <a:solidFill>
                  <a:srgbClr val="ED181E"/>
                </a:solidFill>
                <a:latin typeface="Radhika-PC" charset="0"/>
              </a:rPr>
              <a:t>මැවීම</a:t>
            </a:r>
            <a:r>
              <a:rPr lang="en-US" b="1" smtClean="0">
                <a:solidFill>
                  <a:srgbClr val="ED181E"/>
                </a:solidFill>
                <a:latin typeface="Lucida Handwriting" charset="0"/>
              </a:rPr>
              <a:t>)</a:t>
            </a:r>
          </a:p>
        </p:txBody>
      </p:sp>
      <p:sp>
        <p:nvSpPr>
          <p:cNvPr id="213001" name="Text Box 9"/>
          <p:cNvSpPr txBox="1">
            <a:spLocks noChangeArrowheads="1"/>
          </p:cNvSpPr>
          <p:nvPr/>
        </p:nvSpPr>
        <p:spPr bwMode="auto">
          <a:xfrm>
            <a:off x="4603750" y="2335213"/>
            <a:ext cx="854075" cy="43815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b="1" dirty="0" smtClean="0">
                <a:solidFill>
                  <a:srgbClr val="ED181E"/>
                </a:solidFill>
                <a:latin typeface="Lucida Handwriting" charset="0"/>
              </a:rPr>
              <a:t>SILENCE </a:t>
            </a:r>
          </a:p>
          <a:p>
            <a:pPr>
              <a:spcBef>
                <a:spcPct val="50000"/>
              </a:spcBef>
              <a:defRPr/>
            </a:pPr>
            <a:r>
              <a:rPr lang="en-US" b="1" dirty="0" smtClean="0">
                <a:solidFill>
                  <a:srgbClr val="ED181E"/>
                </a:solidFill>
                <a:latin typeface="Lucida Handwriting" charset="0"/>
              </a:rPr>
              <a:t>(</a:t>
            </a:r>
            <a:r>
              <a:rPr lang="en-US" dirty="0" err="1" smtClean="0">
                <a:solidFill>
                  <a:srgbClr val="ED181E"/>
                </a:solidFill>
                <a:latin typeface="Radhika-PC" charset="0"/>
              </a:rPr>
              <a:t>නිහඩකාලය</a:t>
            </a:r>
            <a:r>
              <a:rPr lang="en-US" b="1" dirty="0" smtClean="0">
                <a:solidFill>
                  <a:srgbClr val="ED181E"/>
                </a:solidFill>
                <a:latin typeface="Lucida Handwriting" charset="0"/>
              </a:rPr>
              <a:t>)</a:t>
            </a:r>
          </a:p>
        </p:txBody>
      </p:sp>
      <p:sp>
        <p:nvSpPr>
          <p:cNvPr id="213009" name="Text Box 17"/>
          <p:cNvSpPr txBox="1">
            <a:spLocks noChangeArrowheads="1"/>
          </p:cNvSpPr>
          <p:nvPr/>
        </p:nvSpPr>
        <p:spPr bwMode="auto">
          <a:xfrm>
            <a:off x="3571875" y="3089275"/>
            <a:ext cx="828675"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dirty="0">
                <a:solidFill>
                  <a:srgbClr val="ED181E"/>
                </a:solidFill>
                <a:latin typeface="Lucida Handwriting" pitchFamily="-107" charset="0"/>
                <a:ea typeface="+mn-ea"/>
                <a:cs typeface="+mn-cs"/>
              </a:rPr>
              <a:t>ABRAHAM</a:t>
            </a:r>
          </a:p>
        </p:txBody>
      </p:sp>
      <p:sp>
        <p:nvSpPr>
          <p:cNvPr id="213010" name="Text Box 18"/>
          <p:cNvSpPr txBox="1">
            <a:spLocks noChangeArrowheads="1"/>
          </p:cNvSpPr>
          <p:nvPr/>
        </p:nvSpPr>
        <p:spPr bwMode="auto">
          <a:xfrm>
            <a:off x="4395788" y="3317875"/>
            <a:ext cx="657225"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Lucida Handwriting" pitchFamily="-107" charset="0"/>
                <a:ea typeface="+mn-ea"/>
                <a:cs typeface="+mn-cs"/>
              </a:rPr>
              <a:t>JOSEPH</a:t>
            </a:r>
          </a:p>
        </p:txBody>
      </p:sp>
      <p:sp>
        <p:nvSpPr>
          <p:cNvPr id="213011" name="Text Box 19"/>
          <p:cNvSpPr txBox="1">
            <a:spLocks noChangeArrowheads="1"/>
          </p:cNvSpPr>
          <p:nvPr/>
        </p:nvSpPr>
        <p:spPr bwMode="auto">
          <a:xfrm>
            <a:off x="5165725" y="3533775"/>
            <a:ext cx="588963"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Lucida Handwriting" pitchFamily="-107" charset="0"/>
                <a:ea typeface="+mn-ea"/>
                <a:cs typeface="+mn-cs"/>
              </a:rPr>
              <a:t>MOSES</a:t>
            </a:r>
          </a:p>
        </p:txBody>
      </p:sp>
      <p:sp>
        <p:nvSpPr>
          <p:cNvPr id="213012" name="Text Box 20"/>
          <p:cNvSpPr txBox="1">
            <a:spLocks noChangeArrowheads="1"/>
          </p:cNvSpPr>
          <p:nvPr/>
        </p:nvSpPr>
        <p:spPr bwMode="auto">
          <a:xfrm>
            <a:off x="5775325" y="3762375"/>
            <a:ext cx="692150"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Lucida Handwriting" pitchFamily="-107" charset="0"/>
                <a:ea typeface="+mn-ea"/>
                <a:cs typeface="+mn-cs"/>
              </a:rPr>
              <a:t>JOSHUA</a:t>
            </a:r>
          </a:p>
        </p:txBody>
      </p:sp>
      <p:sp>
        <p:nvSpPr>
          <p:cNvPr id="213013" name="Text Box 21"/>
          <p:cNvSpPr txBox="1">
            <a:spLocks noChangeArrowheads="1"/>
          </p:cNvSpPr>
          <p:nvPr/>
        </p:nvSpPr>
        <p:spPr bwMode="auto">
          <a:xfrm>
            <a:off x="4102100" y="4613275"/>
            <a:ext cx="788988"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Lucida Handwriting" pitchFamily="-107" charset="0"/>
                <a:ea typeface="+mn-ea"/>
                <a:cs typeface="+mn-cs"/>
              </a:rPr>
              <a:t>ANARCHY</a:t>
            </a:r>
          </a:p>
        </p:txBody>
      </p:sp>
      <p:sp>
        <p:nvSpPr>
          <p:cNvPr id="213014" name="Text Box 22"/>
          <p:cNvSpPr txBox="1">
            <a:spLocks noChangeArrowheads="1"/>
          </p:cNvSpPr>
          <p:nvPr/>
        </p:nvSpPr>
        <p:spPr bwMode="auto">
          <a:xfrm>
            <a:off x="4908550" y="4841875"/>
            <a:ext cx="741363"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Lucida Handwriting" pitchFamily="-107" charset="0"/>
                <a:ea typeface="+mn-ea"/>
                <a:cs typeface="+mn-cs"/>
              </a:rPr>
              <a:t>ROYALTY</a:t>
            </a:r>
          </a:p>
        </p:txBody>
      </p:sp>
      <p:sp>
        <p:nvSpPr>
          <p:cNvPr id="213015" name="Text Box 23"/>
          <p:cNvSpPr txBox="1">
            <a:spLocks noChangeArrowheads="1"/>
          </p:cNvSpPr>
          <p:nvPr/>
        </p:nvSpPr>
        <p:spPr bwMode="auto">
          <a:xfrm>
            <a:off x="5697538" y="5070475"/>
            <a:ext cx="850900"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Lucida Handwriting" pitchFamily="-107" charset="0"/>
                <a:ea typeface="+mn-ea"/>
                <a:cs typeface="+mn-cs"/>
              </a:rPr>
              <a:t>CAPTIVITY</a:t>
            </a:r>
          </a:p>
        </p:txBody>
      </p:sp>
      <p:sp>
        <p:nvSpPr>
          <p:cNvPr id="213016" name="Text Box 24"/>
          <p:cNvSpPr txBox="1">
            <a:spLocks noChangeArrowheads="1"/>
          </p:cNvSpPr>
          <p:nvPr/>
        </p:nvSpPr>
        <p:spPr bwMode="auto">
          <a:xfrm>
            <a:off x="5829300" y="4408488"/>
            <a:ext cx="2995613" cy="369887"/>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00" b="1" smtClean="0">
                <a:solidFill>
                  <a:srgbClr val="FFFF00"/>
                </a:solidFill>
                <a:latin typeface="Radhika-PC" charset="0"/>
              </a:rPr>
              <a:t>අධ්‍යයන උපකාරක 01 </a:t>
            </a:r>
            <a:endParaRPr lang="en-US" sz="2000" b="1" smtClean="0">
              <a:solidFill>
                <a:srgbClr val="FFFF00"/>
              </a:solidFill>
              <a:latin typeface="Comic Sans MS" charset="0"/>
            </a:endParaRPr>
          </a:p>
        </p:txBody>
      </p:sp>
      <p:sp>
        <p:nvSpPr>
          <p:cNvPr id="144401" name="Text Box 26"/>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44402" name="Text Box 3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44403" name="Rectangle 31"/>
          <p:cNvSpPr>
            <a:spLocks noChangeArrowheads="1"/>
          </p:cNvSpPr>
          <p:nvPr/>
        </p:nvSpPr>
        <p:spPr bwMode="auto">
          <a:xfrm>
            <a:off x="5254625" y="219075"/>
            <a:ext cx="1373188" cy="18891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44404" name="Text Box 32"/>
          <p:cNvSpPr txBox="1">
            <a:spLocks noChangeArrowheads="1"/>
          </p:cNvSpPr>
          <p:nvPr/>
        </p:nvSpPr>
        <p:spPr bwMode="auto">
          <a:xfrm>
            <a:off x="282575" y="652303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©2006 TBBMI</a:t>
            </a:r>
          </a:p>
        </p:txBody>
      </p:sp>
      <p:sp>
        <p:nvSpPr>
          <p:cNvPr id="213025" name="Rectangle 33"/>
          <p:cNvSpPr>
            <a:spLocks noChangeArrowheads="1"/>
          </p:cNvSpPr>
          <p:nvPr/>
        </p:nvSpPr>
        <p:spPr bwMode="auto">
          <a:xfrm>
            <a:off x="7580313" y="6523038"/>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44406" name="Text Box 34"/>
          <p:cNvSpPr txBox="1">
            <a:spLocks noChangeArrowheads="1"/>
          </p:cNvSpPr>
          <p:nvPr/>
        </p:nvSpPr>
        <p:spPr bwMode="auto">
          <a:xfrm>
            <a:off x="8128000" y="6538913"/>
            <a:ext cx="3381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solidFill>
                  <a:srgbClr val="FFFFFF"/>
                </a:solidFill>
                <a:latin typeface="Geneva" charset="0"/>
              </a:rPr>
              <a:t>71</a:t>
            </a:r>
          </a:p>
        </p:txBody>
      </p:sp>
      <p:sp>
        <p:nvSpPr>
          <p:cNvPr id="144407" name="Text Box 35"/>
          <p:cNvSpPr txBox="1">
            <a:spLocks noChangeArrowheads="1"/>
          </p:cNvSpPr>
          <p:nvPr/>
        </p:nvSpPr>
        <p:spPr bwMode="auto">
          <a:xfrm>
            <a:off x="8683625" y="63976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20</a:t>
            </a:r>
          </a:p>
        </p:txBody>
      </p:sp>
      <p:sp>
        <p:nvSpPr>
          <p:cNvPr id="144408" name="Rectangle 35"/>
          <p:cNvSpPr>
            <a:spLocks noChangeArrowheads="1"/>
          </p:cNvSpPr>
          <p:nvPr/>
        </p:nvSpPr>
        <p:spPr bwMode="auto">
          <a:xfrm>
            <a:off x="3365500" y="4233863"/>
            <a:ext cx="271463" cy="314325"/>
          </a:xfrm>
          <a:prstGeom prst="rect">
            <a:avLst/>
          </a:prstGeom>
          <a:solidFill>
            <a:srgbClr val="FFFFFF"/>
          </a:solidFill>
          <a:ln w="12700">
            <a:solidFill>
              <a:schemeClr val="tx1"/>
            </a:solidFill>
            <a:round/>
            <a:headEnd/>
            <a:tailEnd/>
          </a:ln>
        </p:spPr>
        <p:txBody>
          <a:bodyPr wrap="none" anchor="ctr"/>
          <a:lstStyle/>
          <a:p>
            <a:endParaRPr lang="en-US"/>
          </a:p>
        </p:txBody>
      </p:sp>
      <p:sp>
        <p:nvSpPr>
          <p:cNvPr id="144409" name="TextBox 34"/>
          <p:cNvSpPr txBox="1">
            <a:spLocks noChangeArrowheads="1"/>
          </p:cNvSpPr>
          <p:nvPr/>
        </p:nvSpPr>
        <p:spPr bwMode="auto">
          <a:xfrm>
            <a:off x="2724150" y="4395788"/>
            <a:ext cx="1576388"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400">
                <a:solidFill>
                  <a:schemeClr val="bg1"/>
                </a:solidFill>
                <a:latin typeface="Radhika-PC" charset="0"/>
              </a:rPr>
              <a:t>සමාජ ක%මයන් 3</a:t>
            </a:r>
          </a:p>
        </p:txBody>
      </p:sp>
      <p:sp>
        <p:nvSpPr>
          <p:cNvPr id="213029" name="Text Box 37"/>
          <p:cNvSpPr txBox="1">
            <a:spLocks noChangeArrowheads="1"/>
          </p:cNvSpPr>
          <p:nvPr/>
        </p:nvSpPr>
        <p:spPr bwMode="auto">
          <a:xfrm>
            <a:off x="2422525" y="4191000"/>
            <a:ext cx="5238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dirty="0">
                <a:solidFill>
                  <a:srgbClr val="EF1F1D"/>
                </a:solidFill>
                <a:latin typeface="Arial" pitchFamily="-107" charset="0"/>
                <a:ea typeface="+mn-ea"/>
                <a:cs typeface="+mn-cs"/>
              </a:rPr>
              <a:t>{</a:t>
            </a:r>
          </a:p>
        </p:txBody>
      </p:sp>
      <p:sp>
        <p:nvSpPr>
          <p:cNvPr id="37" name="TextBox 36"/>
          <p:cNvSpPr txBox="1"/>
          <p:nvPr/>
        </p:nvSpPr>
        <p:spPr>
          <a:xfrm>
            <a:off x="2452688" y="846138"/>
            <a:ext cx="3884612"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dirty="0" err="1" smtClean="0">
                <a:solidFill>
                  <a:srgbClr val="1A0004"/>
                </a:solidFill>
                <a:effectLst>
                  <a:outerShdw blurRad="38100" dist="38100" dir="2700000" algn="tl">
                    <a:srgbClr val="DDDDDD"/>
                  </a:outerShdw>
                </a:effectLst>
                <a:latin typeface="Radhika-PC" charset="0"/>
              </a:rPr>
              <a:t>සියල්ල</a:t>
            </a:r>
            <a:r>
              <a:rPr lang="en-US" sz="1200" dirty="0" smtClean="0">
                <a:solidFill>
                  <a:srgbClr val="1A0004"/>
                </a:solidFill>
                <a:effectLst>
                  <a:outerShdw blurRad="38100" dist="38100" dir="2700000" algn="tl">
                    <a:srgbClr val="DDDDDD"/>
                  </a:outerShdw>
                </a:effectLst>
                <a:latin typeface="Radhika-PC" charset="0"/>
              </a:rPr>
              <a:t> </a:t>
            </a:r>
            <a:r>
              <a:rPr lang="en-US" sz="1200" dirty="0" err="1" smtClean="0">
                <a:solidFill>
                  <a:srgbClr val="1A0004"/>
                </a:solidFill>
                <a:effectLst>
                  <a:outerShdw blurRad="38100" dist="38100" dir="2700000" algn="tl">
                    <a:srgbClr val="DDDDDD"/>
                  </a:outerShdw>
                </a:effectLst>
                <a:latin typeface="Radhika-PC" charset="0"/>
              </a:rPr>
              <a:t>ආරම්භ</a:t>
            </a:r>
            <a:r>
              <a:rPr lang="en-US" sz="1200" dirty="0" smtClean="0">
                <a:solidFill>
                  <a:srgbClr val="1A0004"/>
                </a:solidFill>
                <a:effectLst>
                  <a:outerShdw blurRad="38100" dist="38100" dir="2700000" algn="tl">
                    <a:srgbClr val="DDDDDD"/>
                  </a:outerShdw>
                </a:effectLst>
                <a:latin typeface="Radhika-PC" charset="0"/>
              </a:rPr>
              <a:t> </a:t>
            </a:r>
            <a:r>
              <a:rPr lang="en-US" sz="1200" dirty="0" err="1" smtClean="0">
                <a:solidFill>
                  <a:srgbClr val="1A0004"/>
                </a:solidFill>
                <a:effectLst>
                  <a:outerShdw blurRad="38100" dist="38100" dir="2700000" algn="tl">
                    <a:srgbClr val="DDDDDD"/>
                  </a:outerShdw>
                </a:effectLst>
                <a:latin typeface="Radhika-PC" charset="0"/>
              </a:rPr>
              <a:t>වන්නේ</a:t>
            </a:r>
            <a:r>
              <a:rPr lang="en-US" sz="1200" dirty="0" smtClean="0">
                <a:solidFill>
                  <a:srgbClr val="1A0004"/>
                </a:solidFill>
                <a:effectLst>
                  <a:outerShdw blurRad="38100" dist="38100" dir="2700000" algn="tl">
                    <a:srgbClr val="DDDDDD"/>
                  </a:outerShdw>
                </a:effectLst>
                <a:latin typeface="Radhika-PC" charset="0"/>
              </a:rPr>
              <a:t> </a:t>
            </a:r>
            <a:r>
              <a:rPr lang="en-US" sz="1200" dirty="0" err="1" smtClean="0">
                <a:solidFill>
                  <a:srgbClr val="1A0004"/>
                </a:solidFill>
                <a:effectLst>
                  <a:outerShdw blurRad="38100" dist="38100" dir="2700000" algn="tl">
                    <a:srgbClr val="DDDDDD"/>
                  </a:outerShdw>
                </a:effectLst>
                <a:latin typeface="Radhika-PC" charset="0"/>
              </a:rPr>
              <a:t>මෙහිදීයඃ</a:t>
            </a:r>
            <a:endParaRPr lang="en-US" sz="1200" dirty="0" smtClean="0">
              <a:solidFill>
                <a:srgbClr val="1A0004"/>
              </a:solidFill>
              <a:effectLst>
                <a:outerShdw blurRad="38100" dist="38100" dir="2700000" algn="tl">
                  <a:srgbClr val="DDDDDD"/>
                </a:outerShdw>
              </a:effectLst>
              <a:latin typeface="Radhika-PC" charset="0"/>
            </a:endParaRPr>
          </a:p>
        </p:txBody>
      </p:sp>
      <p:sp>
        <p:nvSpPr>
          <p:cNvPr id="38" name="TextBox 37"/>
          <p:cNvSpPr txBox="1"/>
          <p:nvPr/>
        </p:nvSpPr>
        <p:spPr>
          <a:xfrm>
            <a:off x="2066925" y="368300"/>
            <a:ext cx="4864100" cy="52387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2800" b="1" dirty="0" smtClean="0">
                <a:solidFill>
                  <a:srgbClr val="1A0004"/>
                </a:solidFill>
                <a:effectLst>
                  <a:outerShdw blurRad="38100" dist="38100" dir="2700000" algn="tl">
                    <a:srgbClr val="DDDDDD"/>
                  </a:outerShdw>
                </a:effectLst>
                <a:latin typeface="Radhika-PC" charset="0"/>
              </a:rPr>
              <a:t>මූලික ලෙසට බයිබලය</a:t>
            </a:r>
          </a:p>
        </p:txBody>
      </p:sp>
      <p:sp>
        <p:nvSpPr>
          <p:cNvPr id="39" name="TextBox 38"/>
          <p:cNvSpPr txBox="1"/>
          <p:nvPr/>
        </p:nvSpPr>
        <p:spPr>
          <a:xfrm>
            <a:off x="2181225" y="5762625"/>
            <a:ext cx="4722813" cy="400050"/>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2000" dirty="0" err="1" smtClean="0">
                <a:solidFill>
                  <a:srgbClr val="1A0004"/>
                </a:solidFill>
                <a:effectLst>
                  <a:outerShdw blurRad="38100" dist="38100" dir="2700000" algn="tl">
                    <a:srgbClr val="DDDDDD"/>
                  </a:outerShdw>
                </a:effectLst>
                <a:latin typeface="Radhika-PC" charset="0"/>
                <a:cs typeface="Arial" charset="0"/>
              </a:rPr>
              <a:t>ඔබගේ</a:t>
            </a:r>
            <a:r>
              <a:rPr lang="en-US" sz="2000" dirty="0" smtClean="0">
                <a:solidFill>
                  <a:srgbClr val="1A0004"/>
                </a:solidFill>
                <a:effectLst>
                  <a:outerShdw blurRad="38100" dist="38100" dir="2700000" algn="tl">
                    <a:srgbClr val="DDDDDD"/>
                  </a:outerShdw>
                </a:effectLst>
                <a:latin typeface="Radhika-PC" charset="0"/>
                <a:cs typeface="Arial" charset="0"/>
              </a:rPr>
              <a:t> </a:t>
            </a:r>
            <a:r>
              <a:rPr lang="en-US" sz="2000" dirty="0" err="1" smtClean="0">
                <a:solidFill>
                  <a:srgbClr val="1A0004"/>
                </a:solidFill>
                <a:effectLst>
                  <a:outerShdw blurRad="38100" dist="38100" dir="2700000" algn="tl">
                    <a:srgbClr val="DDDDDD"/>
                  </a:outerShdw>
                </a:effectLst>
                <a:latin typeface="Radhika-PC" charset="0"/>
                <a:cs typeface="Arial" charset="0"/>
              </a:rPr>
              <a:t>මනසේ</a:t>
            </a:r>
            <a:r>
              <a:rPr lang="en-US" sz="2000" dirty="0" smtClean="0">
                <a:solidFill>
                  <a:srgbClr val="1A0004"/>
                </a:solidFill>
                <a:effectLst>
                  <a:outerShdw blurRad="38100" dist="38100" dir="2700000" algn="tl">
                    <a:srgbClr val="DDDDDD"/>
                  </a:outerShdw>
                </a:effectLst>
                <a:latin typeface="Radhika-PC" charset="0"/>
                <a:cs typeface="Arial" charset="0"/>
              </a:rPr>
              <a:t> ¶</a:t>
            </a:r>
            <a:r>
              <a:rPr lang="en-US" sz="2000" dirty="0" err="1" smtClean="0">
                <a:solidFill>
                  <a:srgbClr val="1A0004"/>
                </a:solidFill>
                <a:effectLst>
                  <a:outerShdw blurRad="38100" dist="38100" dir="2700000" algn="tl">
                    <a:srgbClr val="DDDDDD"/>
                  </a:outerShdw>
                </a:effectLst>
                <a:latin typeface="Radhika-PC" charset="0"/>
                <a:cs typeface="Arial" charset="0"/>
              </a:rPr>
              <a:t>බයිබල්</a:t>
            </a:r>
            <a:r>
              <a:rPr lang="en-US" sz="2000" dirty="0" smtClean="0">
                <a:solidFill>
                  <a:srgbClr val="1A0004"/>
                </a:solidFill>
                <a:effectLst>
                  <a:outerShdw blurRad="38100" dist="38100" dir="2700000" algn="tl">
                    <a:srgbClr val="DDDDDD"/>
                  </a:outerShdw>
                </a:effectLst>
                <a:latin typeface="Radhika-PC" charset="0"/>
                <a:cs typeface="Arial" charset="0"/>
              </a:rPr>
              <a:t> </a:t>
            </a:r>
            <a:r>
              <a:rPr lang="en-US" sz="2000" dirty="0" err="1" smtClean="0">
                <a:solidFill>
                  <a:srgbClr val="1A0004"/>
                </a:solidFill>
                <a:effectLst>
                  <a:outerShdw blurRad="38100" dist="38100" dir="2700000" algn="tl">
                    <a:srgbClr val="DDDDDD"/>
                  </a:outerShdw>
                </a:effectLst>
                <a:latin typeface="Radhika-PC" charset="0"/>
                <a:cs typeface="Arial" charset="0"/>
              </a:rPr>
              <a:t>ලිපි</a:t>
            </a:r>
            <a:r>
              <a:rPr lang="en-US" sz="2000" dirty="0" smtClean="0">
                <a:solidFill>
                  <a:srgbClr val="1A0004"/>
                </a:solidFill>
                <a:effectLst>
                  <a:outerShdw blurRad="38100" dist="38100" dir="2700000" algn="tl">
                    <a:srgbClr val="DDDDDD"/>
                  </a:outerShdw>
                </a:effectLst>
                <a:latin typeface="Radhika-PC" charset="0"/>
                <a:cs typeface="Arial" charset="0"/>
              </a:rPr>
              <a:t> </a:t>
            </a:r>
            <a:r>
              <a:rPr lang="en-US" sz="2000" dirty="0" err="1" smtClean="0">
                <a:solidFill>
                  <a:srgbClr val="1A0004"/>
                </a:solidFill>
                <a:effectLst>
                  <a:outerShdw blurRad="38100" dist="38100" dir="2700000" algn="tl">
                    <a:srgbClr val="DDDDDD"/>
                  </a:outerShdw>
                </a:effectLst>
                <a:latin typeface="Radhika-PC" charset="0"/>
                <a:cs typeface="Arial" charset="0"/>
              </a:rPr>
              <a:t>ගොනුව</a:t>
            </a:r>
            <a:r>
              <a:rPr lang="en-US" sz="2000" dirty="0" smtClean="0">
                <a:solidFill>
                  <a:srgbClr val="1A0004"/>
                </a:solidFill>
                <a:effectLst>
                  <a:outerShdw blurRad="38100" dist="38100" dir="2700000" algn="tl">
                    <a:srgbClr val="DDDDDD"/>
                  </a:outerShdw>
                </a:effectLst>
                <a:latin typeface="Radhika-PC" charset="0"/>
                <a:cs typeface="Arial" charset="0"/>
              </a:rPr>
              <a:t>¶ </a:t>
            </a:r>
          </a:p>
        </p:txBody>
      </p:sp>
      <p:sp>
        <p:nvSpPr>
          <p:cNvPr id="41" name="TextBox 40"/>
          <p:cNvSpPr txBox="1"/>
          <p:nvPr/>
        </p:nvSpPr>
        <p:spPr>
          <a:xfrm>
            <a:off x="2411413" y="3311525"/>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smtClean="0">
                <a:solidFill>
                  <a:srgbClr val="1A0004"/>
                </a:solidFill>
                <a:effectLst>
                  <a:outerShdw blurRad="38100" dist="38100" dir="2700000" algn="tl">
                    <a:srgbClr val="DDDDDD"/>
                  </a:outerShdw>
                </a:effectLst>
              </a:rPr>
              <a:t>A</a:t>
            </a:r>
            <a:endParaRPr lang="en-US" sz="1800" b="1" smtClean="0">
              <a:solidFill>
                <a:srgbClr val="1A0004"/>
              </a:solidFill>
              <a:effectLst>
                <a:outerShdw blurRad="38100" dist="38100" dir="2700000" algn="tl">
                  <a:srgbClr val="DDDDDD"/>
                </a:outerShdw>
              </a:effectLst>
            </a:endParaRPr>
          </a:p>
        </p:txBody>
      </p:sp>
      <p:sp>
        <p:nvSpPr>
          <p:cNvPr id="42" name="TextBox 41"/>
          <p:cNvSpPr txBox="1"/>
          <p:nvPr/>
        </p:nvSpPr>
        <p:spPr>
          <a:xfrm>
            <a:off x="2392363" y="3524250"/>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smtClean="0">
                <a:solidFill>
                  <a:srgbClr val="1A0004"/>
                </a:solidFill>
                <a:effectLst>
                  <a:outerShdw blurRad="38100" dist="38100" dir="2700000" algn="tl">
                    <a:srgbClr val="DDDDDD"/>
                  </a:outerShdw>
                </a:effectLst>
              </a:rPr>
              <a:t>J</a:t>
            </a:r>
            <a:endParaRPr lang="en-US" sz="1800" b="1" smtClean="0">
              <a:solidFill>
                <a:srgbClr val="1A0004"/>
              </a:solidFill>
              <a:effectLst>
                <a:outerShdw blurRad="38100" dist="38100" dir="2700000" algn="tl">
                  <a:srgbClr val="DDDDDD"/>
                </a:outerShdw>
              </a:effectLst>
            </a:endParaRPr>
          </a:p>
        </p:txBody>
      </p:sp>
      <p:sp>
        <p:nvSpPr>
          <p:cNvPr id="43" name="TextBox 42"/>
          <p:cNvSpPr txBox="1"/>
          <p:nvPr/>
        </p:nvSpPr>
        <p:spPr>
          <a:xfrm>
            <a:off x="2387600" y="3740150"/>
            <a:ext cx="293688" cy="554038"/>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dirty="0" smtClean="0">
                <a:solidFill>
                  <a:srgbClr val="1A0004"/>
                </a:solidFill>
                <a:effectLst>
                  <a:outerShdw blurRad="38100" dist="38100" dir="2700000" algn="tl">
                    <a:srgbClr val="DDDDDD"/>
                  </a:outerShdw>
                </a:effectLst>
              </a:rPr>
              <a:t>M</a:t>
            </a:r>
            <a:endParaRPr lang="en-US" sz="1800" b="1" dirty="0" smtClean="0">
              <a:solidFill>
                <a:srgbClr val="1A0004"/>
              </a:solidFill>
              <a:effectLst>
                <a:outerShdw blurRad="38100" dist="38100" dir="2700000" algn="tl">
                  <a:srgbClr val="DDDDDD"/>
                </a:outerShdw>
              </a:effectLst>
            </a:endParaRPr>
          </a:p>
        </p:txBody>
      </p:sp>
      <p:sp>
        <p:nvSpPr>
          <p:cNvPr id="44" name="TextBox 43"/>
          <p:cNvSpPr txBox="1"/>
          <p:nvPr/>
        </p:nvSpPr>
        <p:spPr>
          <a:xfrm>
            <a:off x="2392363" y="3962400"/>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dirty="0" smtClean="0">
                <a:solidFill>
                  <a:srgbClr val="1A0004"/>
                </a:solidFill>
                <a:effectLst>
                  <a:outerShdw blurRad="38100" dist="38100" dir="2700000" algn="tl">
                    <a:srgbClr val="DDDDDD"/>
                  </a:outerShdw>
                </a:effectLst>
              </a:rPr>
              <a:t>J</a:t>
            </a:r>
            <a:endParaRPr lang="en-US" sz="1800" b="1" dirty="0" smtClean="0">
              <a:solidFill>
                <a:srgbClr val="1A0004"/>
              </a:solidFill>
              <a:effectLst>
                <a:outerShdw blurRad="38100" dist="38100" dir="2700000" algn="tl">
                  <a:srgbClr val="DDDDDD"/>
                </a:outerShdw>
              </a:effectLst>
            </a:endParaRPr>
          </a:p>
        </p:txBody>
      </p:sp>
      <p:cxnSp>
        <p:nvCxnSpPr>
          <p:cNvPr id="144418" name="Straight Connector 45"/>
          <p:cNvCxnSpPr>
            <a:cxnSpLocks noChangeShapeType="1"/>
          </p:cNvCxnSpPr>
          <p:nvPr/>
        </p:nvCxnSpPr>
        <p:spPr bwMode="auto">
          <a:xfrm>
            <a:off x="2365375" y="3559175"/>
            <a:ext cx="1247775" cy="1588"/>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144419" name="Straight Connector 48"/>
          <p:cNvCxnSpPr>
            <a:cxnSpLocks noChangeShapeType="1"/>
          </p:cNvCxnSpPr>
          <p:nvPr/>
        </p:nvCxnSpPr>
        <p:spPr bwMode="auto">
          <a:xfrm>
            <a:off x="2378075" y="3762375"/>
            <a:ext cx="1285875" cy="31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144420" name="Straight Connector 50"/>
          <p:cNvCxnSpPr>
            <a:cxnSpLocks noChangeShapeType="1"/>
          </p:cNvCxnSpPr>
          <p:nvPr/>
        </p:nvCxnSpPr>
        <p:spPr bwMode="auto">
          <a:xfrm>
            <a:off x="2378075" y="3962400"/>
            <a:ext cx="1285875" cy="31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144421" name="Straight Connector 51"/>
          <p:cNvCxnSpPr>
            <a:cxnSpLocks noChangeShapeType="1"/>
          </p:cNvCxnSpPr>
          <p:nvPr/>
        </p:nvCxnSpPr>
        <p:spPr bwMode="auto">
          <a:xfrm>
            <a:off x="2378075" y="4178300"/>
            <a:ext cx="1285875" cy="31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213003" name="Text Box 11"/>
          <p:cNvSpPr txBox="1">
            <a:spLocks noChangeArrowheads="1"/>
          </p:cNvSpPr>
          <p:nvPr/>
        </p:nvSpPr>
        <p:spPr bwMode="auto">
          <a:xfrm>
            <a:off x="2533650" y="3529013"/>
            <a:ext cx="1514475" cy="27622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1200" b="1" smtClean="0">
                <a:solidFill>
                  <a:srgbClr val="ED181E"/>
                </a:solidFill>
                <a:latin typeface="Lucida Handwriting" charset="0"/>
              </a:rPr>
              <a:t>OSEPH (</a:t>
            </a:r>
            <a:r>
              <a:rPr lang="en-US" sz="1200" smtClean="0">
                <a:solidFill>
                  <a:srgbClr val="ED181E"/>
                </a:solidFill>
                <a:latin typeface="Radhika-PC" charset="0"/>
              </a:rPr>
              <a:t>යෝසෙප්</a:t>
            </a:r>
            <a:r>
              <a:rPr lang="en-US" sz="1200" b="1" smtClean="0">
                <a:solidFill>
                  <a:srgbClr val="ED181E"/>
                </a:solidFill>
                <a:latin typeface="Lucida Handwriting" charset="0"/>
              </a:rPr>
              <a:t>)</a:t>
            </a:r>
          </a:p>
        </p:txBody>
      </p:sp>
      <p:sp>
        <p:nvSpPr>
          <p:cNvPr id="213004" name="Text Box 12"/>
          <p:cNvSpPr txBox="1">
            <a:spLocks noChangeArrowheads="1"/>
          </p:cNvSpPr>
          <p:nvPr/>
        </p:nvSpPr>
        <p:spPr bwMode="auto">
          <a:xfrm>
            <a:off x="2533650" y="3730625"/>
            <a:ext cx="1371600" cy="27622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1200" b="1" smtClean="0">
                <a:solidFill>
                  <a:srgbClr val="ED181E"/>
                </a:solidFill>
                <a:latin typeface="Lucida Handwriting" charset="0"/>
              </a:rPr>
              <a:t>OSES (</a:t>
            </a:r>
            <a:r>
              <a:rPr lang="en-US" sz="1200" smtClean="0">
                <a:solidFill>
                  <a:srgbClr val="ED181E"/>
                </a:solidFill>
                <a:latin typeface="Radhika-PC" charset="0"/>
              </a:rPr>
              <a:t>මෝසෙස්</a:t>
            </a:r>
            <a:r>
              <a:rPr lang="en-US" sz="1200" b="1" smtClean="0">
                <a:solidFill>
                  <a:srgbClr val="ED181E"/>
                </a:solidFill>
                <a:latin typeface="Lucida Handwriting" charset="0"/>
              </a:rPr>
              <a:t>)</a:t>
            </a:r>
          </a:p>
        </p:txBody>
      </p:sp>
      <p:sp>
        <p:nvSpPr>
          <p:cNvPr id="213005" name="Text Box 13"/>
          <p:cNvSpPr txBox="1">
            <a:spLocks noChangeArrowheads="1"/>
          </p:cNvSpPr>
          <p:nvPr/>
        </p:nvSpPr>
        <p:spPr bwMode="auto">
          <a:xfrm>
            <a:off x="2533650" y="3946525"/>
            <a:ext cx="1492250" cy="27622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1200" b="1" smtClean="0">
                <a:solidFill>
                  <a:srgbClr val="ED181E"/>
                </a:solidFill>
                <a:latin typeface="Lucida Handwriting" charset="0"/>
              </a:rPr>
              <a:t>OSHUA (</a:t>
            </a:r>
            <a:r>
              <a:rPr lang="en-US" sz="1200" smtClean="0">
                <a:solidFill>
                  <a:srgbClr val="ED181E"/>
                </a:solidFill>
                <a:latin typeface="Radhika-PC" charset="0"/>
              </a:rPr>
              <a:t>යොෂුවා</a:t>
            </a:r>
            <a:r>
              <a:rPr lang="en-US" sz="1200" b="1" smtClean="0">
                <a:solidFill>
                  <a:srgbClr val="ED181E"/>
                </a:solidFill>
                <a:latin typeface="Lucida Handwriting" charset="0"/>
              </a:rPr>
              <a:t>)</a:t>
            </a:r>
          </a:p>
        </p:txBody>
      </p:sp>
      <p:sp>
        <p:nvSpPr>
          <p:cNvPr id="53" name="TextBox 52"/>
          <p:cNvSpPr txBox="1"/>
          <p:nvPr/>
        </p:nvSpPr>
        <p:spPr>
          <a:xfrm>
            <a:off x="2890838" y="4714875"/>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dirty="0" smtClean="0">
                <a:solidFill>
                  <a:srgbClr val="1A0004"/>
                </a:solidFill>
                <a:effectLst>
                  <a:outerShdw blurRad="38100" dist="38100" dir="2700000" algn="tl">
                    <a:srgbClr val="DDDDDD"/>
                  </a:outerShdw>
                </a:effectLst>
              </a:rPr>
              <a:t>A</a:t>
            </a:r>
            <a:endParaRPr lang="en-US" sz="1800" b="1" dirty="0" smtClean="0">
              <a:solidFill>
                <a:srgbClr val="1A0004"/>
              </a:solidFill>
              <a:effectLst>
                <a:outerShdw blurRad="38100" dist="38100" dir="2700000" algn="tl">
                  <a:srgbClr val="DDDDDD"/>
                </a:outerShdw>
              </a:effectLst>
            </a:endParaRPr>
          </a:p>
        </p:txBody>
      </p:sp>
      <p:sp>
        <p:nvSpPr>
          <p:cNvPr id="54" name="TextBox 53"/>
          <p:cNvSpPr txBox="1"/>
          <p:nvPr/>
        </p:nvSpPr>
        <p:spPr>
          <a:xfrm>
            <a:off x="2894013" y="4927600"/>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dirty="0" smtClean="0">
                <a:solidFill>
                  <a:srgbClr val="1A0004"/>
                </a:solidFill>
                <a:effectLst>
                  <a:outerShdw blurRad="38100" dist="38100" dir="2700000" algn="tl">
                    <a:srgbClr val="DDDDDD"/>
                  </a:outerShdw>
                </a:effectLst>
              </a:rPr>
              <a:t>R</a:t>
            </a:r>
            <a:endParaRPr lang="en-US" sz="1800" b="1" dirty="0" smtClean="0">
              <a:solidFill>
                <a:srgbClr val="1A0004"/>
              </a:solidFill>
              <a:effectLst>
                <a:outerShdw blurRad="38100" dist="38100" dir="2700000" algn="tl">
                  <a:srgbClr val="DDDDDD"/>
                </a:outerShdw>
              </a:effectLst>
            </a:endParaRPr>
          </a:p>
        </p:txBody>
      </p:sp>
      <p:sp>
        <p:nvSpPr>
          <p:cNvPr id="55" name="TextBox 54"/>
          <p:cNvSpPr txBox="1"/>
          <p:nvPr/>
        </p:nvSpPr>
        <p:spPr>
          <a:xfrm>
            <a:off x="2894013" y="5168900"/>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smtClean="0">
                <a:solidFill>
                  <a:srgbClr val="1A0004"/>
                </a:solidFill>
                <a:effectLst>
                  <a:outerShdw blurRad="38100" dist="38100" dir="2700000" algn="tl">
                    <a:srgbClr val="DDDDDD"/>
                  </a:outerShdw>
                </a:effectLst>
              </a:rPr>
              <a:t>C</a:t>
            </a:r>
            <a:endParaRPr lang="en-US" sz="1800" b="1" smtClean="0">
              <a:solidFill>
                <a:srgbClr val="1A0004"/>
              </a:solidFill>
              <a:effectLst>
                <a:outerShdw blurRad="38100" dist="38100" dir="2700000" algn="tl">
                  <a:srgbClr val="DDDDDD"/>
                </a:outerShdw>
              </a:effectLst>
            </a:endParaRPr>
          </a:p>
        </p:txBody>
      </p:sp>
      <p:cxnSp>
        <p:nvCxnSpPr>
          <p:cNvPr id="144428" name="Straight Connector 55"/>
          <p:cNvCxnSpPr>
            <a:cxnSpLocks noChangeShapeType="1"/>
          </p:cNvCxnSpPr>
          <p:nvPr/>
        </p:nvCxnSpPr>
        <p:spPr bwMode="auto">
          <a:xfrm>
            <a:off x="2867025" y="4962525"/>
            <a:ext cx="1247775" cy="1588"/>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144429" name="Straight Connector 56"/>
          <p:cNvCxnSpPr>
            <a:cxnSpLocks noChangeShapeType="1"/>
          </p:cNvCxnSpPr>
          <p:nvPr/>
        </p:nvCxnSpPr>
        <p:spPr bwMode="auto">
          <a:xfrm>
            <a:off x="2879725" y="5175250"/>
            <a:ext cx="1285875" cy="31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144430" name="Straight Connector 57"/>
          <p:cNvCxnSpPr>
            <a:cxnSpLocks noChangeShapeType="1"/>
          </p:cNvCxnSpPr>
          <p:nvPr/>
        </p:nvCxnSpPr>
        <p:spPr bwMode="auto">
          <a:xfrm>
            <a:off x="2879725" y="5403850"/>
            <a:ext cx="1285875" cy="31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213006" name="Text Box 14"/>
          <p:cNvSpPr txBox="1">
            <a:spLocks noChangeArrowheads="1"/>
          </p:cNvSpPr>
          <p:nvPr/>
        </p:nvSpPr>
        <p:spPr bwMode="auto">
          <a:xfrm>
            <a:off x="3022600" y="4714875"/>
            <a:ext cx="1495425" cy="27622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dirty="0">
                <a:solidFill>
                  <a:srgbClr val="ED181E"/>
                </a:solidFill>
                <a:latin typeface="Lucida Handwriting" pitchFamily="-107" charset="0"/>
                <a:ea typeface="+mn-ea"/>
                <a:cs typeface="+mn-cs"/>
              </a:rPr>
              <a:t>NARCHY (</a:t>
            </a:r>
            <a:r>
              <a:rPr lang="en-US" sz="1200" dirty="0" err="1">
                <a:solidFill>
                  <a:srgbClr val="ED181E"/>
                </a:solidFill>
                <a:latin typeface="Radhika-PC" pitchFamily="2" charset="0"/>
                <a:ea typeface="+mn-ea"/>
                <a:cs typeface="+mn-cs"/>
              </a:rPr>
              <a:t>wrdcsl</a:t>
            </a:r>
            <a:r>
              <a:rPr lang="en-US" sz="1200" b="1" dirty="0">
                <a:solidFill>
                  <a:srgbClr val="ED181E"/>
                </a:solidFill>
                <a:latin typeface="Lucida Handwriting" pitchFamily="-107" charset="0"/>
                <a:ea typeface="+mn-ea"/>
                <a:cs typeface="+mn-cs"/>
              </a:rPr>
              <a:t>)</a:t>
            </a:r>
          </a:p>
        </p:txBody>
      </p:sp>
      <p:sp>
        <p:nvSpPr>
          <p:cNvPr id="213007" name="Text Box 15"/>
          <p:cNvSpPr txBox="1">
            <a:spLocks noChangeArrowheads="1"/>
          </p:cNvSpPr>
          <p:nvPr/>
        </p:nvSpPr>
        <p:spPr bwMode="auto">
          <a:xfrm>
            <a:off x="3022600" y="4932363"/>
            <a:ext cx="1441450" cy="27622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dirty="0">
                <a:solidFill>
                  <a:srgbClr val="ED181E"/>
                </a:solidFill>
                <a:latin typeface="Lucida Handwriting" pitchFamily="-107" charset="0"/>
                <a:ea typeface="+mn-ea"/>
                <a:cs typeface="+mn-cs"/>
              </a:rPr>
              <a:t>OYALTY (</a:t>
            </a:r>
            <a:r>
              <a:rPr lang="en-US" sz="1200" dirty="0" err="1">
                <a:solidFill>
                  <a:srgbClr val="ED181E"/>
                </a:solidFill>
                <a:latin typeface="Radhika-PC" pitchFamily="2" charset="0"/>
                <a:ea typeface="+mn-ea"/>
                <a:cs typeface="+mn-cs"/>
              </a:rPr>
              <a:t>rdclSh</a:t>
            </a:r>
            <a:r>
              <a:rPr lang="en-US" sz="1200" b="1" dirty="0">
                <a:solidFill>
                  <a:srgbClr val="ED181E"/>
                </a:solidFill>
                <a:latin typeface="Lucida Handwriting" pitchFamily="-107" charset="0"/>
                <a:ea typeface="+mn-ea"/>
                <a:cs typeface="+mn-cs"/>
              </a:rPr>
              <a:t>)</a:t>
            </a:r>
          </a:p>
        </p:txBody>
      </p:sp>
      <p:sp>
        <p:nvSpPr>
          <p:cNvPr id="213008" name="Text Box 16"/>
          <p:cNvSpPr txBox="1">
            <a:spLocks noChangeArrowheads="1"/>
          </p:cNvSpPr>
          <p:nvPr/>
        </p:nvSpPr>
        <p:spPr bwMode="auto">
          <a:xfrm>
            <a:off x="3022600" y="5165725"/>
            <a:ext cx="1570038" cy="27622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1200" b="1" smtClean="0">
                <a:solidFill>
                  <a:srgbClr val="ED181E"/>
                </a:solidFill>
                <a:latin typeface="Lucida Handwriting" charset="0"/>
              </a:rPr>
              <a:t>APTIVITY (</a:t>
            </a:r>
            <a:r>
              <a:rPr lang="en-US" sz="1200" smtClean="0">
                <a:solidFill>
                  <a:srgbClr val="ED181E"/>
                </a:solidFill>
                <a:latin typeface="Radhika-PC" charset="0"/>
              </a:rPr>
              <a:t>úm%jdi</a:t>
            </a:r>
            <a:r>
              <a:rPr lang="en-US" sz="1200" b="1" smtClean="0">
                <a:solidFill>
                  <a:srgbClr val="ED181E"/>
                </a:solidFill>
                <a:latin typeface="Lucida Handwriting" charset="0"/>
              </a:rPr>
              <a:t>)</a:t>
            </a:r>
          </a:p>
        </p:txBody>
      </p:sp>
      <p:sp>
        <p:nvSpPr>
          <p:cNvPr id="144434" name="Rectangle 1"/>
          <p:cNvSpPr>
            <a:spLocks noChangeArrowheads="1"/>
          </p:cNvSpPr>
          <p:nvPr/>
        </p:nvSpPr>
        <p:spPr bwMode="auto">
          <a:xfrm>
            <a:off x="5837238" y="2417763"/>
            <a:ext cx="542925" cy="134937"/>
          </a:xfrm>
          <a:prstGeom prst="rect">
            <a:avLst/>
          </a:prstGeom>
          <a:solidFill>
            <a:schemeClr val="tx1"/>
          </a:solidFill>
          <a:ln w="12700">
            <a:solidFill>
              <a:schemeClr val="tx1"/>
            </a:solidFill>
            <a:round/>
            <a:headEnd/>
            <a:tailEnd/>
          </a:ln>
        </p:spPr>
        <p:txBody>
          <a:bodyPr wrap="none" anchor="ctr"/>
          <a:lstStyle/>
          <a:p>
            <a:endParaRPr lang="en-US"/>
          </a:p>
        </p:txBody>
      </p:sp>
      <p:sp>
        <p:nvSpPr>
          <p:cNvPr id="57" name="Text Box 9"/>
          <p:cNvSpPr txBox="1">
            <a:spLocks noChangeArrowheads="1"/>
          </p:cNvSpPr>
          <p:nvPr/>
        </p:nvSpPr>
        <p:spPr bwMode="auto">
          <a:xfrm>
            <a:off x="5635625" y="2352675"/>
            <a:ext cx="1195388" cy="45402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defPPr>
              <a:defRPr lang="en-US"/>
            </a:defPPr>
            <a:lvl1pPr>
              <a:spcBef>
                <a:spcPct val="50000"/>
              </a:spcBef>
              <a:defRPr b="1">
                <a:solidFill>
                  <a:srgbClr val="ED181E"/>
                </a:solidFill>
                <a:latin typeface="Lucida Handwriting"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defRPr/>
            </a:pPr>
            <a:r>
              <a:rPr lang="en-US" dirty="0" smtClean="0"/>
              <a:t>JESUS </a:t>
            </a:r>
          </a:p>
          <a:p>
            <a:pPr>
              <a:defRPr/>
            </a:pPr>
            <a:r>
              <a:rPr lang="en-US" sz="100" dirty="0" smtClean="0"/>
              <a:t/>
            </a:r>
            <a:br>
              <a:rPr lang="en-US" sz="100" dirty="0" smtClean="0"/>
            </a:br>
            <a:r>
              <a:rPr lang="en-US" dirty="0" smtClean="0"/>
              <a:t>(</a:t>
            </a:r>
            <a:r>
              <a:rPr lang="en-US" dirty="0" err="1" smtClean="0">
                <a:latin typeface="Radhika-PC" charset="0"/>
              </a:rPr>
              <a:t>යසුස්වහන්සේ</a:t>
            </a:r>
            <a:r>
              <a:rPr lang="en-US" dirty="0" smtClean="0"/>
              <a:t>)</a:t>
            </a:r>
            <a:endParaRPr lang="en-US" dirty="0"/>
          </a:p>
        </p:txBody>
      </p:sp>
      <p:sp>
        <p:nvSpPr>
          <p:cNvPr id="34" name="TextBox 33"/>
          <p:cNvSpPr txBox="1"/>
          <p:nvPr/>
        </p:nvSpPr>
        <p:spPr>
          <a:xfrm>
            <a:off x="2112963" y="2933700"/>
            <a:ext cx="1328737" cy="461963"/>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dirty="0" err="1" smtClean="0">
                <a:solidFill>
                  <a:schemeClr val="bg1"/>
                </a:solidFill>
                <a:latin typeface="Radhika-PC" charset="0"/>
              </a:rPr>
              <a:t>මිනිසුන්</a:t>
            </a:r>
            <a:r>
              <a:rPr lang="en-US" sz="1200" dirty="0" smtClean="0">
                <a:solidFill>
                  <a:schemeClr val="bg1"/>
                </a:solidFill>
                <a:latin typeface="Radhika-PC" charset="0"/>
              </a:rPr>
              <a:t> </a:t>
            </a:r>
            <a:br>
              <a:rPr lang="en-US" sz="1200" dirty="0" smtClean="0">
                <a:solidFill>
                  <a:schemeClr val="bg1"/>
                </a:solidFill>
                <a:latin typeface="Radhika-PC" charset="0"/>
              </a:rPr>
            </a:br>
            <a:r>
              <a:rPr lang="en-US" sz="1200" b="1" dirty="0" smtClean="0">
                <a:solidFill>
                  <a:schemeClr val="bg1"/>
                </a:solidFill>
                <a:effectLst>
                  <a:outerShdw blurRad="38100" dist="38100" dir="2700000" algn="tl">
                    <a:srgbClr val="DDDDDD"/>
                  </a:outerShdw>
                </a:effectLst>
                <a:latin typeface="Radhika-PC" charset="0"/>
              </a:rPr>
              <a:t>4 </a:t>
            </a:r>
            <a:r>
              <a:rPr lang="en-US" sz="1200" b="1" dirty="0" err="1" smtClean="0">
                <a:solidFill>
                  <a:schemeClr val="bg1"/>
                </a:solidFill>
                <a:effectLst>
                  <a:outerShdw blurRad="38100" dist="38100" dir="2700000" algn="tl">
                    <a:srgbClr val="DDDDDD"/>
                  </a:outerShdw>
                </a:effectLst>
                <a:latin typeface="Radhika-PC" charset="0"/>
              </a:rPr>
              <a:t>දෙනා</a:t>
            </a:r>
            <a:endParaRPr lang="en-US" sz="1200" b="1" dirty="0" smtClean="0">
              <a:solidFill>
                <a:schemeClr val="bg1"/>
              </a:solidFill>
              <a:effectLst>
                <a:outerShdw blurRad="38100" dist="38100" dir="2700000" algn="tl">
                  <a:srgbClr val="DDDDDD"/>
                </a:outerShdw>
              </a:effectLst>
              <a:latin typeface="Radhika-PC" charset="0"/>
            </a:endParaRPr>
          </a:p>
        </p:txBody>
      </p:sp>
      <p:sp>
        <p:nvSpPr>
          <p:cNvPr id="213028" name="Text Box 36"/>
          <p:cNvSpPr txBox="1">
            <a:spLocks noChangeArrowheads="1"/>
          </p:cNvSpPr>
          <p:nvPr/>
        </p:nvSpPr>
        <p:spPr bwMode="auto">
          <a:xfrm>
            <a:off x="1974850" y="2947988"/>
            <a:ext cx="5238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dirty="0">
                <a:solidFill>
                  <a:srgbClr val="EF1F1D"/>
                </a:solidFill>
                <a:latin typeface="Arial" pitchFamily="-107" charset="0"/>
                <a:ea typeface="+mn-ea"/>
                <a:cs typeface="+mn-cs"/>
              </a:rPr>
              <a:t>{</a:t>
            </a:r>
          </a:p>
        </p:txBody>
      </p:sp>
      <p:sp>
        <p:nvSpPr>
          <p:cNvPr id="213002" name="Text Box 10"/>
          <p:cNvSpPr txBox="1">
            <a:spLocks noChangeArrowheads="1"/>
          </p:cNvSpPr>
          <p:nvPr/>
        </p:nvSpPr>
        <p:spPr bwMode="auto">
          <a:xfrm>
            <a:off x="2533650" y="3311525"/>
            <a:ext cx="1603375" cy="27622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1200" b="1" dirty="0" smtClean="0">
                <a:solidFill>
                  <a:srgbClr val="ED181E"/>
                </a:solidFill>
                <a:latin typeface="Lucida Handwriting" charset="0"/>
              </a:rPr>
              <a:t>BRAHAM (</a:t>
            </a:r>
            <a:r>
              <a:rPr lang="en-US" sz="1200" dirty="0" err="1" smtClean="0">
                <a:solidFill>
                  <a:srgbClr val="ED181E"/>
                </a:solidFill>
                <a:latin typeface="Radhika-PC" charset="0"/>
              </a:rPr>
              <a:t>ආබ්‍රහම්</a:t>
            </a:r>
            <a:r>
              <a:rPr lang="en-US" sz="1200" b="1" dirty="0" smtClean="0">
                <a:solidFill>
                  <a:srgbClr val="ED181E"/>
                </a:solidFill>
                <a:latin typeface="Lucida Handwriting" charset="0"/>
              </a:rPr>
              <a: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withEffect">
                                  <p:stCondLst>
                                    <p:cond delay="0"/>
                                  </p:stCondLst>
                                  <p:childTnLst>
                                    <p:set>
                                      <p:cBhvr>
                                        <p:cTn id="6" dur="1" fill="hold">
                                          <p:stCondLst>
                                            <p:cond delay="0"/>
                                          </p:stCondLst>
                                        </p:cTn>
                                        <p:tgtEl>
                                          <p:spTgt spid="213016"/>
                                        </p:tgtEl>
                                        <p:attrNameLst>
                                          <p:attrName>style.visibility</p:attrName>
                                        </p:attrNameLst>
                                      </p:cBhvr>
                                      <p:to>
                                        <p:strVal val="visible"/>
                                      </p:to>
                                    </p:set>
                                    <p:anim calcmode="lin" valueType="num">
                                      <p:cBhvr additive="base">
                                        <p:cTn id="7" dur="500" fill="hold"/>
                                        <p:tgtEl>
                                          <p:spTgt spid="213016"/>
                                        </p:tgtEl>
                                        <p:attrNameLst>
                                          <p:attrName>ppt_x</p:attrName>
                                        </p:attrNameLst>
                                      </p:cBhvr>
                                      <p:tavLst>
                                        <p:tav tm="0">
                                          <p:val>
                                            <p:strVal val="1+#ppt_w/2"/>
                                          </p:val>
                                        </p:tav>
                                        <p:tav tm="100000">
                                          <p:val>
                                            <p:strVal val="#ppt_x"/>
                                          </p:val>
                                        </p:tav>
                                      </p:tavLst>
                                    </p:anim>
                                    <p:anim calcmode="lin" valueType="num">
                                      <p:cBhvr additive="base">
                                        <p:cTn id="8" dur="500" fill="hold"/>
                                        <p:tgtEl>
                                          <p:spTgt spid="21301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212996"/>
                                        </p:tgtEl>
                                        <p:attrNameLst>
                                          <p:attrName>style.visibility</p:attrName>
                                        </p:attrNameLst>
                                      </p:cBhvr>
                                      <p:to>
                                        <p:strVal val="visible"/>
                                      </p:to>
                                    </p:set>
                                    <p:anim calcmode="lin" valueType="num">
                                      <p:cBhvr>
                                        <p:cTn id="13" dur="500" fill="hold"/>
                                        <p:tgtEl>
                                          <p:spTgt spid="212996"/>
                                        </p:tgtEl>
                                        <p:attrNameLst>
                                          <p:attrName>ppt_w</p:attrName>
                                        </p:attrNameLst>
                                      </p:cBhvr>
                                      <p:tavLst>
                                        <p:tav tm="0">
                                          <p:val>
                                            <p:strVal val="4*#ppt_w"/>
                                          </p:val>
                                        </p:tav>
                                        <p:tav tm="100000">
                                          <p:val>
                                            <p:strVal val="#ppt_w"/>
                                          </p:val>
                                        </p:tav>
                                      </p:tavLst>
                                    </p:anim>
                                    <p:anim calcmode="lin" valueType="num">
                                      <p:cBhvr>
                                        <p:cTn id="14" dur="500" fill="hold"/>
                                        <p:tgtEl>
                                          <p:spTgt spid="212996"/>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213000"/>
                                        </p:tgtEl>
                                        <p:attrNameLst>
                                          <p:attrName>style.visibility</p:attrName>
                                        </p:attrNameLst>
                                      </p:cBhvr>
                                      <p:to>
                                        <p:strVal val="visible"/>
                                      </p:to>
                                    </p:set>
                                    <p:anim calcmode="lin" valueType="num">
                                      <p:cBhvr>
                                        <p:cTn id="19" dur="500" fill="hold"/>
                                        <p:tgtEl>
                                          <p:spTgt spid="213000"/>
                                        </p:tgtEl>
                                        <p:attrNameLst>
                                          <p:attrName>ppt_w</p:attrName>
                                        </p:attrNameLst>
                                      </p:cBhvr>
                                      <p:tavLst>
                                        <p:tav tm="0">
                                          <p:val>
                                            <p:strVal val="4*#ppt_w"/>
                                          </p:val>
                                        </p:tav>
                                        <p:tav tm="100000">
                                          <p:val>
                                            <p:strVal val="#ppt_w"/>
                                          </p:val>
                                        </p:tav>
                                      </p:tavLst>
                                    </p:anim>
                                    <p:anim calcmode="lin" valueType="num">
                                      <p:cBhvr>
                                        <p:cTn id="20" dur="500" fill="hold"/>
                                        <p:tgtEl>
                                          <p:spTgt spid="213000"/>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212997"/>
                                        </p:tgtEl>
                                        <p:attrNameLst>
                                          <p:attrName>style.visibility</p:attrName>
                                        </p:attrNameLst>
                                      </p:cBhvr>
                                      <p:to>
                                        <p:strVal val="visible"/>
                                      </p:to>
                                    </p:set>
                                    <p:anim calcmode="lin" valueType="num">
                                      <p:cBhvr>
                                        <p:cTn id="25" dur="500" fill="hold"/>
                                        <p:tgtEl>
                                          <p:spTgt spid="212997"/>
                                        </p:tgtEl>
                                        <p:attrNameLst>
                                          <p:attrName>ppt_w</p:attrName>
                                        </p:attrNameLst>
                                      </p:cBhvr>
                                      <p:tavLst>
                                        <p:tav tm="0">
                                          <p:val>
                                            <p:strVal val="4*#ppt_w"/>
                                          </p:val>
                                        </p:tav>
                                        <p:tav tm="100000">
                                          <p:val>
                                            <p:strVal val="#ppt_w"/>
                                          </p:val>
                                        </p:tav>
                                      </p:tavLst>
                                    </p:anim>
                                    <p:anim calcmode="lin" valueType="num">
                                      <p:cBhvr>
                                        <p:cTn id="26" dur="500" fill="hold"/>
                                        <p:tgtEl>
                                          <p:spTgt spid="212997"/>
                                        </p:tgtEl>
                                        <p:attrNameLst>
                                          <p:attrName>ppt_h</p:attrName>
                                        </p:attrNameLst>
                                      </p:cBhvr>
                                      <p:tavLst>
                                        <p:tav tm="0">
                                          <p:val>
                                            <p:strVal val="4*#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213002"/>
                                        </p:tgtEl>
                                        <p:attrNameLst>
                                          <p:attrName>style.visibility</p:attrName>
                                        </p:attrNameLst>
                                      </p:cBhvr>
                                      <p:to>
                                        <p:strVal val="visible"/>
                                      </p:to>
                                    </p:set>
                                    <p:anim calcmode="lin" valueType="num">
                                      <p:cBhvr>
                                        <p:cTn id="31" dur="500" fill="hold"/>
                                        <p:tgtEl>
                                          <p:spTgt spid="213002"/>
                                        </p:tgtEl>
                                        <p:attrNameLst>
                                          <p:attrName>ppt_w</p:attrName>
                                        </p:attrNameLst>
                                      </p:cBhvr>
                                      <p:tavLst>
                                        <p:tav tm="0">
                                          <p:val>
                                            <p:strVal val="4*#ppt_w"/>
                                          </p:val>
                                        </p:tav>
                                        <p:tav tm="100000">
                                          <p:val>
                                            <p:strVal val="#ppt_w"/>
                                          </p:val>
                                        </p:tav>
                                      </p:tavLst>
                                    </p:anim>
                                    <p:anim calcmode="lin" valueType="num">
                                      <p:cBhvr>
                                        <p:cTn id="32" dur="500" fill="hold"/>
                                        <p:tgtEl>
                                          <p:spTgt spid="213002"/>
                                        </p:tgtEl>
                                        <p:attrNameLst>
                                          <p:attrName>ppt_h</p:attrName>
                                        </p:attrNameLst>
                                      </p:cBhvr>
                                      <p:tavLst>
                                        <p:tav tm="0">
                                          <p:val>
                                            <p:strVal val="4*#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213009"/>
                                        </p:tgtEl>
                                        <p:attrNameLst>
                                          <p:attrName>style.visibility</p:attrName>
                                        </p:attrNameLst>
                                      </p:cBhvr>
                                      <p:to>
                                        <p:strVal val="visible"/>
                                      </p:to>
                                    </p:set>
                                    <p:anim calcmode="lin" valueType="num">
                                      <p:cBhvr>
                                        <p:cTn id="37" dur="500" fill="hold"/>
                                        <p:tgtEl>
                                          <p:spTgt spid="213009"/>
                                        </p:tgtEl>
                                        <p:attrNameLst>
                                          <p:attrName>ppt_w</p:attrName>
                                        </p:attrNameLst>
                                      </p:cBhvr>
                                      <p:tavLst>
                                        <p:tav tm="0">
                                          <p:val>
                                            <p:strVal val="4*#ppt_w"/>
                                          </p:val>
                                        </p:tav>
                                        <p:tav tm="100000">
                                          <p:val>
                                            <p:strVal val="#ppt_w"/>
                                          </p:val>
                                        </p:tav>
                                      </p:tavLst>
                                    </p:anim>
                                    <p:anim calcmode="lin" valueType="num">
                                      <p:cBhvr>
                                        <p:cTn id="38" dur="500" fill="hold"/>
                                        <p:tgtEl>
                                          <p:spTgt spid="213009"/>
                                        </p:tgtEl>
                                        <p:attrNameLst>
                                          <p:attrName>ppt_h</p:attrName>
                                        </p:attrNameLst>
                                      </p:cBhvr>
                                      <p:tavLst>
                                        <p:tav tm="0">
                                          <p:val>
                                            <p:strVal val="4*#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213003"/>
                                        </p:tgtEl>
                                        <p:attrNameLst>
                                          <p:attrName>style.visibility</p:attrName>
                                        </p:attrNameLst>
                                      </p:cBhvr>
                                      <p:to>
                                        <p:strVal val="visible"/>
                                      </p:to>
                                    </p:set>
                                    <p:anim calcmode="lin" valueType="num">
                                      <p:cBhvr>
                                        <p:cTn id="43" dur="500" fill="hold"/>
                                        <p:tgtEl>
                                          <p:spTgt spid="213003"/>
                                        </p:tgtEl>
                                        <p:attrNameLst>
                                          <p:attrName>ppt_w</p:attrName>
                                        </p:attrNameLst>
                                      </p:cBhvr>
                                      <p:tavLst>
                                        <p:tav tm="0">
                                          <p:val>
                                            <p:strVal val="4*#ppt_w"/>
                                          </p:val>
                                        </p:tav>
                                        <p:tav tm="100000">
                                          <p:val>
                                            <p:strVal val="#ppt_w"/>
                                          </p:val>
                                        </p:tav>
                                      </p:tavLst>
                                    </p:anim>
                                    <p:anim calcmode="lin" valueType="num">
                                      <p:cBhvr>
                                        <p:cTn id="44" dur="500" fill="hold"/>
                                        <p:tgtEl>
                                          <p:spTgt spid="213003"/>
                                        </p:tgtEl>
                                        <p:attrNameLst>
                                          <p:attrName>ppt_h</p:attrName>
                                        </p:attrNameLst>
                                      </p:cBhvr>
                                      <p:tavLst>
                                        <p:tav tm="0">
                                          <p:val>
                                            <p:strVal val="4*#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213010"/>
                                        </p:tgtEl>
                                        <p:attrNameLst>
                                          <p:attrName>style.visibility</p:attrName>
                                        </p:attrNameLst>
                                      </p:cBhvr>
                                      <p:to>
                                        <p:strVal val="visible"/>
                                      </p:to>
                                    </p:set>
                                    <p:anim calcmode="lin" valueType="num">
                                      <p:cBhvr>
                                        <p:cTn id="49" dur="500" fill="hold"/>
                                        <p:tgtEl>
                                          <p:spTgt spid="213010"/>
                                        </p:tgtEl>
                                        <p:attrNameLst>
                                          <p:attrName>ppt_w</p:attrName>
                                        </p:attrNameLst>
                                      </p:cBhvr>
                                      <p:tavLst>
                                        <p:tav tm="0">
                                          <p:val>
                                            <p:strVal val="4*#ppt_w"/>
                                          </p:val>
                                        </p:tav>
                                        <p:tav tm="100000">
                                          <p:val>
                                            <p:strVal val="#ppt_w"/>
                                          </p:val>
                                        </p:tav>
                                      </p:tavLst>
                                    </p:anim>
                                    <p:anim calcmode="lin" valueType="num">
                                      <p:cBhvr>
                                        <p:cTn id="50" dur="500" fill="hold"/>
                                        <p:tgtEl>
                                          <p:spTgt spid="213010"/>
                                        </p:tgtEl>
                                        <p:attrNameLst>
                                          <p:attrName>ppt_h</p:attrName>
                                        </p:attrNameLst>
                                      </p:cBhvr>
                                      <p:tavLst>
                                        <p:tav tm="0">
                                          <p:val>
                                            <p:strVal val="4*#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2" fill="hold" grpId="0" nodeType="clickEffect">
                                  <p:stCondLst>
                                    <p:cond delay="0"/>
                                  </p:stCondLst>
                                  <p:childTnLst>
                                    <p:set>
                                      <p:cBhvr>
                                        <p:cTn id="54" dur="1" fill="hold">
                                          <p:stCondLst>
                                            <p:cond delay="0"/>
                                          </p:stCondLst>
                                        </p:cTn>
                                        <p:tgtEl>
                                          <p:spTgt spid="213004"/>
                                        </p:tgtEl>
                                        <p:attrNameLst>
                                          <p:attrName>style.visibility</p:attrName>
                                        </p:attrNameLst>
                                      </p:cBhvr>
                                      <p:to>
                                        <p:strVal val="visible"/>
                                      </p:to>
                                    </p:set>
                                    <p:anim calcmode="lin" valueType="num">
                                      <p:cBhvr>
                                        <p:cTn id="55" dur="500" fill="hold"/>
                                        <p:tgtEl>
                                          <p:spTgt spid="213004"/>
                                        </p:tgtEl>
                                        <p:attrNameLst>
                                          <p:attrName>ppt_w</p:attrName>
                                        </p:attrNameLst>
                                      </p:cBhvr>
                                      <p:tavLst>
                                        <p:tav tm="0">
                                          <p:val>
                                            <p:strVal val="4*#ppt_w"/>
                                          </p:val>
                                        </p:tav>
                                        <p:tav tm="100000">
                                          <p:val>
                                            <p:strVal val="#ppt_w"/>
                                          </p:val>
                                        </p:tav>
                                      </p:tavLst>
                                    </p:anim>
                                    <p:anim calcmode="lin" valueType="num">
                                      <p:cBhvr>
                                        <p:cTn id="56" dur="500" fill="hold"/>
                                        <p:tgtEl>
                                          <p:spTgt spid="213004"/>
                                        </p:tgtEl>
                                        <p:attrNameLst>
                                          <p:attrName>ppt_h</p:attrName>
                                        </p:attrNameLst>
                                      </p:cBhvr>
                                      <p:tavLst>
                                        <p:tav tm="0">
                                          <p:val>
                                            <p:strVal val="4*#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32" fill="hold" grpId="0" nodeType="clickEffect">
                                  <p:stCondLst>
                                    <p:cond delay="0"/>
                                  </p:stCondLst>
                                  <p:childTnLst>
                                    <p:set>
                                      <p:cBhvr>
                                        <p:cTn id="60" dur="1" fill="hold">
                                          <p:stCondLst>
                                            <p:cond delay="0"/>
                                          </p:stCondLst>
                                        </p:cTn>
                                        <p:tgtEl>
                                          <p:spTgt spid="213011"/>
                                        </p:tgtEl>
                                        <p:attrNameLst>
                                          <p:attrName>style.visibility</p:attrName>
                                        </p:attrNameLst>
                                      </p:cBhvr>
                                      <p:to>
                                        <p:strVal val="visible"/>
                                      </p:to>
                                    </p:set>
                                    <p:anim calcmode="lin" valueType="num">
                                      <p:cBhvr>
                                        <p:cTn id="61" dur="500" fill="hold"/>
                                        <p:tgtEl>
                                          <p:spTgt spid="213011"/>
                                        </p:tgtEl>
                                        <p:attrNameLst>
                                          <p:attrName>ppt_w</p:attrName>
                                        </p:attrNameLst>
                                      </p:cBhvr>
                                      <p:tavLst>
                                        <p:tav tm="0">
                                          <p:val>
                                            <p:strVal val="4*#ppt_w"/>
                                          </p:val>
                                        </p:tav>
                                        <p:tav tm="100000">
                                          <p:val>
                                            <p:strVal val="#ppt_w"/>
                                          </p:val>
                                        </p:tav>
                                      </p:tavLst>
                                    </p:anim>
                                    <p:anim calcmode="lin" valueType="num">
                                      <p:cBhvr>
                                        <p:cTn id="62" dur="500" fill="hold"/>
                                        <p:tgtEl>
                                          <p:spTgt spid="213011"/>
                                        </p:tgtEl>
                                        <p:attrNameLst>
                                          <p:attrName>ppt_h</p:attrName>
                                        </p:attrNameLst>
                                      </p:cBhvr>
                                      <p:tavLst>
                                        <p:tav tm="0">
                                          <p:val>
                                            <p:strVal val="4*#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32" fill="hold" grpId="0" nodeType="clickEffect">
                                  <p:stCondLst>
                                    <p:cond delay="0"/>
                                  </p:stCondLst>
                                  <p:childTnLst>
                                    <p:set>
                                      <p:cBhvr>
                                        <p:cTn id="66" dur="1" fill="hold">
                                          <p:stCondLst>
                                            <p:cond delay="0"/>
                                          </p:stCondLst>
                                        </p:cTn>
                                        <p:tgtEl>
                                          <p:spTgt spid="213005"/>
                                        </p:tgtEl>
                                        <p:attrNameLst>
                                          <p:attrName>style.visibility</p:attrName>
                                        </p:attrNameLst>
                                      </p:cBhvr>
                                      <p:to>
                                        <p:strVal val="visible"/>
                                      </p:to>
                                    </p:set>
                                    <p:anim calcmode="lin" valueType="num">
                                      <p:cBhvr>
                                        <p:cTn id="67" dur="500" fill="hold"/>
                                        <p:tgtEl>
                                          <p:spTgt spid="213005"/>
                                        </p:tgtEl>
                                        <p:attrNameLst>
                                          <p:attrName>ppt_w</p:attrName>
                                        </p:attrNameLst>
                                      </p:cBhvr>
                                      <p:tavLst>
                                        <p:tav tm="0">
                                          <p:val>
                                            <p:strVal val="4*#ppt_w"/>
                                          </p:val>
                                        </p:tav>
                                        <p:tav tm="100000">
                                          <p:val>
                                            <p:strVal val="#ppt_w"/>
                                          </p:val>
                                        </p:tav>
                                      </p:tavLst>
                                    </p:anim>
                                    <p:anim calcmode="lin" valueType="num">
                                      <p:cBhvr>
                                        <p:cTn id="68" dur="500" fill="hold"/>
                                        <p:tgtEl>
                                          <p:spTgt spid="213005"/>
                                        </p:tgtEl>
                                        <p:attrNameLst>
                                          <p:attrName>ppt_h</p:attrName>
                                        </p:attrNameLst>
                                      </p:cBhvr>
                                      <p:tavLst>
                                        <p:tav tm="0">
                                          <p:val>
                                            <p:strVal val="4*#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32" fill="hold" grpId="0" nodeType="clickEffect">
                                  <p:stCondLst>
                                    <p:cond delay="0"/>
                                  </p:stCondLst>
                                  <p:childTnLst>
                                    <p:set>
                                      <p:cBhvr>
                                        <p:cTn id="72" dur="1" fill="hold">
                                          <p:stCondLst>
                                            <p:cond delay="0"/>
                                          </p:stCondLst>
                                        </p:cTn>
                                        <p:tgtEl>
                                          <p:spTgt spid="213012"/>
                                        </p:tgtEl>
                                        <p:attrNameLst>
                                          <p:attrName>style.visibility</p:attrName>
                                        </p:attrNameLst>
                                      </p:cBhvr>
                                      <p:to>
                                        <p:strVal val="visible"/>
                                      </p:to>
                                    </p:set>
                                    <p:anim calcmode="lin" valueType="num">
                                      <p:cBhvr>
                                        <p:cTn id="73" dur="500" fill="hold"/>
                                        <p:tgtEl>
                                          <p:spTgt spid="213012"/>
                                        </p:tgtEl>
                                        <p:attrNameLst>
                                          <p:attrName>ppt_w</p:attrName>
                                        </p:attrNameLst>
                                      </p:cBhvr>
                                      <p:tavLst>
                                        <p:tav tm="0">
                                          <p:val>
                                            <p:strVal val="4*#ppt_w"/>
                                          </p:val>
                                        </p:tav>
                                        <p:tav tm="100000">
                                          <p:val>
                                            <p:strVal val="#ppt_w"/>
                                          </p:val>
                                        </p:tav>
                                      </p:tavLst>
                                    </p:anim>
                                    <p:anim calcmode="lin" valueType="num">
                                      <p:cBhvr>
                                        <p:cTn id="74" dur="500" fill="hold"/>
                                        <p:tgtEl>
                                          <p:spTgt spid="213012"/>
                                        </p:tgtEl>
                                        <p:attrNameLst>
                                          <p:attrName>ppt_h</p:attrName>
                                        </p:attrNameLst>
                                      </p:cBhvr>
                                      <p:tavLst>
                                        <p:tav tm="0">
                                          <p:val>
                                            <p:strVal val="4*#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2" fill="hold" grpId="0" nodeType="clickEffect">
                                  <p:stCondLst>
                                    <p:cond delay="0"/>
                                  </p:stCondLst>
                                  <p:childTnLst>
                                    <p:set>
                                      <p:cBhvr>
                                        <p:cTn id="78" dur="1" fill="hold">
                                          <p:stCondLst>
                                            <p:cond delay="0"/>
                                          </p:stCondLst>
                                        </p:cTn>
                                        <p:tgtEl>
                                          <p:spTgt spid="213006"/>
                                        </p:tgtEl>
                                        <p:attrNameLst>
                                          <p:attrName>style.visibility</p:attrName>
                                        </p:attrNameLst>
                                      </p:cBhvr>
                                      <p:to>
                                        <p:strVal val="visible"/>
                                      </p:to>
                                    </p:set>
                                    <p:anim calcmode="lin" valueType="num">
                                      <p:cBhvr>
                                        <p:cTn id="79" dur="500" fill="hold"/>
                                        <p:tgtEl>
                                          <p:spTgt spid="213006"/>
                                        </p:tgtEl>
                                        <p:attrNameLst>
                                          <p:attrName>ppt_w</p:attrName>
                                        </p:attrNameLst>
                                      </p:cBhvr>
                                      <p:tavLst>
                                        <p:tav tm="0">
                                          <p:val>
                                            <p:strVal val="4*#ppt_w"/>
                                          </p:val>
                                        </p:tav>
                                        <p:tav tm="100000">
                                          <p:val>
                                            <p:strVal val="#ppt_w"/>
                                          </p:val>
                                        </p:tav>
                                      </p:tavLst>
                                    </p:anim>
                                    <p:anim calcmode="lin" valueType="num">
                                      <p:cBhvr>
                                        <p:cTn id="80" dur="500" fill="hold"/>
                                        <p:tgtEl>
                                          <p:spTgt spid="213006"/>
                                        </p:tgtEl>
                                        <p:attrNameLst>
                                          <p:attrName>ppt_h</p:attrName>
                                        </p:attrNameLst>
                                      </p:cBhvr>
                                      <p:tavLst>
                                        <p:tav tm="0">
                                          <p:val>
                                            <p:strVal val="4*#ppt_h"/>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32" fill="hold" grpId="0" nodeType="clickEffect">
                                  <p:stCondLst>
                                    <p:cond delay="0"/>
                                  </p:stCondLst>
                                  <p:childTnLst>
                                    <p:set>
                                      <p:cBhvr>
                                        <p:cTn id="84" dur="1" fill="hold">
                                          <p:stCondLst>
                                            <p:cond delay="0"/>
                                          </p:stCondLst>
                                        </p:cTn>
                                        <p:tgtEl>
                                          <p:spTgt spid="213013"/>
                                        </p:tgtEl>
                                        <p:attrNameLst>
                                          <p:attrName>style.visibility</p:attrName>
                                        </p:attrNameLst>
                                      </p:cBhvr>
                                      <p:to>
                                        <p:strVal val="visible"/>
                                      </p:to>
                                    </p:set>
                                    <p:anim calcmode="lin" valueType="num">
                                      <p:cBhvr>
                                        <p:cTn id="85" dur="500" fill="hold"/>
                                        <p:tgtEl>
                                          <p:spTgt spid="213013"/>
                                        </p:tgtEl>
                                        <p:attrNameLst>
                                          <p:attrName>ppt_w</p:attrName>
                                        </p:attrNameLst>
                                      </p:cBhvr>
                                      <p:tavLst>
                                        <p:tav tm="0">
                                          <p:val>
                                            <p:strVal val="4*#ppt_w"/>
                                          </p:val>
                                        </p:tav>
                                        <p:tav tm="100000">
                                          <p:val>
                                            <p:strVal val="#ppt_w"/>
                                          </p:val>
                                        </p:tav>
                                      </p:tavLst>
                                    </p:anim>
                                    <p:anim calcmode="lin" valueType="num">
                                      <p:cBhvr>
                                        <p:cTn id="86" dur="500" fill="hold"/>
                                        <p:tgtEl>
                                          <p:spTgt spid="213013"/>
                                        </p:tgtEl>
                                        <p:attrNameLst>
                                          <p:attrName>ppt_h</p:attrName>
                                        </p:attrNameLst>
                                      </p:cBhvr>
                                      <p:tavLst>
                                        <p:tav tm="0">
                                          <p:val>
                                            <p:strVal val="4*#ppt_h"/>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32" fill="hold" grpId="0" nodeType="clickEffect">
                                  <p:stCondLst>
                                    <p:cond delay="0"/>
                                  </p:stCondLst>
                                  <p:childTnLst>
                                    <p:set>
                                      <p:cBhvr>
                                        <p:cTn id="90" dur="1" fill="hold">
                                          <p:stCondLst>
                                            <p:cond delay="0"/>
                                          </p:stCondLst>
                                        </p:cTn>
                                        <p:tgtEl>
                                          <p:spTgt spid="213007"/>
                                        </p:tgtEl>
                                        <p:attrNameLst>
                                          <p:attrName>style.visibility</p:attrName>
                                        </p:attrNameLst>
                                      </p:cBhvr>
                                      <p:to>
                                        <p:strVal val="visible"/>
                                      </p:to>
                                    </p:set>
                                    <p:anim calcmode="lin" valueType="num">
                                      <p:cBhvr>
                                        <p:cTn id="91" dur="500" fill="hold"/>
                                        <p:tgtEl>
                                          <p:spTgt spid="213007"/>
                                        </p:tgtEl>
                                        <p:attrNameLst>
                                          <p:attrName>ppt_w</p:attrName>
                                        </p:attrNameLst>
                                      </p:cBhvr>
                                      <p:tavLst>
                                        <p:tav tm="0">
                                          <p:val>
                                            <p:strVal val="4*#ppt_w"/>
                                          </p:val>
                                        </p:tav>
                                        <p:tav tm="100000">
                                          <p:val>
                                            <p:strVal val="#ppt_w"/>
                                          </p:val>
                                        </p:tav>
                                      </p:tavLst>
                                    </p:anim>
                                    <p:anim calcmode="lin" valueType="num">
                                      <p:cBhvr>
                                        <p:cTn id="92" dur="500" fill="hold"/>
                                        <p:tgtEl>
                                          <p:spTgt spid="213007"/>
                                        </p:tgtEl>
                                        <p:attrNameLst>
                                          <p:attrName>ppt_h</p:attrName>
                                        </p:attrNameLst>
                                      </p:cBhvr>
                                      <p:tavLst>
                                        <p:tav tm="0">
                                          <p:val>
                                            <p:strVal val="4*#ppt_h"/>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3" presetClass="entr" presetSubtype="32" fill="hold" grpId="0" nodeType="clickEffect">
                                  <p:stCondLst>
                                    <p:cond delay="0"/>
                                  </p:stCondLst>
                                  <p:childTnLst>
                                    <p:set>
                                      <p:cBhvr>
                                        <p:cTn id="96" dur="1" fill="hold">
                                          <p:stCondLst>
                                            <p:cond delay="0"/>
                                          </p:stCondLst>
                                        </p:cTn>
                                        <p:tgtEl>
                                          <p:spTgt spid="213014"/>
                                        </p:tgtEl>
                                        <p:attrNameLst>
                                          <p:attrName>style.visibility</p:attrName>
                                        </p:attrNameLst>
                                      </p:cBhvr>
                                      <p:to>
                                        <p:strVal val="visible"/>
                                      </p:to>
                                    </p:set>
                                    <p:anim calcmode="lin" valueType="num">
                                      <p:cBhvr>
                                        <p:cTn id="97" dur="500" fill="hold"/>
                                        <p:tgtEl>
                                          <p:spTgt spid="213014"/>
                                        </p:tgtEl>
                                        <p:attrNameLst>
                                          <p:attrName>ppt_w</p:attrName>
                                        </p:attrNameLst>
                                      </p:cBhvr>
                                      <p:tavLst>
                                        <p:tav tm="0">
                                          <p:val>
                                            <p:strVal val="4*#ppt_w"/>
                                          </p:val>
                                        </p:tav>
                                        <p:tav tm="100000">
                                          <p:val>
                                            <p:strVal val="#ppt_w"/>
                                          </p:val>
                                        </p:tav>
                                      </p:tavLst>
                                    </p:anim>
                                    <p:anim calcmode="lin" valueType="num">
                                      <p:cBhvr>
                                        <p:cTn id="98" dur="500" fill="hold"/>
                                        <p:tgtEl>
                                          <p:spTgt spid="213014"/>
                                        </p:tgtEl>
                                        <p:attrNameLst>
                                          <p:attrName>ppt_h</p:attrName>
                                        </p:attrNameLst>
                                      </p:cBhvr>
                                      <p:tavLst>
                                        <p:tav tm="0">
                                          <p:val>
                                            <p:strVal val="4*#ppt_h"/>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32" fill="hold" grpId="0" nodeType="clickEffect">
                                  <p:stCondLst>
                                    <p:cond delay="0"/>
                                  </p:stCondLst>
                                  <p:childTnLst>
                                    <p:set>
                                      <p:cBhvr>
                                        <p:cTn id="102" dur="1" fill="hold">
                                          <p:stCondLst>
                                            <p:cond delay="0"/>
                                          </p:stCondLst>
                                        </p:cTn>
                                        <p:tgtEl>
                                          <p:spTgt spid="213008"/>
                                        </p:tgtEl>
                                        <p:attrNameLst>
                                          <p:attrName>style.visibility</p:attrName>
                                        </p:attrNameLst>
                                      </p:cBhvr>
                                      <p:to>
                                        <p:strVal val="visible"/>
                                      </p:to>
                                    </p:set>
                                    <p:anim calcmode="lin" valueType="num">
                                      <p:cBhvr>
                                        <p:cTn id="103" dur="500" fill="hold"/>
                                        <p:tgtEl>
                                          <p:spTgt spid="213008"/>
                                        </p:tgtEl>
                                        <p:attrNameLst>
                                          <p:attrName>ppt_w</p:attrName>
                                        </p:attrNameLst>
                                      </p:cBhvr>
                                      <p:tavLst>
                                        <p:tav tm="0">
                                          <p:val>
                                            <p:strVal val="4*#ppt_w"/>
                                          </p:val>
                                        </p:tav>
                                        <p:tav tm="100000">
                                          <p:val>
                                            <p:strVal val="#ppt_w"/>
                                          </p:val>
                                        </p:tav>
                                      </p:tavLst>
                                    </p:anim>
                                    <p:anim calcmode="lin" valueType="num">
                                      <p:cBhvr>
                                        <p:cTn id="104" dur="500" fill="hold"/>
                                        <p:tgtEl>
                                          <p:spTgt spid="213008"/>
                                        </p:tgtEl>
                                        <p:attrNameLst>
                                          <p:attrName>ppt_h</p:attrName>
                                        </p:attrNameLst>
                                      </p:cBhvr>
                                      <p:tavLst>
                                        <p:tav tm="0">
                                          <p:val>
                                            <p:strVal val="4*#ppt_h"/>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32" fill="hold" grpId="0" nodeType="clickEffect">
                                  <p:stCondLst>
                                    <p:cond delay="0"/>
                                  </p:stCondLst>
                                  <p:childTnLst>
                                    <p:set>
                                      <p:cBhvr>
                                        <p:cTn id="108" dur="1" fill="hold">
                                          <p:stCondLst>
                                            <p:cond delay="0"/>
                                          </p:stCondLst>
                                        </p:cTn>
                                        <p:tgtEl>
                                          <p:spTgt spid="213015"/>
                                        </p:tgtEl>
                                        <p:attrNameLst>
                                          <p:attrName>style.visibility</p:attrName>
                                        </p:attrNameLst>
                                      </p:cBhvr>
                                      <p:to>
                                        <p:strVal val="visible"/>
                                      </p:to>
                                    </p:set>
                                    <p:anim calcmode="lin" valueType="num">
                                      <p:cBhvr>
                                        <p:cTn id="109" dur="500" fill="hold"/>
                                        <p:tgtEl>
                                          <p:spTgt spid="213015"/>
                                        </p:tgtEl>
                                        <p:attrNameLst>
                                          <p:attrName>ppt_w</p:attrName>
                                        </p:attrNameLst>
                                      </p:cBhvr>
                                      <p:tavLst>
                                        <p:tav tm="0">
                                          <p:val>
                                            <p:strVal val="4*#ppt_w"/>
                                          </p:val>
                                        </p:tav>
                                        <p:tav tm="100000">
                                          <p:val>
                                            <p:strVal val="#ppt_w"/>
                                          </p:val>
                                        </p:tav>
                                      </p:tavLst>
                                    </p:anim>
                                    <p:anim calcmode="lin" valueType="num">
                                      <p:cBhvr>
                                        <p:cTn id="110" dur="500" fill="hold"/>
                                        <p:tgtEl>
                                          <p:spTgt spid="213015"/>
                                        </p:tgtEl>
                                        <p:attrNameLst>
                                          <p:attrName>ppt_h</p:attrName>
                                        </p:attrNameLst>
                                      </p:cBhvr>
                                      <p:tavLst>
                                        <p:tav tm="0">
                                          <p:val>
                                            <p:strVal val="4*#ppt_h"/>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32" fill="hold" grpId="0" nodeType="clickEffect">
                                  <p:stCondLst>
                                    <p:cond delay="0"/>
                                  </p:stCondLst>
                                  <p:childTnLst>
                                    <p:set>
                                      <p:cBhvr>
                                        <p:cTn id="114" dur="1" fill="hold">
                                          <p:stCondLst>
                                            <p:cond delay="0"/>
                                          </p:stCondLst>
                                        </p:cTn>
                                        <p:tgtEl>
                                          <p:spTgt spid="212998"/>
                                        </p:tgtEl>
                                        <p:attrNameLst>
                                          <p:attrName>style.visibility</p:attrName>
                                        </p:attrNameLst>
                                      </p:cBhvr>
                                      <p:to>
                                        <p:strVal val="visible"/>
                                      </p:to>
                                    </p:set>
                                    <p:anim calcmode="lin" valueType="num">
                                      <p:cBhvr>
                                        <p:cTn id="115" dur="500" fill="hold"/>
                                        <p:tgtEl>
                                          <p:spTgt spid="212998"/>
                                        </p:tgtEl>
                                        <p:attrNameLst>
                                          <p:attrName>ppt_w</p:attrName>
                                        </p:attrNameLst>
                                      </p:cBhvr>
                                      <p:tavLst>
                                        <p:tav tm="0">
                                          <p:val>
                                            <p:strVal val="4*#ppt_w"/>
                                          </p:val>
                                        </p:tav>
                                        <p:tav tm="100000">
                                          <p:val>
                                            <p:strVal val="#ppt_w"/>
                                          </p:val>
                                        </p:tav>
                                      </p:tavLst>
                                    </p:anim>
                                    <p:anim calcmode="lin" valueType="num">
                                      <p:cBhvr>
                                        <p:cTn id="116" dur="500" fill="hold"/>
                                        <p:tgtEl>
                                          <p:spTgt spid="212998"/>
                                        </p:tgtEl>
                                        <p:attrNameLst>
                                          <p:attrName>ppt_h</p:attrName>
                                        </p:attrNameLst>
                                      </p:cBhvr>
                                      <p:tavLst>
                                        <p:tav tm="0">
                                          <p:val>
                                            <p:strVal val="4*#ppt_h"/>
                                          </p:val>
                                        </p:tav>
                                        <p:tav tm="100000">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32" fill="hold" grpId="0" nodeType="clickEffect">
                                  <p:stCondLst>
                                    <p:cond delay="0"/>
                                  </p:stCondLst>
                                  <p:childTnLst>
                                    <p:set>
                                      <p:cBhvr>
                                        <p:cTn id="120" dur="1" fill="hold">
                                          <p:stCondLst>
                                            <p:cond delay="0"/>
                                          </p:stCondLst>
                                        </p:cTn>
                                        <p:tgtEl>
                                          <p:spTgt spid="213001"/>
                                        </p:tgtEl>
                                        <p:attrNameLst>
                                          <p:attrName>style.visibility</p:attrName>
                                        </p:attrNameLst>
                                      </p:cBhvr>
                                      <p:to>
                                        <p:strVal val="visible"/>
                                      </p:to>
                                    </p:set>
                                    <p:anim calcmode="lin" valueType="num">
                                      <p:cBhvr>
                                        <p:cTn id="121" dur="500" fill="hold"/>
                                        <p:tgtEl>
                                          <p:spTgt spid="213001"/>
                                        </p:tgtEl>
                                        <p:attrNameLst>
                                          <p:attrName>ppt_w</p:attrName>
                                        </p:attrNameLst>
                                      </p:cBhvr>
                                      <p:tavLst>
                                        <p:tav tm="0">
                                          <p:val>
                                            <p:strVal val="4*#ppt_w"/>
                                          </p:val>
                                        </p:tav>
                                        <p:tav tm="100000">
                                          <p:val>
                                            <p:strVal val="#ppt_w"/>
                                          </p:val>
                                        </p:tav>
                                      </p:tavLst>
                                    </p:anim>
                                    <p:anim calcmode="lin" valueType="num">
                                      <p:cBhvr>
                                        <p:cTn id="122" dur="500" fill="hold"/>
                                        <p:tgtEl>
                                          <p:spTgt spid="213001"/>
                                        </p:tgtEl>
                                        <p:attrNameLst>
                                          <p:attrName>ppt_h</p:attrName>
                                        </p:attrNameLst>
                                      </p:cBhvr>
                                      <p:tavLst>
                                        <p:tav tm="0">
                                          <p:val>
                                            <p:strVal val="4*#ppt_h"/>
                                          </p:val>
                                        </p:tav>
                                        <p:tav tm="100000">
                                          <p:val>
                                            <p:strVal val="#ppt_h"/>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3" presetClass="entr" presetSubtype="32" fill="hold" grpId="0" nodeType="clickEffect">
                                  <p:stCondLst>
                                    <p:cond delay="0"/>
                                  </p:stCondLst>
                                  <p:childTnLst>
                                    <p:set>
                                      <p:cBhvr>
                                        <p:cTn id="126" dur="1" fill="hold">
                                          <p:stCondLst>
                                            <p:cond delay="0"/>
                                          </p:stCondLst>
                                        </p:cTn>
                                        <p:tgtEl>
                                          <p:spTgt spid="212999"/>
                                        </p:tgtEl>
                                        <p:attrNameLst>
                                          <p:attrName>style.visibility</p:attrName>
                                        </p:attrNameLst>
                                      </p:cBhvr>
                                      <p:to>
                                        <p:strVal val="visible"/>
                                      </p:to>
                                    </p:set>
                                    <p:anim calcmode="lin" valueType="num">
                                      <p:cBhvr>
                                        <p:cTn id="127" dur="500" fill="hold"/>
                                        <p:tgtEl>
                                          <p:spTgt spid="212999"/>
                                        </p:tgtEl>
                                        <p:attrNameLst>
                                          <p:attrName>ppt_w</p:attrName>
                                        </p:attrNameLst>
                                      </p:cBhvr>
                                      <p:tavLst>
                                        <p:tav tm="0">
                                          <p:val>
                                            <p:strVal val="4*#ppt_w"/>
                                          </p:val>
                                        </p:tav>
                                        <p:tav tm="100000">
                                          <p:val>
                                            <p:strVal val="#ppt_w"/>
                                          </p:val>
                                        </p:tav>
                                      </p:tavLst>
                                    </p:anim>
                                    <p:anim calcmode="lin" valueType="num">
                                      <p:cBhvr>
                                        <p:cTn id="128" dur="500" fill="hold"/>
                                        <p:tgtEl>
                                          <p:spTgt spid="212999"/>
                                        </p:tgtEl>
                                        <p:attrNameLst>
                                          <p:attrName>ppt_h</p:attrName>
                                        </p:attrNameLst>
                                      </p:cBhvr>
                                      <p:tavLst>
                                        <p:tav tm="0">
                                          <p:val>
                                            <p:strVal val="4*#ppt_h"/>
                                          </p:val>
                                        </p:tav>
                                        <p:tav tm="100000">
                                          <p:val>
                                            <p:strVal val="#ppt_h"/>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3" presetClass="entr" presetSubtype="32" fill="hold" grpId="0" nodeType="clickEffect">
                                  <p:stCondLst>
                                    <p:cond delay="0"/>
                                  </p:stCondLst>
                                  <p:childTnLst>
                                    <p:set>
                                      <p:cBhvr>
                                        <p:cTn id="132" dur="1" fill="hold">
                                          <p:stCondLst>
                                            <p:cond delay="0"/>
                                          </p:stCondLst>
                                        </p:cTn>
                                        <p:tgtEl>
                                          <p:spTgt spid="57"/>
                                        </p:tgtEl>
                                        <p:attrNameLst>
                                          <p:attrName>style.visibility</p:attrName>
                                        </p:attrNameLst>
                                      </p:cBhvr>
                                      <p:to>
                                        <p:strVal val="visible"/>
                                      </p:to>
                                    </p:set>
                                    <p:anim calcmode="lin" valueType="num">
                                      <p:cBhvr>
                                        <p:cTn id="133" dur="500" fill="hold"/>
                                        <p:tgtEl>
                                          <p:spTgt spid="57"/>
                                        </p:tgtEl>
                                        <p:attrNameLst>
                                          <p:attrName>ppt_w</p:attrName>
                                        </p:attrNameLst>
                                      </p:cBhvr>
                                      <p:tavLst>
                                        <p:tav tm="0">
                                          <p:val>
                                            <p:strVal val="4*#ppt_w"/>
                                          </p:val>
                                        </p:tav>
                                        <p:tav tm="100000">
                                          <p:val>
                                            <p:strVal val="#ppt_w"/>
                                          </p:val>
                                        </p:tav>
                                      </p:tavLst>
                                    </p:anim>
                                    <p:anim calcmode="lin" valueType="num">
                                      <p:cBhvr>
                                        <p:cTn id="134" dur="500" fill="hold"/>
                                        <p:tgtEl>
                                          <p:spTgt spid="5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utoUpdateAnimBg="0"/>
      <p:bldP spid="212997" grpId="0" autoUpdateAnimBg="0"/>
      <p:bldP spid="212998" grpId="0" autoUpdateAnimBg="0"/>
      <p:bldP spid="212999" grpId="0" autoUpdateAnimBg="0"/>
      <p:bldP spid="213000" grpId="0" autoUpdateAnimBg="0"/>
      <p:bldP spid="213001" grpId="0" autoUpdateAnimBg="0"/>
      <p:bldP spid="213009" grpId="0" autoUpdateAnimBg="0"/>
      <p:bldP spid="213010" grpId="0" autoUpdateAnimBg="0"/>
      <p:bldP spid="213011" grpId="0" autoUpdateAnimBg="0"/>
      <p:bldP spid="213012" grpId="0" autoUpdateAnimBg="0"/>
      <p:bldP spid="213013" grpId="0" autoUpdateAnimBg="0"/>
      <p:bldP spid="213014" grpId="0" autoUpdateAnimBg="0"/>
      <p:bldP spid="213015" grpId="0" autoUpdateAnimBg="0"/>
      <p:bldP spid="213016" grpId="0" animBg="1" autoUpdateAnimBg="0"/>
      <p:bldP spid="213003" grpId="0" autoUpdateAnimBg="0"/>
      <p:bldP spid="213004" grpId="0" autoUpdateAnimBg="0"/>
      <p:bldP spid="213005" grpId="0" autoUpdateAnimBg="0"/>
      <p:bldP spid="213006" grpId="0" autoUpdateAnimBg="0"/>
      <p:bldP spid="213007" grpId="0" autoUpdateAnimBg="0"/>
      <p:bldP spid="213008" grpId="0" autoUpdateAnimBg="0"/>
      <p:bldP spid="57" grpId="0" autoUpdateAnimBg="0"/>
      <p:bldP spid="213002"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6434" name="Rectangle 23"/>
          <p:cNvSpPr>
            <a:spLocks noChangeArrowheads="1"/>
          </p:cNvSpPr>
          <p:nvPr/>
        </p:nvSpPr>
        <p:spPr bwMode="auto">
          <a:xfrm>
            <a:off x="1878013" y="0"/>
            <a:ext cx="5230812" cy="6858000"/>
          </a:xfrm>
          <a:prstGeom prst="rect">
            <a:avLst/>
          </a:prstGeom>
          <a:solidFill>
            <a:srgbClr val="FFFFFF"/>
          </a:solidFill>
          <a:ln w="76200" cmpd="tri">
            <a:solidFill>
              <a:srgbClr val="1A0004"/>
            </a:solidFill>
            <a:round/>
            <a:headEnd/>
            <a:tailEnd/>
          </a:ln>
        </p:spPr>
        <p:txBody>
          <a:bodyPr wrap="none" anchor="ctr"/>
          <a:lstStyle/>
          <a:p>
            <a:endParaRPr lang="en-US"/>
          </a:p>
        </p:txBody>
      </p:sp>
      <p:sp>
        <p:nvSpPr>
          <p:cNvPr id="211972" name="AutoShape 4"/>
          <p:cNvSpPr>
            <a:spLocks noChangeArrowheads="1"/>
          </p:cNvSpPr>
          <p:nvPr/>
        </p:nvSpPr>
        <p:spPr bwMode="auto">
          <a:xfrm>
            <a:off x="2225675" y="1100138"/>
            <a:ext cx="3343275" cy="285750"/>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p:spPr>
        <p:txBody>
          <a:bodyPr wrap="none" anchor="ctr"/>
          <a:lstStyle/>
          <a:p>
            <a:pPr>
              <a:defRPr/>
            </a:pPr>
            <a:endParaRPr lang="en-US" sz="4400">
              <a:latin typeface="Lucida Handwriting" pitchFamily="-107" charset="0"/>
              <a:ea typeface="+mn-ea"/>
              <a:cs typeface="+mn-cs"/>
            </a:endParaRPr>
          </a:p>
        </p:txBody>
      </p:sp>
      <p:sp>
        <p:nvSpPr>
          <p:cNvPr id="211973" name="AutoShape 5"/>
          <p:cNvSpPr>
            <a:spLocks noChangeArrowheads="1"/>
          </p:cNvSpPr>
          <p:nvPr/>
        </p:nvSpPr>
        <p:spPr bwMode="auto">
          <a:xfrm>
            <a:off x="5730875" y="1071563"/>
            <a:ext cx="1228725" cy="312737"/>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p:spPr>
        <p:txBody>
          <a:bodyPr wrap="none" anchor="ctr"/>
          <a:lstStyle/>
          <a:p>
            <a:pPr>
              <a:defRPr/>
            </a:pPr>
            <a:endParaRPr lang="en-US" sz="4400">
              <a:latin typeface="Lucida Handwriting" pitchFamily="-107" charset="0"/>
              <a:ea typeface="+mn-ea"/>
              <a:cs typeface="+mn-cs"/>
            </a:endParaRPr>
          </a:p>
        </p:txBody>
      </p:sp>
      <p:sp>
        <p:nvSpPr>
          <p:cNvPr id="211974" name="Oval 6"/>
          <p:cNvSpPr>
            <a:spLocks noChangeArrowheads="1"/>
          </p:cNvSpPr>
          <p:nvPr/>
        </p:nvSpPr>
        <p:spPr bwMode="auto">
          <a:xfrm>
            <a:off x="2376488" y="14811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5" name="Oval 7"/>
          <p:cNvSpPr>
            <a:spLocks noChangeArrowheads="1"/>
          </p:cNvSpPr>
          <p:nvPr/>
        </p:nvSpPr>
        <p:spPr bwMode="auto">
          <a:xfrm>
            <a:off x="2376488" y="1851025"/>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6" name="Oval 8"/>
          <p:cNvSpPr>
            <a:spLocks noChangeArrowheads="1"/>
          </p:cNvSpPr>
          <p:nvPr/>
        </p:nvSpPr>
        <p:spPr bwMode="auto">
          <a:xfrm>
            <a:off x="2376488" y="21796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7" name="Oval 9"/>
          <p:cNvSpPr>
            <a:spLocks noChangeArrowheads="1"/>
          </p:cNvSpPr>
          <p:nvPr/>
        </p:nvSpPr>
        <p:spPr bwMode="auto">
          <a:xfrm>
            <a:off x="2376488" y="29797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8" name="Oval 10"/>
          <p:cNvSpPr>
            <a:spLocks noChangeArrowheads="1"/>
          </p:cNvSpPr>
          <p:nvPr/>
        </p:nvSpPr>
        <p:spPr bwMode="auto">
          <a:xfrm>
            <a:off x="3659188" y="3762375"/>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211979" name="Oval 11"/>
          <p:cNvSpPr>
            <a:spLocks noChangeArrowheads="1"/>
          </p:cNvSpPr>
          <p:nvPr/>
        </p:nvSpPr>
        <p:spPr bwMode="auto">
          <a:xfrm>
            <a:off x="3883025" y="4117975"/>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27"/>
          <p:cNvGrpSpPr>
            <a:grpSpLocks/>
          </p:cNvGrpSpPr>
          <p:nvPr/>
        </p:nvGrpSpPr>
        <p:grpSpPr bwMode="auto">
          <a:xfrm>
            <a:off x="4335463" y="4168775"/>
            <a:ext cx="419100" cy="384175"/>
            <a:chOff x="2399" y="2759"/>
            <a:chExt cx="264" cy="242"/>
          </a:xfrm>
        </p:grpSpPr>
        <p:sp>
          <p:nvSpPr>
            <p:cNvPr id="211980" name="Oval 12"/>
            <p:cNvSpPr>
              <a:spLocks noChangeArrowheads="1"/>
            </p:cNvSpPr>
            <p:nvPr/>
          </p:nvSpPr>
          <p:spPr bwMode="auto">
            <a:xfrm>
              <a:off x="2399" y="2915"/>
              <a:ext cx="103" cy="86"/>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46544" name="Text Box 15"/>
            <p:cNvSpPr txBox="1">
              <a:spLocks noChangeArrowheads="1"/>
            </p:cNvSpPr>
            <p:nvPr/>
          </p:nvSpPr>
          <p:spPr bwMode="auto">
            <a:xfrm>
              <a:off x="2421" y="2759"/>
              <a:ext cx="2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600" b="1">
                  <a:solidFill>
                    <a:srgbClr val="FF0000"/>
                  </a:solidFill>
                  <a:latin typeface="Lucida Handwriting" charset="0"/>
                </a:rPr>
                <a:t>...</a:t>
              </a:r>
            </a:p>
          </p:txBody>
        </p:sp>
      </p:grpSp>
      <p:sp>
        <p:nvSpPr>
          <p:cNvPr id="146444" name="Text Box 16"/>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46445" name="Text Box 22"/>
          <p:cNvSpPr txBox="1">
            <a:spLocks noChangeArrowheads="1"/>
          </p:cNvSpPr>
          <p:nvPr/>
        </p:nvSpPr>
        <p:spPr bwMode="auto">
          <a:xfrm>
            <a:off x="8759825" y="65278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000" b="1">
              <a:solidFill>
                <a:srgbClr val="FFFFFF"/>
              </a:solidFill>
            </a:endParaRPr>
          </a:p>
        </p:txBody>
      </p:sp>
      <p:sp>
        <p:nvSpPr>
          <p:cNvPr id="211992" name="Rectangle 24"/>
          <p:cNvSpPr>
            <a:spLocks noChangeArrowheads="1"/>
          </p:cNvSpPr>
          <p:nvPr/>
        </p:nvSpPr>
        <p:spPr bwMode="auto">
          <a:xfrm>
            <a:off x="7580313" y="6523038"/>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46447" name="Text Box 25"/>
          <p:cNvSpPr txBox="1">
            <a:spLocks noChangeArrowheads="1"/>
          </p:cNvSpPr>
          <p:nvPr/>
        </p:nvSpPr>
        <p:spPr bwMode="auto">
          <a:xfrm>
            <a:off x="8121650" y="6523038"/>
            <a:ext cx="327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72</a:t>
            </a:r>
          </a:p>
        </p:txBody>
      </p:sp>
      <p:sp>
        <p:nvSpPr>
          <p:cNvPr id="146448" name="Text Box 26"/>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9</a:t>
            </a:r>
          </a:p>
        </p:txBody>
      </p:sp>
      <p:sp>
        <p:nvSpPr>
          <p:cNvPr id="146449" name="Text Box 5"/>
          <p:cNvSpPr txBox="1">
            <a:spLocks noChangeArrowheads="1"/>
          </p:cNvSpPr>
          <p:nvPr/>
        </p:nvSpPr>
        <p:spPr bwMode="auto">
          <a:xfrm>
            <a:off x="1870075" y="565150"/>
            <a:ext cx="51863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100">
                <a:solidFill>
                  <a:srgbClr val="1A0004"/>
                </a:solidFill>
                <a:latin typeface="Radhika-PC" charset="0"/>
              </a:rPr>
              <a:t>දැන් ඔබ විසන්ම හෝ වෙනත් කෙනෙකු වෙත ප්‍රශ්න යොමු කිරීමෙන් හෝ ඔබගේ මනසේ ඇති බයිබල් ලිපි ගොනුව විවෘත කිරීමට උත්සහ කරන්න.</a:t>
            </a:r>
          </a:p>
        </p:txBody>
      </p:sp>
      <p:sp>
        <p:nvSpPr>
          <p:cNvPr id="118" name="Rectangle 6"/>
          <p:cNvSpPr>
            <a:spLocks noChangeArrowheads="1"/>
          </p:cNvSpPr>
          <p:nvPr/>
        </p:nvSpPr>
        <p:spPr bwMode="auto">
          <a:xfrm>
            <a:off x="1855788" y="5851525"/>
            <a:ext cx="1922462" cy="830263"/>
          </a:xfrm>
          <a:prstGeom prst="rect">
            <a:avLst/>
          </a:prstGeom>
          <a:noFill/>
          <a:ln>
            <a:noFill/>
          </a:ln>
          <a:effectLst>
            <a:outerShdw blurRad="63500" dist="46662" dir="3284183"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defRPr/>
            </a:pPr>
            <a:r>
              <a:rPr lang="en-US" sz="1800" b="1">
                <a:solidFill>
                  <a:srgbClr val="1A0004"/>
                </a:solidFill>
                <a:latin typeface="Radhika-PC" charset="0"/>
              </a:rPr>
              <a:t>ඔබගේ මනසේ ¶බයිබල් ලිපි ගොනුව¶ </a:t>
            </a:r>
          </a:p>
        </p:txBody>
      </p:sp>
      <p:sp>
        <p:nvSpPr>
          <p:cNvPr id="146451" name="Text Box 8"/>
          <p:cNvSpPr txBox="1">
            <a:spLocks noChangeArrowheads="1"/>
          </p:cNvSpPr>
          <p:nvPr/>
        </p:nvSpPr>
        <p:spPr bwMode="auto">
          <a:xfrm>
            <a:off x="4511675" y="4376738"/>
            <a:ext cx="2217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a:solidFill>
                  <a:srgbClr val="1A0004"/>
                </a:solidFill>
                <a:latin typeface="Radhika-PC" charset="0"/>
              </a:rPr>
              <a:t>එම නිසා ප්‍රධාන පද දහයේ සහ ලිපිගෙනු දහයේ නම් වන්නේ #</a:t>
            </a:r>
          </a:p>
        </p:txBody>
      </p:sp>
      <p:sp>
        <p:nvSpPr>
          <p:cNvPr id="146452" name="Text Box 10"/>
          <p:cNvSpPr txBox="1">
            <a:spLocks noChangeArrowheads="1"/>
          </p:cNvSpPr>
          <p:nvPr/>
        </p:nvSpPr>
        <p:spPr bwMode="auto">
          <a:xfrm>
            <a:off x="2532063" y="1766888"/>
            <a:ext cx="2617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a:solidFill>
                  <a:srgbClr val="1A0004"/>
                </a:solidFill>
                <a:latin typeface="Times" charset="0"/>
              </a:rPr>
              <a:t>7 = 4+3 </a:t>
            </a:r>
            <a:r>
              <a:rPr lang="en-US" sz="1100">
                <a:solidFill>
                  <a:srgbClr val="1A0004"/>
                </a:solidFill>
                <a:latin typeface="Radhika-PC" charset="0"/>
              </a:rPr>
              <a:t>කොටස් දෙකකට fnfokafka</a:t>
            </a:r>
            <a:r>
              <a:rPr lang="en-US" sz="1400" b="1">
                <a:solidFill>
                  <a:srgbClr val="1A0004"/>
                </a:solidFill>
                <a:latin typeface="Times" charset="0"/>
              </a:rPr>
              <a:t>:</a:t>
            </a:r>
          </a:p>
        </p:txBody>
      </p:sp>
      <p:sp>
        <p:nvSpPr>
          <p:cNvPr id="146453" name="Text Box 11"/>
          <p:cNvSpPr txBox="1">
            <a:spLocks noChangeArrowheads="1"/>
          </p:cNvSpPr>
          <p:nvPr/>
        </p:nvSpPr>
        <p:spPr bwMode="auto">
          <a:xfrm>
            <a:off x="5024438" y="1841500"/>
            <a:ext cx="24733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000" u="sng">
                <a:solidFill>
                  <a:srgbClr val="1A0004"/>
                </a:solidFill>
                <a:latin typeface="Radhika-PC" charset="0"/>
              </a:rPr>
              <a:t>මනුෂ්‍යයන් 4 දෙනා සහ සමාජ ක්‍රමයන් 3</a:t>
            </a:r>
          </a:p>
        </p:txBody>
      </p:sp>
      <p:sp>
        <p:nvSpPr>
          <p:cNvPr id="146454" name="Text Box 13"/>
          <p:cNvSpPr txBox="1">
            <a:spLocks noChangeArrowheads="1"/>
          </p:cNvSpPr>
          <p:nvPr/>
        </p:nvSpPr>
        <p:spPr bwMode="auto">
          <a:xfrm>
            <a:off x="2617788" y="1420813"/>
            <a:ext cx="27559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altLang="ja-JP" sz="1200" b="1">
                <a:solidFill>
                  <a:srgbClr val="1A0004"/>
                </a:solidFill>
                <a:latin typeface="Times" charset="0"/>
              </a:rPr>
              <a:t>c අක්ෂරයෙන් දැක්වෙන්නේ :</a:t>
            </a:r>
            <a:endParaRPr lang="en-US" sz="1200" b="1">
              <a:solidFill>
                <a:srgbClr val="1A0004"/>
              </a:solidFill>
              <a:latin typeface="Times" charset="0"/>
            </a:endParaRPr>
          </a:p>
        </p:txBody>
      </p:sp>
      <p:sp>
        <p:nvSpPr>
          <p:cNvPr id="146455" name="Text Box 14"/>
          <p:cNvSpPr txBox="1">
            <a:spLocks noChangeArrowheads="1"/>
          </p:cNvSpPr>
          <p:nvPr/>
        </p:nvSpPr>
        <p:spPr bwMode="auto">
          <a:xfrm>
            <a:off x="5016500" y="1427163"/>
            <a:ext cx="1552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a:solidFill>
                  <a:srgbClr val="1A0004"/>
                </a:solidFill>
                <a:latin typeface="Helvetica" charset="0"/>
              </a:rPr>
              <a:t>CREATION (</a:t>
            </a:r>
            <a:r>
              <a:rPr lang="en-US" sz="1200" u="sng">
                <a:solidFill>
                  <a:srgbClr val="1A0004"/>
                </a:solidFill>
                <a:latin typeface="Radhika-PC" charset="0"/>
              </a:rPr>
              <a:t>මැවීම</a:t>
            </a:r>
            <a:r>
              <a:rPr lang="en-US" sz="1200" b="1" u="sng">
                <a:solidFill>
                  <a:srgbClr val="1A0004"/>
                </a:solidFill>
                <a:latin typeface="Helvetica" charset="0"/>
              </a:rPr>
              <a:t>)</a:t>
            </a:r>
          </a:p>
        </p:txBody>
      </p:sp>
      <p:sp>
        <p:nvSpPr>
          <p:cNvPr id="146456" name="Text Box 15"/>
          <p:cNvSpPr txBox="1">
            <a:spLocks noChangeArrowheads="1"/>
          </p:cNvSpPr>
          <p:nvPr/>
        </p:nvSpPr>
        <p:spPr bwMode="auto">
          <a:xfrm>
            <a:off x="3832225" y="3676650"/>
            <a:ext cx="278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altLang="ja-JP" sz="1400" b="1">
                <a:solidFill>
                  <a:srgbClr val="1A0004"/>
                </a:solidFill>
                <a:latin typeface="Times" charset="0"/>
              </a:rPr>
              <a:t>"S" </a:t>
            </a:r>
            <a:r>
              <a:rPr lang="en-US" altLang="ja-JP" sz="1200">
                <a:solidFill>
                  <a:srgbClr val="1A0004"/>
                </a:solidFill>
                <a:latin typeface="Radhika-PC" charset="0"/>
              </a:rPr>
              <a:t>අක්ෂරයෙන් දැක්වෙන්නේ </a:t>
            </a:r>
            <a:r>
              <a:rPr lang="en-US" altLang="ja-JP" sz="1400" b="1">
                <a:solidFill>
                  <a:srgbClr val="1A0004"/>
                </a:solidFill>
                <a:latin typeface="Times" charset="0"/>
              </a:rPr>
              <a:t>:</a:t>
            </a:r>
            <a:endParaRPr lang="en-US" sz="1400" b="1">
              <a:solidFill>
                <a:srgbClr val="1A0004"/>
              </a:solidFill>
              <a:latin typeface="Times" charset="0"/>
            </a:endParaRPr>
          </a:p>
        </p:txBody>
      </p:sp>
      <p:sp>
        <p:nvSpPr>
          <p:cNvPr id="146457" name="Text Box 16"/>
          <p:cNvSpPr txBox="1">
            <a:spLocks noChangeArrowheads="1"/>
          </p:cNvSpPr>
          <p:nvPr/>
        </p:nvSpPr>
        <p:spPr bwMode="auto">
          <a:xfrm>
            <a:off x="6383338" y="3743325"/>
            <a:ext cx="661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800" b="1" u="sng">
                <a:solidFill>
                  <a:srgbClr val="1A0004"/>
                </a:solidFill>
                <a:latin typeface="Helvetica" charset="0"/>
              </a:rPr>
              <a:t>SILENCE </a:t>
            </a:r>
          </a:p>
        </p:txBody>
      </p:sp>
      <p:sp>
        <p:nvSpPr>
          <p:cNvPr id="146458" name="Text Box 17"/>
          <p:cNvSpPr txBox="1">
            <a:spLocks noChangeArrowheads="1"/>
          </p:cNvSpPr>
          <p:nvPr/>
        </p:nvSpPr>
        <p:spPr bwMode="auto">
          <a:xfrm>
            <a:off x="4035425" y="4032250"/>
            <a:ext cx="2624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altLang="ja-JP" sz="1400" b="1">
                <a:solidFill>
                  <a:srgbClr val="1A0004"/>
                </a:solidFill>
                <a:latin typeface="Times" charset="0"/>
              </a:rPr>
              <a:t>"J" </a:t>
            </a:r>
            <a:r>
              <a:rPr lang="en-US" altLang="ja-JP" sz="1100">
                <a:solidFill>
                  <a:srgbClr val="1A0004"/>
                </a:solidFill>
                <a:latin typeface="Radhika-PC" charset="0"/>
              </a:rPr>
              <a:t>අක්ෂරයෙන් දැක්වෙන්නෙ </a:t>
            </a:r>
            <a:r>
              <a:rPr lang="en-US" altLang="ja-JP" sz="1100" b="1">
                <a:solidFill>
                  <a:srgbClr val="1A0004"/>
                </a:solidFill>
                <a:latin typeface="Times" charset="0"/>
              </a:rPr>
              <a:t>:</a:t>
            </a:r>
            <a:endParaRPr lang="en-US" sz="1100" b="1">
              <a:solidFill>
                <a:srgbClr val="1A0004"/>
              </a:solidFill>
              <a:latin typeface="Times" charset="0"/>
            </a:endParaRPr>
          </a:p>
        </p:txBody>
      </p:sp>
      <p:sp>
        <p:nvSpPr>
          <p:cNvPr id="146459" name="Text Box 18"/>
          <p:cNvSpPr txBox="1">
            <a:spLocks noChangeArrowheads="1"/>
          </p:cNvSpPr>
          <p:nvPr/>
        </p:nvSpPr>
        <p:spPr bwMode="auto">
          <a:xfrm>
            <a:off x="1725613" y="3787775"/>
            <a:ext cx="1746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u="sng">
                <a:solidFill>
                  <a:srgbClr val="1A0004"/>
                </a:solidFill>
                <a:latin typeface="Helvetica" charset="0"/>
              </a:rPr>
              <a:t>JESUS</a:t>
            </a:r>
          </a:p>
        </p:txBody>
      </p:sp>
      <p:sp>
        <p:nvSpPr>
          <p:cNvPr id="146460" name="Text Box 20"/>
          <p:cNvSpPr txBox="1">
            <a:spLocks noChangeArrowheads="1"/>
          </p:cNvSpPr>
          <p:nvPr/>
        </p:nvSpPr>
        <p:spPr bwMode="auto">
          <a:xfrm>
            <a:off x="2371725" y="1130300"/>
            <a:ext cx="32099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a:solidFill>
                  <a:srgbClr val="1A0004"/>
                </a:solidFill>
                <a:latin typeface="Radhika-PC" charset="0"/>
              </a:rPr>
              <a:t>ඔබගේ බයිබල් ලිපි ගොනුව විවෘත කිරීමට ඇති යතුර නම්ඃ</a:t>
            </a:r>
          </a:p>
        </p:txBody>
      </p:sp>
      <p:sp>
        <p:nvSpPr>
          <p:cNvPr id="129" name="Line 22"/>
          <p:cNvSpPr>
            <a:spLocks noChangeShapeType="1"/>
          </p:cNvSpPr>
          <p:nvPr/>
        </p:nvSpPr>
        <p:spPr bwMode="auto">
          <a:xfrm>
            <a:off x="7143750" y="792163"/>
            <a:ext cx="112713" cy="0"/>
          </a:xfrm>
          <a:prstGeom prst="line">
            <a:avLst/>
          </a:prstGeom>
          <a:noFill/>
          <a:ln w="28575">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6462" name="Text Box 24"/>
          <p:cNvSpPr txBox="1">
            <a:spLocks noChangeArrowheads="1"/>
          </p:cNvSpPr>
          <p:nvPr/>
        </p:nvSpPr>
        <p:spPr bwMode="auto">
          <a:xfrm>
            <a:off x="2582863" y="2103438"/>
            <a:ext cx="2587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a:solidFill>
                  <a:srgbClr val="1A0004"/>
                </a:solidFill>
                <a:latin typeface="Radhika-PC" charset="0"/>
              </a:rPr>
              <a:t>මනුෂ්‍යයන් 4 දෙනා වන්නේ </a:t>
            </a:r>
            <a:r>
              <a:rPr lang="en-US" sz="1400" b="1">
                <a:solidFill>
                  <a:srgbClr val="1A0004"/>
                </a:solidFill>
                <a:latin typeface="Times" charset="0"/>
              </a:rPr>
              <a:t>:</a:t>
            </a:r>
          </a:p>
        </p:txBody>
      </p:sp>
      <p:sp>
        <p:nvSpPr>
          <p:cNvPr id="146463" name="Text Box 25"/>
          <p:cNvSpPr txBox="1">
            <a:spLocks noChangeArrowheads="1"/>
          </p:cNvSpPr>
          <p:nvPr/>
        </p:nvSpPr>
        <p:spPr bwMode="auto">
          <a:xfrm>
            <a:off x="5016500" y="2109788"/>
            <a:ext cx="19399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a:solidFill>
                  <a:srgbClr val="1A0004"/>
                </a:solidFill>
                <a:latin typeface="Helvetica" charset="0"/>
              </a:rPr>
              <a:t>ABRAHAM (</a:t>
            </a:r>
            <a:r>
              <a:rPr lang="en-US" sz="1200" u="sng">
                <a:solidFill>
                  <a:srgbClr val="1A0004"/>
                </a:solidFill>
                <a:latin typeface="Radhika-PC" charset="0"/>
              </a:rPr>
              <a:t>ආබ්‍රහම්</a:t>
            </a:r>
            <a:r>
              <a:rPr lang="en-US" sz="1200" b="1" u="sng">
                <a:solidFill>
                  <a:srgbClr val="1A0004"/>
                </a:solidFill>
                <a:latin typeface="Helvetica" charset="0"/>
              </a:rPr>
              <a:t>)               JOSEPH (</a:t>
            </a:r>
            <a:r>
              <a:rPr lang="en-US" sz="1200" u="sng">
                <a:solidFill>
                  <a:srgbClr val="1A0004"/>
                </a:solidFill>
                <a:latin typeface="Radhika-PC" charset="0"/>
              </a:rPr>
              <a:t>aයෝසෙප්</a:t>
            </a:r>
            <a:r>
              <a:rPr lang="en-US" sz="1200" b="1" u="sng">
                <a:solidFill>
                  <a:srgbClr val="1A0004"/>
                </a:solidFill>
                <a:latin typeface="Helvetica" charset="0"/>
              </a:rPr>
              <a:t>)                        MOSES (</a:t>
            </a:r>
            <a:r>
              <a:rPr lang="en-US" sz="1200" u="sng">
                <a:solidFill>
                  <a:srgbClr val="1A0004"/>
                </a:solidFill>
                <a:latin typeface="Radhika-PC" charset="0"/>
              </a:rPr>
              <a:t>මෝසෙස්</a:t>
            </a:r>
            <a:r>
              <a:rPr lang="en-US" sz="1200" b="1" u="sng">
                <a:solidFill>
                  <a:srgbClr val="1A0004"/>
                </a:solidFill>
                <a:latin typeface="Helvetica" charset="0"/>
              </a:rPr>
              <a:t>) </a:t>
            </a:r>
            <a:br>
              <a:rPr lang="en-US" sz="1200" b="1" u="sng">
                <a:solidFill>
                  <a:srgbClr val="1A0004"/>
                </a:solidFill>
                <a:latin typeface="Helvetica" charset="0"/>
              </a:rPr>
            </a:br>
            <a:r>
              <a:rPr lang="en-US" sz="1200" b="1" u="sng">
                <a:solidFill>
                  <a:srgbClr val="1A0004"/>
                </a:solidFill>
                <a:latin typeface="Helvetica" charset="0"/>
              </a:rPr>
              <a:t>JOSHUA (</a:t>
            </a:r>
            <a:r>
              <a:rPr lang="en-US" sz="1200" u="sng">
                <a:solidFill>
                  <a:srgbClr val="1A0004"/>
                </a:solidFill>
                <a:latin typeface="Radhika-PC" charset="0"/>
              </a:rPr>
              <a:t>යොෂුවා</a:t>
            </a:r>
            <a:r>
              <a:rPr lang="en-US" sz="1200" b="1" u="sng">
                <a:solidFill>
                  <a:srgbClr val="1A0004"/>
                </a:solidFill>
                <a:latin typeface="Helvetica" charset="0"/>
              </a:rPr>
              <a:t>)</a:t>
            </a:r>
          </a:p>
        </p:txBody>
      </p:sp>
      <p:sp>
        <p:nvSpPr>
          <p:cNvPr id="146464" name="Text Box 28"/>
          <p:cNvSpPr txBox="1">
            <a:spLocks noChangeArrowheads="1"/>
          </p:cNvSpPr>
          <p:nvPr/>
        </p:nvSpPr>
        <p:spPr bwMode="auto">
          <a:xfrm>
            <a:off x="2593975" y="2928938"/>
            <a:ext cx="2519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a:solidFill>
                  <a:srgbClr val="1A0004"/>
                </a:solidFill>
                <a:latin typeface="Radhika-PC" charset="0"/>
              </a:rPr>
              <a:t>iudc l%uhka 3 </a:t>
            </a:r>
            <a:r>
              <a:rPr lang="en-US" sz="1000">
                <a:solidFill>
                  <a:srgbClr val="1A0004"/>
                </a:solidFill>
                <a:latin typeface="Radhika-PC" charset="0"/>
              </a:rPr>
              <a:t>jkafka#</a:t>
            </a:r>
            <a:endParaRPr lang="en-US" sz="1400">
              <a:solidFill>
                <a:srgbClr val="1A0004"/>
              </a:solidFill>
              <a:latin typeface="Radhika-PC" charset="0"/>
            </a:endParaRPr>
          </a:p>
        </p:txBody>
      </p:sp>
      <p:sp>
        <p:nvSpPr>
          <p:cNvPr id="146465" name="Text Box 29"/>
          <p:cNvSpPr txBox="1">
            <a:spLocks noChangeArrowheads="1"/>
          </p:cNvSpPr>
          <p:nvPr/>
        </p:nvSpPr>
        <p:spPr bwMode="auto">
          <a:xfrm>
            <a:off x="5016500" y="2927350"/>
            <a:ext cx="1947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a:solidFill>
                  <a:srgbClr val="1A0004"/>
                </a:solidFill>
                <a:latin typeface="Helvetica" charset="0"/>
              </a:rPr>
              <a:t>ANARCHY (</a:t>
            </a:r>
            <a:r>
              <a:rPr lang="en-US" sz="1200" u="sng">
                <a:solidFill>
                  <a:srgbClr val="1A0004"/>
                </a:solidFill>
                <a:latin typeface="Radhika-PC" charset="0"/>
              </a:rPr>
              <a:t>අරාජික</a:t>
            </a:r>
            <a:r>
              <a:rPr lang="en-US" sz="1200" b="1" u="sng">
                <a:solidFill>
                  <a:srgbClr val="1A0004"/>
                </a:solidFill>
                <a:latin typeface="Helvetica" charset="0"/>
              </a:rPr>
              <a:t>) ROYALTY  </a:t>
            </a:r>
            <a:r>
              <a:rPr lang="en-US" sz="1200" u="sng">
                <a:solidFill>
                  <a:srgbClr val="1A0004"/>
                </a:solidFill>
                <a:latin typeface="Radhika-PC" charset="0"/>
              </a:rPr>
              <a:t>රාජකීය </a:t>
            </a:r>
            <a:r>
              <a:rPr lang="en-US" sz="1200" b="1" u="sng">
                <a:solidFill>
                  <a:srgbClr val="1A0004"/>
                </a:solidFill>
                <a:latin typeface="Helvetica" charset="0"/>
              </a:rPr>
              <a:t>CAPTIVITY (</a:t>
            </a:r>
            <a:r>
              <a:rPr lang="en-US" sz="1200" u="sng">
                <a:solidFill>
                  <a:srgbClr val="1A0004"/>
                </a:solidFill>
                <a:latin typeface="Radhika-PC" charset="0"/>
              </a:rPr>
              <a:t>විප්‍රවාස</a:t>
            </a:r>
            <a:r>
              <a:rPr lang="en-US" sz="1200" b="1" u="sng">
                <a:solidFill>
                  <a:srgbClr val="1A0004"/>
                </a:solidFill>
                <a:latin typeface="Helvetica" charset="0"/>
              </a:rPr>
              <a:t>)</a:t>
            </a:r>
          </a:p>
        </p:txBody>
      </p:sp>
      <p:grpSp>
        <p:nvGrpSpPr>
          <p:cNvPr id="146466" name="Group 32" descr="Large confetti"/>
          <p:cNvGrpSpPr>
            <a:grpSpLocks/>
          </p:cNvGrpSpPr>
          <p:nvPr/>
        </p:nvGrpSpPr>
        <p:grpSpPr bwMode="auto">
          <a:xfrm>
            <a:off x="2089150" y="3387725"/>
            <a:ext cx="1276350" cy="588963"/>
            <a:chOff x="375" y="3720"/>
            <a:chExt cx="868" cy="450"/>
          </a:xfrm>
        </p:grpSpPr>
        <p:sp>
          <p:nvSpPr>
            <p:cNvPr id="137" name="Freeform 33"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38" name="Rectangle 34"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39" name="Rectangle 35"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0" name="Rectangle 36"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1" name="Line 37"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67" name="Group 38" descr="Large confetti"/>
          <p:cNvGrpSpPr>
            <a:grpSpLocks/>
          </p:cNvGrpSpPr>
          <p:nvPr/>
        </p:nvGrpSpPr>
        <p:grpSpPr bwMode="auto">
          <a:xfrm>
            <a:off x="2352675" y="3706813"/>
            <a:ext cx="1276350" cy="588962"/>
            <a:chOff x="375" y="3720"/>
            <a:chExt cx="868" cy="450"/>
          </a:xfrm>
        </p:grpSpPr>
        <p:sp>
          <p:nvSpPr>
            <p:cNvPr id="143" name="Freeform 39"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4" name="Rectangle 40"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5" name="Rectangle 41"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6" name="Rectangle 42"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7" name="Line 43"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68" name="Group 44" descr="Large confetti"/>
          <p:cNvGrpSpPr>
            <a:grpSpLocks/>
          </p:cNvGrpSpPr>
          <p:nvPr/>
        </p:nvGrpSpPr>
        <p:grpSpPr bwMode="auto">
          <a:xfrm>
            <a:off x="2635250" y="4008438"/>
            <a:ext cx="1276350" cy="588962"/>
            <a:chOff x="375" y="3720"/>
            <a:chExt cx="868" cy="450"/>
          </a:xfrm>
        </p:grpSpPr>
        <p:sp>
          <p:nvSpPr>
            <p:cNvPr id="149" name="Freeform 45"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0" name="Rectangle 46"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1" name="Rectangle 47"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2" name="Rectangle 48"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3" name="Line 49"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69" name="Group 50" descr="Large confetti"/>
          <p:cNvGrpSpPr>
            <a:grpSpLocks/>
          </p:cNvGrpSpPr>
          <p:nvPr/>
        </p:nvGrpSpPr>
        <p:grpSpPr bwMode="auto">
          <a:xfrm>
            <a:off x="2917825" y="4329113"/>
            <a:ext cx="1276350" cy="588962"/>
            <a:chOff x="375" y="3720"/>
            <a:chExt cx="868" cy="450"/>
          </a:xfrm>
        </p:grpSpPr>
        <p:sp>
          <p:nvSpPr>
            <p:cNvPr id="155" name="Freeform 51"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6" name="Rectangle 52"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7" name="Rectangle 53"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8" name="Rectangle 54"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9" name="Line 55"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70" name="Group 56" descr="Large confetti"/>
          <p:cNvGrpSpPr>
            <a:grpSpLocks/>
          </p:cNvGrpSpPr>
          <p:nvPr/>
        </p:nvGrpSpPr>
        <p:grpSpPr bwMode="auto">
          <a:xfrm>
            <a:off x="3221038" y="4646613"/>
            <a:ext cx="1276350" cy="588962"/>
            <a:chOff x="375" y="3720"/>
            <a:chExt cx="868" cy="450"/>
          </a:xfrm>
        </p:grpSpPr>
        <p:sp>
          <p:nvSpPr>
            <p:cNvPr id="161" name="Freeform 57"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2" name="Rectangle 58"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3" name="Rectangle 59"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4" name="Rectangle 60"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5" name="Line 61"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71" name="Group 62" descr="Large confetti"/>
          <p:cNvGrpSpPr>
            <a:grpSpLocks/>
          </p:cNvGrpSpPr>
          <p:nvPr/>
        </p:nvGrpSpPr>
        <p:grpSpPr bwMode="auto">
          <a:xfrm>
            <a:off x="3522663" y="4984750"/>
            <a:ext cx="1276350" cy="588963"/>
            <a:chOff x="375" y="3720"/>
            <a:chExt cx="868" cy="450"/>
          </a:xfrm>
        </p:grpSpPr>
        <p:sp>
          <p:nvSpPr>
            <p:cNvPr id="167" name="Freeform 63"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8" name="Rectangle 64"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9" name="Rectangle 65"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0" name="Rectangle 66"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1" name="Line 67"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72" name="Group 68" descr="Large confetti"/>
          <p:cNvGrpSpPr>
            <a:grpSpLocks/>
          </p:cNvGrpSpPr>
          <p:nvPr/>
        </p:nvGrpSpPr>
        <p:grpSpPr bwMode="auto">
          <a:xfrm>
            <a:off x="3805238" y="5303838"/>
            <a:ext cx="1276350" cy="588962"/>
            <a:chOff x="375" y="3720"/>
            <a:chExt cx="868" cy="450"/>
          </a:xfrm>
        </p:grpSpPr>
        <p:sp>
          <p:nvSpPr>
            <p:cNvPr id="173" name="Freeform 69"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4" name="Rectangle 70"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5" name="Rectangle 71"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6" name="Rectangle 72"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7" name="Line 73"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73" name="Group 74" descr="Large confetti"/>
          <p:cNvGrpSpPr>
            <a:grpSpLocks/>
          </p:cNvGrpSpPr>
          <p:nvPr/>
        </p:nvGrpSpPr>
        <p:grpSpPr bwMode="auto">
          <a:xfrm>
            <a:off x="4087813" y="5641975"/>
            <a:ext cx="1276350" cy="588963"/>
            <a:chOff x="375" y="3720"/>
            <a:chExt cx="868" cy="450"/>
          </a:xfrm>
        </p:grpSpPr>
        <p:sp>
          <p:nvSpPr>
            <p:cNvPr id="179" name="Freeform 75"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0" name="Rectangle 76"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1" name="Rectangle 77"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2" name="Rectangle 78"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3" name="Line 79"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74" name="Group 80" descr="Large confetti"/>
          <p:cNvGrpSpPr>
            <a:grpSpLocks/>
          </p:cNvGrpSpPr>
          <p:nvPr/>
        </p:nvGrpSpPr>
        <p:grpSpPr bwMode="auto">
          <a:xfrm>
            <a:off x="4371975" y="5978525"/>
            <a:ext cx="1274763" cy="588963"/>
            <a:chOff x="375" y="3720"/>
            <a:chExt cx="868" cy="450"/>
          </a:xfrm>
        </p:grpSpPr>
        <p:sp>
          <p:nvSpPr>
            <p:cNvPr id="185" name="Freeform 81" descr="Large confetti"/>
            <p:cNvSpPr>
              <a:spLocks/>
            </p:cNvSpPr>
            <p:nvPr/>
          </p:nvSpPr>
          <p:spPr bwMode="auto">
            <a:xfrm>
              <a:off x="377" y="3720"/>
              <a:ext cx="616"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6" name="Rectangle 82"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7" name="Rectangle 83"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8" name="Rectangle 84" descr="Large confetti"/>
            <p:cNvSpPr>
              <a:spLocks noChangeArrowheads="1"/>
            </p:cNvSpPr>
            <p:nvPr/>
          </p:nvSpPr>
          <p:spPr bwMode="auto">
            <a:xfrm>
              <a:off x="660" y="3816"/>
              <a:ext cx="322"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9" name="Line 85" descr="Large confetti"/>
            <p:cNvSpPr>
              <a:spLocks noChangeShapeType="1"/>
            </p:cNvSpPr>
            <p:nvPr/>
          </p:nvSpPr>
          <p:spPr bwMode="auto">
            <a:xfrm>
              <a:off x="409" y="3852"/>
              <a:ext cx="547"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75" name="Group 86" descr="Large confetti"/>
          <p:cNvGrpSpPr>
            <a:grpSpLocks/>
          </p:cNvGrpSpPr>
          <p:nvPr/>
        </p:nvGrpSpPr>
        <p:grpSpPr bwMode="auto">
          <a:xfrm>
            <a:off x="4673600" y="6316663"/>
            <a:ext cx="1276350" cy="588962"/>
            <a:chOff x="375" y="3720"/>
            <a:chExt cx="868" cy="450"/>
          </a:xfrm>
        </p:grpSpPr>
        <p:sp>
          <p:nvSpPr>
            <p:cNvPr id="191" name="Freeform 87"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2" name="Rectangle 88"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3" name="Rectangle 89"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4" name="Rectangle 90"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5" name="Line 91"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grpSp>
      <p:sp>
        <p:nvSpPr>
          <p:cNvPr id="146476" name="Text Box 92"/>
          <p:cNvSpPr txBox="1">
            <a:spLocks noChangeArrowheads="1"/>
          </p:cNvSpPr>
          <p:nvPr/>
        </p:nvSpPr>
        <p:spPr bwMode="auto">
          <a:xfrm>
            <a:off x="1366838" y="3352800"/>
            <a:ext cx="23860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800" b="1">
                <a:solidFill>
                  <a:srgbClr val="1A0004"/>
                </a:solidFill>
                <a:latin typeface="Helvetica" charset="0"/>
              </a:rPr>
              <a:t>CREATION </a:t>
            </a:r>
            <a:r>
              <a:rPr lang="en-US" sz="800" b="1" u="sng">
                <a:solidFill>
                  <a:srgbClr val="1A0004"/>
                </a:solidFill>
                <a:latin typeface="Helvetica" charset="0"/>
              </a:rPr>
              <a:t>(</a:t>
            </a:r>
            <a:r>
              <a:rPr lang="en-US" sz="800" u="sng">
                <a:solidFill>
                  <a:srgbClr val="1A0004"/>
                </a:solidFill>
                <a:latin typeface="Radhika-PC" charset="0"/>
              </a:rPr>
              <a:t>ueùu</a:t>
            </a:r>
            <a:r>
              <a:rPr lang="en-US" sz="800" b="1" u="sng">
                <a:solidFill>
                  <a:srgbClr val="1A0004"/>
                </a:solidFill>
                <a:latin typeface="Helvetica" charset="0"/>
              </a:rPr>
              <a:t>)</a:t>
            </a:r>
            <a:endParaRPr lang="en-US" sz="800" b="1">
              <a:solidFill>
                <a:srgbClr val="1A0004"/>
              </a:solidFill>
              <a:latin typeface="Helvetica" charset="0"/>
            </a:endParaRPr>
          </a:p>
        </p:txBody>
      </p:sp>
      <p:sp>
        <p:nvSpPr>
          <p:cNvPr id="146477" name="Text Box 93"/>
          <p:cNvSpPr txBox="1">
            <a:spLocks noChangeArrowheads="1"/>
          </p:cNvSpPr>
          <p:nvPr/>
        </p:nvSpPr>
        <p:spPr bwMode="auto">
          <a:xfrm>
            <a:off x="1651000" y="3690938"/>
            <a:ext cx="23844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700" b="1">
                <a:solidFill>
                  <a:srgbClr val="1A0004"/>
                </a:solidFill>
                <a:latin typeface="Helvetica" charset="0"/>
              </a:rPr>
              <a:t>ABRAHAM </a:t>
            </a:r>
            <a:r>
              <a:rPr lang="en-US" sz="700" b="1" u="sng">
                <a:solidFill>
                  <a:srgbClr val="1A0004"/>
                </a:solidFill>
                <a:latin typeface="Helvetica" charset="0"/>
              </a:rPr>
              <a:t>(</a:t>
            </a:r>
            <a:r>
              <a:rPr lang="en-US" sz="700" u="sng">
                <a:solidFill>
                  <a:srgbClr val="1A0004"/>
                </a:solidFill>
                <a:latin typeface="Radhika-PC" charset="0"/>
              </a:rPr>
              <a:t>wdn%yï</a:t>
            </a:r>
            <a:r>
              <a:rPr lang="en-US" sz="700" b="1" u="sng">
                <a:solidFill>
                  <a:srgbClr val="1A0004"/>
                </a:solidFill>
                <a:latin typeface="Helvetica" charset="0"/>
              </a:rPr>
              <a:t>) </a:t>
            </a:r>
            <a:endParaRPr lang="en-US" sz="700" b="1">
              <a:solidFill>
                <a:srgbClr val="1A0004"/>
              </a:solidFill>
              <a:latin typeface="Helvetica" charset="0"/>
            </a:endParaRPr>
          </a:p>
        </p:txBody>
      </p:sp>
      <p:sp>
        <p:nvSpPr>
          <p:cNvPr id="198" name="Text Box 94"/>
          <p:cNvSpPr txBox="1">
            <a:spLocks noChangeArrowheads="1"/>
          </p:cNvSpPr>
          <p:nvPr/>
        </p:nvSpPr>
        <p:spPr bwMode="auto">
          <a:xfrm>
            <a:off x="1908175" y="4008438"/>
            <a:ext cx="2386013" cy="215900"/>
          </a:xfrm>
          <a:prstGeom prst="rect">
            <a:avLst/>
          </a:prstGeom>
          <a:noFill/>
          <a:ln w="9525">
            <a:noFill/>
            <a:miter lim="800000"/>
            <a:headEnd/>
            <a:tailEnd/>
          </a:ln>
        </p:spPr>
        <p:txBody>
          <a:bodyPr>
            <a:spAutoFit/>
          </a:bodyPr>
          <a:lstStyle/>
          <a:p>
            <a:pPr>
              <a:spcBef>
                <a:spcPct val="50000"/>
              </a:spcBef>
              <a:defRPr/>
            </a:pPr>
            <a:r>
              <a:rPr lang="en-US" sz="800" b="1" dirty="0">
                <a:solidFill>
                  <a:srgbClr val="1A0004"/>
                </a:solidFill>
                <a:latin typeface="Helvetica" charset="0"/>
                <a:ea typeface="+mn-ea"/>
                <a:cs typeface="+mn-cs"/>
              </a:rPr>
              <a:t>JOSEPH </a:t>
            </a:r>
            <a:r>
              <a:rPr lang="en-US" sz="800" b="1" u="sng" dirty="0">
                <a:solidFill>
                  <a:srgbClr val="1A0004"/>
                </a:solidFill>
                <a:latin typeface="Helvetica" pitchFamily="-84" charset="0"/>
                <a:ea typeface="ＭＳ Ｐゴシック" pitchFamily="34" charset="-128"/>
                <a:cs typeface="+mn-cs"/>
              </a:rPr>
              <a:t>(</a:t>
            </a:r>
            <a:r>
              <a:rPr lang="en-US" sz="800" u="sng" dirty="0" err="1">
                <a:solidFill>
                  <a:srgbClr val="1A0004"/>
                </a:solidFill>
                <a:latin typeface="Radhika-PC" pitchFamily="2" charset="0"/>
                <a:ea typeface="ＭＳ Ｐゴシック" pitchFamily="34" charset="-128"/>
                <a:cs typeface="+mn-cs"/>
              </a:rPr>
              <a:t>fhdafima</a:t>
            </a:r>
            <a:r>
              <a:rPr lang="en-US" sz="800" b="1" u="sng" dirty="0">
                <a:solidFill>
                  <a:srgbClr val="1A0004"/>
                </a:solidFill>
                <a:latin typeface="Helvetica" pitchFamily="-84" charset="0"/>
                <a:ea typeface="ＭＳ Ｐゴシック" pitchFamily="34" charset="-128"/>
                <a:cs typeface="+mn-cs"/>
              </a:rPr>
              <a:t>) </a:t>
            </a:r>
            <a:endParaRPr lang="en-US" sz="800" b="1" dirty="0">
              <a:solidFill>
                <a:srgbClr val="1A0004"/>
              </a:solidFill>
              <a:latin typeface="Helvetica" charset="0"/>
              <a:ea typeface="+mn-ea"/>
              <a:cs typeface="+mn-cs"/>
            </a:endParaRPr>
          </a:p>
        </p:txBody>
      </p:sp>
      <p:sp>
        <p:nvSpPr>
          <p:cNvPr id="199" name="Text Box 95"/>
          <p:cNvSpPr txBox="1">
            <a:spLocks noChangeArrowheads="1"/>
          </p:cNvSpPr>
          <p:nvPr/>
        </p:nvSpPr>
        <p:spPr bwMode="auto">
          <a:xfrm>
            <a:off x="2200275" y="4338638"/>
            <a:ext cx="2386013" cy="307975"/>
          </a:xfrm>
          <a:prstGeom prst="rect">
            <a:avLst/>
          </a:prstGeom>
          <a:noFill/>
          <a:ln w="9525">
            <a:noFill/>
            <a:miter lim="800000"/>
            <a:headEnd/>
            <a:tailEnd/>
          </a:ln>
        </p:spPr>
        <p:txBody>
          <a:bodyPr>
            <a:spAutoFit/>
          </a:bodyPr>
          <a:lstStyle/>
          <a:p>
            <a:pPr>
              <a:spcBef>
                <a:spcPct val="50000"/>
              </a:spcBef>
              <a:defRPr/>
            </a:pPr>
            <a:r>
              <a:rPr lang="en-US" sz="700" b="1" dirty="0">
                <a:solidFill>
                  <a:srgbClr val="1A0004"/>
                </a:solidFill>
                <a:latin typeface="Helvetica" charset="0"/>
                <a:ea typeface="+mn-ea"/>
                <a:cs typeface="+mn-cs"/>
              </a:rPr>
              <a:t>MOSES </a:t>
            </a:r>
            <a:r>
              <a:rPr lang="en-US" sz="700" b="1" u="sng" dirty="0">
                <a:solidFill>
                  <a:srgbClr val="1A0004"/>
                </a:solidFill>
                <a:latin typeface="Helvetica" pitchFamily="-84" charset="0"/>
                <a:ea typeface="ＭＳ Ｐゴシック" pitchFamily="34" charset="-128"/>
                <a:cs typeface="+mn-cs"/>
              </a:rPr>
              <a:t>(</a:t>
            </a:r>
            <a:r>
              <a:rPr lang="en-US" sz="700" u="sng" dirty="0" err="1">
                <a:solidFill>
                  <a:srgbClr val="1A0004"/>
                </a:solidFill>
                <a:latin typeface="Radhika-PC" pitchFamily="2" charset="0"/>
                <a:ea typeface="ＭＳ Ｐゴシック" pitchFamily="34" charset="-128"/>
                <a:cs typeface="+mn-cs"/>
              </a:rPr>
              <a:t>fudafiia</a:t>
            </a:r>
            <a:r>
              <a:rPr lang="en-US" sz="700" b="1" u="sng" dirty="0">
                <a:solidFill>
                  <a:srgbClr val="1A0004"/>
                </a:solidFill>
                <a:latin typeface="Helvetica" pitchFamily="-84" charset="0"/>
                <a:ea typeface="ＭＳ Ｐゴシック" pitchFamily="34" charset="-128"/>
                <a:cs typeface="+mn-cs"/>
              </a:rPr>
              <a:t>) </a:t>
            </a:r>
            <a:br>
              <a:rPr lang="en-US" sz="700" b="1" u="sng" dirty="0">
                <a:solidFill>
                  <a:srgbClr val="1A0004"/>
                </a:solidFill>
                <a:latin typeface="Helvetica" pitchFamily="-84" charset="0"/>
                <a:ea typeface="ＭＳ Ｐゴシック" pitchFamily="34" charset="-128"/>
                <a:cs typeface="+mn-cs"/>
              </a:rPr>
            </a:br>
            <a:endParaRPr lang="en-US" sz="700" b="1" dirty="0">
              <a:solidFill>
                <a:srgbClr val="1A0004"/>
              </a:solidFill>
              <a:latin typeface="Helvetica" charset="0"/>
              <a:ea typeface="+mn-ea"/>
              <a:cs typeface="+mn-cs"/>
            </a:endParaRPr>
          </a:p>
        </p:txBody>
      </p:sp>
      <p:sp>
        <p:nvSpPr>
          <p:cNvPr id="200" name="Text Box 96"/>
          <p:cNvSpPr txBox="1">
            <a:spLocks noChangeArrowheads="1"/>
          </p:cNvSpPr>
          <p:nvPr/>
        </p:nvSpPr>
        <p:spPr bwMode="auto">
          <a:xfrm>
            <a:off x="2497138" y="4632325"/>
            <a:ext cx="2386012" cy="400050"/>
          </a:xfrm>
          <a:prstGeom prst="rect">
            <a:avLst/>
          </a:prstGeom>
          <a:noFill/>
          <a:ln w="9525">
            <a:noFill/>
            <a:miter lim="800000"/>
            <a:headEnd/>
            <a:tailEnd/>
          </a:ln>
        </p:spPr>
        <p:txBody>
          <a:bodyPr>
            <a:spAutoFit/>
          </a:bodyPr>
          <a:lstStyle/>
          <a:p>
            <a:pPr>
              <a:spcBef>
                <a:spcPct val="50000"/>
              </a:spcBef>
              <a:defRPr/>
            </a:pPr>
            <a:r>
              <a:rPr lang="en-US" sz="800" b="1" dirty="0">
                <a:solidFill>
                  <a:srgbClr val="1A0004"/>
                </a:solidFill>
                <a:latin typeface="Helvetica" charset="0"/>
                <a:ea typeface="+mn-ea"/>
                <a:cs typeface="+mn-cs"/>
              </a:rPr>
              <a:t>JOSHUA </a:t>
            </a:r>
            <a:r>
              <a:rPr lang="en-US" sz="800" b="1" u="sng" dirty="0">
                <a:solidFill>
                  <a:srgbClr val="1A0004"/>
                </a:solidFill>
                <a:latin typeface="Helvetica" pitchFamily="-84" charset="0"/>
                <a:ea typeface="ＭＳ Ｐゴシック" pitchFamily="34" charset="-128"/>
                <a:cs typeface="+mn-cs"/>
              </a:rPr>
              <a:t>(</a:t>
            </a:r>
            <a:r>
              <a:rPr lang="en-US" sz="800" u="sng" dirty="0" err="1">
                <a:solidFill>
                  <a:srgbClr val="1A0004"/>
                </a:solidFill>
                <a:latin typeface="Radhika-PC" pitchFamily="2" charset="0"/>
                <a:ea typeface="ＭＳ Ｐゴシック" pitchFamily="34" charset="-128"/>
                <a:cs typeface="+mn-cs"/>
              </a:rPr>
              <a:t>fhdIqjd</a:t>
            </a:r>
            <a:r>
              <a:rPr lang="en-US" sz="800" b="1" u="sng" dirty="0">
                <a:solidFill>
                  <a:srgbClr val="1A0004"/>
                </a:solidFill>
                <a:latin typeface="Helvetica" pitchFamily="-84" charset="0"/>
                <a:ea typeface="ＭＳ Ｐゴシック" pitchFamily="34" charset="-128"/>
                <a:cs typeface="+mn-cs"/>
              </a:rPr>
              <a:t>)</a:t>
            </a:r>
          </a:p>
          <a:p>
            <a:pPr>
              <a:spcBef>
                <a:spcPct val="50000"/>
              </a:spcBef>
              <a:defRPr/>
            </a:pPr>
            <a:endParaRPr lang="en-US" sz="800" b="1" dirty="0">
              <a:solidFill>
                <a:srgbClr val="1A0004"/>
              </a:solidFill>
              <a:latin typeface="Helvetica" charset="0"/>
              <a:ea typeface="+mn-ea"/>
              <a:cs typeface="+mn-cs"/>
            </a:endParaRPr>
          </a:p>
        </p:txBody>
      </p:sp>
      <p:sp>
        <p:nvSpPr>
          <p:cNvPr id="201" name="Text Box 97"/>
          <p:cNvSpPr txBox="1">
            <a:spLocks noChangeArrowheads="1"/>
          </p:cNvSpPr>
          <p:nvPr/>
        </p:nvSpPr>
        <p:spPr bwMode="auto">
          <a:xfrm>
            <a:off x="2798763" y="4968875"/>
            <a:ext cx="2384425" cy="200025"/>
          </a:xfrm>
          <a:prstGeom prst="rect">
            <a:avLst/>
          </a:prstGeom>
          <a:noFill/>
          <a:ln w="9525">
            <a:noFill/>
            <a:miter lim="800000"/>
            <a:headEnd/>
            <a:tailEnd/>
          </a:ln>
        </p:spPr>
        <p:txBody>
          <a:bodyPr>
            <a:spAutoFit/>
          </a:bodyPr>
          <a:lstStyle/>
          <a:p>
            <a:pPr>
              <a:spcBef>
                <a:spcPct val="50000"/>
              </a:spcBef>
              <a:defRPr/>
            </a:pPr>
            <a:r>
              <a:rPr lang="en-US" sz="700" b="1" dirty="0">
                <a:solidFill>
                  <a:srgbClr val="1A0004"/>
                </a:solidFill>
                <a:latin typeface="Helvetica" charset="0"/>
                <a:ea typeface="+mn-ea"/>
                <a:cs typeface="+mn-cs"/>
              </a:rPr>
              <a:t>ANARCHY </a:t>
            </a:r>
            <a:r>
              <a:rPr lang="en-US" sz="700" b="1" u="sng" dirty="0">
                <a:solidFill>
                  <a:srgbClr val="1A0004"/>
                </a:solidFill>
                <a:latin typeface="Helvetica" pitchFamily="-84" charset="0"/>
                <a:ea typeface="ＭＳ Ｐゴシック" pitchFamily="34" charset="-128"/>
                <a:cs typeface="+mn-cs"/>
              </a:rPr>
              <a:t>(</a:t>
            </a:r>
            <a:r>
              <a:rPr lang="en-US" sz="700" u="sng" dirty="0" err="1">
                <a:solidFill>
                  <a:srgbClr val="1A0004"/>
                </a:solidFill>
                <a:latin typeface="Radhika-PC" pitchFamily="2" charset="0"/>
                <a:ea typeface="ＭＳ Ｐゴシック" pitchFamily="34" charset="-128"/>
                <a:cs typeface="+mn-cs"/>
              </a:rPr>
              <a:t>wrdcsl</a:t>
            </a:r>
            <a:r>
              <a:rPr lang="en-US" sz="700" b="1" u="sng" dirty="0">
                <a:solidFill>
                  <a:srgbClr val="1A0004"/>
                </a:solidFill>
                <a:latin typeface="Helvetica" pitchFamily="-84" charset="0"/>
                <a:ea typeface="ＭＳ Ｐゴシック" pitchFamily="34" charset="-128"/>
                <a:cs typeface="+mn-cs"/>
              </a:rPr>
              <a:t>) </a:t>
            </a:r>
            <a:endParaRPr lang="en-US" sz="700" b="1" dirty="0">
              <a:solidFill>
                <a:srgbClr val="1A0004"/>
              </a:solidFill>
              <a:latin typeface="Helvetica" charset="0"/>
              <a:ea typeface="+mn-ea"/>
              <a:cs typeface="+mn-cs"/>
            </a:endParaRPr>
          </a:p>
        </p:txBody>
      </p:sp>
      <p:sp>
        <p:nvSpPr>
          <p:cNvPr id="202" name="Text Box 98"/>
          <p:cNvSpPr txBox="1">
            <a:spLocks noChangeArrowheads="1"/>
          </p:cNvSpPr>
          <p:nvPr/>
        </p:nvSpPr>
        <p:spPr bwMode="auto">
          <a:xfrm>
            <a:off x="3086100" y="5297488"/>
            <a:ext cx="2384425" cy="200025"/>
          </a:xfrm>
          <a:prstGeom prst="rect">
            <a:avLst/>
          </a:prstGeom>
          <a:noFill/>
          <a:ln w="9525">
            <a:noFill/>
            <a:miter lim="800000"/>
            <a:headEnd/>
            <a:tailEnd/>
          </a:ln>
        </p:spPr>
        <p:txBody>
          <a:bodyPr>
            <a:spAutoFit/>
          </a:bodyPr>
          <a:lstStyle/>
          <a:p>
            <a:pPr>
              <a:spcBef>
                <a:spcPct val="50000"/>
              </a:spcBef>
              <a:defRPr/>
            </a:pPr>
            <a:r>
              <a:rPr lang="en-US" sz="700" b="1" dirty="0">
                <a:solidFill>
                  <a:srgbClr val="1A0004"/>
                </a:solidFill>
                <a:latin typeface="Helvetica" charset="0"/>
                <a:ea typeface="+mn-ea"/>
                <a:cs typeface="+mn-cs"/>
              </a:rPr>
              <a:t>ROYALTY </a:t>
            </a:r>
            <a:r>
              <a:rPr lang="en-US" sz="700" b="1" u="sng" dirty="0">
                <a:solidFill>
                  <a:srgbClr val="1A0004"/>
                </a:solidFill>
                <a:latin typeface="Helvetica" pitchFamily="-84" charset="0"/>
                <a:ea typeface="ＭＳ Ｐゴシック" pitchFamily="34" charset="-128"/>
                <a:cs typeface="+mn-cs"/>
              </a:rPr>
              <a:t>(</a:t>
            </a:r>
            <a:r>
              <a:rPr lang="en-US" sz="700" u="sng" dirty="0" err="1">
                <a:solidFill>
                  <a:srgbClr val="1A0004"/>
                </a:solidFill>
                <a:latin typeface="Radhika-PC" pitchFamily="2" charset="0"/>
                <a:ea typeface="ＭＳ Ｐゴシック" pitchFamily="34" charset="-128"/>
                <a:cs typeface="+mn-cs"/>
              </a:rPr>
              <a:t>rdclSh</a:t>
            </a:r>
            <a:r>
              <a:rPr lang="en-US" sz="700" b="1" u="sng" dirty="0">
                <a:solidFill>
                  <a:srgbClr val="1A0004"/>
                </a:solidFill>
                <a:latin typeface="Helvetica" pitchFamily="-84" charset="0"/>
                <a:ea typeface="ＭＳ Ｐゴシック" pitchFamily="34" charset="-128"/>
                <a:cs typeface="+mn-cs"/>
              </a:rPr>
              <a:t>) </a:t>
            </a:r>
            <a:endParaRPr lang="en-US" sz="700" b="1" dirty="0">
              <a:solidFill>
                <a:srgbClr val="1A0004"/>
              </a:solidFill>
              <a:latin typeface="Helvetica" charset="0"/>
              <a:ea typeface="+mn-ea"/>
              <a:cs typeface="+mn-cs"/>
            </a:endParaRPr>
          </a:p>
        </p:txBody>
      </p:sp>
      <p:sp>
        <p:nvSpPr>
          <p:cNvPr id="146483" name="Text Box 99"/>
          <p:cNvSpPr txBox="1">
            <a:spLocks noChangeArrowheads="1"/>
          </p:cNvSpPr>
          <p:nvPr/>
        </p:nvSpPr>
        <p:spPr bwMode="auto">
          <a:xfrm>
            <a:off x="3346450" y="5630863"/>
            <a:ext cx="23844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700" b="1">
                <a:solidFill>
                  <a:srgbClr val="1A0004"/>
                </a:solidFill>
                <a:latin typeface="Helvetica" charset="0"/>
              </a:rPr>
              <a:t>CAPTIVITY </a:t>
            </a:r>
            <a:r>
              <a:rPr lang="en-US" sz="700" b="1" u="sng">
                <a:solidFill>
                  <a:srgbClr val="1A0004"/>
                </a:solidFill>
                <a:latin typeface="Helvetica" charset="0"/>
              </a:rPr>
              <a:t>(</a:t>
            </a:r>
            <a:r>
              <a:rPr lang="en-US" sz="700" u="sng">
                <a:solidFill>
                  <a:srgbClr val="1A0004"/>
                </a:solidFill>
                <a:latin typeface="Radhika-PC" charset="0"/>
              </a:rPr>
              <a:t>úm%jdi</a:t>
            </a:r>
            <a:r>
              <a:rPr lang="en-US" sz="700" b="1" u="sng">
                <a:solidFill>
                  <a:srgbClr val="1A0004"/>
                </a:solidFill>
                <a:latin typeface="Helvetica" charset="0"/>
              </a:rPr>
              <a:t>)</a:t>
            </a:r>
            <a:endParaRPr lang="en-US" sz="700" b="1">
              <a:solidFill>
                <a:srgbClr val="1A0004"/>
              </a:solidFill>
              <a:latin typeface="Helvetica" charset="0"/>
            </a:endParaRPr>
          </a:p>
        </p:txBody>
      </p:sp>
      <p:sp>
        <p:nvSpPr>
          <p:cNvPr id="204" name="Text Box 100"/>
          <p:cNvSpPr txBox="1">
            <a:spLocks noChangeArrowheads="1"/>
          </p:cNvSpPr>
          <p:nvPr/>
        </p:nvSpPr>
        <p:spPr bwMode="auto">
          <a:xfrm>
            <a:off x="3627438" y="5965825"/>
            <a:ext cx="2384425" cy="200025"/>
          </a:xfrm>
          <a:prstGeom prst="rect">
            <a:avLst/>
          </a:prstGeom>
          <a:noFill/>
          <a:ln w="9525">
            <a:noFill/>
            <a:miter lim="800000"/>
            <a:headEnd/>
            <a:tailEnd/>
          </a:ln>
        </p:spPr>
        <p:txBody>
          <a:bodyPr>
            <a:spAutoFit/>
          </a:bodyPr>
          <a:lstStyle/>
          <a:p>
            <a:pPr>
              <a:spcBef>
                <a:spcPct val="50000"/>
              </a:spcBef>
              <a:defRPr/>
            </a:pPr>
            <a:r>
              <a:rPr lang="en-US" sz="700" b="1" dirty="0">
                <a:solidFill>
                  <a:srgbClr val="1A0004"/>
                </a:solidFill>
                <a:latin typeface="Helvetica" charset="0"/>
                <a:ea typeface="+mn-ea"/>
                <a:cs typeface="+mn-cs"/>
              </a:rPr>
              <a:t>SILENCE</a:t>
            </a:r>
            <a:r>
              <a:rPr lang="en-US" sz="700" b="1" u="sng" dirty="0">
                <a:solidFill>
                  <a:srgbClr val="1A0004"/>
                </a:solidFill>
                <a:latin typeface="Helvetica" pitchFamily="-84" charset="0"/>
                <a:ea typeface="ＭＳ Ｐゴシック" pitchFamily="34" charset="-128"/>
                <a:cs typeface="+mn-cs"/>
              </a:rPr>
              <a:t> (</a:t>
            </a:r>
            <a:r>
              <a:rPr lang="en-US" sz="700" u="sng" dirty="0" err="1">
                <a:solidFill>
                  <a:srgbClr val="1A0004"/>
                </a:solidFill>
                <a:latin typeface="Radhika-PC" pitchFamily="2" charset="0"/>
                <a:ea typeface="ＭＳ Ｐゴシック" pitchFamily="34" charset="-128"/>
                <a:cs typeface="+mn-cs"/>
              </a:rPr>
              <a:t>ksy~ld,h</a:t>
            </a:r>
            <a:r>
              <a:rPr lang="en-US" sz="700" b="1" u="sng" dirty="0">
                <a:solidFill>
                  <a:srgbClr val="1A0004"/>
                </a:solidFill>
                <a:latin typeface="Helvetica" pitchFamily="-84" charset="0"/>
                <a:ea typeface="ＭＳ Ｐゴシック" pitchFamily="34" charset="-128"/>
                <a:cs typeface="+mn-cs"/>
              </a:rPr>
              <a:t>)</a:t>
            </a:r>
            <a:endParaRPr lang="en-US" sz="700" b="1" dirty="0">
              <a:solidFill>
                <a:srgbClr val="1A0004"/>
              </a:solidFill>
              <a:latin typeface="Helvetica" charset="0"/>
              <a:ea typeface="+mn-ea"/>
              <a:cs typeface="+mn-cs"/>
            </a:endParaRPr>
          </a:p>
        </p:txBody>
      </p:sp>
      <p:sp>
        <p:nvSpPr>
          <p:cNvPr id="146485" name="Text Box 101"/>
          <p:cNvSpPr txBox="1">
            <a:spLocks noChangeArrowheads="1"/>
          </p:cNvSpPr>
          <p:nvPr/>
        </p:nvSpPr>
        <p:spPr bwMode="auto">
          <a:xfrm>
            <a:off x="4483100" y="6316663"/>
            <a:ext cx="1344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1A0004"/>
                </a:solidFill>
                <a:latin typeface="Helvetica" charset="0"/>
              </a:rPr>
              <a:t>JESUS </a:t>
            </a:r>
            <a:r>
              <a:rPr lang="en-US" b="1" u="sng">
                <a:solidFill>
                  <a:srgbClr val="1A0004"/>
                </a:solidFill>
                <a:latin typeface="Helvetica" charset="0"/>
              </a:rPr>
              <a:t>(</a:t>
            </a:r>
            <a:r>
              <a:rPr lang="en-US" u="sng">
                <a:solidFill>
                  <a:srgbClr val="1A0004"/>
                </a:solidFill>
                <a:latin typeface="Radhika-PC" charset="0"/>
              </a:rPr>
              <a:t>fhaiqiajykafia</a:t>
            </a:r>
            <a:r>
              <a:rPr lang="en-US" b="1" u="sng">
                <a:solidFill>
                  <a:srgbClr val="1A0004"/>
                </a:solidFill>
                <a:latin typeface="Helvetica" charset="0"/>
              </a:rPr>
              <a:t>)</a:t>
            </a:r>
            <a:endParaRPr lang="en-US" b="1">
              <a:solidFill>
                <a:srgbClr val="1A0004"/>
              </a:solidFill>
              <a:latin typeface="Helvetica" charset="0"/>
            </a:endParaRPr>
          </a:p>
        </p:txBody>
      </p:sp>
      <p:sp>
        <p:nvSpPr>
          <p:cNvPr id="206" name="AutoShape 102"/>
          <p:cNvSpPr>
            <a:spLocks noChangeArrowheads="1"/>
          </p:cNvSpPr>
          <p:nvPr/>
        </p:nvSpPr>
        <p:spPr bwMode="auto">
          <a:xfrm rot="5766511">
            <a:off x="5607844" y="5314157"/>
            <a:ext cx="1911350" cy="1135062"/>
          </a:xfrm>
          <a:prstGeom prst="curvedDownArrow">
            <a:avLst>
              <a:gd name="adj1" fmla="val 33678"/>
              <a:gd name="adj2" fmla="val 67357"/>
              <a:gd name="adj3" fmla="val 33333"/>
            </a:avLst>
          </a:prstGeom>
          <a:solidFill>
            <a:srgbClr val="BBE0E3"/>
          </a:solidFill>
          <a:ln w="9525">
            <a:solidFill>
              <a:srgbClr val="000000"/>
            </a:solidFill>
            <a:miter lim="800000"/>
            <a:headEnd/>
            <a:tailEnd/>
          </a:ln>
        </p:spPr>
        <p:txBody>
          <a:bodyPr wrap="none" anchor="ct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46487" name="Text Box 104"/>
          <p:cNvSpPr txBox="1">
            <a:spLocks noChangeArrowheads="1"/>
          </p:cNvSpPr>
          <p:nvPr/>
        </p:nvSpPr>
        <p:spPr bwMode="auto">
          <a:xfrm>
            <a:off x="2198688" y="-957263"/>
            <a:ext cx="501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latin typeface="Comic Sans MS" charset="0"/>
              </a:rPr>
              <a:t>02</a:t>
            </a:r>
          </a:p>
        </p:txBody>
      </p:sp>
      <p:sp>
        <p:nvSpPr>
          <p:cNvPr id="146488" name="Text Box 106"/>
          <p:cNvSpPr txBox="1">
            <a:spLocks noChangeArrowheads="1"/>
          </p:cNvSpPr>
          <p:nvPr/>
        </p:nvSpPr>
        <p:spPr bwMode="auto">
          <a:xfrm>
            <a:off x="5792788" y="1076325"/>
            <a:ext cx="1403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800" b="1" u="sng">
                <a:solidFill>
                  <a:srgbClr val="1A0004"/>
                </a:solidFill>
                <a:latin typeface="Helvetica" charset="0"/>
              </a:rPr>
              <a:t>C  7  S  J </a:t>
            </a:r>
          </a:p>
        </p:txBody>
      </p:sp>
      <p:sp>
        <p:nvSpPr>
          <p:cNvPr id="211981" name="Text Box 13"/>
          <p:cNvSpPr txBox="1">
            <a:spLocks noChangeArrowheads="1"/>
          </p:cNvSpPr>
          <p:nvPr/>
        </p:nvSpPr>
        <p:spPr bwMode="auto">
          <a:xfrm>
            <a:off x="7283450" y="2533650"/>
            <a:ext cx="3179763" cy="369888"/>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00" b="1" smtClean="0">
                <a:solidFill>
                  <a:srgbClr val="FFFF00"/>
                </a:solidFill>
                <a:latin typeface="Radhika-PC" charset="0"/>
              </a:rPr>
              <a:t>අධ්‍යයන උපකාරක 02</a:t>
            </a:r>
            <a:endParaRPr lang="en-US" sz="2000" b="1" smtClean="0">
              <a:solidFill>
                <a:srgbClr val="FFFF00"/>
              </a:solidFill>
              <a:latin typeface="Comic Sans MS" charset="0"/>
            </a:endParaRPr>
          </a:p>
        </p:txBody>
      </p:sp>
      <p:sp>
        <p:nvSpPr>
          <p:cNvPr id="209" name="TextBox 208"/>
          <p:cNvSpPr txBox="1"/>
          <p:nvPr/>
        </p:nvSpPr>
        <p:spPr>
          <a:xfrm>
            <a:off x="1966913" y="53975"/>
            <a:ext cx="5010150" cy="52387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2800" dirty="0" smtClean="0">
                <a:solidFill>
                  <a:srgbClr val="1A0004"/>
                </a:solidFill>
                <a:effectLst>
                  <a:outerShdw blurRad="38100" dist="38100" dir="2700000" algn="tl">
                    <a:srgbClr val="DDDDDD"/>
                  </a:outerShdw>
                </a:effectLst>
                <a:latin typeface="Radhika-PC" charset="0"/>
              </a:rPr>
              <a:t>මූලික ලෙසට බයිබලය</a:t>
            </a:r>
            <a:endParaRPr lang="en-US" sz="4000" dirty="0" smtClean="0">
              <a:solidFill>
                <a:srgbClr val="1A0004"/>
              </a:solidFill>
              <a:effectLst>
                <a:outerShdw blurRad="38100" dist="38100" dir="2700000" algn="tl">
                  <a:srgbClr val="DDDDDD"/>
                </a:outerShdw>
              </a:effectLst>
              <a:latin typeface="Radhika-PC" charset="0"/>
            </a:endParaRPr>
          </a:p>
        </p:txBody>
      </p:sp>
      <p:sp>
        <p:nvSpPr>
          <p:cNvPr id="146491" name="Text Box 16"/>
          <p:cNvSpPr txBox="1">
            <a:spLocks noChangeArrowheads="1"/>
          </p:cNvSpPr>
          <p:nvPr/>
        </p:nvSpPr>
        <p:spPr bwMode="auto">
          <a:xfrm>
            <a:off x="6396038" y="4098925"/>
            <a:ext cx="725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800" b="1" u="sng">
                <a:solidFill>
                  <a:srgbClr val="1A0004"/>
                </a:solidFill>
                <a:latin typeface="Helvetica" charset="0"/>
              </a:rPr>
              <a:t>JESUS</a:t>
            </a:r>
          </a:p>
        </p:txBody>
      </p:sp>
      <p:sp>
        <p:nvSpPr>
          <p:cNvPr id="146492" name="Text Box 23"/>
          <p:cNvSpPr txBox="1">
            <a:spLocks noChangeArrowheads="1"/>
          </p:cNvSpPr>
          <p:nvPr/>
        </p:nvSpPr>
        <p:spPr bwMode="auto">
          <a:xfrm>
            <a:off x="282575" y="652303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©2006 TBBMI</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11981"/>
                                        </p:tgtEl>
                                        <p:attrNameLst>
                                          <p:attrName>style.visibility</p:attrName>
                                        </p:attrNameLst>
                                      </p:cBhvr>
                                      <p:to>
                                        <p:strVal val="visible"/>
                                      </p:to>
                                    </p:set>
                                    <p:anim calcmode="lin" valueType="num">
                                      <p:cBhvr additive="base">
                                        <p:cTn id="7" dur="500" fill="hold"/>
                                        <p:tgtEl>
                                          <p:spTgt spid="211981"/>
                                        </p:tgtEl>
                                        <p:attrNameLst>
                                          <p:attrName>ppt_x</p:attrName>
                                        </p:attrNameLst>
                                      </p:cBhvr>
                                      <p:tavLst>
                                        <p:tav tm="0">
                                          <p:val>
                                            <p:strVal val="0-#ppt_w/2"/>
                                          </p:val>
                                        </p:tav>
                                        <p:tav tm="100000">
                                          <p:val>
                                            <p:strVal val="#ppt_x"/>
                                          </p:val>
                                        </p:tav>
                                      </p:tavLst>
                                    </p:anim>
                                    <p:anim calcmode="lin" valueType="num">
                                      <p:cBhvr additive="base">
                                        <p:cTn id="8" dur="500" fill="hold"/>
                                        <p:tgtEl>
                                          <p:spTgt spid="2119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11972"/>
                                        </p:tgtEl>
                                        <p:attrNameLst>
                                          <p:attrName>style.visibility</p:attrName>
                                        </p:attrNameLst>
                                      </p:cBhvr>
                                      <p:to>
                                        <p:strVal val="visible"/>
                                      </p:to>
                                    </p:set>
                                    <p:animEffect transition="in" filter="fade">
                                      <p:cBhvr>
                                        <p:cTn id="13" dur="1000"/>
                                        <p:tgtEl>
                                          <p:spTgt spid="2119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1973"/>
                                        </p:tgtEl>
                                        <p:attrNameLst>
                                          <p:attrName>style.visibility</p:attrName>
                                        </p:attrNameLst>
                                      </p:cBhvr>
                                      <p:to>
                                        <p:strVal val="visible"/>
                                      </p:to>
                                    </p:set>
                                    <p:animEffect transition="in" filter="fade">
                                      <p:cBhvr>
                                        <p:cTn id="18" dur="1000"/>
                                        <p:tgtEl>
                                          <p:spTgt spid="21197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1974"/>
                                        </p:tgtEl>
                                        <p:attrNameLst>
                                          <p:attrName>style.visibility</p:attrName>
                                        </p:attrNameLst>
                                      </p:cBhvr>
                                      <p:to>
                                        <p:strVal val="visible"/>
                                      </p:to>
                                    </p:set>
                                    <p:animEffect transition="in" filter="fade">
                                      <p:cBhvr>
                                        <p:cTn id="23" dur="1000"/>
                                        <p:tgtEl>
                                          <p:spTgt spid="2119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1975"/>
                                        </p:tgtEl>
                                        <p:attrNameLst>
                                          <p:attrName>style.visibility</p:attrName>
                                        </p:attrNameLst>
                                      </p:cBhvr>
                                      <p:to>
                                        <p:strVal val="visible"/>
                                      </p:to>
                                    </p:set>
                                    <p:animEffect transition="in" filter="fade">
                                      <p:cBhvr>
                                        <p:cTn id="28" dur="1000"/>
                                        <p:tgtEl>
                                          <p:spTgt spid="21197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1976"/>
                                        </p:tgtEl>
                                        <p:attrNameLst>
                                          <p:attrName>style.visibility</p:attrName>
                                        </p:attrNameLst>
                                      </p:cBhvr>
                                      <p:to>
                                        <p:strVal val="visible"/>
                                      </p:to>
                                    </p:set>
                                    <p:animEffect transition="in" filter="fade">
                                      <p:cBhvr>
                                        <p:cTn id="33" dur="1000"/>
                                        <p:tgtEl>
                                          <p:spTgt spid="21197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1977"/>
                                        </p:tgtEl>
                                        <p:attrNameLst>
                                          <p:attrName>style.visibility</p:attrName>
                                        </p:attrNameLst>
                                      </p:cBhvr>
                                      <p:to>
                                        <p:strVal val="visible"/>
                                      </p:to>
                                    </p:set>
                                    <p:animEffect transition="in" filter="fade">
                                      <p:cBhvr>
                                        <p:cTn id="38" dur="1000"/>
                                        <p:tgtEl>
                                          <p:spTgt spid="21197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1978"/>
                                        </p:tgtEl>
                                        <p:attrNameLst>
                                          <p:attrName>style.visibility</p:attrName>
                                        </p:attrNameLst>
                                      </p:cBhvr>
                                      <p:to>
                                        <p:strVal val="visible"/>
                                      </p:to>
                                    </p:set>
                                    <p:animEffect transition="in" filter="fade">
                                      <p:cBhvr>
                                        <p:cTn id="43" dur="1000"/>
                                        <p:tgtEl>
                                          <p:spTgt spid="21197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1979"/>
                                        </p:tgtEl>
                                        <p:attrNameLst>
                                          <p:attrName>style.visibility</p:attrName>
                                        </p:attrNameLst>
                                      </p:cBhvr>
                                      <p:to>
                                        <p:strVal val="visible"/>
                                      </p:to>
                                    </p:set>
                                    <p:animEffect transition="in" filter="fade">
                                      <p:cBhvr>
                                        <p:cTn id="48" dur="1000"/>
                                        <p:tgtEl>
                                          <p:spTgt spid="21197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animBg="1" autoUpdateAnimBg="0"/>
      <p:bldP spid="211973" grpId="0" animBg="1" autoUpdateAnimBg="0"/>
      <p:bldP spid="211974" grpId="0" animBg="1"/>
      <p:bldP spid="211975" grpId="0" animBg="1"/>
      <p:bldP spid="211976" grpId="0" animBg="1"/>
      <p:bldP spid="211977" grpId="0" animBg="1"/>
      <p:bldP spid="211978" grpId="0" animBg="1"/>
      <p:bldP spid="211979" grpId="0" animBg="1"/>
      <p:bldP spid="211981"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ext Box 4"/>
          <p:cNvSpPr txBox="1">
            <a:spLocks noChangeArrowheads="1"/>
          </p:cNvSpPr>
          <p:nvPr/>
        </p:nvSpPr>
        <p:spPr bwMode="auto">
          <a:xfrm>
            <a:off x="2747963" y="0"/>
            <a:ext cx="3348037" cy="6919913"/>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800" i="1" smtClean="0">
                <a:solidFill>
                  <a:srgbClr val="FFFF00"/>
                </a:solidFill>
                <a:effectLst>
                  <a:outerShdw blurRad="38100" dist="38100" dir="2700000" algn="tl">
                    <a:srgbClr val="000000"/>
                  </a:outerShdw>
                </a:effectLst>
              </a:rPr>
              <a:t>7</a:t>
            </a:r>
          </a:p>
        </p:txBody>
      </p:sp>
      <p:sp>
        <p:nvSpPr>
          <p:cNvPr id="87045" name="Rectangle 5" descr="Large checker board"/>
          <p:cNvSpPr>
            <a:spLocks noChangeArrowheads="1"/>
          </p:cNvSpPr>
          <p:nvPr/>
        </p:nvSpPr>
        <p:spPr bwMode="auto">
          <a:xfrm>
            <a:off x="3722688" y="3124200"/>
            <a:ext cx="1768475" cy="457200"/>
          </a:xfrm>
          <a:prstGeom prst="rect">
            <a:avLst/>
          </a:prstGeom>
          <a:pattFill prst="lgCheck">
            <a:fgClr>
              <a:srgbClr val="E9F416"/>
            </a:fgClr>
            <a:bgClr>
              <a:srgbClr val="FFFFFF"/>
            </a:bgClr>
          </a:pattFill>
          <a:ln w="28575">
            <a:solidFill>
              <a:schemeClr val="bg2"/>
            </a:solidFill>
            <a:miter lim="800000"/>
            <a:headEnd/>
            <a:tailEnd/>
          </a:ln>
          <a:effectLst>
            <a:outerShdw blurRad="63500" dist="130755" dir="174327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48483"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48484" name="Text Box 13"/>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48485" name="Text Box 14"/>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73</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870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529" name="Group 36"/>
          <p:cNvGrpSpPr>
            <a:grpSpLocks/>
          </p:cNvGrpSpPr>
          <p:nvPr/>
        </p:nvGrpSpPr>
        <p:grpSpPr bwMode="auto">
          <a:xfrm>
            <a:off x="552450" y="508000"/>
            <a:ext cx="8013700" cy="5822950"/>
            <a:chOff x="348" y="320"/>
            <a:chExt cx="5048" cy="3558"/>
          </a:xfrm>
        </p:grpSpPr>
        <p:pic>
          <p:nvPicPr>
            <p:cNvPr id="150537"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 y="327"/>
              <a:ext cx="4062" cy="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0538" name="Rectangle 28"/>
            <p:cNvSpPr>
              <a:spLocks noChangeArrowheads="1"/>
            </p:cNvSpPr>
            <p:nvPr/>
          </p:nvSpPr>
          <p:spPr bwMode="auto">
            <a:xfrm>
              <a:off x="4875" y="320"/>
              <a:ext cx="521" cy="3537"/>
            </a:xfrm>
            <a:prstGeom prst="rect">
              <a:avLst/>
            </a:prstGeom>
            <a:solidFill>
              <a:srgbClr val="7E400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0539" name="Rectangle 30"/>
            <p:cNvSpPr>
              <a:spLocks noChangeArrowheads="1"/>
            </p:cNvSpPr>
            <p:nvPr/>
          </p:nvSpPr>
          <p:spPr bwMode="auto">
            <a:xfrm>
              <a:off x="348" y="341"/>
              <a:ext cx="496" cy="3537"/>
            </a:xfrm>
            <a:prstGeom prst="rect">
              <a:avLst/>
            </a:prstGeom>
            <a:solidFill>
              <a:srgbClr val="7E400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150530" name="Text Box 19"/>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50531" name="Text Box 25"/>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74</a:t>
            </a:r>
          </a:p>
        </p:txBody>
      </p:sp>
      <p:sp>
        <p:nvSpPr>
          <p:cNvPr id="82947" name="Rectangle 3"/>
          <p:cNvSpPr>
            <a:spLocks noChangeArrowheads="1"/>
          </p:cNvSpPr>
          <p:nvPr/>
        </p:nvSpPr>
        <p:spPr bwMode="auto">
          <a:xfrm>
            <a:off x="7945438" y="2332038"/>
            <a:ext cx="549275" cy="5159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endParaRPr lang="en-US" sz="2800" i="1">
              <a:solidFill>
                <a:srgbClr val="FAFD00"/>
              </a:solidFill>
              <a:latin typeface="Times" pitchFamily="-107" charset="0"/>
              <a:ea typeface="+mn-ea"/>
              <a:cs typeface="+mn-cs"/>
            </a:endParaRPr>
          </a:p>
        </p:txBody>
      </p:sp>
      <p:sp>
        <p:nvSpPr>
          <p:cNvPr id="82949" name="Rectangle 5"/>
          <p:cNvSpPr>
            <a:spLocks noChangeArrowheads="1"/>
          </p:cNvSpPr>
          <p:nvPr/>
        </p:nvSpPr>
        <p:spPr bwMode="auto">
          <a:xfrm>
            <a:off x="582613" y="4195763"/>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4000" b="1">
                <a:solidFill>
                  <a:srgbClr val="00FF00"/>
                </a:solidFill>
                <a:effectLst>
                  <a:outerShdw blurRad="38100" dist="38100" dir="2700000" algn="tl">
                    <a:srgbClr val="000000"/>
                  </a:outerShdw>
                </a:effectLst>
                <a:latin typeface="Times" charset="0"/>
              </a:rPr>
              <a:t/>
            </a:r>
            <a:br>
              <a:rPr lang="en-US" sz="4000" b="1">
                <a:solidFill>
                  <a:srgbClr val="00FF00"/>
                </a:solidFill>
                <a:effectLst>
                  <a:outerShdw blurRad="38100" dist="38100" dir="2700000" algn="tl">
                    <a:srgbClr val="000000"/>
                  </a:outerShdw>
                </a:effectLst>
                <a:latin typeface="Times" charset="0"/>
              </a:rPr>
            </a:br>
            <a:r>
              <a:rPr lang="en-US" sz="4000" b="1">
                <a:solidFill>
                  <a:srgbClr val="FFFF00"/>
                </a:solidFill>
                <a:effectLst>
                  <a:outerShdw blurRad="38100" dist="38100" dir="2700000" algn="tl">
                    <a:srgbClr val="000000"/>
                  </a:outerShdw>
                </a:effectLst>
                <a:latin typeface="Times" charset="0"/>
              </a:rPr>
              <a:t>ඔබගේ බයිබල් ලිපි ගොනුව </a:t>
            </a:r>
            <a:r>
              <a:rPr lang="en-US" sz="4000" b="1">
                <a:solidFill>
                  <a:srgbClr val="00FF00"/>
                </a:solidFill>
                <a:effectLst>
                  <a:outerShdw blurRad="38100" dist="38100" dir="2700000" algn="tl">
                    <a:srgbClr val="000000"/>
                  </a:outerShdw>
                </a:effectLst>
                <a:latin typeface="Times" charset="0"/>
              </a:rPr>
              <a:t>විවර කිරීමට යතුර</a:t>
            </a:r>
          </a:p>
          <a:p>
            <a:pPr>
              <a:defRPr/>
            </a:pPr>
            <a:endParaRPr lang="en-US" sz="4000" b="1">
              <a:solidFill>
                <a:srgbClr val="00FF00"/>
              </a:solidFill>
              <a:effectLst>
                <a:outerShdw blurRad="38100" dist="38100" dir="2700000" algn="tl">
                  <a:srgbClr val="000000"/>
                </a:outerShdw>
              </a:effectLst>
              <a:latin typeface="Times" charset="0"/>
            </a:endParaRPr>
          </a:p>
        </p:txBody>
      </p:sp>
      <p:grpSp>
        <p:nvGrpSpPr>
          <p:cNvPr id="150534" name="Group 37"/>
          <p:cNvGrpSpPr>
            <a:grpSpLocks/>
          </p:cNvGrpSpPr>
          <p:nvPr/>
        </p:nvGrpSpPr>
        <p:grpSpPr bwMode="auto">
          <a:xfrm>
            <a:off x="660400" y="2343150"/>
            <a:ext cx="7772400" cy="1143000"/>
            <a:chOff x="456" y="1220"/>
            <a:chExt cx="4896" cy="720"/>
          </a:xfrm>
        </p:grpSpPr>
        <p:sp>
          <p:nvSpPr>
            <p:cNvPr id="82982" name="Rectangle 38"/>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5400" i="1" dirty="0">
                  <a:solidFill>
                    <a:srgbClr val="F6FE0A"/>
                  </a:solidFill>
                  <a:latin typeface="Radhika-PC" charset="0"/>
                </a:rPr>
                <a:t>මූලික ලෙසට බයිබලය</a:t>
              </a:r>
            </a:p>
          </p:txBody>
        </p:sp>
        <p:sp>
          <p:nvSpPr>
            <p:cNvPr id="82983" name="Rectangle 39"/>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a:solidFill>
                    <a:srgbClr val="FAFD00"/>
                  </a:solidFill>
                  <a:latin typeface="Times" charset="0"/>
                </a:rPr>
                <a:t>®</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fade">
                                      <p:cBhvr>
                                        <p:cTn id="7" dur="10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3"/>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65100" y="219075"/>
            <a:ext cx="2541588"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0" name="Oval 4"/>
          <p:cNvSpPr>
            <a:spLocks noChangeArrowheads="1"/>
          </p:cNvSpPr>
          <p:nvPr/>
        </p:nvSpPr>
        <p:spPr bwMode="auto">
          <a:xfrm>
            <a:off x="68580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p:spPr>
        <p:txBody>
          <a:bodyPr wrap="none" anchor="ctr"/>
          <a:lstStyle/>
          <a:p>
            <a:pPr>
              <a:defRPr/>
            </a:pPr>
            <a:endParaRPr lang="en-US" sz="2400">
              <a:solidFill>
                <a:srgbClr val="FFEC14"/>
              </a:solidFill>
              <a:latin typeface="Times" pitchFamily="-107" charset="0"/>
              <a:ea typeface="+mn-ea"/>
              <a:cs typeface="+mn-cs"/>
            </a:endParaRPr>
          </a:p>
        </p:txBody>
      </p:sp>
      <p:sp>
        <p:nvSpPr>
          <p:cNvPr id="229381" name="Text Box 5"/>
          <p:cNvSpPr txBox="1">
            <a:spLocks noChangeArrowheads="1"/>
          </p:cNvSpPr>
          <p:nvPr/>
        </p:nvSpPr>
        <p:spPr bwMode="auto">
          <a:xfrm>
            <a:off x="2679700" y="576263"/>
            <a:ext cx="6235700" cy="831850"/>
          </a:xfrm>
          <a:prstGeom prst="rect">
            <a:avLst/>
          </a:prstGeom>
          <a:noFill/>
          <a:ln w="9525">
            <a:noFill/>
            <a:miter lim="800000"/>
            <a:headEnd/>
            <a:tailEnd/>
          </a:ln>
          <a:effectLst>
            <a:outerShdw blurRad="63500" dist="7184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2400" i="1" smtClean="0">
                <a:solidFill>
                  <a:schemeClr val="tx1"/>
                </a:solidFill>
                <a:latin typeface="Radhika-PC" charset="0"/>
              </a:rPr>
              <a:t>ඔබ දැනටමත් යම්දෙයක් තේරුම්ගත්තා.. මෙන්න අප ඉදිරියේදී බලන්නට යන දේ...</a:t>
            </a:r>
          </a:p>
        </p:txBody>
      </p:sp>
      <p:sp>
        <p:nvSpPr>
          <p:cNvPr id="229382" name="Text Box 6"/>
          <p:cNvSpPr txBox="1">
            <a:spLocks noChangeArrowheads="1"/>
          </p:cNvSpPr>
          <p:nvPr/>
        </p:nvSpPr>
        <p:spPr bwMode="auto">
          <a:xfrm>
            <a:off x="401638" y="1555750"/>
            <a:ext cx="8742362" cy="4641850"/>
          </a:xfrm>
          <a:prstGeom prst="rect">
            <a:avLst/>
          </a:prstGeom>
          <a:noFill/>
          <a:ln w="9525">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lnSpc>
                <a:spcPct val="120000"/>
              </a:lnSpc>
              <a:spcBef>
                <a:spcPct val="50000"/>
              </a:spcBef>
              <a:defRPr/>
            </a:pPr>
            <a:r>
              <a:rPr lang="en-US" sz="2400" b="1" smtClean="0">
                <a:solidFill>
                  <a:srgbClr val="FFEA18"/>
                </a:solidFill>
                <a:effectLst>
                  <a:outerShdw blurRad="38100" dist="38100" dir="2700000" algn="tl">
                    <a:srgbClr val="000000"/>
                  </a:outerShdw>
                </a:effectLst>
                <a:latin typeface="Comic Sans MS" charset="0"/>
              </a:rPr>
              <a:t> 	• බයිබල් ලිපි ගොනුව පිළිබඳ සංකල්පය</a:t>
            </a:r>
          </a:p>
          <a:p>
            <a:pPr algn="l">
              <a:lnSpc>
                <a:spcPct val="120000"/>
              </a:lnSpc>
              <a:spcBef>
                <a:spcPct val="50000"/>
              </a:spcBef>
              <a:defRPr/>
            </a:pPr>
            <a:r>
              <a:rPr lang="en-US" sz="2000" b="1" smtClean="0">
                <a:solidFill>
                  <a:srgbClr val="FFEA18"/>
                </a:solidFill>
                <a:effectLst>
                  <a:outerShdw blurRad="38100" dist="38100" dir="2700000" algn="tl">
                    <a:srgbClr val="000000"/>
                  </a:outerShdw>
                </a:effectLst>
                <a:latin typeface="Comic Sans MS" charset="0"/>
              </a:rPr>
              <a:t>• බයිබල් ලිපි ගොනුව” ව්වර කිරීමට ඇති මනෝමය යතුර වන්නේ,</a:t>
            </a:r>
            <a:r>
              <a:rPr lang="en-US" sz="2000" b="1" smtClean="0">
                <a:solidFill>
                  <a:srgbClr val="1FCC16"/>
                </a:solidFill>
                <a:effectLst>
                  <a:outerShdw blurRad="38100" dist="38100" dir="2700000" algn="tl">
                    <a:srgbClr val="000000"/>
                  </a:outerShdw>
                </a:effectLst>
                <a:latin typeface="Comic Sans MS" charset="0"/>
              </a:rPr>
              <a:t>…C 7 S J</a:t>
            </a:r>
          </a:p>
          <a:p>
            <a:pPr algn="l">
              <a:lnSpc>
                <a:spcPct val="120000"/>
              </a:lnSpc>
              <a:spcBef>
                <a:spcPct val="50000"/>
              </a:spcBef>
              <a:defRPr/>
            </a:pPr>
            <a:r>
              <a:rPr lang="en-US" sz="2400" b="1" smtClean="0">
                <a:solidFill>
                  <a:srgbClr val="FFEA18"/>
                </a:solidFill>
                <a:effectLst>
                  <a:outerShdw blurRad="38100" dist="38100" dir="2700000" algn="tl">
                    <a:srgbClr val="000000"/>
                  </a:outerShdw>
                </a:effectLst>
                <a:latin typeface="Comic Sans MS" charset="0"/>
              </a:rPr>
              <a:t>• බයිබලීය ප්‍රධාන සිද්ධීන් අන්තර්ගත </a:t>
            </a:r>
            <a:r>
              <a:rPr lang="en-US" sz="2400" b="1" smtClean="0">
                <a:solidFill>
                  <a:srgbClr val="63F90F"/>
                </a:solidFill>
                <a:effectLst>
                  <a:outerShdw blurRad="38100" dist="38100" dir="2700000" algn="tl">
                    <a:srgbClr val="000000"/>
                  </a:outerShdw>
                </a:effectLst>
                <a:latin typeface="Comic Sans MS" charset="0"/>
              </a:rPr>
              <a:t>මනෝමය සිතියම</a:t>
            </a:r>
          </a:p>
          <a:p>
            <a:pPr algn="l">
              <a:lnSpc>
                <a:spcPct val="120000"/>
              </a:lnSpc>
              <a:spcBef>
                <a:spcPct val="50000"/>
              </a:spcBef>
              <a:defRPr/>
            </a:pPr>
            <a:r>
              <a:rPr lang="en-US" sz="2400" b="1" smtClean="0">
                <a:solidFill>
                  <a:srgbClr val="FFEA18"/>
                </a:solidFill>
                <a:effectLst>
                  <a:outerShdw blurRad="38100" dist="38100" dir="2700000" algn="tl">
                    <a:srgbClr val="000000"/>
                  </a:outerShdw>
                </a:effectLst>
                <a:latin typeface="Comic Sans MS" charset="0"/>
              </a:rPr>
              <a:t>• බයිබලීය කථාන්දරයේ හරයඃ </a:t>
            </a:r>
            <a:r>
              <a:rPr lang="en-US" sz="2400" b="1" smtClean="0">
                <a:solidFill>
                  <a:srgbClr val="63F90F"/>
                </a:solidFill>
                <a:effectLst>
                  <a:outerShdw blurRad="38100" dist="38100" dir="2700000" algn="tl">
                    <a:srgbClr val="000000"/>
                  </a:outerShdw>
                </a:effectLst>
                <a:latin typeface="Comic Sans MS" charset="0"/>
              </a:rPr>
              <a:t>ක්ෂණික කාලනීර්ණය</a:t>
            </a:r>
          </a:p>
          <a:p>
            <a:pPr algn="l">
              <a:lnSpc>
                <a:spcPct val="120000"/>
              </a:lnSpc>
              <a:spcBef>
                <a:spcPct val="50000"/>
              </a:spcBef>
              <a:defRPr/>
            </a:pPr>
            <a:r>
              <a:rPr lang="en-US" sz="2400" b="1" smtClean="0">
                <a:solidFill>
                  <a:srgbClr val="FFEA18"/>
                </a:solidFill>
                <a:effectLst>
                  <a:outerShdw blurRad="38100" dist="38100" dir="2700000" algn="tl">
                    <a:srgbClr val="000000"/>
                  </a:outerShdw>
                </a:effectLst>
                <a:latin typeface="Comic Sans MS" charset="0"/>
              </a:rPr>
              <a:t>• ස්වාමිවූ යේසුස් කිස්තුස් වහන්සේගේ සේවය පිළිබඳ සෘජුවම ආදර්ශයක්       දෙන දේවවචනයේ දෙන </a:t>
            </a:r>
            <a:r>
              <a:rPr lang="en-US" sz="2400" b="1" smtClean="0">
                <a:solidFill>
                  <a:srgbClr val="63F90F"/>
                </a:solidFill>
                <a:effectLst>
                  <a:outerShdw blurRad="38100" dist="38100" dir="2700000" algn="tl">
                    <a:srgbClr val="000000"/>
                  </a:outerShdw>
                </a:effectLst>
                <a:latin typeface="Comic Sans MS" charset="0"/>
              </a:rPr>
              <a:t>අබ්‍රහමීය පදනම </a:t>
            </a:r>
          </a:p>
          <a:p>
            <a:pPr algn="l">
              <a:lnSpc>
                <a:spcPct val="120000"/>
              </a:lnSpc>
              <a:spcBef>
                <a:spcPct val="50000"/>
              </a:spcBef>
              <a:defRPr/>
            </a:pPr>
            <a:r>
              <a:rPr lang="en-US" sz="2400" b="1" smtClean="0">
                <a:solidFill>
                  <a:srgbClr val="FFEA18"/>
                </a:solidFill>
                <a:effectLst>
                  <a:outerShdw blurRad="38100" dist="38100" dir="2700000" algn="tl">
                    <a:srgbClr val="000000"/>
                  </a:outerShdw>
                </a:effectLst>
                <a:latin typeface="Comic Sans MS" charset="0"/>
              </a:rPr>
              <a:t>• කථා වස්තු මත පදනම් වූ </a:t>
            </a:r>
            <a:r>
              <a:rPr lang="en-US" sz="2400" b="1" smtClean="0">
                <a:solidFill>
                  <a:srgbClr val="63F90F"/>
                </a:solidFill>
                <a:effectLst>
                  <a:outerShdw blurRad="38100" dist="38100" dir="2700000" algn="tl">
                    <a:srgbClr val="000000"/>
                  </a:outerShdw>
                </a:effectLst>
                <a:latin typeface="Comic Sans MS" charset="0"/>
              </a:rPr>
              <a:t>බයිබලීය නිර්මාණ ශිල්පය</a:t>
            </a:r>
          </a:p>
          <a:p>
            <a:pPr algn="l">
              <a:lnSpc>
                <a:spcPct val="120000"/>
              </a:lnSpc>
              <a:spcBef>
                <a:spcPct val="50000"/>
              </a:spcBef>
              <a:defRPr/>
            </a:pPr>
            <a:r>
              <a:rPr lang="en-US" sz="2400" b="1" smtClean="0">
                <a:solidFill>
                  <a:srgbClr val="FFEA18"/>
                </a:solidFill>
                <a:effectLst>
                  <a:outerShdw blurRad="38100" dist="38100" dir="2700000" algn="tl">
                    <a:srgbClr val="000000"/>
                  </a:outerShdw>
                </a:effectLst>
                <a:latin typeface="Comic Sans MS" charset="0"/>
              </a:rPr>
              <a:t>• පරණ සහ නව ගිව්සුම් හී </a:t>
            </a:r>
            <a:r>
              <a:rPr lang="en-US" sz="2400" b="1" smtClean="0">
                <a:solidFill>
                  <a:srgbClr val="63F90F"/>
                </a:solidFill>
                <a:effectLst>
                  <a:outerShdw blurRad="38100" dist="38100" dir="2700000" algn="tl">
                    <a:srgbClr val="000000"/>
                  </a:outerShdw>
                </a:effectLst>
                <a:latin typeface="Comic Sans MS" charset="0"/>
              </a:rPr>
              <a:t>පොත් </a:t>
            </a:r>
            <a:r>
              <a:rPr lang="en-US" sz="2400" b="1" smtClean="0">
                <a:solidFill>
                  <a:srgbClr val="FFEA18"/>
                </a:solidFill>
                <a:effectLst>
                  <a:outerShdw blurRad="38100" dist="38100" dir="2700000" algn="tl">
                    <a:srgbClr val="000000"/>
                  </a:outerShdw>
                </a:effectLst>
                <a:latin typeface="Comic Sans MS" charset="0"/>
              </a:rPr>
              <a:t>සහ </a:t>
            </a:r>
            <a:r>
              <a:rPr lang="en-US" sz="2400" b="1" smtClean="0">
                <a:solidFill>
                  <a:srgbClr val="63F90F"/>
                </a:solidFill>
                <a:effectLst>
                  <a:outerShdw blurRad="38100" dist="38100" dir="2700000" algn="tl">
                    <a:srgbClr val="000000"/>
                  </a:outerShdw>
                </a:effectLst>
                <a:latin typeface="Comic Sans MS" charset="0"/>
              </a:rPr>
              <a:t>තේමාවන්</a:t>
            </a:r>
            <a:endParaRPr lang="en-US" sz="2400" smtClean="0">
              <a:solidFill>
                <a:srgbClr val="63F90F"/>
              </a:solidFill>
              <a:effectLst>
                <a:outerShdw blurRad="38100" dist="38100" dir="2700000" algn="tl">
                  <a:srgbClr val="000000"/>
                </a:outerShdw>
              </a:effectLst>
              <a:latin typeface="Radhika-PC" charset="0"/>
            </a:endParaRPr>
          </a:p>
        </p:txBody>
      </p:sp>
      <p:sp>
        <p:nvSpPr>
          <p:cNvPr id="152581" name="Text Box 10"/>
          <p:cNvSpPr txBox="1">
            <a:spLocks noChangeArrowheads="1"/>
          </p:cNvSpPr>
          <p:nvPr/>
        </p:nvSpPr>
        <p:spPr bwMode="auto">
          <a:xfrm>
            <a:off x="355600" y="6262688"/>
            <a:ext cx="153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2400">
                <a:solidFill>
                  <a:srgbClr val="333333"/>
                </a:solidFill>
                <a:latin typeface="Webdings" charset="0"/>
              </a:rPr>
              <a:t></a:t>
            </a:r>
          </a:p>
        </p:txBody>
      </p:sp>
      <p:sp>
        <p:nvSpPr>
          <p:cNvPr id="229387" name="Line 11"/>
          <p:cNvSpPr>
            <a:spLocks noChangeShapeType="1"/>
          </p:cNvSpPr>
          <p:nvPr/>
        </p:nvSpPr>
        <p:spPr bwMode="auto">
          <a:xfrm>
            <a:off x="1227138" y="4011613"/>
            <a:ext cx="6608762" cy="0"/>
          </a:xfrm>
          <a:prstGeom prst="line">
            <a:avLst/>
          </a:prstGeom>
          <a:noFill/>
          <a:ln w="38100">
            <a:solidFill>
              <a:schemeClr val="tx2"/>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52583" name="Text Box 14"/>
          <p:cNvSpPr txBox="1">
            <a:spLocks noChangeArrowheads="1"/>
          </p:cNvSpPr>
          <p:nvPr/>
        </p:nvSpPr>
        <p:spPr bwMode="auto">
          <a:xfrm>
            <a:off x="8075613" y="6523038"/>
            <a:ext cx="327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75</a:t>
            </a:r>
          </a:p>
        </p:txBody>
      </p:sp>
      <p:sp>
        <p:nvSpPr>
          <p:cNvPr id="152584" name="Text Box 16"/>
          <p:cNvSpPr txBox="1">
            <a:spLocks noChangeArrowheads="1"/>
          </p:cNvSpPr>
          <p:nvPr/>
        </p:nvSpPr>
        <p:spPr bwMode="auto">
          <a:xfrm>
            <a:off x="8759825" y="65278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000" b="1">
              <a:solidFill>
                <a:srgbClr val="FFFFFF"/>
              </a:solidFill>
            </a:endParaRPr>
          </a:p>
        </p:txBody>
      </p:sp>
      <p:sp>
        <p:nvSpPr>
          <p:cNvPr id="152585" name="Text Box 17"/>
          <p:cNvSpPr txBox="1">
            <a:spLocks noChangeArrowheads="1"/>
          </p:cNvSpPr>
          <p:nvPr/>
        </p:nvSpPr>
        <p:spPr bwMode="auto">
          <a:xfrm>
            <a:off x="8743950"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8</a:t>
            </a:r>
          </a:p>
        </p:txBody>
      </p:sp>
      <p:sp>
        <p:nvSpPr>
          <p:cNvPr id="229395" name="AutoShape 19"/>
          <p:cNvSpPr>
            <a:spLocks noChangeArrowheads="1"/>
          </p:cNvSpPr>
          <p:nvPr/>
        </p:nvSpPr>
        <p:spPr bwMode="auto">
          <a:xfrm>
            <a:off x="665163" y="1803400"/>
            <a:ext cx="8134350" cy="35591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42000"/>
            </a:srgbClr>
          </a:solidFill>
          <a:ln w="76200">
            <a:solidFill>
              <a:srgbClr val="FA1B1F"/>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229380"/>
                                        </p:tgtEl>
                                        <p:attrNameLst>
                                          <p:attrName>style.visibility</p:attrName>
                                        </p:attrNameLst>
                                      </p:cBhvr>
                                      <p:to>
                                        <p:strVal val="visible"/>
                                      </p:to>
                                    </p:set>
                                    <p:anim calcmode="lin" valueType="num">
                                      <p:cBhvr>
                                        <p:cTn id="7" dur="500" fill="hold"/>
                                        <p:tgtEl>
                                          <p:spTgt spid="229380"/>
                                        </p:tgtEl>
                                        <p:attrNameLst>
                                          <p:attrName>ppt_w</p:attrName>
                                        </p:attrNameLst>
                                      </p:cBhvr>
                                      <p:tavLst>
                                        <p:tav tm="0">
                                          <p:val>
                                            <p:strVal val="2/3*#ppt_w"/>
                                          </p:val>
                                        </p:tav>
                                        <p:tav tm="100000">
                                          <p:val>
                                            <p:strVal val="#ppt_w"/>
                                          </p:val>
                                        </p:tav>
                                      </p:tavLst>
                                    </p:anim>
                                    <p:anim calcmode="lin" valueType="num">
                                      <p:cBhvr>
                                        <p:cTn id="8" dur="500" fill="hold"/>
                                        <p:tgtEl>
                                          <p:spTgt spid="229380"/>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29382">
                                            <p:txEl>
                                              <p:pRg st="0" end="0"/>
                                            </p:txEl>
                                          </p:spTgt>
                                        </p:tgtEl>
                                        <p:attrNameLst>
                                          <p:attrName>style.visibility</p:attrName>
                                        </p:attrNameLst>
                                      </p:cBhvr>
                                      <p:to>
                                        <p:strVal val="visible"/>
                                      </p:to>
                                    </p:set>
                                    <p:animEffect transition="in" filter="box(out)">
                                      <p:cBhvr>
                                        <p:cTn id="13" dur="500"/>
                                        <p:tgtEl>
                                          <p:spTgt spid="22938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29382">
                                            <p:txEl>
                                              <p:pRg st="1" end="1"/>
                                            </p:txEl>
                                          </p:spTgt>
                                        </p:tgtEl>
                                        <p:attrNameLst>
                                          <p:attrName>style.visibility</p:attrName>
                                        </p:attrNameLst>
                                      </p:cBhvr>
                                      <p:to>
                                        <p:strVal val="visible"/>
                                      </p:to>
                                    </p:set>
                                    <p:animEffect transition="in" filter="box(out)">
                                      <p:cBhvr>
                                        <p:cTn id="18" dur="500"/>
                                        <p:tgtEl>
                                          <p:spTgt spid="22938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29382">
                                            <p:txEl>
                                              <p:pRg st="2" end="2"/>
                                            </p:txEl>
                                          </p:spTgt>
                                        </p:tgtEl>
                                        <p:attrNameLst>
                                          <p:attrName>style.visibility</p:attrName>
                                        </p:attrNameLst>
                                      </p:cBhvr>
                                      <p:to>
                                        <p:strVal val="visible"/>
                                      </p:to>
                                    </p:set>
                                    <p:animEffect transition="in" filter="box(out)">
                                      <p:cBhvr>
                                        <p:cTn id="23" dur="500"/>
                                        <p:tgtEl>
                                          <p:spTgt spid="22938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29382">
                                            <p:txEl>
                                              <p:pRg st="3" end="3"/>
                                            </p:txEl>
                                          </p:spTgt>
                                        </p:tgtEl>
                                        <p:attrNameLst>
                                          <p:attrName>style.visibility</p:attrName>
                                        </p:attrNameLst>
                                      </p:cBhvr>
                                      <p:to>
                                        <p:strVal val="visible"/>
                                      </p:to>
                                    </p:set>
                                    <p:animEffect transition="in" filter="box(out)">
                                      <p:cBhvr>
                                        <p:cTn id="28" dur="500"/>
                                        <p:tgtEl>
                                          <p:spTgt spid="229382">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229382">
                                            <p:txEl>
                                              <p:pRg st="4" end="4"/>
                                            </p:txEl>
                                          </p:spTgt>
                                        </p:tgtEl>
                                        <p:attrNameLst>
                                          <p:attrName>style.visibility</p:attrName>
                                        </p:attrNameLst>
                                      </p:cBhvr>
                                      <p:to>
                                        <p:strVal val="visible"/>
                                      </p:to>
                                    </p:set>
                                    <p:animEffect transition="in" filter="box(out)">
                                      <p:cBhvr>
                                        <p:cTn id="33" dur="500"/>
                                        <p:tgtEl>
                                          <p:spTgt spid="229382">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229382">
                                            <p:txEl>
                                              <p:pRg st="5" end="5"/>
                                            </p:txEl>
                                          </p:spTgt>
                                        </p:tgtEl>
                                        <p:attrNameLst>
                                          <p:attrName>style.visibility</p:attrName>
                                        </p:attrNameLst>
                                      </p:cBhvr>
                                      <p:to>
                                        <p:strVal val="visible"/>
                                      </p:to>
                                    </p:set>
                                    <p:animEffect transition="in" filter="box(out)">
                                      <p:cBhvr>
                                        <p:cTn id="38" dur="500"/>
                                        <p:tgtEl>
                                          <p:spTgt spid="229382">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229382">
                                            <p:txEl>
                                              <p:pRg st="6" end="6"/>
                                            </p:txEl>
                                          </p:spTgt>
                                        </p:tgtEl>
                                        <p:attrNameLst>
                                          <p:attrName>style.visibility</p:attrName>
                                        </p:attrNameLst>
                                      </p:cBhvr>
                                      <p:to>
                                        <p:strVal val="visible"/>
                                      </p:to>
                                    </p:set>
                                    <p:animEffect transition="in" filter="box(out)">
                                      <p:cBhvr>
                                        <p:cTn id="43" dur="500"/>
                                        <p:tgtEl>
                                          <p:spTgt spid="229382">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7" presetClass="entr" presetSubtype="8" fill="hold" nodeType="clickEffect">
                                  <p:stCondLst>
                                    <p:cond delay="0"/>
                                  </p:stCondLst>
                                  <p:childTnLst>
                                    <p:set>
                                      <p:cBhvr>
                                        <p:cTn id="47" dur="1" fill="hold">
                                          <p:stCondLst>
                                            <p:cond delay="0"/>
                                          </p:stCondLst>
                                        </p:cTn>
                                        <p:tgtEl>
                                          <p:spTgt spid="229395"/>
                                        </p:tgtEl>
                                        <p:attrNameLst>
                                          <p:attrName>style.visibility</p:attrName>
                                        </p:attrNameLst>
                                      </p:cBhvr>
                                      <p:to>
                                        <p:strVal val="visible"/>
                                      </p:to>
                                    </p:set>
                                    <p:anim calcmode="lin" valueType="num">
                                      <p:cBhvr additive="base">
                                        <p:cTn id="48" dur="5000" fill="hold"/>
                                        <p:tgtEl>
                                          <p:spTgt spid="229395"/>
                                        </p:tgtEl>
                                        <p:attrNameLst>
                                          <p:attrName>ppt_x</p:attrName>
                                        </p:attrNameLst>
                                      </p:cBhvr>
                                      <p:tavLst>
                                        <p:tav tm="0">
                                          <p:val>
                                            <p:strVal val="0-#ppt_w/2"/>
                                          </p:val>
                                        </p:tav>
                                        <p:tav tm="100000">
                                          <p:val>
                                            <p:strVal val="#ppt_x"/>
                                          </p:val>
                                        </p:tav>
                                      </p:tavLst>
                                    </p:anim>
                                    <p:anim calcmode="lin" valueType="num">
                                      <p:cBhvr additive="base">
                                        <p:cTn id="49" dur="5000" fill="hold"/>
                                        <p:tgtEl>
                                          <p:spTgt spid="2293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animBg="1" autoUpdateAnimBg="0"/>
      <p:bldP spid="229382"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55" name="Text Box 11"/>
          <p:cNvSpPr txBox="1">
            <a:spLocks noChangeArrowheads="1"/>
          </p:cNvSpPr>
          <p:nvPr/>
        </p:nvSpPr>
        <p:spPr bwMode="auto">
          <a:xfrm>
            <a:off x="-311150" y="198438"/>
            <a:ext cx="9769475" cy="366712"/>
          </a:xfrm>
          <a:prstGeom prst="rect">
            <a:avLst/>
          </a:prstGeom>
          <a:noFill/>
          <a:ln w="12700">
            <a:noFill/>
            <a:miter lim="800000"/>
            <a:headEnd/>
            <a:tailEnd/>
          </a:ln>
          <a:effectLst>
            <a:outerShdw blurRad="63500" dist="50800" algn="ctr" rotWithShape="0">
              <a:schemeClr val="bg2">
                <a:alpha val="74998"/>
              </a:schemeClr>
            </a:outerShdw>
          </a:effectLst>
        </p:spPr>
        <p:txBody>
          <a:bodyPr>
            <a:spAutoFit/>
          </a:bodyPr>
          <a:lstStyle/>
          <a:p>
            <a:pPr>
              <a:spcBef>
                <a:spcPct val="50000"/>
              </a:spcBef>
              <a:defRPr/>
            </a:pPr>
            <a:r>
              <a:rPr lang="en-US" sz="1800" b="1" dirty="0">
                <a:solidFill>
                  <a:srgbClr val="FFFF00"/>
                </a:solidFill>
                <a:latin typeface="Arial" pitchFamily="-107" charset="0"/>
                <a:ea typeface="+mn-ea"/>
                <a:cs typeface="+mn-cs"/>
              </a:rPr>
              <a:t>VERSION 9.65</a:t>
            </a:r>
          </a:p>
        </p:txBody>
      </p:sp>
      <p:pic>
        <p:nvPicPr>
          <p:cNvPr id="154626" name="Picture 2" descr="BACKG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1"/>
          <p:cNvSpPr txBox="1">
            <a:spLocks noChangeArrowheads="1"/>
          </p:cNvSpPr>
          <p:nvPr/>
        </p:nvSpPr>
        <p:spPr bwMode="auto">
          <a:xfrm>
            <a:off x="-34925" y="1936750"/>
            <a:ext cx="9144000" cy="2554288"/>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8000" b="1" dirty="0" smtClean="0">
                <a:solidFill>
                  <a:srgbClr val="FFFF00"/>
                </a:solidFill>
                <a:effectLst>
                  <a:outerShdw blurRad="38100" dist="38100" dir="2700000" algn="tl">
                    <a:srgbClr val="000000"/>
                  </a:outerShdw>
                </a:effectLst>
                <a:latin typeface="Radhika-PC" charset="0"/>
              </a:rPr>
              <a:t>මූලික ලෙසට </a:t>
            </a:r>
          </a:p>
          <a:p>
            <a:pPr>
              <a:defRPr/>
            </a:pPr>
            <a:r>
              <a:rPr lang="en-US" sz="8000" b="1" dirty="0" smtClean="0">
                <a:solidFill>
                  <a:srgbClr val="FFFF00"/>
                </a:solidFill>
                <a:effectLst>
                  <a:outerShdw blurRad="38100" dist="38100" dir="2700000" algn="tl">
                    <a:srgbClr val="000000"/>
                  </a:outerShdw>
                </a:effectLst>
                <a:latin typeface="Radhika-PC" charset="0"/>
              </a:rPr>
              <a:t>බයිබලය</a:t>
            </a:r>
            <a:endParaRPr lang="en-US" sz="16600" b="1" dirty="0" smtClean="0">
              <a:solidFill>
                <a:srgbClr val="FFFF00"/>
              </a:solidFill>
              <a:effectLst>
                <a:outerShdw blurRad="38100" dist="38100" dir="2700000" algn="tl">
                  <a:srgbClr val="000000"/>
                </a:outerShdw>
              </a:effectLst>
              <a:latin typeface="Kosher-Normal" charset="0"/>
            </a:endParaRPr>
          </a:p>
        </p:txBody>
      </p:sp>
      <p:grpSp>
        <p:nvGrpSpPr>
          <p:cNvPr id="154628" name="Group 3"/>
          <p:cNvGrpSpPr>
            <a:grpSpLocks/>
          </p:cNvGrpSpPr>
          <p:nvPr/>
        </p:nvGrpSpPr>
        <p:grpSpPr bwMode="auto">
          <a:xfrm>
            <a:off x="76200" y="5435600"/>
            <a:ext cx="8596313" cy="1346200"/>
            <a:chOff x="48" y="3424"/>
            <a:chExt cx="5415" cy="848"/>
          </a:xfrm>
        </p:grpSpPr>
        <p:sp>
          <p:nvSpPr>
            <p:cNvPr id="338948" name="Text Box 4"/>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en-US" sz="1200" b="1">
                <a:solidFill>
                  <a:schemeClr val="tx1"/>
                </a:solidFill>
                <a:effectLst>
                  <a:outerShdw blurRad="38100" dist="38100" dir="2700000" algn="tl">
                    <a:srgbClr val="000000"/>
                  </a:outerShdw>
                </a:effectLst>
                <a:latin typeface="Times New Roman" pitchFamily="-107" charset="0"/>
                <a:ea typeface="+mn-ea"/>
                <a:cs typeface="+mn-cs"/>
              </a:endParaRPr>
            </a:p>
          </p:txBody>
        </p:sp>
        <p:sp>
          <p:nvSpPr>
            <p:cNvPr id="338949" name="Text Box 5"/>
            <p:cNvSpPr txBox="1">
              <a:spLocks noChangeArrowheads="1"/>
            </p:cNvSpPr>
            <p:nvPr/>
          </p:nvSpPr>
          <p:spPr bwMode="auto">
            <a:xfrm>
              <a:off x="409" y="3424"/>
              <a:ext cx="5054" cy="442"/>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b="1" i="1" smtClean="0">
                  <a:solidFill>
                    <a:srgbClr val="FAFD00"/>
                  </a:solidFill>
                  <a:latin typeface="Times New Roman" charset="0"/>
                </a:rPr>
                <a:t>A Presentation of The Bible…Basically Ministries International Inc.                Fort Worth, Texas</a:t>
              </a:r>
              <a:endParaRPr lang="en-US" sz="1800" b="1" smtClean="0">
                <a:solidFill>
                  <a:srgbClr val="FAFD00"/>
                </a:solidFill>
                <a:latin typeface="Times New Roman" charset="0"/>
              </a:endParaRPr>
            </a:p>
          </p:txBody>
        </p:sp>
        <p:sp>
          <p:nvSpPr>
            <p:cNvPr id="338950" name="Text Box 6"/>
            <p:cNvSpPr txBox="1">
              <a:spLocks noChangeArrowheads="1"/>
            </p:cNvSpPr>
            <p:nvPr/>
          </p:nvSpPr>
          <p:spPr bwMode="auto">
            <a:xfrm>
              <a:off x="1957" y="3866"/>
              <a:ext cx="1871"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lgn="l">
                <a:spcBef>
                  <a:spcPct val="50000"/>
                </a:spcBef>
                <a:defRPr/>
              </a:pPr>
              <a:r>
                <a:rPr lang="en-US" sz="2000" dirty="0">
                  <a:solidFill>
                    <a:srgbClr val="FFFB0C"/>
                  </a:solidFill>
                  <a:latin typeface="Helvetica" pitchFamily="-107" charset="0"/>
                  <a:ea typeface="+mn-ea"/>
                  <a:cs typeface="+mn-cs"/>
                </a:rPr>
                <a:t>www.biblebasically.com</a:t>
              </a:r>
            </a:p>
          </p:txBody>
        </p:sp>
      </p:grpSp>
      <p:sp>
        <p:nvSpPr>
          <p:cNvPr id="154629"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54630" name="Text Box 8"/>
          <p:cNvSpPr txBox="1">
            <a:spLocks noChangeArrowheads="1"/>
          </p:cNvSpPr>
          <p:nvPr/>
        </p:nvSpPr>
        <p:spPr bwMode="auto">
          <a:xfrm>
            <a:off x="481013" y="6545263"/>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54631" name="Text Box 14"/>
          <p:cNvSpPr txBox="1">
            <a:spLocks noChangeArrowheads="1"/>
          </p:cNvSpPr>
          <p:nvPr/>
        </p:nvSpPr>
        <p:spPr bwMode="auto">
          <a:xfrm>
            <a:off x="8145463" y="6523038"/>
            <a:ext cx="327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76</a:t>
            </a:r>
          </a:p>
        </p:txBody>
      </p:sp>
      <p:sp>
        <p:nvSpPr>
          <p:cNvPr id="11" name="Rectangle 9"/>
          <p:cNvSpPr>
            <a:spLocks noChangeArrowheads="1"/>
          </p:cNvSpPr>
          <p:nvPr/>
        </p:nvSpPr>
        <p:spPr bwMode="auto">
          <a:xfrm>
            <a:off x="7581900"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3" name="Rectangle 5">
            <a:hlinkClick r:id="rId3" action="ppaction://hlinkpres?slideindex=1&amp;slidetitle=PowerPoint Presentation"/>
          </p:cNvPr>
          <p:cNvSpPr>
            <a:spLocks noChangeArrowheads="1"/>
          </p:cNvSpPr>
          <p:nvPr/>
        </p:nvSpPr>
        <p:spPr bwMode="auto">
          <a:xfrm>
            <a:off x="0" y="0"/>
            <a:ext cx="9304338" cy="6858000"/>
          </a:xfrm>
          <a:prstGeom prst="rect">
            <a:avLst/>
          </a:prstGeom>
          <a:solidFill>
            <a:schemeClr val="bg2"/>
          </a:solidFill>
          <a:ln w="12700">
            <a:solidFill>
              <a:schemeClr val="bg2"/>
            </a:solidFill>
            <a:miter lim="800000"/>
            <a:headEnd/>
            <a:tailEnd/>
          </a:ln>
        </p:spPr>
        <p:txBody>
          <a:bodyPr wrap="none" anchor="ctr"/>
          <a:lstStyle/>
          <a:p>
            <a:endParaRPr lang="en-US"/>
          </a:p>
        </p:txBody>
      </p:sp>
      <p:sp>
        <p:nvSpPr>
          <p:cNvPr id="156674" name="Text Box 6"/>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56675" name="Text Box 8"/>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266249" name="Rectangle 9"/>
          <p:cNvSpPr>
            <a:spLocks noChangeArrowheads="1"/>
          </p:cNvSpPr>
          <p:nvPr/>
        </p:nvSpPr>
        <p:spPr bwMode="auto">
          <a:xfrm>
            <a:off x="7581900"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56677" name="Text Box 10"/>
          <p:cNvSpPr txBox="1">
            <a:spLocks noChangeArrowheads="1"/>
          </p:cNvSpPr>
          <p:nvPr/>
        </p:nvSpPr>
        <p:spPr bwMode="auto">
          <a:xfrm>
            <a:off x="8132763"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77</a:t>
            </a:r>
          </a:p>
        </p:txBody>
      </p:sp>
      <p:sp>
        <p:nvSpPr>
          <p:cNvPr id="156678" name="Rectangle 1"/>
          <p:cNvSpPr>
            <a:spLocks noChangeArrowheads="1"/>
          </p:cNvSpPr>
          <p:nvPr/>
        </p:nvSpPr>
        <p:spPr bwMode="auto">
          <a:xfrm>
            <a:off x="3375025" y="6886575"/>
            <a:ext cx="15001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FFFFFF"/>
                </a:solidFill>
              </a:rPr>
              <a:t>මූලික ලෙසට බයිබලය</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00"/>
          <p:cNvGrpSpPr>
            <a:grpSpLocks/>
          </p:cNvGrpSpPr>
          <p:nvPr/>
        </p:nvGrpSpPr>
        <p:grpSpPr bwMode="auto">
          <a:xfrm>
            <a:off x="0" y="-142875"/>
            <a:ext cx="9144000" cy="7000875"/>
            <a:chOff x="0" y="-90"/>
            <a:chExt cx="5760" cy="4410"/>
          </a:xfrm>
        </p:grpSpPr>
        <p:pic>
          <p:nvPicPr>
            <p:cNvPr id="191491" name="Picture 3"/>
            <p:cNvPicPr>
              <a:picLocks noChangeAspect="1" noChangeArrowheads="1"/>
            </p:cNvPicPr>
            <p:nvPr/>
          </p:nvPicPr>
          <p:blipFill>
            <a:blip r:embed="rId3">
              <a:lum contrast="-10000"/>
            </a:blip>
            <a:srcRect/>
            <a:stretch>
              <a:fillRect/>
            </a:stretch>
          </p:blipFill>
          <p:spPr bwMode="auto">
            <a:xfrm>
              <a:off x="0" y="-90"/>
              <a:ext cx="5760" cy="4391"/>
            </a:xfrm>
            <a:prstGeom prst="rect">
              <a:avLst/>
            </a:prstGeom>
            <a:solidFill>
              <a:schemeClr val="bg2"/>
            </a:solidFill>
            <a:ln w="12700">
              <a:noFill/>
              <a:miter lim="800000"/>
              <a:headEnd/>
              <a:tailEnd/>
            </a:ln>
            <a:effectLst>
              <a:outerShdw blurRad="63500" dist="71842" dir="2700000" algn="ctr" rotWithShape="0">
                <a:srgbClr val="040404">
                  <a:alpha val="74998"/>
                </a:srgbClr>
              </a:outerShdw>
            </a:effectLst>
          </p:spPr>
        </p:pic>
        <p:sp>
          <p:nvSpPr>
            <p:cNvPr id="191492" name="Rectangle 4"/>
            <p:cNvSpPr>
              <a:spLocks noChangeArrowheads="1"/>
            </p:cNvSpPr>
            <p:nvPr/>
          </p:nvSpPr>
          <p:spPr bwMode="auto">
            <a:xfrm>
              <a:off x="5357" y="-84"/>
              <a:ext cx="403" cy="4404"/>
            </a:xfrm>
            <a:prstGeom prst="rect">
              <a:avLst/>
            </a:prstGeom>
            <a:solidFill>
              <a:srgbClr val="101010"/>
            </a:solidFill>
            <a:ln w="9525">
              <a:noFill/>
              <a:miter lim="800000"/>
              <a:headEnd/>
              <a:tailEnd/>
            </a:ln>
            <a:effectLst>
              <a:outerShdw blurRad="63500" dist="71842" dir="2700000" algn="ctr" rotWithShape="0">
                <a:srgbClr val="040404">
                  <a:alpha val="74998"/>
                </a:srgbClr>
              </a:outerShdw>
            </a:effectLst>
          </p:spPr>
          <p:txBody>
            <a:bodyPr wrap="none" anchor="ctr"/>
            <a:lstStyle/>
            <a:p>
              <a:pPr>
                <a:defRPr/>
              </a:pPr>
              <a:endParaRPr lang="en-US">
                <a:latin typeface="Arial" pitchFamily="-107" charset="0"/>
                <a:ea typeface="+mn-ea"/>
                <a:cs typeface="+mn-cs"/>
              </a:endParaRPr>
            </a:p>
          </p:txBody>
        </p:sp>
        <p:sp>
          <p:nvSpPr>
            <p:cNvPr id="19481" name="Rectangle 5"/>
            <p:cNvSpPr>
              <a:spLocks noChangeArrowheads="1"/>
            </p:cNvSpPr>
            <p:nvPr/>
          </p:nvSpPr>
          <p:spPr bwMode="auto">
            <a:xfrm>
              <a:off x="0" y="-72"/>
              <a:ext cx="483" cy="4339"/>
            </a:xfrm>
            <a:prstGeom prst="rect">
              <a:avLst/>
            </a:prstGeom>
            <a:solidFill>
              <a:srgbClr val="10101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91634" name="Rectangle 146"/>
          <p:cNvSpPr>
            <a:spLocks noChangeArrowheads="1"/>
          </p:cNvSpPr>
          <p:nvPr/>
        </p:nvSpPr>
        <p:spPr bwMode="auto">
          <a:xfrm>
            <a:off x="223838" y="-150813"/>
            <a:ext cx="8920162" cy="7008813"/>
          </a:xfrm>
          <a:prstGeom prst="rect">
            <a:avLst/>
          </a:prstGeom>
          <a:solidFill>
            <a:srgbClr val="010921">
              <a:alpha val="76077"/>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459" name="Text Box 125"/>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91614" name="Rectangle 126"/>
          <p:cNvSpPr>
            <a:spLocks noChangeArrowheads="1"/>
          </p:cNvSpPr>
          <p:nvPr/>
        </p:nvSpPr>
        <p:spPr bwMode="auto">
          <a:xfrm>
            <a:off x="7581900"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9461" name="Text Box 127"/>
          <p:cNvSpPr txBox="1">
            <a:spLocks noChangeArrowheads="1"/>
          </p:cNvSpPr>
          <p:nvPr/>
        </p:nvSpPr>
        <p:spPr bwMode="auto">
          <a:xfrm>
            <a:off x="8126413" y="6523038"/>
            <a:ext cx="327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08</a:t>
            </a:r>
          </a:p>
        </p:txBody>
      </p:sp>
      <p:sp>
        <p:nvSpPr>
          <p:cNvPr id="191618" name="Text Box 130"/>
          <p:cNvSpPr txBox="1">
            <a:spLocks noChangeArrowheads="1"/>
          </p:cNvSpPr>
          <p:nvPr/>
        </p:nvSpPr>
        <p:spPr bwMode="auto">
          <a:xfrm>
            <a:off x="3011488" y="6219825"/>
            <a:ext cx="3248025" cy="646113"/>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3600" smtClean="0">
                <a:solidFill>
                  <a:schemeClr val="tx1"/>
                </a:solidFill>
                <a:latin typeface="Radhika-PC" charset="0"/>
              </a:rPr>
              <a:t>මූලාශ්‍රය කුමක්ද ?</a:t>
            </a:r>
            <a:endParaRPr lang="en-AU" sz="3600" smtClean="0">
              <a:solidFill>
                <a:schemeClr val="tx1"/>
              </a:solidFill>
              <a:latin typeface="Radhika-PC" charset="0"/>
            </a:endParaRPr>
          </a:p>
        </p:txBody>
      </p:sp>
      <p:sp>
        <p:nvSpPr>
          <p:cNvPr id="191627" name="Text Box 139"/>
          <p:cNvSpPr txBox="1">
            <a:spLocks noChangeArrowheads="1"/>
          </p:cNvSpPr>
          <p:nvPr/>
        </p:nvSpPr>
        <p:spPr bwMode="auto">
          <a:xfrm>
            <a:off x="1147763" y="5408613"/>
            <a:ext cx="6975475" cy="49212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115000"/>
              </a:lnSpc>
              <a:spcAft>
                <a:spcPts val="1000"/>
              </a:spcAft>
              <a:defRPr/>
            </a:pPr>
            <a:r>
              <a:rPr lang="en-US" sz="2400" smtClean="0">
                <a:solidFill>
                  <a:srgbClr val="FFFF00"/>
                </a:solidFill>
                <a:latin typeface="Radhika-PC" charset="0"/>
                <a:ea typeface="Calibri" charset="0"/>
                <a:cs typeface="Iskoola Pota" charset="0"/>
              </a:rPr>
              <a:t>ලොව පුරා සෑම ඇදහිලිවන්ත සහ නොඇදහිලිවන්තයන්ගේ</a:t>
            </a:r>
            <a:endParaRPr lang="en-AU" sz="2400" smtClean="0">
              <a:solidFill>
                <a:srgbClr val="FFFF00"/>
              </a:solidFill>
              <a:latin typeface="Calibri" charset="0"/>
              <a:ea typeface="Calibri" charset="0"/>
              <a:cs typeface="Iskoola Pota" charset="0"/>
            </a:endParaRPr>
          </a:p>
        </p:txBody>
      </p:sp>
      <p:sp>
        <p:nvSpPr>
          <p:cNvPr id="191628" name="Text Box 140"/>
          <p:cNvSpPr txBox="1">
            <a:spLocks noChangeArrowheads="1"/>
          </p:cNvSpPr>
          <p:nvPr/>
        </p:nvSpPr>
        <p:spPr bwMode="auto">
          <a:xfrm>
            <a:off x="2928938" y="5767388"/>
            <a:ext cx="3414712" cy="49212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115000"/>
              </a:lnSpc>
              <a:spcAft>
                <a:spcPts val="1000"/>
              </a:spcAft>
              <a:defRPr/>
            </a:pPr>
            <a:r>
              <a:rPr lang="en-US" sz="2400" smtClean="0">
                <a:solidFill>
                  <a:schemeClr val="tx1"/>
                </a:solidFill>
                <a:latin typeface="Radhika-PC" charset="0"/>
                <a:ea typeface="Calibri" charset="0"/>
                <a:cs typeface="Iskoola Pota" charset="0"/>
              </a:rPr>
              <a:t>බයිබලානුකූල සිතුවිල්ලකම</a:t>
            </a:r>
            <a:endParaRPr lang="en-AU" sz="2400" smtClean="0">
              <a:solidFill>
                <a:schemeClr val="tx1"/>
              </a:solidFill>
              <a:latin typeface="Calibri" charset="0"/>
              <a:ea typeface="Calibri" charset="0"/>
              <a:cs typeface="Iskoola Pota" charset="0"/>
            </a:endParaRPr>
          </a:p>
        </p:txBody>
      </p:sp>
      <p:sp>
        <p:nvSpPr>
          <p:cNvPr id="191513" name="Text Box 25"/>
          <p:cNvSpPr txBox="1">
            <a:spLocks noChangeArrowheads="1"/>
          </p:cNvSpPr>
          <p:nvPr/>
        </p:nvSpPr>
        <p:spPr bwMode="auto">
          <a:xfrm>
            <a:off x="2403475" y="700088"/>
            <a:ext cx="4465638" cy="4708525"/>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dirty="0" err="1" smtClean="0">
                <a:solidFill>
                  <a:srgbClr val="FFFF00"/>
                </a:solidFill>
                <a:latin typeface="Radhika-PC" charset="0"/>
              </a:rPr>
              <a:t>එක්</a:t>
            </a:r>
            <a:r>
              <a:rPr lang="en-US" sz="6000" dirty="0" smtClean="0">
                <a:solidFill>
                  <a:srgbClr val="FFFF00"/>
                </a:solidFill>
                <a:latin typeface="Radhika-PC" charset="0"/>
              </a:rPr>
              <a:t> </a:t>
            </a:r>
            <a:r>
              <a:rPr lang="en-US" sz="6000" dirty="0" err="1" smtClean="0">
                <a:solidFill>
                  <a:srgbClr val="FFFF00"/>
                </a:solidFill>
                <a:latin typeface="Radhika-PC" charset="0"/>
              </a:rPr>
              <a:t>සිතුවිල්ලක්</a:t>
            </a:r>
            <a:r>
              <a:rPr lang="en-US" sz="6000" dirty="0" smtClean="0">
                <a:solidFill>
                  <a:srgbClr val="FFFF00"/>
                </a:solidFill>
                <a:latin typeface="Radhika-PC" charset="0"/>
              </a:rPr>
              <a:t> </a:t>
            </a:r>
            <a:r>
              <a:rPr lang="en-US" sz="6000" dirty="0" err="1" smtClean="0">
                <a:solidFill>
                  <a:srgbClr val="FFFF00"/>
                </a:solidFill>
                <a:latin typeface="Radhika-PC" charset="0"/>
              </a:rPr>
              <a:t>සමගින්</a:t>
            </a:r>
            <a:r>
              <a:rPr lang="en-US" sz="6000" dirty="0" smtClean="0">
                <a:solidFill>
                  <a:srgbClr val="FFFF00"/>
                </a:solidFill>
                <a:latin typeface="Radhika-PC" charset="0"/>
              </a:rPr>
              <a:t> </a:t>
            </a:r>
            <a:r>
              <a:rPr lang="en-US" sz="6000" dirty="0" err="1" smtClean="0">
                <a:solidFill>
                  <a:srgbClr val="FFFF00"/>
                </a:solidFill>
                <a:latin typeface="Radhika-PC" charset="0"/>
              </a:rPr>
              <a:t>අප</a:t>
            </a:r>
            <a:r>
              <a:rPr lang="en-US" sz="6000" dirty="0" smtClean="0">
                <a:solidFill>
                  <a:srgbClr val="FFFF00"/>
                </a:solidFill>
                <a:latin typeface="Radhika-PC" charset="0"/>
              </a:rPr>
              <a:t> </a:t>
            </a:r>
            <a:r>
              <a:rPr lang="en-US" sz="6000" dirty="0" err="1" smtClean="0">
                <a:solidFill>
                  <a:srgbClr val="FFFF00"/>
                </a:solidFill>
                <a:latin typeface="Radhika-PC" charset="0"/>
              </a:rPr>
              <a:t>මෙය</a:t>
            </a:r>
            <a:r>
              <a:rPr lang="en-US" sz="6000" dirty="0" smtClean="0">
                <a:solidFill>
                  <a:srgbClr val="FFFF00"/>
                </a:solidFill>
                <a:latin typeface="Radhika-PC" charset="0"/>
              </a:rPr>
              <a:t> </a:t>
            </a:r>
            <a:r>
              <a:rPr lang="en-US" sz="6000" dirty="0" err="1" smtClean="0">
                <a:solidFill>
                  <a:srgbClr val="FFFF00"/>
                </a:solidFill>
                <a:latin typeface="Radhika-PC" charset="0"/>
              </a:rPr>
              <a:t>දියත්</a:t>
            </a:r>
            <a:r>
              <a:rPr lang="en-US" sz="6000" dirty="0" smtClean="0">
                <a:solidFill>
                  <a:srgbClr val="FFFF00"/>
                </a:solidFill>
                <a:latin typeface="Radhika-PC" charset="0"/>
              </a:rPr>
              <a:t> </a:t>
            </a:r>
            <a:r>
              <a:rPr lang="en-US" sz="6000" dirty="0" err="1" smtClean="0">
                <a:solidFill>
                  <a:srgbClr val="FFFF00"/>
                </a:solidFill>
                <a:latin typeface="Radhika-PC" charset="0"/>
              </a:rPr>
              <a:t>කරමු</a:t>
            </a:r>
            <a:endParaRPr lang="en-US" sz="6000" b="1" dirty="0" smtClean="0">
              <a:solidFill>
                <a:srgbClr val="FFFF00"/>
              </a:solidFill>
              <a:latin typeface="Radhika-PC" charset="0"/>
            </a:endParaRPr>
          </a:p>
        </p:txBody>
      </p:sp>
      <p:sp>
        <p:nvSpPr>
          <p:cNvPr id="191635" name="Text Box 147"/>
          <p:cNvSpPr txBox="1">
            <a:spLocks noChangeArrowheads="1"/>
          </p:cNvSpPr>
          <p:nvPr/>
        </p:nvSpPr>
        <p:spPr bwMode="auto">
          <a:xfrm>
            <a:off x="2736850" y="4733925"/>
            <a:ext cx="3798888" cy="490538"/>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115000"/>
              </a:lnSpc>
              <a:spcAft>
                <a:spcPts val="1000"/>
              </a:spcAft>
              <a:defRPr/>
            </a:pPr>
            <a:r>
              <a:rPr lang="en-US" sz="2400" smtClean="0">
                <a:solidFill>
                  <a:schemeClr val="tx1"/>
                </a:solidFill>
                <a:latin typeface="Radhika-PC" charset="0"/>
                <a:ea typeface="Calibri" charset="0"/>
                <a:cs typeface="Iskoola Pota" charset="0"/>
              </a:rPr>
              <a:t>බයිබලානුකූල සෑම පොතකටම</a:t>
            </a:r>
          </a:p>
        </p:txBody>
      </p:sp>
      <p:sp>
        <p:nvSpPr>
          <p:cNvPr id="191636" name="Text Box 148"/>
          <p:cNvSpPr txBox="1">
            <a:spLocks noChangeArrowheads="1"/>
          </p:cNvSpPr>
          <p:nvPr/>
        </p:nvSpPr>
        <p:spPr bwMode="auto">
          <a:xfrm>
            <a:off x="3068638" y="855663"/>
            <a:ext cx="3133725" cy="490537"/>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115000"/>
              </a:lnSpc>
              <a:spcAft>
                <a:spcPts val="1000"/>
              </a:spcAft>
              <a:defRPr/>
            </a:pPr>
            <a:r>
              <a:rPr lang="en-US" sz="2400" smtClean="0">
                <a:solidFill>
                  <a:schemeClr val="tx1"/>
                </a:solidFill>
                <a:latin typeface="Radhika-PC" charset="0"/>
                <a:ea typeface="Calibri" charset="0"/>
                <a:cs typeface="Iskoola Pota" charset="0"/>
              </a:rPr>
              <a:t>සෑම කිතුණු විශ්වාසයකම</a:t>
            </a:r>
          </a:p>
        </p:txBody>
      </p:sp>
      <p:sp>
        <p:nvSpPr>
          <p:cNvPr id="191637" name="Text Box 149"/>
          <p:cNvSpPr txBox="1">
            <a:spLocks noChangeArrowheads="1"/>
          </p:cNvSpPr>
          <p:nvPr/>
        </p:nvSpPr>
        <p:spPr bwMode="auto">
          <a:xfrm>
            <a:off x="2967038" y="238125"/>
            <a:ext cx="3336925" cy="490538"/>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115000"/>
              </a:lnSpc>
              <a:spcAft>
                <a:spcPts val="1000"/>
              </a:spcAft>
              <a:defRPr/>
            </a:pPr>
            <a:r>
              <a:rPr lang="en-US" sz="2400" smtClean="0">
                <a:solidFill>
                  <a:schemeClr val="tx1"/>
                </a:solidFill>
                <a:latin typeface="Radhika-PC" charset="0"/>
                <a:ea typeface="Calibri" charset="0"/>
                <a:cs typeface="Iskoola Pota" charset="0"/>
              </a:rPr>
              <a:t>සෑම කිතුණු ධර්මතාවයකම</a:t>
            </a:r>
          </a:p>
        </p:txBody>
      </p:sp>
      <p:sp>
        <p:nvSpPr>
          <p:cNvPr id="191638" name="Text Box 150"/>
          <p:cNvSpPr txBox="1">
            <a:spLocks noChangeArrowheads="1"/>
          </p:cNvSpPr>
          <p:nvPr/>
        </p:nvSpPr>
        <p:spPr bwMode="auto">
          <a:xfrm>
            <a:off x="3611563" y="4227513"/>
            <a:ext cx="2047875" cy="49212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115000"/>
              </a:lnSpc>
              <a:spcAft>
                <a:spcPts val="1000"/>
              </a:spcAft>
              <a:defRPr/>
            </a:pPr>
            <a:r>
              <a:rPr lang="en-US" sz="2400" smtClean="0">
                <a:solidFill>
                  <a:srgbClr val="FFFF00"/>
                </a:solidFill>
                <a:latin typeface="Radhika-PC" charset="0"/>
                <a:ea typeface="Calibri" charset="0"/>
                <a:cs typeface="Iskoola Pota" charset="0"/>
              </a:rPr>
              <a:t>සෑම භාෂාවකම </a:t>
            </a:r>
            <a:endParaRPr lang="en-AU" sz="2400" smtClean="0">
              <a:solidFill>
                <a:srgbClr val="FFFF00"/>
              </a:solidFill>
              <a:latin typeface="Calibri" charset="0"/>
              <a:ea typeface="Calibri" charset="0"/>
              <a:cs typeface="Iskoola Pota" charset="0"/>
            </a:endParaRPr>
          </a:p>
        </p:txBody>
      </p:sp>
      <p:sp>
        <p:nvSpPr>
          <p:cNvPr id="191639" name="Text Box 151"/>
          <p:cNvSpPr txBox="1">
            <a:spLocks noChangeArrowheads="1"/>
          </p:cNvSpPr>
          <p:nvPr/>
        </p:nvSpPr>
        <p:spPr bwMode="auto">
          <a:xfrm>
            <a:off x="2933700" y="3719513"/>
            <a:ext cx="3403600" cy="490537"/>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115000"/>
              </a:lnSpc>
              <a:spcAft>
                <a:spcPts val="1000"/>
              </a:spcAft>
              <a:defRPr/>
            </a:pPr>
            <a:r>
              <a:rPr lang="en-US" sz="2400" smtClean="0">
                <a:solidFill>
                  <a:srgbClr val="FFFF00"/>
                </a:solidFill>
                <a:latin typeface="Radhika-PC" charset="0"/>
                <a:ea typeface="Calibri" charset="0"/>
                <a:cs typeface="Iskoola Pota" charset="0"/>
              </a:rPr>
              <a:t>ලොව සෑම රටක් තුලම ඇති</a:t>
            </a:r>
          </a:p>
        </p:txBody>
      </p:sp>
      <p:sp>
        <p:nvSpPr>
          <p:cNvPr id="191640" name="Text Box 152"/>
          <p:cNvSpPr txBox="1">
            <a:spLocks noChangeArrowheads="1"/>
          </p:cNvSpPr>
          <p:nvPr/>
        </p:nvSpPr>
        <p:spPr bwMode="auto">
          <a:xfrm>
            <a:off x="2430463" y="1522413"/>
            <a:ext cx="4411662" cy="49212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115000"/>
              </a:lnSpc>
              <a:spcAft>
                <a:spcPts val="1000"/>
              </a:spcAft>
              <a:defRPr/>
            </a:pPr>
            <a:r>
              <a:rPr lang="en-US" sz="2400" smtClean="0">
                <a:solidFill>
                  <a:srgbClr val="FFFF00"/>
                </a:solidFill>
                <a:latin typeface="Radhika-PC" charset="0"/>
                <a:ea typeface="Calibri" charset="0"/>
                <a:cs typeface="Iskoola Pota" charset="0"/>
              </a:rPr>
              <a:t>සෑම සෙමනේරි පුස්ථකාලයකම ඇති</a:t>
            </a:r>
            <a:endParaRPr lang="en-AU" sz="2400" smtClean="0">
              <a:solidFill>
                <a:srgbClr val="FFFF00"/>
              </a:solidFill>
              <a:latin typeface="Calibri" charset="0"/>
              <a:ea typeface="Calibri" charset="0"/>
              <a:cs typeface="Iskoola Pota" charset="0"/>
            </a:endParaRPr>
          </a:p>
        </p:txBody>
      </p:sp>
      <p:sp>
        <p:nvSpPr>
          <p:cNvPr id="191641" name="Text Box 153"/>
          <p:cNvSpPr txBox="1">
            <a:spLocks noChangeArrowheads="1"/>
          </p:cNvSpPr>
          <p:nvPr/>
        </p:nvSpPr>
        <p:spPr bwMode="auto">
          <a:xfrm>
            <a:off x="4341813" y="5097463"/>
            <a:ext cx="587375" cy="461962"/>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2400" smtClean="0">
                <a:solidFill>
                  <a:srgbClr val="FFFF00"/>
                </a:solidFill>
                <a:latin typeface="Radhika-PC" charset="0"/>
              </a:rPr>
              <a:t>සහ</a:t>
            </a:r>
            <a:endParaRPr lang="en-AU" sz="2400" smtClean="0">
              <a:solidFill>
                <a:srgbClr val="FFFF00"/>
              </a:solidFill>
              <a:latin typeface="Radhika-PC" charset="0"/>
            </a:endParaRPr>
          </a:p>
        </p:txBody>
      </p:sp>
      <p:sp>
        <p:nvSpPr>
          <p:cNvPr id="191642" name="Text Box 154"/>
          <p:cNvSpPr txBox="1">
            <a:spLocks noChangeArrowheads="1"/>
          </p:cNvSpPr>
          <p:nvPr/>
        </p:nvSpPr>
        <p:spPr bwMode="auto">
          <a:xfrm>
            <a:off x="2351088" y="3167063"/>
            <a:ext cx="4570412" cy="49212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115000"/>
              </a:lnSpc>
              <a:spcAft>
                <a:spcPts val="1000"/>
              </a:spcAft>
              <a:defRPr/>
            </a:pPr>
            <a:r>
              <a:rPr lang="en-US" sz="2400" smtClean="0">
                <a:solidFill>
                  <a:srgbClr val="FFFF00"/>
                </a:solidFill>
                <a:latin typeface="Radhika-PC" charset="0"/>
                <a:ea typeface="Calibri" charset="0"/>
                <a:cs typeface="Iskoola Pota" charset="0"/>
              </a:rPr>
              <a:t>සෑම විශ්වවිද්‍යාල පුස්ථකාලයකම ඇති</a:t>
            </a:r>
            <a:endParaRPr lang="en-AU" sz="2400" smtClean="0">
              <a:solidFill>
                <a:srgbClr val="FFFF00"/>
              </a:solidFill>
              <a:latin typeface="Calibri" charset="0"/>
              <a:ea typeface="Calibri" charset="0"/>
              <a:cs typeface="Iskoola Pota" charset="0"/>
            </a:endParaRPr>
          </a:p>
        </p:txBody>
      </p:sp>
      <p:sp>
        <p:nvSpPr>
          <p:cNvPr id="191643" name="Text Box 155"/>
          <p:cNvSpPr txBox="1">
            <a:spLocks noChangeArrowheads="1"/>
          </p:cNvSpPr>
          <p:nvPr/>
        </p:nvSpPr>
        <p:spPr bwMode="auto">
          <a:xfrm>
            <a:off x="2522538" y="2582863"/>
            <a:ext cx="4225925" cy="49212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115000"/>
              </a:lnSpc>
              <a:spcAft>
                <a:spcPts val="1000"/>
              </a:spcAft>
              <a:defRPr/>
            </a:pPr>
            <a:r>
              <a:rPr lang="en-US" sz="2400" smtClean="0">
                <a:solidFill>
                  <a:srgbClr val="FFFF00"/>
                </a:solidFill>
                <a:latin typeface="Radhika-PC" charset="0"/>
                <a:ea typeface="Calibri" charset="0"/>
                <a:cs typeface="Iskoola Pota" charset="0"/>
              </a:rPr>
              <a:t>සෑම පුද්ගලික පුස්ථකාලයකම ඇති</a:t>
            </a:r>
            <a:endParaRPr lang="en-AU" sz="2400" smtClean="0">
              <a:solidFill>
                <a:srgbClr val="FFFF00"/>
              </a:solidFill>
              <a:latin typeface="Calibri" charset="0"/>
              <a:ea typeface="Calibri" charset="0"/>
              <a:cs typeface="Iskoola Pota" charset="0"/>
            </a:endParaRPr>
          </a:p>
        </p:txBody>
      </p:sp>
      <p:sp>
        <p:nvSpPr>
          <p:cNvPr id="191644" name="Text Box 156"/>
          <p:cNvSpPr txBox="1">
            <a:spLocks noChangeArrowheads="1"/>
          </p:cNvSpPr>
          <p:nvPr/>
        </p:nvSpPr>
        <p:spPr bwMode="auto">
          <a:xfrm>
            <a:off x="2617788" y="2036763"/>
            <a:ext cx="4037012" cy="49212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115000"/>
              </a:lnSpc>
              <a:spcAft>
                <a:spcPts val="1000"/>
              </a:spcAft>
              <a:defRPr/>
            </a:pPr>
            <a:r>
              <a:rPr lang="en-US" sz="2400" smtClean="0">
                <a:solidFill>
                  <a:srgbClr val="FFFF00"/>
                </a:solidFill>
                <a:latin typeface="Radhika-PC" charset="0"/>
                <a:ea typeface="Calibri" charset="0"/>
                <a:cs typeface="Iskoola Pota" charset="0"/>
              </a:rPr>
              <a:t>සෑම මහජන පුස්ථකාලයකම ඇති</a:t>
            </a:r>
            <a:endParaRPr lang="en-AU" sz="2400" smtClean="0">
              <a:solidFill>
                <a:srgbClr val="FFFF00"/>
              </a:solidFill>
              <a:latin typeface="Calibri" charset="0"/>
              <a:ea typeface="Calibri" charset="0"/>
              <a:cs typeface="Iskoola Pota" charset="0"/>
            </a:endParaRPr>
          </a:p>
        </p:txBody>
      </p:sp>
      <p:sp>
        <p:nvSpPr>
          <p:cNvPr id="191645" name="Rectangle 157"/>
          <p:cNvSpPr>
            <a:spLocks noChangeArrowheads="1"/>
          </p:cNvSpPr>
          <p:nvPr/>
        </p:nvSpPr>
        <p:spPr bwMode="auto">
          <a:xfrm>
            <a:off x="50800" y="-198438"/>
            <a:ext cx="9156700" cy="7056438"/>
          </a:xfrm>
          <a:prstGeom prst="rect">
            <a:avLst/>
          </a:prstGeom>
          <a:solidFill>
            <a:srgbClr val="010921">
              <a:alpha val="76077"/>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1631" name="Text Box 143"/>
          <p:cNvSpPr txBox="1">
            <a:spLocks noChangeArrowheads="1"/>
          </p:cNvSpPr>
          <p:nvPr/>
        </p:nvSpPr>
        <p:spPr bwMode="auto">
          <a:xfrm>
            <a:off x="2441575" y="247650"/>
            <a:ext cx="4387850" cy="6294438"/>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40700" b="1" dirty="0">
                <a:solidFill>
                  <a:srgbClr val="CC1417"/>
                </a:solidFill>
                <a:latin typeface="Helvetica" pitchFamily="-107" charset="0"/>
                <a:ea typeface="+mn-ea"/>
                <a:cs typeface="+mn-cs"/>
              </a:rPr>
              <a:t>?</a:t>
            </a:r>
          </a:p>
        </p:txBody>
      </p:sp>
      <p:sp>
        <p:nvSpPr>
          <p:cNvPr id="19478" name="Text Box 118"/>
          <p:cNvSpPr txBox="1">
            <a:spLocks noChangeArrowheads="1"/>
          </p:cNvSpPr>
          <p:nvPr/>
        </p:nvSpPr>
        <p:spPr bwMode="auto">
          <a:xfrm>
            <a:off x="8651875" y="63976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15</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634"/>
                                        </p:tgtEl>
                                        <p:attrNameLst>
                                          <p:attrName>style.visibility</p:attrName>
                                        </p:attrNameLst>
                                      </p:cBhvr>
                                      <p:to>
                                        <p:strVal val="visible"/>
                                      </p:to>
                                    </p:set>
                                    <p:animEffect transition="in" filter="fade">
                                      <p:cBhvr>
                                        <p:cTn id="7" dur="1000"/>
                                        <p:tgtEl>
                                          <p:spTgt spid="191634"/>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91513"/>
                                        </p:tgtEl>
                                        <p:attrNameLst>
                                          <p:attrName>style.visibility</p:attrName>
                                        </p:attrNameLst>
                                      </p:cBhvr>
                                      <p:to>
                                        <p:strVal val="visible"/>
                                      </p:to>
                                    </p:set>
                                    <p:animEffect transition="in" filter="wipe(up)">
                                      <p:cBhvr>
                                        <p:cTn id="11" dur="500"/>
                                        <p:tgtEl>
                                          <p:spTgt spid="191513"/>
                                        </p:tgtEl>
                                      </p:cBhvr>
                                    </p:animEffect>
                                  </p:childTnLst>
                                  <p:subTnLst>
                                    <p:set>
                                      <p:cBhvr override="childStyle">
                                        <p:cTn dur="1" fill="hold" display="0" masterRel="nextClick" afterEffect="1"/>
                                        <p:tgtEl>
                                          <p:spTgt spid="191513"/>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grpId="0" nodeType="clickEffect">
                                  <p:stCondLst>
                                    <p:cond delay="0"/>
                                  </p:stCondLst>
                                  <p:childTnLst>
                                    <p:set>
                                      <p:cBhvr>
                                        <p:cTn id="15" dur="1" fill="hold">
                                          <p:stCondLst>
                                            <p:cond delay="0"/>
                                          </p:stCondLst>
                                        </p:cTn>
                                        <p:tgtEl>
                                          <p:spTgt spid="191637"/>
                                        </p:tgtEl>
                                        <p:attrNameLst>
                                          <p:attrName>style.visibility</p:attrName>
                                        </p:attrNameLst>
                                      </p:cBhvr>
                                      <p:to>
                                        <p:strVal val="visible"/>
                                      </p:to>
                                    </p:set>
                                    <p:anim calcmode="lin" valueType="num">
                                      <p:cBhvr>
                                        <p:cTn id="16" dur="500" fill="hold"/>
                                        <p:tgtEl>
                                          <p:spTgt spid="191637"/>
                                        </p:tgtEl>
                                        <p:attrNameLst>
                                          <p:attrName>ppt_w</p:attrName>
                                        </p:attrNameLst>
                                      </p:cBhvr>
                                      <p:tavLst>
                                        <p:tav tm="0">
                                          <p:val>
                                            <p:fltVal val="0"/>
                                          </p:val>
                                        </p:tav>
                                        <p:tav tm="100000">
                                          <p:val>
                                            <p:strVal val="#ppt_w"/>
                                          </p:val>
                                        </p:tav>
                                      </p:tavLst>
                                    </p:anim>
                                    <p:anim calcmode="lin" valueType="num">
                                      <p:cBhvr>
                                        <p:cTn id="17" dur="500" fill="hold"/>
                                        <p:tgtEl>
                                          <p:spTgt spid="191637"/>
                                        </p:tgtEl>
                                        <p:attrNameLst>
                                          <p:attrName>ppt_h</p:attrName>
                                        </p:attrNameLst>
                                      </p:cBhvr>
                                      <p:tavLst>
                                        <p:tav tm="0">
                                          <p:val>
                                            <p:fltVal val="0"/>
                                          </p:val>
                                        </p:tav>
                                        <p:tav tm="100000">
                                          <p:val>
                                            <p:strVal val="#ppt_h"/>
                                          </p:val>
                                        </p:tav>
                                      </p:tavLst>
                                    </p:anim>
                                    <p:anim calcmode="lin" valueType="num">
                                      <p:cBhvr>
                                        <p:cTn id="18" dur="500" fill="hold"/>
                                        <p:tgtEl>
                                          <p:spTgt spid="191637"/>
                                        </p:tgtEl>
                                        <p:attrNameLst>
                                          <p:attrName>ppt_x</p:attrName>
                                        </p:attrNameLst>
                                      </p:cBhvr>
                                      <p:tavLst>
                                        <p:tav tm="0">
                                          <p:val>
                                            <p:fltVal val="0.5"/>
                                          </p:val>
                                        </p:tav>
                                        <p:tav tm="100000">
                                          <p:val>
                                            <p:strVal val="#ppt_x"/>
                                          </p:val>
                                        </p:tav>
                                      </p:tavLst>
                                    </p:anim>
                                    <p:anim calcmode="lin" valueType="num">
                                      <p:cBhvr>
                                        <p:cTn id="19" dur="500" fill="hold"/>
                                        <p:tgtEl>
                                          <p:spTgt spid="191637"/>
                                        </p:tgtEl>
                                        <p:attrNameLst>
                                          <p:attrName>ppt_y</p:attrName>
                                        </p:attrNameLst>
                                      </p:cBhvr>
                                      <p:tavLst>
                                        <p:tav tm="0">
                                          <p:val>
                                            <p:fltVal val="0.5"/>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grpId="0" nodeType="clickEffect">
                                  <p:stCondLst>
                                    <p:cond delay="0"/>
                                  </p:stCondLst>
                                  <p:childTnLst>
                                    <p:set>
                                      <p:cBhvr>
                                        <p:cTn id="23" dur="1" fill="hold">
                                          <p:stCondLst>
                                            <p:cond delay="0"/>
                                          </p:stCondLst>
                                        </p:cTn>
                                        <p:tgtEl>
                                          <p:spTgt spid="191636"/>
                                        </p:tgtEl>
                                        <p:attrNameLst>
                                          <p:attrName>style.visibility</p:attrName>
                                        </p:attrNameLst>
                                      </p:cBhvr>
                                      <p:to>
                                        <p:strVal val="visible"/>
                                      </p:to>
                                    </p:set>
                                    <p:anim calcmode="lin" valueType="num">
                                      <p:cBhvr>
                                        <p:cTn id="24" dur="500" fill="hold"/>
                                        <p:tgtEl>
                                          <p:spTgt spid="191636"/>
                                        </p:tgtEl>
                                        <p:attrNameLst>
                                          <p:attrName>ppt_w</p:attrName>
                                        </p:attrNameLst>
                                      </p:cBhvr>
                                      <p:tavLst>
                                        <p:tav tm="0">
                                          <p:val>
                                            <p:fltVal val="0"/>
                                          </p:val>
                                        </p:tav>
                                        <p:tav tm="100000">
                                          <p:val>
                                            <p:strVal val="#ppt_w"/>
                                          </p:val>
                                        </p:tav>
                                      </p:tavLst>
                                    </p:anim>
                                    <p:anim calcmode="lin" valueType="num">
                                      <p:cBhvr>
                                        <p:cTn id="25" dur="500" fill="hold"/>
                                        <p:tgtEl>
                                          <p:spTgt spid="191636"/>
                                        </p:tgtEl>
                                        <p:attrNameLst>
                                          <p:attrName>ppt_h</p:attrName>
                                        </p:attrNameLst>
                                      </p:cBhvr>
                                      <p:tavLst>
                                        <p:tav tm="0">
                                          <p:val>
                                            <p:fltVal val="0"/>
                                          </p:val>
                                        </p:tav>
                                        <p:tav tm="100000">
                                          <p:val>
                                            <p:strVal val="#ppt_h"/>
                                          </p:val>
                                        </p:tav>
                                      </p:tavLst>
                                    </p:anim>
                                    <p:anim calcmode="lin" valueType="num">
                                      <p:cBhvr>
                                        <p:cTn id="26" dur="500" fill="hold"/>
                                        <p:tgtEl>
                                          <p:spTgt spid="191636"/>
                                        </p:tgtEl>
                                        <p:attrNameLst>
                                          <p:attrName>ppt_x</p:attrName>
                                        </p:attrNameLst>
                                      </p:cBhvr>
                                      <p:tavLst>
                                        <p:tav tm="0">
                                          <p:val>
                                            <p:fltVal val="0.5"/>
                                          </p:val>
                                        </p:tav>
                                        <p:tav tm="100000">
                                          <p:val>
                                            <p:strVal val="#ppt_x"/>
                                          </p:val>
                                        </p:tav>
                                      </p:tavLst>
                                    </p:anim>
                                    <p:anim calcmode="lin" valueType="num">
                                      <p:cBhvr>
                                        <p:cTn id="27" dur="500" fill="hold"/>
                                        <p:tgtEl>
                                          <p:spTgt spid="191636"/>
                                        </p:tgtEl>
                                        <p:attrNameLst>
                                          <p:attrName>ppt_y</p:attrName>
                                        </p:attrNameLst>
                                      </p:cBhvr>
                                      <p:tavLst>
                                        <p:tav tm="0">
                                          <p:val>
                                            <p:fltVal val="0.5"/>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grpId="0" nodeType="clickEffect">
                                  <p:stCondLst>
                                    <p:cond delay="0"/>
                                  </p:stCondLst>
                                  <p:childTnLst>
                                    <p:set>
                                      <p:cBhvr>
                                        <p:cTn id="31" dur="1" fill="hold">
                                          <p:stCondLst>
                                            <p:cond delay="0"/>
                                          </p:stCondLst>
                                        </p:cTn>
                                        <p:tgtEl>
                                          <p:spTgt spid="191640"/>
                                        </p:tgtEl>
                                        <p:attrNameLst>
                                          <p:attrName>style.visibility</p:attrName>
                                        </p:attrNameLst>
                                      </p:cBhvr>
                                      <p:to>
                                        <p:strVal val="visible"/>
                                      </p:to>
                                    </p:set>
                                    <p:anim calcmode="lin" valueType="num">
                                      <p:cBhvr>
                                        <p:cTn id="32" dur="500" fill="hold"/>
                                        <p:tgtEl>
                                          <p:spTgt spid="191640"/>
                                        </p:tgtEl>
                                        <p:attrNameLst>
                                          <p:attrName>ppt_w</p:attrName>
                                        </p:attrNameLst>
                                      </p:cBhvr>
                                      <p:tavLst>
                                        <p:tav tm="0">
                                          <p:val>
                                            <p:fltVal val="0"/>
                                          </p:val>
                                        </p:tav>
                                        <p:tav tm="100000">
                                          <p:val>
                                            <p:strVal val="#ppt_w"/>
                                          </p:val>
                                        </p:tav>
                                      </p:tavLst>
                                    </p:anim>
                                    <p:anim calcmode="lin" valueType="num">
                                      <p:cBhvr>
                                        <p:cTn id="33" dur="500" fill="hold"/>
                                        <p:tgtEl>
                                          <p:spTgt spid="191640"/>
                                        </p:tgtEl>
                                        <p:attrNameLst>
                                          <p:attrName>ppt_h</p:attrName>
                                        </p:attrNameLst>
                                      </p:cBhvr>
                                      <p:tavLst>
                                        <p:tav tm="0">
                                          <p:val>
                                            <p:fltVal val="0"/>
                                          </p:val>
                                        </p:tav>
                                        <p:tav tm="100000">
                                          <p:val>
                                            <p:strVal val="#ppt_h"/>
                                          </p:val>
                                        </p:tav>
                                      </p:tavLst>
                                    </p:anim>
                                    <p:anim calcmode="lin" valueType="num">
                                      <p:cBhvr>
                                        <p:cTn id="34" dur="500" fill="hold"/>
                                        <p:tgtEl>
                                          <p:spTgt spid="191640"/>
                                        </p:tgtEl>
                                        <p:attrNameLst>
                                          <p:attrName>ppt_x</p:attrName>
                                        </p:attrNameLst>
                                      </p:cBhvr>
                                      <p:tavLst>
                                        <p:tav tm="0">
                                          <p:val>
                                            <p:fltVal val="0.5"/>
                                          </p:val>
                                        </p:tav>
                                        <p:tav tm="100000">
                                          <p:val>
                                            <p:strVal val="#ppt_x"/>
                                          </p:val>
                                        </p:tav>
                                      </p:tavLst>
                                    </p:anim>
                                    <p:anim calcmode="lin" valueType="num">
                                      <p:cBhvr>
                                        <p:cTn id="35" dur="500" fill="hold"/>
                                        <p:tgtEl>
                                          <p:spTgt spid="191640"/>
                                        </p:tgtEl>
                                        <p:attrNameLst>
                                          <p:attrName>ppt_y</p:attrName>
                                        </p:attrNameLst>
                                      </p:cBhvr>
                                      <p:tavLst>
                                        <p:tav tm="0">
                                          <p:val>
                                            <p:fltVal val="0.5"/>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grpId="0" nodeType="clickEffect">
                                  <p:stCondLst>
                                    <p:cond delay="0"/>
                                  </p:stCondLst>
                                  <p:childTnLst>
                                    <p:set>
                                      <p:cBhvr>
                                        <p:cTn id="39" dur="1" fill="hold">
                                          <p:stCondLst>
                                            <p:cond delay="0"/>
                                          </p:stCondLst>
                                        </p:cTn>
                                        <p:tgtEl>
                                          <p:spTgt spid="191644"/>
                                        </p:tgtEl>
                                        <p:attrNameLst>
                                          <p:attrName>style.visibility</p:attrName>
                                        </p:attrNameLst>
                                      </p:cBhvr>
                                      <p:to>
                                        <p:strVal val="visible"/>
                                      </p:to>
                                    </p:set>
                                    <p:anim calcmode="lin" valueType="num">
                                      <p:cBhvr>
                                        <p:cTn id="40" dur="500" fill="hold"/>
                                        <p:tgtEl>
                                          <p:spTgt spid="191644"/>
                                        </p:tgtEl>
                                        <p:attrNameLst>
                                          <p:attrName>ppt_w</p:attrName>
                                        </p:attrNameLst>
                                      </p:cBhvr>
                                      <p:tavLst>
                                        <p:tav tm="0">
                                          <p:val>
                                            <p:fltVal val="0"/>
                                          </p:val>
                                        </p:tav>
                                        <p:tav tm="100000">
                                          <p:val>
                                            <p:strVal val="#ppt_w"/>
                                          </p:val>
                                        </p:tav>
                                      </p:tavLst>
                                    </p:anim>
                                    <p:anim calcmode="lin" valueType="num">
                                      <p:cBhvr>
                                        <p:cTn id="41" dur="500" fill="hold"/>
                                        <p:tgtEl>
                                          <p:spTgt spid="191644"/>
                                        </p:tgtEl>
                                        <p:attrNameLst>
                                          <p:attrName>ppt_h</p:attrName>
                                        </p:attrNameLst>
                                      </p:cBhvr>
                                      <p:tavLst>
                                        <p:tav tm="0">
                                          <p:val>
                                            <p:fltVal val="0"/>
                                          </p:val>
                                        </p:tav>
                                        <p:tav tm="100000">
                                          <p:val>
                                            <p:strVal val="#ppt_h"/>
                                          </p:val>
                                        </p:tav>
                                      </p:tavLst>
                                    </p:anim>
                                    <p:anim calcmode="lin" valueType="num">
                                      <p:cBhvr>
                                        <p:cTn id="42" dur="500" fill="hold"/>
                                        <p:tgtEl>
                                          <p:spTgt spid="191644"/>
                                        </p:tgtEl>
                                        <p:attrNameLst>
                                          <p:attrName>ppt_x</p:attrName>
                                        </p:attrNameLst>
                                      </p:cBhvr>
                                      <p:tavLst>
                                        <p:tav tm="0">
                                          <p:val>
                                            <p:fltVal val="0.5"/>
                                          </p:val>
                                        </p:tav>
                                        <p:tav tm="100000">
                                          <p:val>
                                            <p:strVal val="#ppt_x"/>
                                          </p:val>
                                        </p:tav>
                                      </p:tavLst>
                                    </p:anim>
                                    <p:anim calcmode="lin" valueType="num">
                                      <p:cBhvr>
                                        <p:cTn id="43" dur="500" fill="hold"/>
                                        <p:tgtEl>
                                          <p:spTgt spid="191644"/>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191643"/>
                                        </p:tgtEl>
                                        <p:attrNameLst>
                                          <p:attrName>style.visibility</p:attrName>
                                        </p:attrNameLst>
                                      </p:cBhvr>
                                      <p:to>
                                        <p:strVal val="visible"/>
                                      </p:to>
                                    </p:set>
                                    <p:anim calcmode="lin" valueType="num">
                                      <p:cBhvr>
                                        <p:cTn id="48" dur="500" fill="hold"/>
                                        <p:tgtEl>
                                          <p:spTgt spid="191643"/>
                                        </p:tgtEl>
                                        <p:attrNameLst>
                                          <p:attrName>ppt_w</p:attrName>
                                        </p:attrNameLst>
                                      </p:cBhvr>
                                      <p:tavLst>
                                        <p:tav tm="0">
                                          <p:val>
                                            <p:fltVal val="0"/>
                                          </p:val>
                                        </p:tav>
                                        <p:tav tm="100000">
                                          <p:val>
                                            <p:strVal val="#ppt_w"/>
                                          </p:val>
                                        </p:tav>
                                      </p:tavLst>
                                    </p:anim>
                                    <p:anim calcmode="lin" valueType="num">
                                      <p:cBhvr>
                                        <p:cTn id="49" dur="500" fill="hold"/>
                                        <p:tgtEl>
                                          <p:spTgt spid="191643"/>
                                        </p:tgtEl>
                                        <p:attrNameLst>
                                          <p:attrName>ppt_h</p:attrName>
                                        </p:attrNameLst>
                                      </p:cBhvr>
                                      <p:tavLst>
                                        <p:tav tm="0">
                                          <p:val>
                                            <p:fltVal val="0"/>
                                          </p:val>
                                        </p:tav>
                                        <p:tav tm="100000">
                                          <p:val>
                                            <p:strVal val="#ppt_h"/>
                                          </p:val>
                                        </p:tav>
                                      </p:tavLst>
                                    </p:anim>
                                    <p:anim calcmode="lin" valueType="num">
                                      <p:cBhvr>
                                        <p:cTn id="50" dur="500" fill="hold"/>
                                        <p:tgtEl>
                                          <p:spTgt spid="191643"/>
                                        </p:tgtEl>
                                        <p:attrNameLst>
                                          <p:attrName>ppt_x</p:attrName>
                                        </p:attrNameLst>
                                      </p:cBhvr>
                                      <p:tavLst>
                                        <p:tav tm="0">
                                          <p:val>
                                            <p:fltVal val="0.5"/>
                                          </p:val>
                                        </p:tav>
                                        <p:tav tm="100000">
                                          <p:val>
                                            <p:strVal val="#ppt_x"/>
                                          </p:val>
                                        </p:tav>
                                      </p:tavLst>
                                    </p:anim>
                                    <p:anim calcmode="lin" valueType="num">
                                      <p:cBhvr>
                                        <p:cTn id="51" dur="500" fill="hold"/>
                                        <p:tgtEl>
                                          <p:spTgt spid="191643"/>
                                        </p:tgtEl>
                                        <p:attrNameLst>
                                          <p:attrName>ppt_y</p:attrName>
                                        </p:attrNameLst>
                                      </p:cBhvr>
                                      <p:tavLst>
                                        <p:tav tm="0">
                                          <p:val>
                                            <p:fltVal val="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528" fill="hold" grpId="0" nodeType="clickEffect">
                                  <p:stCondLst>
                                    <p:cond delay="0"/>
                                  </p:stCondLst>
                                  <p:childTnLst>
                                    <p:set>
                                      <p:cBhvr>
                                        <p:cTn id="55" dur="1" fill="hold">
                                          <p:stCondLst>
                                            <p:cond delay="0"/>
                                          </p:stCondLst>
                                        </p:cTn>
                                        <p:tgtEl>
                                          <p:spTgt spid="191642"/>
                                        </p:tgtEl>
                                        <p:attrNameLst>
                                          <p:attrName>style.visibility</p:attrName>
                                        </p:attrNameLst>
                                      </p:cBhvr>
                                      <p:to>
                                        <p:strVal val="visible"/>
                                      </p:to>
                                    </p:set>
                                    <p:anim calcmode="lin" valueType="num">
                                      <p:cBhvr>
                                        <p:cTn id="56" dur="500" fill="hold"/>
                                        <p:tgtEl>
                                          <p:spTgt spid="191642"/>
                                        </p:tgtEl>
                                        <p:attrNameLst>
                                          <p:attrName>ppt_w</p:attrName>
                                        </p:attrNameLst>
                                      </p:cBhvr>
                                      <p:tavLst>
                                        <p:tav tm="0">
                                          <p:val>
                                            <p:fltVal val="0"/>
                                          </p:val>
                                        </p:tav>
                                        <p:tav tm="100000">
                                          <p:val>
                                            <p:strVal val="#ppt_w"/>
                                          </p:val>
                                        </p:tav>
                                      </p:tavLst>
                                    </p:anim>
                                    <p:anim calcmode="lin" valueType="num">
                                      <p:cBhvr>
                                        <p:cTn id="57" dur="500" fill="hold"/>
                                        <p:tgtEl>
                                          <p:spTgt spid="191642"/>
                                        </p:tgtEl>
                                        <p:attrNameLst>
                                          <p:attrName>ppt_h</p:attrName>
                                        </p:attrNameLst>
                                      </p:cBhvr>
                                      <p:tavLst>
                                        <p:tav tm="0">
                                          <p:val>
                                            <p:fltVal val="0"/>
                                          </p:val>
                                        </p:tav>
                                        <p:tav tm="100000">
                                          <p:val>
                                            <p:strVal val="#ppt_h"/>
                                          </p:val>
                                        </p:tav>
                                      </p:tavLst>
                                    </p:anim>
                                    <p:anim calcmode="lin" valueType="num">
                                      <p:cBhvr>
                                        <p:cTn id="58" dur="500" fill="hold"/>
                                        <p:tgtEl>
                                          <p:spTgt spid="191642"/>
                                        </p:tgtEl>
                                        <p:attrNameLst>
                                          <p:attrName>ppt_x</p:attrName>
                                        </p:attrNameLst>
                                      </p:cBhvr>
                                      <p:tavLst>
                                        <p:tav tm="0">
                                          <p:val>
                                            <p:fltVal val="0.5"/>
                                          </p:val>
                                        </p:tav>
                                        <p:tav tm="100000">
                                          <p:val>
                                            <p:strVal val="#ppt_x"/>
                                          </p:val>
                                        </p:tav>
                                      </p:tavLst>
                                    </p:anim>
                                    <p:anim calcmode="lin" valueType="num">
                                      <p:cBhvr>
                                        <p:cTn id="59" dur="500" fill="hold"/>
                                        <p:tgtEl>
                                          <p:spTgt spid="191642"/>
                                        </p:tgtEl>
                                        <p:attrNameLst>
                                          <p:attrName>ppt_y</p:attrName>
                                        </p:attrNameLst>
                                      </p:cBhvr>
                                      <p:tavLst>
                                        <p:tav tm="0">
                                          <p:val>
                                            <p:fltVal val="0.5"/>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3" presetClass="entr" presetSubtype="528" fill="hold" grpId="0" nodeType="clickEffect">
                                  <p:stCondLst>
                                    <p:cond delay="0"/>
                                  </p:stCondLst>
                                  <p:childTnLst>
                                    <p:set>
                                      <p:cBhvr>
                                        <p:cTn id="63" dur="1" fill="hold">
                                          <p:stCondLst>
                                            <p:cond delay="0"/>
                                          </p:stCondLst>
                                        </p:cTn>
                                        <p:tgtEl>
                                          <p:spTgt spid="191639"/>
                                        </p:tgtEl>
                                        <p:attrNameLst>
                                          <p:attrName>style.visibility</p:attrName>
                                        </p:attrNameLst>
                                      </p:cBhvr>
                                      <p:to>
                                        <p:strVal val="visible"/>
                                      </p:to>
                                    </p:set>
                                    <p:anim calcmode="lin" valueType="num">
                                      <p:cBhvr>
                                        <p:cTn id="64" dur="500" fill="hold"/>
                                        <p:tgtEl>
                                          <p:spTgt spid="191639"/>
                                        </p:tgtEl>
                                        <p:attrNameLst>
                                          <p:attrName>ppt_w</p:attrName>
                                        </p:attrNameLst>
                                      </p:cBhvr>
                                      <p:tavLst>
                                        <p:tav tm="0">
                                          <p:val>
                                            <p:fltVal val="0"/>
                                          </p:val>
                                        </p:tav>
                                        <p:tav tm="100000">
                                          <p:val>
                                            <p:strVal val="#ppt_w"/>
                                          </p:val>
                                        </p:tav>
                                      </p:tavLst>
                                    </p:anim>
                                    <p:anim calcmode="lin" valueType="num">
                                      <p:cBhvr>
                                        <p:cTn id="65" dur="500" fill="hold"/>
                                        <p:tgtEl>
                                          <p:spTgt spid="191639"/>
                                        </p:tgtEl>
                                        <p:attrNameLst>
                                          <p:attrName>ppt_h</p:attrName>
                                        </p:attrNameLst>
                                      </p:cBhvr>
                                      <p:tavLst>
                                        <p:tav tm="0">
                                          <p:val>
                                            <p:fltVal val="0"/>
                                          </p:val>
                                        </p:tav>
                                        <p:tav tm="100000">
                                          <p:val>
                                            <p:strVal val="#ppt_h"/>
                                          </p:val>
                                        </p:tav>
                                      </p:tavLst>
                                    </p:anim>
                                    <p:anim calcmode="lin" valueType="num">
                                      <p:cBhvr>
                                        <p:cTn id="66" dur="500" fill="hold"/>
                                        <p:tgtEl>
                                          <p:spTgt spid="191639"/>
                                        </p:tgtEl>
                                        <p:attrNameLst>
                                          <p:attrName>ppt_x</p:attrName>
                                        </p:attrNameLst>
                                      </p:cBhvr>
                                      <p:tavLst>
                                        <p:tav tm="0">
                                          <p:val>
                                            <p:fltVal val="0.5"/>
                                          </p:val>
                                        </p:tav>
                                        <p:tav tm="100000">
                                          <p:val>
                                            <p:strVal val="#ppt_x"/>
                                          </p:val>
                                        </p:tav>
                                      </p:tavLst>
                                    </p:anim>
                                    <p:anim calcmode="lin" valueType="num">
                                      <p:cBhvr>
                                        <p:cTn id="67" dur="500" fill="hold"/>
                                        <p:tgtEl>
                                          <p:spTgt spid="191639"/>
                                        </p:tgtEl>
                                        <p:attrNameLst>
                                          <p:attrName>ppt_y</p:attrName>
                                        </p:attrNameLst>
                                      </p:cBhvr>
                                      <p:tavLst>
                                        <p:tav tm="0">
                                          <p:val>
                                            <p:fltVal val="0.5"/>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528" fill="hold" grpId="0" nodeType="clickEffect">
                                  <p:stCondLst>
                                    <p:cond delay="0"/>
                                  </p:stCondLst>
                                  <p:childTnLst>
                                    <p:set>
                                      <p:cBhvr>
                                        <p:cTn id="71" dur="1" fill="hold">
                                          <p:stCondLst>
                                            <p:cond delay="0"/>
                                          </p:stCondLst>
                                        </p:cTn>
                                        <p:tgtEl>
                                          <p:spTgt spid="191638"/>
                                        </p:tgtEl>
                                        <p:attrNameLst>
                                          <p:attrName>style.visibility</p:attrName>
                                        </p:attrNameLst>
                                      </p:cBhvr>
                                      <p:to>
                                        <p:strVal val="visible"/>
                                      </p:to>
                                    </p:set>
                                    <p:anim calcmode="lin" valueType="num">
                                      <p:cBhvr>
                                        <p:cTn id="72" dur="500" fill="hold"/>
                                        <p:tgtEl>
                                          <p:spTgt spid="191638"/>
                                        </p:tgtEl>
                                        <p:attrNameLst>
                                          <p:attrName>ppt_w</p:attrName>
                                        </p:attrNameLst>
                                      </p:cBhvr>
                                      <p:tavLst>
                                        <p:tav tm="0">
                                          <p:val>
                                            <p:fltVal val="0"/>
                                          </p:val>
                                        </p:tav>
                                        <p:tav tm="100000">
                                          <p:val>
                                            <p:strVal val="#ppt_w"/>
                                          </p:val>
                                        </p:tav>
                                      </p:tavLst>
                                    </p:anim>
                                    <p:anim calcmode="lin" valueType="num">
                                      <p:cBhvr>
                                        <p:cTn id="73" dur="500" fill="hold"/>
                                        <p:tgtEl>
                                          <p:spTgt spid="191638"/>
                                        </p:tgtEl>
                                        <p:attrNameLst>
                                          <p:attrName>ppt_h</p:attrName>
                                        </p:attrNameLst>
                                      </p:cBhvr>
                                      <p:tavLst>
                                        <p:tav tm="0">
                                          <p:val>
                                            <p:fltVal val="0"/>
                                          </p:val>
                                        </p:tav>
                                        <p:tav tm="100000">
                                          <p:val>
                                            <p:strVal val="#ppt_h"/>
                                          </p:val>
                                        </p:tav>
                                      </p:tavLst>
                                    </p:anim>
                                    <p:anim calcmode="lin" valueType="num">
                                      <p:cBhvr>
                                        <p:cTn id="74" dur="500" fill="hold"/>
                                        <p:tgtEl>
                                          <p:spTgt spid="191638"/>
                                        </p:tgtEl>
                                        <p:attrNameLst>
                                          <p:attrName>ppt_x</p:attrName>
                                        </p:attrNameLst>
                                      </p:cBhvr>
                                      <p:tavLst>
                                        <p:tav tm="0">
                                          <p:val>
                                            <p:fltVal val="0.5"/>
                                          </p:val>
                                        </p:tav>
                                        <p:tav tm="100000">
                                          <p:val>
                                            <p:strVal val="#ppt_x"/>
                                          </p:val>
                                        </p:tav>
                                      </p:tavLst>
                                    </p:anim>
                                    <p:anim calcmode="lin" valueType="num">
                                      <p:cBhvr>
                                        <p:cTn id="75" dur="500" fill="hold"/>
                                        <p:tgtEl>
                                          <p:spTgt spid="191638"/>
                                        </p:tgtEl>
                                        <p:attrNameLst>
                                          <p:attrName>ppt_y</p:attrName>
                                        </p:attrNameLst>
                                      </p:cBhvr>
                                      <p:tavLst>
                                        <p:tav tm="0">
                                          <p:val>
                                            <p:fltVal val="0.5"/>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3" presetClass="entr" presetSubtype="528" fill="hold" grpId="0" nodeType="clickEffect">
                                  <p:stCondLst>
                                    <p:cond delay="0"/>
                                  </p:stCondLst>
                                  <p:childTnLst>
                                    <p:set>
                                      <p:cBhvr>
                                        <p:cTn id="79" dur="1" fill="hold">
                                          <p:stCondLst>
                                            <p:cond delay="0"/>
                                          </p:stCondLst>
                                        </p:cTn>
                                        <p:tgtEl>
                                          <p:spTgt spid="191635"/>
                                        </p:tgtEl>
                                        <p:attrNameLst>
                                          <p:attrName>style.visibility</p:attrName>
                                        </p:attrNameLst>
                                      </p:cBhvr>
                                      <p:to>
                                        <p:strVal val="visible"/>
                                      </p:to>
                                    </p:set>
                                    <p:anim calcmode="lin" valueType="num">
                                      <p:cBhvr>
                                        <p:cTn id="80" dur="500" fill="hold"/>
                                        <p:tgtEl>
                                          <p:spTgt spid="191635"/>
                                        </p:tgtEl>
                                        <p:attrNameLst>
                                          <p:attrName>ppt_w</p:attrName>
                                        </p:attrNameLst>
                                      </p:cBhvr>
                                      <p:tavLst>
                                        <p:tav tm="0">
                                          <p:val>
                                            <p:fltVal val="0"/>
                                          </p:val>
                                        </p:tav>
                                        <p:tav tm="100000">
                                          <p:val>
                                            <p:strVal val="#ppt_w"/>
                                          </p:val>
                                        </p:tav>
                                      </p:tavLst>
                                    </p:anim>
                                    <p:anim calcmode="lin" valueType="num">
                                      <p:cBhvr>
                                        <p:cTn id="81" dur="500" fill="hold"/>
                                        <p:tgtEl>
                                          <p:spTgt spid="191635"/>
                                        </p:tgtEl>
                                        <p:attrNameLst>
                                          <p:attrName>ppt_h</p:attrName>
                                        </p:attrNameLst>
                                      </p:cBhvr>
                                      <p:tavLst>
                                        <p:tav tm="0">
                                          <p:val>
                                            <p:fltVal val="0"/>
                                          </p:val>
                                        </p:tav>
                                        <p:tav tm="100000">
                                          <p:val>
                                            <p:strVal val="#ppt_h"/>
                                          </p:val>
                                        </p:tav>
                                      </p:tavLst>
                                    </p:anim>
                                    <p:anim calcmode="lin" valueType="num">
                                      <p:cBhvr>
                                        <p:cTn id="82" dur="500" fill="hold"/>
                                        <p:tgtEl>
                                          <p:spTgt spid="191635"/>
                                        </p:tgtEl>
                                        <p:attrNameLst>
                                          <p:attrName>ppt_x</p:attrName>
                                        </p:attrNameLst>
                                      </p:cBhvr>
                                      <p:tavLst>
                                        <p:tav tm="0">
                                          <p:val>
                                            <p:fltVal val="0.5"/>
                                          </p:val>
                                        </p:tav>
                                        <p:tav tm="100000">
                                          <p:val>
                                            <p:strVal val="#ppt_x"/>
                                          </p:val>
                                        </p:tav>
                                      </p:tavLst>
                                    </p:anim>
                                    <p:anim calcmode="lin" valueType="num">
                                      <p:cBhvr>
                                        <p:cTn id="83" dur="500" fill="hold"/>
                                        <p:tgtEl>
                                          <p:spTgt spid="191635"/>
                                        </p:tgtEl>
                                        <p:attrNameLst>
                                          <p:attrName>ppt_y</p:attrName>
                                        </p:attrNameLst>
                                      </p:cBhvr>
                                      <p:tavLst>
                                        <p:tav tm="0">
                                          <p:val>
                                            <p:fltVal val="0.5"/>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3" presetClass="entr" presetSubtype="528" fill="hold" grpId="0" nodeType="clickEffect">
                                  <p:stCondLst>
                                    <p:cond delay="0"/>
                                  </p:stCondLst>
                                  <p:childTnLst>
                                    <p:set>
                                      <p:cBhvr>
                                        <p:cTn id="87" dur="1" fill="hold">
                                          <p:stCondLst>
                                            <p:cond delay="0"/>
                                          </p:stCondLst>
                                        </p:cTn>
                                        <p:tgtEl>
                                          <p:spTgt spid="191641"/>
                                        </p:tgtEl>
                                        <p:attrNameLst>
                                          <p:attrName>style.visibility</p:attrName>
                                        </p:attrNameLst>
                                      </p:cBhvr>
                                      <p:to>
                                        <p:strVal val="visible"/>
                                      </p:to>
                                    </p:set>
                                    <p:anim calcmode="lin" valueType="num">
                                      <p:cBhvr>
                                        <p:cTn id="88" dur="500" fill="hold"/>
                                        <p:tgtEl>
                                          <p:spTgt spid="191641"/>
                                        </p:tgtEl>
                                        <p:attrNameLst>
                                          <p:attrName>ppt_w</p:attrName>
                                        </p:attrNameLst>
                                      </p:cBhvr>
                                      <p:tavLst>
                                        <p:tav tm="0">
                                          <p:val>
                                            <p:fltVal val="0"/>
                                          </p:val>
                                        </p:tav>
                                        <p:tav tm="100000">
                                          <p:val>
                                            <p:strVal val="#ppt_w"/>
                                          </p:val>
                                        </p:tav>
                                      </p:tavLst>
                                    </p:anim>
                                    <p:anim calcmode="lin" valueType="num">
                                      <p:cBhvr>
                                        <p:cTn id="89" dur="500" fill="hold"/>
                                        <p:tgtEl>
                                          <p:spTgt spid="191641"/>
                                        </p:tgtEl>
                                        <p:attrNameLst>
                                          <p:attrName>ppt_h</p:attrName>
                                        </p:attrNameLst>
                                      </p:cBhvr>
                                      <p:tavLst>
                                        <p:tav tm="0">
                                          <p:val>
                                            <p:fltVal val="0"/>
                                          </p:val>
                                        </p:tav>
                                        <p:tav tm="100000">
                                          <p:val>
                                            <p:strVal val="#ppt_h"/>
                                          </p:val>
                                        </p:tav>
                                      </p:tavLst>
                                    </p:anim>
                                    <p:anim calcmode="lin" valueType="num">
                                      <p:cBhvr>
                                        <p:cTn id="90" dur="500" fill="hold"/>
                                        <p:tgtEl>
                                          <p:spTgt spid="191641"/>
                                        </p:tgtEl>
                                        <p:attrNameLst>
                                          <p:attrName>ppt_x</p:attrName>
                                        </p:attrNameLst>
                                      </p:cBhvr>
                                      <p:tavLst>
                                        <p:tav tm="0">
                                          <p:val>
                                            <p:fltVal val="0.5"/>
                                          </p:val>
                                        </p:tav>
                                        <p:tav tm="100000">
                                          <p:val>
                                            <p:strVal val="#ppt_x"/>
                                          </p:val>
                                        </p:tav>
                                      </p:tavLst>
                                    </p:anim>
                                    <p:anim calcmode="lin" valueType="num">
                                      <p:cBhvr>
                                        <p:cTn id="91" dur="500" fill="hold"/>
                                        <p:tgtEl>
                                          <p:spTgt spid="191641"/>
                                        </p:tgtEl>
                                        <p:attrNameLst>
                                          <p:attrName>ppt_y</p:attrName>
                                        </p:attrNameLst>
                                      </p:cBhvr>
                                      <p:tavLst>
                                        <p:tav tm="0">
                                          <p:val>
                                            <p:fltVal val="0.5"/>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3" presetClass="entr" presetSubtype="528" fill="hold" grpId="0" nodeType="clickEffect">
                                  <p:stCondLst>
                                    <p:cond delay="0"/>
                                  </p:stCondLst>
                                  <p:childTnLst>
                                    <p:set>
                                      <p:cBhvr>
                                        <p:cTn id="95" dur="1" fill="hold">
                                          <p:stCondLst>
                                            <p:cond delay="0"/>
                                          </p:stCondLst>
                                        </p:cTn>
                                        <p:tgtEl>
                                          <p:spTgt spid="191627"/>
                                        </p:tgtEl>
                                        <p:attrNameLst>
                                          <p:attrName>style.visibility</p:attrName>
                                        </p:attrNameLst>
                                      </p:cBhvr>
                                      <p:to>
                                        <p:strVal val="visible"/>
                                      </p:to>
                                    </p:set>
                                    <p:anim calcmode="lin" valueType="num">
                                      <p:cBhvr>
                                        <p:cTn id="96" dur="500" fill="hold"/>
                                        <p:tgtEl>
                                          <p:spTgt spid="191627"/>
                                        </p:tgtEl>
                                        <p:attrNameLst>
                                          <p:attrName>ppt_w</p:attrName>
                                        </p:attrNameLst>
                                      </p:cBhvr>
                                      <p:tavLst>
                                        <p:tav tm="0">
                                          <p:val>
                                            <p:fltVal val="0"/>
                                          </p:val>
                                        </p:tav>
                                        <p:tav tm="100000">
                                          <p:val>
                                            <p:strVal val="#ppt_w"/>
                                          </p:val>
                                        </p:tav>
                                      </p:tavLst>
                                    </p:anim>
                                    <p:anim calcmode="lin" valueType="num">
                                      <p:cBhvr>
                                        <p:cTn id="97" dur="500" fill="hold"/>
                                        <p:tgtEl>
                                          <p:spTgt spid="191627"/>
                                        </p:tgtEl>
                                        <p:attrNameLst>
                                          <p:attrName>ppt_h</p:attrName>
                                        </p:attrNameLst>
                                      </p:cBhvr>
                                      <p:tavLst>
                                        <p:tav tm="0">
                                          <p:val>
                                            <p:fltVal val="0"/>
                                          </p:val>
                                        </p:tav>
                                        <p:tav tm="100000">
                                          <p:val>
                                            <p:strVal val="#ppt_h"/>
                                          </p:val>
                                        </p:tav>
                                      </p:tavLst>
                                    </p:anim>
                                    <p:anim calcmode="lin" valueType="num">
                                      <p:cBhvr>
                                        <p:cTn id="98" dur="500" fill="hold"/>
                                        <p:tgtEl>
                                          <p:spTgt spid="191627"/>
                                        </p:tgtEl>
                                        <p:attrNameLst>
                                          <p:attrName>ppt_x</p:attrName>
                                        </p:attrNameLst>
                                      </p:cBhvr>
                                      <p:tavLst>
                                        <p:tav tm="0">
                                          <p:val>
                                            <p:fltVal val="0.5"/>
                                          </p:val>
                                        </p:tav>
                                        <p:tav tm="100000">
                                          <p:val>
                                            <p:strVal val="#ppt_x"/>
                                          </p:val>
                                        </p:tav>
                                      </p:tavLst>
                                    </p:anim>
                                    <p:anim calcmode="lin" valueType="num">
                                      <p:cBhvr>
                                        <p:cTn id="99" dur="500" fill="hold"/>
                                        <p:tgtEl>
                                          <p:spTgt spid="191627"/>
                                        </p:tgtEl>
                                        <p:attrNameLst>
                                          <p:attrName>ppt_y</p:attrName>
                                        </p:attrNameLst>
                                      </p:cBhvr>
                                      <p:tavLst>
                                        <p:tav tm="0">
                                          <p:val>
                                            <p:fltVal val="0.5"/>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3" presetClass="entr" presetSubtype="528" fill="hold" grpId="0" nodeType="clickEffect">
                                  <p:stCondLst>
                                    <p:cond delay="0"/>
                                  </p:stCondLst>
                                  <p:childTnLst>
                                    <p:set>
                                      <p:cBhvr>
                                        <p:cTn id="103" dur="1" fill="hold">
                                          <p:stCondLst>
                                            <p:cond delay="0"/>
                                          </p:stCondLst>
                                        </p:cTn>
                                        <p:tgtEl>
                                          <p:spTgt spid="191628"/>
                                        </p:tgtEl>
                                        <p:attrNameLst>
                                          <p:attrName>style.visibility</p:attrName>
                                        </p:attrNameLst>
                                      </p:cBhvr>
                                      <p:to>
                                        <p:strVal val="visible"/>
                                      </p:to>
                                    </p:set>
                                    <p:anim calcmode="lin" valueType="num">
                                      <p:cBhvr>
                                        <p:cTn id="104" dur="500" fill="hold"/>
                                        <p:tgtEl>
                                          <p:spTgt spid="191628"/>
                                        </p:tgtEl>
                                        <p:attrNameLst>
                                          <p:attrName>ppt_w</p:attrName>
                                        </p:attrNameLst>
                                      </p:cBhvr>
                                      <p:tavLst>
                                        <p:tav tm="0">
                                          <p:val>
                                            <p:fltVal val="0"/>
                                          </p:val>
                                        </p:tav>
                                        <p:tav tm="100000">
                                          <p:val>
                                            <p:strVal val="#ppt_w"/>
                                          </p:val>
                                        </p:tav>
                                      </p:tavLst>
                                    </p:anim>
                                    <p:anim calcmode="lin" valueType="num">
                                      <p:cBhvr>
                                        <p:cTn id="105" dur="500" fill="hold"/>
                                        <p:tgtEl>
                                          <p:spTgt spid="191628"/>
                                        </p:tgtEl>
                                        <p:attrNameLst>
                                          <p:attrName>ppt_h</p:attrName>
                                        </p:attrNameLst>
                                      </p:cBhvr>
                                      <p:tavLst>
                                        <p:tav tm="0">
                                          <p:val>
                                            <p:fltVal val="0"/>
                                          </p:val>
                                        </p:tav>
                                        <p:tav tm="100000">
                                          <p:val>
                                            <p:strVal val="#ppt_h"/>
                                          </p:val>
                                        </p:tav>
                                      </p:tavLst>
                                    </p:anim>
                                    <p:anim calcmode="lin" valueType="num">
                                      <p:cBhvr>
                                        <p:cTn id="106" dur="500" fill="hold"/>
                                        <p:tgtEl>
                                          <p:spTgt spid="191628"/>
                                        </p:tgtEl>
                                        <p:attrNameLst>
                                          <p:attrName>ppt_x</p:attrName>
                                        </p:attrNameLst>
                                      </p:cBhvr>
                                      <p:tavLst>
                                        <p:tav tm="0">
                                          <p:val>
                                            <p:fltVal val="0.5"/>
                                          </p:val>
                                        </p:tav>
                                        <p:tav tm="100000">
                                          <p:val>
                                            <p:strVal val="#ppt_x"/>
                                          </p:val>
                                        </p:tav>
                                      </p:tavLst>
                                    </p:anim>
                                    <p:anim calcmode="lin" valueType="num">
                                      <p:cBhvr>
                                        <p:cTn id="107" dur="500" fill="hold"/>
                                        <p:tgtEl>
                                          <p:spTgt spid="191628"/>
                                        </p:tgtEl>
                                        <p:attrNameLst>
                                          <p:attrName>ppt_y</p:attrName>
                                        </p:attrNameLst>
                                      </p:cBhvr>
                                      <p:tavLst>
                                        <p:tav tm="0">
                                          <p:val>
                                            <p:fltVal val="0.5"/>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3" presetClass="entr" presetSubtype="528" fill="hold" grpId="0" nodeType="clickEffect">
                                  <p:stCondLst>
                                    <p:cond delay="0"/>
                                  </p:stCondLst>
                                  <p:childTnLst>
                                    <p:set>
                                      <p:cBhvr>
                                        <p:cTn id="111" dur="1" fill="hold">
                                          <p:stCondLst>
                                            <p:cond delay="0"/>
                                          </p:stCondLst>
                                        </p:cTn>
                                        <p:tgtEl>
                                          <p:spTgt spid="191618"/>
                                        </p:tgtEl>
                                        <p:attrNameLst>
                                          <p:attrName>style.visibility</p:attrName>
                                        </p:attrNameLst>
                                      </p:cBhvr>
                                      <p:to>
                                        <p:strVal val="visible"/>
                                      </p:to>
                                    </p:set>
                                    <p:anim calcmode="lin" valueType="num">
                                      <p:cBhvr>
                                        <p:cTn id="112" dur="500" fill="hold"/>
                                        <p:tgtEl>
                                          <p:spTgt spid="191618"/>
                                        </p:tgtEl>
                                        <p:attrNameLst>
                                          <p:attrName>ppt_w</p:attrName>
                                        </p:attrNameLst>
                                      </p:cBhvr>
                                      <p:tavLst>
                                        <p:tav tm="0">
                                          <p:val>
                                            <p:fltVal val="0"/>
                                          </p:val>
                                        </p:tav>
                                        <p:tav tm="100000">
                                          <p:val>
                                            <p:strVal val="#ppt_w"/>
                                          </p:val>
                                        </p:tav>
                                      </p:tavLst>
                                    </p:anim>
                                    <p:anim calcmode="lin" valueType="num">
                                      <p:cBhvr>
                                        <p:cTn id="113" dur="500" fill="hold"/>
                                        <p:tgtEl>
                                          <p:spTgt spid="191618"/>
                                        </p:tgtEl>
                                        <p:attrNameLst>
                                          <p:attrName>ppt_h</p:attrName>
                                        </p:attrNameLst>
                                      </p:cBhvr>
                                      <p:tavLst>
                                        <p:tav tm="0">
                                          <p:val>
                                            <p:fltVal val="0"/>
                                          </p:val>
                                        </p:tav>
                                        <p:tav tm="100000">
                                          <p:val>
                                            <p:strVal val="#ppt_h"/>
                                          </p:val>
                                        </p:tav>
                                      </p:tavLst>
                                    </p:anim>
                                    <p:anim calcmode="lin" valueType="num">
                                      <p:cBhvr>
                                        <p:cTn id="114" dur="500" fill="hold"/>
                                        <p:tgtEl>
                                          <p:spTgt spid="191618"/>
                                        </p:tgtEl>
                                        <p:attrNameLst>
                                          <p:attrName>ppt_x</p:attrName>
                                        </p:attrNameLst>
                                      </p:cBhvr>
                                      <p:tavLst>
                                        <p:tav tm="0">
                                          <p:val>
                                            <p:fltVal val="0.5"/>
                                          </p:val>
                                        </p:tav>
                                        <p:tav tm="100000">
                                          <p:val>
                                            <p:strVal val="#ppt_x"/>
                                          </p:val>
                                        </p:tav>
                                      </p:tavLst>
                                    </p:anim>
                                    <p:anim calcmode="lin" valueType="num">
                                      <p:cBhvr>
                                        <p:cTn id="115" dur="500" fill="hold"/>
                                        <p:tgtEl>
                                          <p:spTgt spid="191618"/>
                                        </p:tgtEl>
                                        <p:attrNameLst>
                                          <p:attrName>ppt_y</p:attrName>
                                        </p:attrNameLst>
                                      </p:cBhvr>
                                      <p:tavLst>
                                        <p:tav tm="0">
                                          <p:val>
                                            <p:fltVal val="0.5"/>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91645"/>
                                        </p:tgtEl>
                                        <p:attrNameLst>
                                          <p:attrName>style.visibility</p:attrName>
                                        </p:attrNameLst>
                                      </p:cBhvr>
                                      <p:to>
                                        <p:strVal val="visible"/>
                                      </p:to>
                                    </p:set>
                                    <p:animEffect transition="in" filter="fade">
                                      <p:cBhvr>
                                        <p:cTn id="120" dur="500"/>
                                        <p:tgtEl>
                                          <p:spTgt spid="191645"/>
                                        </p:tgtEl>
                                      </p:cBhvr>
                                    </p:animEffect>
                                  </p:childTnLst>
                                </p:cTn>
                              </p:par>
                            </p:childTnLst>
                          </p:cTn>
                        </p:par>
                        <p:par>
                          <p:cTn id="121" fill="hold" nodeType="afterGroup">
                            <p:stCondLst>
                              <p:cond delay="500"/>
                            </p:stCondLst>
                            <p:childTnLst>
                              <p:par>
                                <p:cTn id="122" presetID="10" presetClass="entr" presetSubtype="0" fill="hold" grpId="0" nodeType="afterEffect">
                                  <p:stCondLst>
                                    <p:cond delay="0"/>
                                  </p:stCondLst>
                                  <p:childTnLst>
                                    <p:set>
                                      <p:cBhvr>
                                        <p:cTn id="123" dur="1" fill="hold">
                                          <p:stCondLst>
                                            <p:cond delay="0"/>
                                          </p:stCondLst>
                                        </p:cTn>
                                        <p:tgtEl>
                                          <p:spTgt spid="191631"/>
                                        </p:tgtEl>
                                        <p:attrNameLst>
                                          <p:attrName>style.visibility</p:attrName>
                                        </p:attrNameLst>
                                      </p:cBhvr>
                                      <p:to>
                                        <p:strVal val="visible"/>
                                      </p:to>
                                    </p:set>
                                    <p:animEffect transition="in" filter="fade">
                                      <p:cBhvr>
                                        <p:cTn id="124" dur="500"/>
                                        <p:tgtEl>
                                          <p:spTgt spid="191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634" grpId="0" animBg="1"/>
      <p:bldP spid="191618" grpId="0" autoUpdateAnimBg="0"/>
      <p:bldP spid="191627" grpId="0" autoUpdateAnimBg="0"/>
      <p:bldP spid="191628" grpId="0" autoUpdateAnimBg="0"/>
      <p:bldP spid="191513" grpId="0" autoUpdateAnimBg="0"/>
      <p:bldP spid="191635" grpId="0" autoUpdateAnimBg="0"/>
      <p:bldP spid="191636" grpId="0" autoUpdateAnimBg="0"/>
      <p:bldP spid="191637" grpId="0" autoUpdateAnimBg="0"/>
      <p:bldP spid="191638" grpId="0" autoUpdateAnimBg="0"/>
      <p:bldP spid="191639" grpId="0" autoUpdateAnimBg="0"/>
      <p:bldP spid="191640" grpId="0" autoUpdateAnimBg="0"/>
      <p:bldP spid="191641" grpId="0" autoUpdateAnimBg="0"/>
      <p:bldP spid="191642" grpId="0" autoUpdateAnimBg="0"/>
      <p:bldP spid="191643" grpId="0" autoUpdateAnimBg="0"/>
      <p:bldP spid="191644" grpId="0" autoUpdateAnimBg="0"/>
      <p:bldP spid="191645" grpId="0" animBg="1"/>
      <p:bldP spid="1916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rrowheads="1"/>
          </p:cNvPicPr>
          <p:nvPr/>
        </p:nvPicPr>
        <p:blipFill>
          <a:blip r:embed="rId3">
            <a:extLst>
              <a:ext uri="{28A0092B-C50C-407E-A947-70E740481C1C}">
                <a14:useLocalDpi xmlns:a14="http://schemas.microsoft.com/office/drawing/2010/main" val="0"/>
              </a:ext>
            </a:extLst>
          </a:blip>
          <a:srcRect l="2852" t="3331" r="3487" b="4442"/>
          <a:stretch>
            <a:fillRect/>
          </a:stretch>
        </p:blipFill>
        <p:spPr bwMode="auto">
          <a:xfrm>
            <a:off x="566738" y="538163"/>
            <a:ext cx="7985125" cy="57435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9097" name="Rectangle 9"/>
          <p:cNvSpPr>
            <a:spLocks noChangeArrowheads="1"/>
          </p:cNvSpPr>
          <p:nvPr/>
        </p:nvSpPr>
        <p:spPr bwMode="auto">
          <a:xfrm>
            <a:off x="544513" y="536575"/>
            <a:ext cx="8008937" cy="5784850"/>
          </a:xfrm>
          <a:prstGeom prst="rect">
            <a:avLst/>
          </a:prstGeom>
          <a:solidFill>
            <a:srgbClr val="000000">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9095" name="Text Box 7"/>
          <p:cNvSpPr txBox="1">
            <a:spLocks noChangeArrowheads="1"/>
          </p:cNvSpPr>
          <p:nvPr/>
        </p:nvSpPr>
        <p:spPr bwMode="auto">
          <a:xfrm>
            <a:off x="1241425" y="581055"/>
            <a:ext cx="6697663" cy="4524315"/>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7200" dirty="0" err="1">
                <a:solidFill>
                  <a:srgbClr val="FFFF00"/>
                </a:solidFill>
                <a:latin typeface="Radhika-PC" charset="0"/>
              </a:rPr>
              <a:t>අපගේ</a:t>
            </a:r>
            <a:r>
              <a:rPr lang="en-US" sz="7200" dirty="0">
                <a:solidFill>
                  <a:srgbClr val="FFFF00"/>
                </a:solidFill>
                <a:latin typeface="Radhika-PC" charset="0"/>
              </a:rPr>
              <a:t> </a:t>
            </a:r>
            <a:r>
              <a:rPr lang="en-US" sz="7200" dirty="0" err="1">
                <a:solidFill>
                  <a:srgbClr val="FFFF00"/>
                </a:solidFill>
                <a:latin typeface="Radhika-PC" charset="0"/>
              </a:rPr>
              <a:t>ඇදහිල්ලේ</a:t>
            </a:r>
            <a:r>
              <a:rPr lang="en-US" sz="7200" dirty="0">
                <a:solidFill>
                  <a:srgbClr val="FFFF00"/>
                </a:solidFill>
                <a:latin typeface="Radhika-PC" charset="0"/>
              </a:rPr>
              <a:t> </a:t>
            </a:r>
            <a:r>
              <a:rPr lang="en-US" sz="7200" dirty="0" err="1">
                <a:solidFill>
                  <a:srgbClr val="FFFF00"/>
                </a:solidFill>
                <a:latin typeface="Radhika-PC" charset="0"/>
              </a:rPr>
              <a:t>මූලික</a:t>
            </a:r>
            <a:r>
              <a:rPr lang="en-US" sz="7200" dirty="0">
                <a:solidFill>
                  <a:srgbClr val="FFFF00"/>
                </a:solidFill>
                <a:latin typeface="Radhika-PC" charset="0"/>
              </a:rPr>
              <a:t> </a:t>
            </a:r>
            <a:r>
              <a:rPr lang="en-US" sz="7200" dirty="0" err="1">
                <a:solidFill>
                  <a:srgbClr val="FFFF00"/>
                </a:solidFill>
                <a:latin typeface="Radhika-PC" charset="0"/>
              </a:rPr>
              <a:t>ප්‍රකාශනය</a:t>
            </a:r>
            <a:endParaRPr lang="en-AU" sz="7200" dirty="0">
              <a:solidFill>
                <a:srgbClr val="FFFF00"/>
              </a:solidFill>
              <a:latin typeface="Radhika-PC" charset="0"/>
            </a:endParaRPr>
          </a:p>
        </p:txBody>
      </p:sp>
      <p:sp>
        <p:nvSpPr>
          <p:cNvPr id="21508" name="Text Box 11"/>
          <p:cNvSpPr txBox="1">
            <a:spLocks noChangeArrowheads="1"/>
          </p:cNvSpPr>
          <p:nvPr/>
        </p:nvSpPr>
        <p:spPr bwMode="auto">
          <a:xfrm>
            <a:off x="8888413" y="61976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1509" name="Text Box 12"/>
          <p:cNvSpPr txBox="1">
            <a:spLocks noChangeArrowheads="1"/>
          </p:cNvSpPr>
          <p:nvPr/>
        </p:nvSpPr>
        <p:spPr bwMode="auto">
          <a:xfrm>
            <a:off x="8789988" y="63563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21510" name="Text Box 14"/>
          <p:cNvSpPr txBox="1">
            <a:spLocks noChangeArrowheads="1"/>
          </p:cNvSpPr>
          <p:nvPr/>
        </p:nvSpPr>
        <p:spPr bwMode="auto">
          <a:xfrm>
            <a:off x="8097838"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09</a:t>
            </a:r>
          </a:p>
        </p:txBody>
      </p:sp>
      <p:sp>
        <p:nvSpPr>
          <p:cNvPr id="21511" name="Text Box 16"/>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a:solidFill>
                  <a:schemeClr val="tx1"/>
                </a:solidFill>
              </a:rPr>
              <a:t>2</a:t>
            </a:r>
          </a:p>
        </p:txBody>
      </p:sp>
      <p:sp>
        <p:nvSpPr>
          <p:cNvPr id="21512" name="Text Box 17"/>
          <p:cNvSpPr txBox="1">
            <a:spLocks noChangeArrowheads="1"/>
          </p:cNvSpPr>
          <p:nvPr/>
        </p:nvSpPr>
        <p:spPr bwMode="auto">
          <a:xfrm>
            <a:off x="7243763" y="6284913"/>
            <a:ext cx="132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6</a:t>
            </a:r>
          </a:p>
        </p:txBody>
      </p:sp>
      <p:sp>
        <p:nvSpPr>
          <p:cNvPr id="89106" name="Oval 18"/>
          <p:cNvSpPr>
            <a:spLocks noChangeArrowheads="1"/>
          </p:cNvSpPr>
          <p:nvPr/>
        </p:nvSpPr>
        <p:spPr bwMode="auto">
          <a:xfrm>
            <a:off x="7016750" y="6230938"/>
            <a:ext cx="1835150" cy="363537"/>
          </a:xfrm>
          <a:prstGeom prst="ellipse">
            <a:avLst/>
          </a:prstGeom>
          <a:noFill/>
          <a:ln w="57150">
            <a:solidFill>
              <a:srgbClr val="FFEA18"/>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97"/>
                                        </p:tgtEl>
                                        <p:attrNameLst>
                                          <p:attrName>style.visibility</p:attrName>
                                        </p:attrNameLst>
                                      </p:cBhvr>
                                      <p:to>
                                        <p:strVal val="visible"/>
                                      </p:to>
                                    </p:set>
                                    <p:animEffect transition="in" filter="fade">
                                      <p:cBhvr>
                                        <p:cTn id="7" dur="1000"/>
                                        <p:tgtEl>
                                          <p:spTgt spid="89097"/>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9095"/>
                                        </p:tgtEl>
                                        <p:attrNameLst>
                                          <p:attrName>style.visibility</p:attrName>
                                        </p:attrNameLst>
                                      </p:cBhvr>
                                      <p:to>
                                        <p:strVal val="visible"/>
                                      </p:to>
                                    </p:set>
                                    <p:animEffect transition="in" filter="fade">
                                      <p:cBhvr>
                                        <p:cTn id="11" dur="1000"/>
                                        <p:tgtEl>
                                          <p:spTgt spid="890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9106"/>
                                        </p:tgtEl>
                                        <p:attrNameLst>
                                          <p:attrName>style.visibility</p:attrName>
                                        </p:attrNameLst>
                                      </p:cBhvr>
                                      <p:to>
                                        <p:strVal val="visible"/>
                                      </p:to>
                                    </p:set>
                                    <p:animEffect transition="in" filter="fade">
                                      <p:cBhvr>
                                        <p:cTn id="16" dur="1000"/>
                                        <p:tgtEl>
                                          <p:spTgt spid="89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animBg="1"/>
      <p:bldP spid="89095" grpId="0" autoUpdateAnimBg="0"/>
      <p:bldP spid="8910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0Adds 2002\04 Judah\010703 Beersheba flight\Biblical Negev\sr\Northern Negev wadis aerial.jpg"/>
</p:tagLst>
</file>

<file path=ppt/theme/theme1.xml><?xml version="1.0" encoding="utf-8"?>
<a:theme xmlns:a="http://schemas.openxmlformats.org/drawingml/2006/main" name="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rgbClr val="FFA27C"/>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rgbClr val="FFA27C"/>
            </a:solidFill>
            <a:effectLst/>
            <a:latin typeface="Arial"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4:Templates:On Screen &amp; 35mm Slides:marbles.ppt - Marble</Template>
  <TotalTime>13925</TotalTime>
  <Pages>43</Pages>
  <Words>4600</Words>
  <Application>Microsoft Macintosh PowerPoint</Application>
  <PresentationFormat>On-screen Show (4:3)</PresentationFormat>
  <Paragraphs>1160</Paragraphs>
  <Slides>77</Slides>
  <Notes>73</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77</vt:i4>
      </vt:variant>
    </vt:vector>
  </HeadingPairs>
  <TitlesOfParts>
    <vt:vector size="81" baseType="lpstr">
      <vt:lpstr>untitled 1</vt:lpstr>
      <vt:lpstr>1_untitled 1</vt:lpstr>
      <vt:lpstr>Microsoft ClipArt Gallery</vt:lpstr>
      <vt:lpstr>MS_ClipArt_Gallery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ඔබගේ  බයිබල් ලිපිගොනුව</vt:lpstr>
      <vt:lpstr>ඔබගේ  බයිබල් ලිපිගොනුව</vt:lpstr>
      <vt:lpstr>ලිපිගොනු 10ක්</vt:lpstr>
      <vt:lpstr>¶ඔබගේ බයිබල් ලිපි ගොනුව¶ විවර කිරීම</vt:lpstr>
      <vt:lpstr>¶ඔබගේ බයිබල් ලිපි ගොනුව¶ විවර කිරීම</vt:lpstr>
      <vt:lpstr>PowerPoint Presentation</vt:lpstr>
      <vt:lpstr>යතුරු පද 5ක්..</vt:lpstr>
      <vt:lpstr>යතුරු පද 5ක්..</vt:lpstr>
      <vt:lpstr>යතුරු පද 5ක්..</vt:lpstr>
      <vt:lpstr>මිනිසුන්  4 දෙනාඃ</vt:lpstr>
      <vt:lpstr>විනිශ්චයකරුවෙක් විනිශ්චය කල යුතුමය</vt:lpstr>
      <vt:lpstr>මිනිසුන් 4 දෙනාඃ</vt:lpstr>
      <vt:lpstr>මැවිල්ලේ සිට යොෂුවා දක්වා</vt:lpstr>
      <vt:lpstr>යතුරු පද 5ක්..</vt:lpstr>
      <vt:lpstr>A R C</vt:lpstr>
      <vt:lpstr>සමාජ ක%මයන් 3 නම්ඃ</vt:lpstr>
      <vt:lpstr>පරණ ගිවිසුම් සමාලෝචනය</vt:lpstr>
      <vt:lpstr>මතකය ආවර්ජනයට</vt:lpstr>
      <vt:lpstr>මූලිකාංග</vt:lpstr>
      <vt:lpstr>අවසාන ලිපිගොනු දෙක </vt:lpstr>
      <vt:lpstr>ඔබගේ මනසේ නව බයිබල් ලිපිගොනුව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slide show seminar presentation</dc:subject>
  <dc:creator>John Fryman</dc:creator>
  <cp:lastModifiedBy>Rick Griffith</cp:lastModifiedBy>
  <cp:revision>405</cp:revision>
  <cp:lastPrinted>2003-03-25T20:32:03Z</cp:lastPrinted>
  <dcterms:created xsi:type="dcterms:W3CDTF">2010-04-09T01:00:30Z</dcterms:created>
  <dcterms:modified xsi:type="dcterms:W3CDTF">2014-08-26T03:54:30Z</dcterms:modified>
</cp:coreProperties>
</file>