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5.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6.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7.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8.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9.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0.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1.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2.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3.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4.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5.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6.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7.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8.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39.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0.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1.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2.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43.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4.xml" ContentType="application/vnd.openxmlformats-officedocument.theme+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theme/theme45.xml" ContentType="application/vnd.openxmlformats-officedocument.theme+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46.xml" ContentType="application/vnd.openxmlformats-officedocument.theme+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theme/theme47.xml" ContentType="application/vnd.openxmlformats-officedocument.theme+xml"/>
  <Override PartName="/ppt/theme/theme4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4.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5.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6.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7.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ags/tag8.xml" ContentType="application/vnd.openxmlformats-officedocument.presentationml.tags+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ags/tag9.xml" ContentType="application/vnd.openxmlformats-officedocument.presentationml.tags+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0" r:id="rId3"/>
    <p:sldMasterId id="2147483651" r:id="rId4"/>
    <p:sldMasterId id="2147483652" r:id="rId5"/>
    <p:sldMasterId id="2147483653" r:id="rId6"/>
    <p:sldMasterId id="2147483657" r:id="rId7"/>
    <p:sldMasterId id="2147483658" r:id="rId8"/>
    <p:sldMasterId id="2147483659" r:id="rId9"/>
    <p:sldMasterId id="2147483660" r:id="rId10"/>
    <p:sldMasterId id="2147483661" r:id="rId11"/>
    <p:sldMasterId id="2147483662" r:id="rId12"/>
    <p:sldMasterId id="2147483663" r:id="rId13"/>
    <p:sldMasterId id="2147483664" r:id="rId14"/>
    <p:sldMasterId id="2147483667" r:id="rId15"/>
    <p:sldMasterId id="2147483668" r:id="rId16"/>
    <p:sldMasterId id="2147483669" r:id="rId17"/>
    <p:sldMasterId id="2147483670" r:id="rId18"/>
    <p:sldMasterId id="2147483673" r:id="rId19"/>
    <p:sldMasterId id="2147483674" r:id="rId20"/>
    <p:sldMasterId id="2147483675" r:id="rId21"/>
    <p:sldMasterId id="2147483679" r:id="rId22"/>
    <p:sldMasterId id="2147483681" r:id="rId23"/>
    <p:sldMasterId id="2147483682" r:id="rId24"/>
    <p:sldMasterId id="2147483683" r:id="rId25"/>
    <p:sldMasterId id="2147483684" r:id="rId26"/>
    <p:sldMasterId id="2147483685" r:id="rId27"/>
    <p:sldMasterId id="2147483686" r:id="rId28"/>
    <p:sldMasterId id="2147483687" r:id="rId29"/>
    <p:sldMasterId id="2147483688" r:id="rId30"/>
    <p:sldMasterId id="2147483689" r:id="rId31"/>
    <p:sldMasterId id="2147483691" r:id="rId32"/>
    <p:sldMasterId id="2147483693" r:id="rId33"/>
    <p:sldMasterId id="2147483694" r:id="rId34"/>
    <p:sldMasterId id="2147483696" r:id="rId35"/>
    <p:sldMasterId id="2147483697" r:id="rId36"/>
    <p:sldMasterId id="2147483698" r:id="rId37"/>
    <p:sldMasterId id="2147483701" r:id="rId38"/>
    <p:sldMasterId id="2147483702" r:id="rId39"/>
    <p:sldMasterId id="2147483703" r:id="rId40"/>
    <p:sldMasterId id="2147483705" r:id="rId41"/>
    <p:sldMasterId id="2147483706" r:id="rId42"/>
    <p:sldMasterId id="2147483712" r:id="rId43"/>
    <p:sldMasterId id="2147483714" r:id="rId44"/>
    <p:sldMasterId id="2147483715" r:id="rId45"/>
    <p:sldMasterId id="2147487714" r:id="rId46"/>
    <p:sldMasterId id="2147487715" r:id="rId47"/>
  </p:sldMasterIdLst>
  <p:notesMasterIdLst>
    <p:notesMasterId r:id="rId164"/>
  </p:notesMasterIdLst>
  <p:sldIdLst>
    <p:sldId id="2200" r:id="rId48"/>
    <p:sldId id="1403" r:id="rId49"/>
    <p:sldId id="2117" r:id="rId50"/>
    <p:sldId id="2423" r:id="rId51"/>
    <p:sldId id="1373" r:id="rId52"/>
    <p:sldId id="1033" r:id="rId53"/>
    <p:sldId id="2443" r:id="rId54"/>
    <p:sldId id="1036" r:id="rId55"/>
    <p:sldId id="1259" r:id="rId56"/>
    <p:sldId id="1306" r:id="rId57"/>
    <p:sldId id="2444" r:id="rId58"/>
    <p:sldId id="2031" r:id="rId59"/>
    <p:sldId id="1041" r:id="rId60"/>
    <p:sldId id="1255" r:id="rId61"/>
    <p:sldId id="2093" r:id="rId62"/>
    <p:sldId id="2154" r:id="rId63"/>
    <p:sldId id="2399" r:id="rId64"/>
    <p:sldId id="2400" r:id="rId65"/>
    <p:sldId id="2401" r:id="rId66"/>
    <p:sldId id="1047" r:id="rId67"/>
    <p:sldId id="1048" r:id="rId68"/>
    <p:sldId id="1261" r:id="rId69"/>
    <p:sldId id="2096" r:id="rId70"/>
    <p:sldId id="2398" r:id="rId71"/>
    <p:sldId id="2352" r:id="rId72"/>
    <p:sldId id="2422" r:id="rId73"/>
    <p:sldId id="1965" r:id="rId74"/>
    <p:sldId id="2406" r:id="rId75"/>
    <p:sldId id="2407" r:id="rId76"/>
    <p:sldId id="1060" r:id="rId77"/>
    <p:sldId id="1061" r:id="rId78"/>
    <p:sldId id="1062" r:id="rId79"/>
    <p:sldId id="2307" r:id="rId80"/>
    <p:sldId id="2355" r:id="rId81"/>
    <p:sldId id="1387" r:id="rId82"/>
    <p:sldId id="2356" r:id="rId83"/>
    <p:sldId id="2408" r:id="rId84"/>
    <p:sldId id="2409" r:id="rId85"/>
    <p:sldId id="1992" r:id="rId86"/>
    <p:sldId id="2039" r:id="rId87"/>
    <p:sldId id="2040" r:id="rId88"/>
    <p:sldId id="1388" r:id="rId89"/>
    <p:sldId id="2410" r:id="rId90"/>
    <p:sldId id="2411" r:id="rId91"/>
    <p:sldId id="2412" r:id="rId92"/>
    <p:sldId id="2413" r:id="rId93"/>
    <p:sldId id="2414" r:id="rId94"/>
    <p:sldId id="2357" r:id="rId95"/>
    <p:sldId id="2358" r:id="rId96"/>
    <p:sldId id="2359" r:id="rId97"/>
    <p:sldId id="2360" r:id="rId98"/>
    <p:sldId id="2361" r:id="rId99"/>
    <p:sldId id="2362" r:id="rId100"/>
    <p:sldId id="2363" r:id="rId101"/>
    <p:sldId id="2364" r:id="rId102"/>
    <p:sldId id="2365" r:id="rId103"/>
    <p:sldId id="2366" r:id="rId104"/>
    <p:sldId id="2367" r:id="rId105"/>
    <p:sldId id="2368" r:id="rId106"/>
    <p:sldId id="2369" r:id="rId107"/>
    <p:sldId id="2370" r:id="rId108"/>
    <p:sldId id="2371" r:id="rId109"/>
    <p:sldId id="2372" r:id="rId110"/>
    <p:sldId id="2373" r:id="rId111"/>
    <p:sldId id="2374" r:id="rId112"/>
    <p:sldId id="2375" r:id="rId113"/>
    <p:sldId id="1389" r:id="rId114"/>
    <p:sldId id="1094" r:id="rId115"/>
    <p:sldId id="1305" r:id="rId116"/>
    <p:sldId id="2415" r:id="rId117"/>
    <p:sldId id="2240" r:id="rId118"/>
    <p:sldId id="1099" r:id="rId119"/>
    <p:sldId id="2386" r:id="rId120"/>
    <p:sldId id="1103" r:id="rId121"/>
    <p:sldId id="2404" r:id="rId122"/>
    <p:sldId id="2424" r:id="rId123"/>
    <p:sldId id="2416" r:id="rId124"/>
    <p:sldId id="2417" r:id="rId125"/>
    <p:sldId id="2378" r:id="rId126"/>
    <p:sldId id="2379" r:id="rId127"/>
    <p:sldId id="1577" r:id="rId128"/>
    <p:sldId id="1117" r:id="rId129"/>
    <p:sldId id="2418" r:id="rId130"/>
    <p:sldId id="2380" r:id="rId131"/>
    <p:sldId id="2381" r:id="rId132"/>
    <p:sldId id="2419" r:id="rId133"/>
    <p:sldId id="2382" r:id="rId134"/>
    <p:sldId id="2403" r:id="rId135"/>
    <p:sldId id="2384" r:id="rId136"/>
    <p:sldId id="1885" r:id="rId137"/>
    <p:sldId id="2445" r:id="rId138"/>
    <p:sldId id="2446" r:id="rId139"/>
    <p:sldId id="2447" r:id="rId140"/>
    <p:sldId id="1893" r:id="rId141"/>
    <p:sldId id="1484" r:id="rId142"/>
    <p:sldId id="2442" r:id="rId143"/>
    <p:sldId id="2217" r:id="rId144"/>
    <p:sldId id="2425" r:id="rId145"/>
    <p:sldId id="2420" r:id="rId146"/>
    <p:sldId id="2239" r:id="rId147"/>
    <p:sldId id="2232" r:id="rId148"/>
    <p:sldId id="2234" r:id="rId149"/>
    <p:sldId id="2421" r:id="rId150"/>
    <p:sldId id="2131" r:id="rId151"/>
    <p:sldId id="2392" r:id="rId152"/>
    <p:sldId id="2393" r:id="rId153"/>
    <p:sldId id="2427" r:id="rId154"/>
    <p:sldId id="2428" r:id="rId155"/>
    <p:sldId id="2426" r:id="rId156"/>
    <p:sldId id="2429" r:id="rId157"/>
    <p:sldId id="2430" r:id="rId158"/>
    <p:sldId id="2431" r:id="rId159"/>
    <p:sldId id="2437" r:id="rId160"/>
    <p:sldId id="2438" r:id="rId161"/>
    <p:sldId id="2439" r:id="rId162"/>
    <p:sldId id="2440" r:id="rId163"/>
  </p:sldIdLst>
  <p:sldSz cx="9144000" cy="6858000" type="screen4x3"/>
  <p:notesSz cx="6858000" cy="9144000"/>
  <p:defaultTextStyle>
    <a:defPPr>
      <a:defRPr lang="en-US"/>
    </a:defPPr>
    <a:lvl1pPr algn="l" rtl="0" fontAlgn="t">
      <a:spcBef>
        <a:spcPct val="0"/>
      </a:spcBef>
      <a:spcAft>
        <a:spcPct val="0"/>
      </a:spcAft>
      <a:defRPr kern="1200">
        <a:solidFill>
          <a:schemeClr val="tx1"/>
        </a:solidFill>
        <a:latin typeface="Arial Black" charset="0"/>
        <a:ea typeface="ＭＳ Ｐゴシック" charset="0"/>
        <a:cs typeface="+mn-cs"/>
      </a:defRPr>
    </a:lvl1pPr>
    <a:lvl2pPr marL="457200" algn="l" rtl="0" fontAlgn="t">
      <a:spcBef>
        <a:spcPct val="0"/>
      </a:spcBef>
      <a:spcAft>
        <a:spcPct val="0"/>
      </a:spcAft>
      <a:defRPr kern="1200">
        <a:solidFill>
          <a:schemeClr val="tx1"/>
        </a:solidFill>
        <a:latin typeface="Arial Black" charset="0"/>
        <a:ea typeface="ＭＳ Ｐゴシック" charset="0"/>
        <a:cs typeface="+mn-cs"/>
      </a:defRPr>
    </a:lvl2pPr>
    <a:lvl3pPr marL="914400" algn="l" rtl="0" fontAlgn="t">
      <a:spcBef>
        <a:spcPct val="0"/>
      </a:spcBef>
      <a:spcAft>
        <a:spcPct val="0"/>
      </a:spcAft>
      <a:defRPr kern="1200">
        <a:solidFill>
          <a:schemeClr val="tx1"/>
        </a:solidFill>
        <a:latin typeface="Arial Black" charset="0"/>
        <a:ea typeface="ＭＳ Ｐゴシック" charset="0"/>
        <a:cs typeface="+mn-cs"/>
      </a:defRPr>
    </a:lvl3pPr>
    <a:lvl4pPr marL="1371600" algn="l" rtl="0" fontAlgn="t">
      <a:spcBef>
        <a:spcPct val="0"/>
      </a:spcBef>
      <a:spcAft>
        <a:spcPct val="0"/>
      </a:spcAft>
      <a:defRPr kern="1200">
        <a:solidFill>
          <a:schemeClr val="tx1"/>
        </a:solidFill>
        <a:latin typeface="Arial Black" charset="0"/>
        <a:ea typeface="ＭＳ Ｐゴシック" charset="0"/>
        <a:cs typeface="+mn-cs"/>
      </a:defRPr>
    </a:lvl4pPr>
    <a:lvl5pPr marL="1828800" algn="l" rtl="0" fontAlgn="t">
      <a:spcBef>
        <a:spcPct val="0"/>
      </a:spcBef>
      <a:spcAft>
        <a:spcPct val="0"/>
      </a:spcAft>
      <a:defRPr kern="1200">
        <a:solidFill>
          <a:schemeClr val="tx1"/>
        </a:solidFill>
        <a:latin typeface="Arial Black" charset="0"/>
        <a:ea typeface="ＭＳ Ｐゴシック" charset="0"/>
        <a:cs typeface="+mn-cs"/>
      </a:defRPr>
    </a:lvl5pPr>
    <a:lvl6pPr marL="2286000" algn="l" defTabSz="457200" rtl="0" eaLnBrk="1" latinLnBrk="0" hangingPunct="1">
      <a:defRPr kern="1200">
        <a:solidFill>
          <a:schemeClr val="tx1"/>
        </a:solidFill>
        <a:latin typeface="Arial Black" charset="0"/>
        <a:ea typeface="ＭＳ Ｐゴシック" charset="0"/>
        <a:cs typeface="+mn-cs"/>
      </a:defRPr>
    </a:lvl6pPr>
    <a:lvl7pPr marL="2743200" algn="l" defTabSz="457200" rtl="0" eaLnBrk="1" latinLnBrk="0" hangingPunct="1">
      <a:defRPr kern="1200">
        <a:solidFill>
          <a:schemeClr val="tx1"/>
        </a:solidFill>
        <a:latin typeface="Arial Black" charset="0"/>
        <a:ea typeface="ＭＳ Ｐゴシック" charset="0"/>
        <a:cs typeface="+mn-cs"/>
      </a:defRPr>
    </a:lvl7pPr>
    <a:lvl8pPr marL="3200400" algn="l" defTabSz="457200" rtl="0" eaLnBrk="1" latinLnBrk="0" hangingPunct="1">
      <a:defRPr kern="1200">
        <a:solidFill>
          <a:schemeClr val="tx1"/>
        </a:solidFill>
        <a:latin typeface="Arial Black" charset="0"/>
        <a:ea typeface="ＭＳ Ｐゴシック" charset="0"/>
        <a:cs typeface="+mn-cs"/>
      </a:defRPr>
    </a:lvl8pPr>
    <a:lvl9pPr marL="3657600" algn="l" defTabSz="457200" rtl="0" eaLnBrk="1" latinLnBrk="0" hangingPunct="1">
      <a:defRPr kern="1200">
        <a:solidFill>
          <a:schemeClr val="tx1"/>
        </a:solidFill>
        <a:latin typeface="Arial Black"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F3C571"/>
    <a:srgbClr val="990033"/>
    <a:srgbClr val="F1D673"/>
    <a:srgbClr val="F3D171"/>
    <a:srgbClr val="F1D073"/>
    <a:srgbClr val="F4CE7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129" autoAdjust="0"/>
    <p:restoredTop sz="86740" autoAdjust="0"/>
  </p:normalViewPr>
  <p:slideViewPr>
    <p:cSldViewPr>
      <p:cViewPr varScale="1">
        <p:scale>
          <a:sx n="107" d="100"/>
          <a:sy n="107" d="100"/>
        </p:scale>
        <p:origin x="-120" y="-2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95.xml"/><Relationship Id="rId143" Type="http://schemas.openxmlformats.org/officeDocument/2006/relationships/slide" Target="slides/slide96.xml"/><Relationship Id="rId144" Type="http://schemas.openxmlformats.org/officeDocument/2006/relationships/slide" Target="slides/slide97.xml"/><Relationship Id="rId145" Type="http://schemas.openxmlformats.org/officeDocument/2006/relationships/slide" Target="slides/slide98.xml"/><Relationship Id="rId146" Type="http://schemas.openxmlformats.org/officeDocument/2006/relationships/slide" Target="slides/slide99.xml"/><Relationship Id="rId147" Type="http://schemas.openxmlformats.org/officeDocument/2006/relationships/slide" Target="slides/slide100.xml"/><Relationship Id="rId148" Type="http://schemas.openxmlformats.org/officeDocument/2006/relationships/slide" Target="slides/slide101.xml"/><Relationship Id="rId149" Type="http://schemas.openxmlformats.org/officeDocument/2006/relationships/slide" Target="slides/slide102.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 Target="slides/slide1.xml"/><Relationship Id="rId49" Type="http://schemas.openxmlformats.org/officeDocument/2006/relationships/slide" Target="slides/slide2.xml"/><Relationship Id="rId80" Type="http://schemas.openxmlformats.org/officeDocument/2006/relationships/slide" Target="slides/slide33.xml"/><Relationship Id="rId81" Type="http://schemas.openxmlformats.org/officeDocument/2006/relationships/slide" Target="slides/slide34.xml"/><Relationship Id="rId82" Type="http://schemas.openxmlformats.org/officeDocument/2006/relationships/slide" Target="slides/slide35.xml"/><Relationship Id="rId83" Type="http://schemas.openxmlformats.org/officeDocument/2006/relationships/slide" Target="slides/slide36.xml"/><Relationship Id="rId84" Type="http://schemas.openxmlformats.org/officeDocument/2006/relationships/slide" Target="slides/slide37.xml"/><Relationship Id="rId85" Type="http://schemas.openxmlformats.org/officeDocument/2006/relationships/slide" Target="slides/slide38.xml"/><Relationship Id="rId86" Type="http://schemas.openxmlformats.org/officeDocument/2006/relationships/slide" Target="slides/slide39.xml"/><Relationship Id="rId87" Type="http://schemas.openxmlformats.org/officeDocument/2006/relationships/slide" Target="slides/slide40.xml"/><Relationship Id="rId88" Type="http://schemas.openxmlformats.org/officeDocument/2006/relationships/slide" Target="slides/slide41.xml"/><Relationship Id="rId89" Type="http://schemas.openxmlformats.org/officeDocument/2006/relationships/slide" Target="slides/slide42.xml"/><Relationship Id="rId110" Type="http://schemas.openxmlformats.org/officeDocument/2006/relationships/slide" Target="slides/slide63.xml"/><Relationship Id="rId111" Type="http://schemas.openxmlformats.org/officeDocument/2006/relationships/slide" Target="slides/slide64.xml"/><Relationship Id="rId112" Type="http://schemas.openxmlformats.org/officeDocument/2006/relationships/slide" Target="slides/slide65.xml"/><Relationship Id="rId113" Type="http://schemas.openxmlformats.org/officeDocument/2006/relationships/slide" Target="slides/slide66.xml"/><Relationship Id="rId114" Type="http://schemas.openxmlformats.org/officeDocument/2006/relationships/slide" Target="slides/slide67.xml"/><Relationship Id="rId115" Type="http://schemas.openxmlformats.org/officeDocument/2006/relationships/slide" Target="slides/slide68.xml"/><Relationship Id="rId116" Type="http://schemas.openxmlformats.org/officeDocument/2006/relationships/slide" Target="slides/slide69.xml"/><Relationship Id="rId117" Type="http://schemas.openxmlformats.org/officeDocument/2006/relationships/slide" Target="slides/slide70.xml"/><Relationship Id="rId118" Type="http://schemas.openxmlformats.org/officeDocument/2006/relationships/slide" Target="slides/slide71.xml"/><Relationship Id="rId119" Type="http://schemas.openxmlformats.org/officeDocument/2006/relationships/slide" Target="slides/slide72.xml"/><Relationship Id="rId150" Type="http://schemas.openxmlformats.org/officeDocument/2006/relationships/slide" Target="slides/slide103.xml"/><Relationship Id="rId151" Type="http://schemas.openxmlformats.org/officeDocument/2006/relationships/slide" Target="slides/slide104.xml"/><Relationship Id="rId152" Type="http://schemas.openxmlformats.org/officeDocument/2006/relationships/slide" Target="slides/slide105.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106.xml"/><Relationship Id="rId154" Type="http://schemas.openxmlformats.org/officeDocument/2006/relationships/slide" Target="slides/slide107.xml"/><Relationship Id="rId155" Type="http://schemas.openxmlformats.org/officeDocument/2006/relationships/slide" Target="slides/slide108.xml"/><Relationship Id="rId156" Type="http://schemas.openxmlformats.org/officeDocument/2006/relationships/slide" Target="slides/slide109.xml"/><Relationship Id="rId157" Type="http://schemas.openxmlformats.org/officeDocument/2006/relationships/slide" Target="slides/slide110.xml"/><Relationship Id="rId158" Type="http://schemas.openxmlformats.org/officeDocument/2006/relationships/slide" Target="slides/slide111.xml"/><Relationship Id="rId159" Type="http://schemas.openxmlformats.org/officeDocument/2006/relationships/slide" Target="slides/slide112.xml"/><Relationship Id="rId50" Type="http://schemas.openxmlformats.org/officeDocument/2006/relationships/slide" Target="slides/slide3.xml"/><Relationship Id="rId51" Type="http://schemas.openxmlformats.org/officeDocument/2006/relationships/slide" Target="slides/slide4.xml"/><Relationship Id="rId52" Type="http://schemas.openxmlformats.org/officeDocument/2006/relationships/slide" Target="slides/slide5.xml"/><Relationship Id="rId53" Type="http://schemas.openxmlformats.org/officeDocument/2006/relationships/slide" Target="slides/slide6.xml"/><Relationship Id="rId54" Type="http://schemas.openxmlformats.org/officeDocument/2006/relationships/slide" Target="slides/slide7.xml"/><Relationship Id="rId55" Type="http://schemas.openxmlformats.org/officeDocument/2006/relationships/slide" Target="slides/slide8.xml"/><Relationship Id="rId56" Type="http://schemas.openxmlformats.org/officeDocument/2006/relationships/slide" Target="slides/slide9.xml"/><Relationship Id="rId57" Type="http://schemas.openxmlformats.org/officeDocument/2006/relationships/slide" Target="slides/slide10.xml"/><Relationship Id="rId58" Type="http://schemas.openxmlformats.org/officeDocument/2006/relationships/slide" Target="slides/slide11.xml"/><Relationship Id="rId59" Type="http://schemas.openxmlformats.org/officeDocument/2006/relationships/slide" Target="slides/slide12.xml"/><Relationship Id="rId90" Type="http://schemas.openxmlformats.org/officeDocument/2006/relationships/slide" Target="slides/slide43.xml"/><Relationship Id="rId91" Type="http://schemas.openxmlformats.org/officeDocument/2006/relationships/slide" Target="slides/slide44.xml"/><Relationship Id="rId92" Type="http://schemas.openxmlformats.org/officeDocument/2006/relationships/slide" Target="slides/slide45.xml"/><Relationship Id="rId93" Type="http://schemas.openxmlformats.org/officeDocument/2006/relationships/slide" Target="slides/slide46.xml"/><Relationship Id="rId94" Type="http://schemas.openxmlformats.org/officeDocument/2006/relationships/slide" Target="slides/slide47.xml"/><Relationship Id="rId95" Type="http://schemas.openxmlformats.org/officeDocument/2006/relationships/slide" Target="slides/slide48.xml"/><Relationship Id="rId96" Type="http://schemas.openxmlformats.org/officeDocument/2006/relationships/slide" Target="slides/slide49.xml"/><Relationship Id="rId97" Type="http://schemas.openxmlformats.org/officeDocument/2006/relationships/slide" Target="slides/slide50.xml"/><Relationship Id="rId98" Type="http://schemas.openxmlformats.org/officeDocument/2006/relationships/slide" Target="slides/slide51.xml"/><Relationship Id="rId99" Type="http://schemas.openxmlformats.org/officeDocument/2006/relationships/slide" Target="slides/slide52.xml"/><Relationship Id="rId120" Type="http://schemas.openxmlformats.org/officeDocument/2006/relationships/slide" Target="slides/slide73.xml"/><Relationship Id="rId121" Type="http://schemas.openxmlformats.org/officeDocument/2006/relationships/slide" Target="slides/slide74.xml"/><Relationship Id="rId122" Type="http://schemas.openxmlformats.org/officeDocument/2006/relationships/slide" Target="slides/slide75.xml"/><Relationship Id="rId123" Type="http://schemas.openxmlformats.org/officeDocument/2006/relationships/slide" Target="slides/slide76.xml"/><Relationship Id="rId124" Type="http://schemas.openxmlformats.org/officeDocument/2006/relationships/slide" Target="slides/slide77.xml"/><Relationship Id="rId125" Type="http://schemas.openxmlformats.org/officeDocument/2006/relationships/slide" Target="slides/slide78.xml"/><Relationship Id="rId126" Type="http://schemas.openxmlformats.org/officeDocument/2006/relationships/slide" Target="slides/slide79.xml"/><Relationship Id="rId127" Type="http://schemas.openxmlformats.org/officeDocument/2006/relationships/slide" Target="slides/slide80.xml"/><Relationship Id="rId128" Type="http://schemas.openxmlformats.org/officeDocument/2006/relationships/slide" Target="slides/slide81.xml"/><Relationship Id="rId129" Type="http://schemas.openxmlformats.org/officeDocument/2006/relationships/slide" Target="slides/slide82.xml"/><Relationship Id="rId160" Type="http://schemas.openxmlformats.org/officeDocument/2006/relationships/slide" Target="slides/slide113.xml"/><Relationship Id="rId161" Type="http://schemas.openxmlformats.org/officeDocument/2006/relationships/slide" Target="slides/slide114.xml"/><Relationship Id="rId162" Type="http://schemas.openxmlformats.org/officeDocument/2006/relationships/slide" Target="slides/slide115.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63" Type="http://schemas.openxmlformats.org/officeDocument/2006/relationships/slide" Target="slides/slide116.xml"/><Relationship Id="rId164" Type="http://schemas.openxmlformats.org/officeDocument/2006/relationships/notesMaster" Target="notesMasters/notesMaster1.xml"/><Relationship Id="rId165" Type="http://schemas.openxmlformats.org/officeDocument/2006/relationships/printerSettings" Target="printerSettings/printerSettings1.bin"/><Relationship Id="rId166" Type="http://schemas.openxmlformats.org/officeDocument/2006/relationships/presProps" Target="presProps.xml"/><Relationship Id="rId167" Type="http://schemas.openxmlformats.org/officeDocument/2006/relationships/viewProps" Target="viewProps.xml"/><Relationship Id="rId168" Type="http://schemas.openxmlformats.org/officeDocument/2006/relationships/theme" Target="theme/theme1.xml"/><Relationship Id="rId169" Type="http://schemas.openxmlformats.org/officeDocument/2006/relationships/tableStyles" Target="tableStyles.xml"/><Relationship Id="rId60" Type="http://schemas.openxmlformats.org/officeDocument/2006/relationships/slide" Target="slides/slide13.xml"/><Relationship Id="rId61" Type="http://schemas.openxmlformats.org/officeDocument/2006/relationships/slide" Target="slides/slide14.xml"/><Relationship Id="rId62" Type="http://schemas.openxmlformats.org/officeDocument/2006/relationships/slide" Target="slides/slide15.xml"/><Relationship Id="rId63" Type="http://schemas.openxmlformats.org/officeDocument/2006/relationships/slide" Target="slides/slide16.xml"/><Relationship Id="rId64" Type="http://schemas.openxmlformats.org/officeDocument/2006/relationships/slide" Target="slides/slide17.xml"/><Relationship Id="rId65" Type="http://schemas.openxmlformats.org/officeDocument/2006/relationships/slide" Target="slides/slide18.xml"/><Relationship Id="rId66" Type="http://schemas.openxmlformats.org/officeDocument/2006/relationships/slide" Target="slides/slide19.xml"/><Relationship Id="rId67" Type="http://schemas.openxmlformats.org/officeDocument/2006/relationships/slide" Target="slides/slide20.xml"/><Relationship Id="rId68" Type="http://schemas.openxmlformats.org/officeDocument/2006/relationships/slide" Target="slides/slide21.xml"/><Relationship Id="rId69" Type="http://schemas.openxmlformats.org/officeDocument/2006/relationships/slide" Target="slides/slide22.xml"/><Relationship Id="rId130" Type="http://schemas.openxmlformats.org/officeDocument/2006/relationships/slide" Target="slides/slide83.xml"/><Relationship Id="rId131" Type="http://schemas.openxmlformats.org/officeDocument/2006/relationships/slide" Target="slides/slide84.xml"/><Relationship Id="rId132" Type="http://schemas.openxmlformats.org/officeDocument/2006/relationships/slide" Target="slides/slide85.xml"/><Relationship Id="rId133" Type="http://schemas.openxmlformats.org/officeDocument/2006/relationships/slide" Target="slides/slide86.xml"/><Relationship Id="rId134" Type="http://schemas.openxmlformats.org/officeDocument/2006/relationships/slide" Target="slides/slide87.xml"/><Relationship Id="rId135" Type="http://schemas.openxmlformats.org/officeDocument/2006/relationships/slide" Target="slides/slide88.xml"/><Relationship Id="rId136" Type="http://schemas.openxmlformats.org/officeDocument/2006/relationships/slide" Target="slides/slide89.xml"/><Relationship Id="rId137" Type="http://schemas.openxmlformats.org/officeDocument/2006/relationships/slide" Target="slides/slide90.xml"/><Relationship Id="rId138" Type="http://schemas.openxmlformats.org/officeDocument/2006/relationships/slide" Target="slides/slide91.xml"/><Relationship Id="rId139" Type="http://schemas.openxmlformats.org/officeDocument/2006/relationships/slide" Target="slides/slide92.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70" Type="http://schemas.openxmlformats.org/officeDocument/2006/relationships/slide" Target="slides/slide23.xml"/><Relationship Id="rId71" Type="http://schemas.openxmlformats.org/officeDocument/2006/relationships/slide" Target="slides/slide24.xml"/><Relationship Id="rId72" Type="http://schemas.openxmlformats.org/officeDocument/2006/relationships/slide" Target="slides/slide25.xml"/><Relationship Id="rId73" Type="http://schemas.openxmlformats.org/officeDocument/2006/relationships/slide" Target="slides/slide26.xml"/><Relationship Id="rId74" Type="http://schemas.openxmlformats.org/officeDocument/2006/relationships/slide" Target="slides/slide27.xml"/><Relationship Id="rId75" Type="http://schemas.openxmlformats.org/officeDocument/2006/relationships/slide" Target="slides/slide28.xml"/><Relationship Id="rId76" Type="http://schemas.openxmlformats.org/officeDocument/2006/relationships/slide" Target="slides/slide29.xml"/><Relationship Id="rId77" Type="http://schemas.openxmlformats.org/officeDocument/2006/relationships/slide" Target="slides/slide30.xml"/><Relationship Id="rId78" Type="http://schemas.openxmlformats.org/officeDocument/2006/relationships/slide" Target="slides/slide31.xml"/><Relationship Id="rId79" Type="http://schemas.openxmlformats.org/officeDocument/2006/relationships/slide" Target="slides/slide3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53.xml"/><Relationship Id="rId101" Type="http://schemas.openxmlformats.org/officeDocument/2006/relationships/slide" Target="slides/slide54.xml"/><Relationship Id="rId102" Type="http://schemas.openxmlformats.org/officeDocument/2006/relationships/slide" Target="slides/slide55.xml"/><Relationship Id="rId103" Type="http://schemas.openxmlformats.org/officeDocument/2006/relationships/slide" Target="slides/slide56.xml"/><Relationship Id="rId104" Type="http://schemas.openxmlformats.org/officeDocument/2006/relationships/slide" Target="slides/slide57.xml"/><Relationship Id="rId105" Type="http://schemas.openxmlformats.org/officeDocument/2006/relationships/slide" Target="slides/slide58.xml"/><Relationship Id="rId106" Type="http://schemas.openxmlformats.org/officeDocument/2006/relationships/slide" Target="slides/slide59.xml"/><Relationship Id="rId107" Type="http://schemas.openxmlformats.org/officeDocument/2006/relationships/slide" Target="slides/slide60.xml"/><Relationship Id="rId108" Type="http://schemas.openxmlformats.org/officeDocument/2006/relationships/slide" Target="slides/slide61.xml"/><Relationship Id="rId109" Type="http://schemas.openxmlformats.org/officeDocument/2006/relationships/slide" Target="slides/slide62.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93.xml"/><Relationship Id="rId141" Type="http://schemas.openxmlformats.org/officeDocument/2006/relationships/slide" Target="slides/slide9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defRPr sz="1200">
                <a:latin typeface="Arial" pitchFamily="34" charset="0"/>
                <a:ea typeface="+mn-ea"/>
              </a:defRPr>
            </a:lvl1pPr>
          </a:lstStyle>
          <a:p>
            <a:pPr>
              <a:defRPr/>
            </a:pPr>
            <a:endParaRPr lang="en-US"/>
          </a:p>
        </p:txBody>
      </p:sp>
      <p:sp>
        <p:nvSpPr>
          <p:cNvPr id="174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defRPr sz="1200">
                <a:latin typeface="Arial" pitchFamily="34" charset="0"/>
                <a:ea typeface="+mn-ea"/>
              </a:defRPr>
            </a:lvl1pPr>
          </a:lstStyle>
          <a:p>
            <a:pPr>
              <a:defRPr/>
            </a:pPr>
            <a:endParaRPr lang="en-US"/>
          </a:p>
        </p:txBody>
      </p:sp>
      <p:sp>
        <p:nvSpPr>
          <p:cNvPr id="16691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4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fontAlgn="base">
              <a:defRPr sz="1200">
                <a:latin typeface="Arial" pitchFamily="34" charset="0"/>
                <a:ea typeface="+mn-ea"/>
              </a:defRPr>
            </a:lvl1pPr>
          </a:lstStyle>
          <a:p>
            <a:pPr>
              <a:defRPr/>
            </a:pPr>
            <a:endParaRPr lang="en-US"/>
          </a:p>
        </p:txBody>
      </p:sp>
      <p:sp>
        <p:nvSpPr>
          <p:cNvPr id="174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base">
              <a:defRPr sz="1200">
                <a:latin typeface="Arial" charset="0"/>
              </a:defRPr>
            </a:lvl1pPr>
          </a:lstStyle>
          <a:p>
            <a:fld id="{BD0EE565-B37B-CD49-B3E1-7233E43F0081}" type="slidenum">
              <a:rPr lang="en-US"/>
              <a:pPr/>
              <a:t>‹#›</a:t>
            </a:fld>
            <a:endParaRPr lang="en-US"/>
          </a:p>
        </p:txBody>
      </p:sp>
    </p:spTree>
    <p:extLst>
      <p:ext uri="{BB962C8B-B14F-4D97-AF65-F5344CB8AC3E}">
        <p14:creationId xmlns:p14="http://schemas.microsoft.com/office/powerpoint/2010/main" val="9576535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3ED0D4EE-818E-CD4C-8356-9E5D77B02334}" type="slidenum">
              <a:rPr lang="en-US">
                <a:latin typeface="Arial" charset="0"/>
              </a:rPr>
              <a:pPr eaLnBrk="1" hangingPunct="1"/>
              <a:t>1</a:t>
            </a:fld>
            <a:endParaRPr lang="en-US">
              <a:latin typeface="Arial" charset="0"/>
            </a:endParaRPr>
          </a:p>
        </p:txBody>
      </p:sp>
      <p:sp>
        <p:nvSpPr>
          <p:cNvPr id="167939" name="Rectangle 2"/>
          <p:cNvSpPr>
            <a:spLocks noRo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59F7B2DD-DC8D-3949-869F-B22EB59807B8}" type="slidenum">
              <a:rPr lang="en-US">
                <a:latin typeface="Arial" charset="0"/>
              </a:rPr>
              <a:pPr eaLnBrk="1" hangingPunct="1"/>
              <a:t>10</a:t>
            </a:fld>
            <a:endParaRPr lang="en-US">
              <a:latin typeface="Arial" charset="0"/>
            </a:endParaRPr>
          </a:p>
        </p:txBody>
      </p:sp>
      <p:sp>
        <p:nvSpPr>
          <p:cNvPr id="178179" name="Rectangle 2"/>
          <p:cNvSpPr>
            <a:spLocks noRo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D8BA9B71-DC8B-2B45-83E2-5DEBA998423F}" type="slidenum">
              <a:rPr lang="en-US">
                <a:latin typeface="Arial" charset="0"/>
              </a:rPr>
              <a:pPr eaLnBrk="1" hangingPunct="1"/>
              <a:t>101</a:t>
            </a:fld>
            <a:endParaRPr lang="en-US">
              <a:latin typeface="Arial" charset="0"/>
            </a:endParaRPr>
          </a:p>
        </p:txBody>
      </p:sp>
      <p:sp>
        <p:nvSpPr>
          <p:cNvPr id="268291" name="Rectangle 2"/>
          <p:cNvSpPr>
            <a:spLocks noRot="1" noChangeArrowheads="1" noTextEdit="1"/>
          </p:cNvSpPr>
          <p:nvPr>
            <p:ph type="sldImg"/>
          </p:nvPr>
        </p:nvSpPr>
        <p:spPr>
          <a:ln/>
        </p:spPr>
      </p:sp>
      <p:sp>
        <p:nvSpPr>
          <p:cNvPr id="268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latin typeface="Arial" charset="0"/>
              </a:rPr>
              <a:t>Redwall Limestone </a:t>
            </a:r>
            <a:r>
              <a:rPr lang="en-US">
                <a:latin typeface="Arial" charset="0"/>
              </a:rPr>
              <a:t>(fine-grained lime mud deposit, red from iron oxide impurities): </a:t>
            </a:r>
          </a:p>
          <a:p>
            <a:pPr eaLnBrk="1" hangingPunct="1"/>
            <a:r>
              <a:rPr lang="en-US">
                <a:latin typeface="Arial" charset="0"/>
              </a:rPr>
              <a:t>	400 ft thick covering 30,000 km2 (11,538 miles2) in N. Arizona and Nevada from Marble Canyon to Las Vegas.  </a:t>
            </a:r>
          </a:p>
          <a:p>
            <a:pPr eaLnBrk="1" hangingPunct="1"/>
            <a:r>
              <a:rPr lang="en-US">
                <a:latin typeface="Arial" charset="0"/>
              </a:rPr>
              <a:t>	Some of the lime (calcium carbonate) was precipitated from sea water, but Dr. Austin believes most of it was transported from a NW source(s)</a:t>
            </a:r>
          </a:p>
          <a:p>
            <a:pPr eaLnBrk="1" hangingPunct="1"/>
            <a:r>
              <a:rPr lang="en-US">
                <a:latin typeface="Arial" charset="0"/>
              </a:rPr>
              <a:t>Billions of nautiloids (similar to living spiral nautilus shell creatures in Indian Ocean) in 2 meter (7ft) thick bed (120 mi E/W x 30 mi N/S area) in Redwall (first found in 1966—Nautiloid Canyon)</a:t>
            </a:r>
          </a:p>
          <a:p>
            <a:pPr eaLnBrk="1" hangingPunct="1"/>
            <a:r>
              <a:rPr lang="en-US">
                <a:latin typeface="Arial" charset="0"/>
              </a:rPr>
              <a:t>	nautiloid size range 2-7 ft (0.6-2.0 meters)</a:t>
            </a:r>
          </a:p>
          <a:p>
            <a:pPr eaLnBrk="1" hangingPunct="1"/>
            <a:r>
              <a:rPr lang="en-US">
                <a:latin typeface="Arial" charset="0"/>
              </a:rPr>
              <a:t>		25% buried upright (point down), indicates rapid burial</a:t>
            </a:r>
          </a:p>
          <a:p>
            <a:pPr eaLnBrk="1" hangingPunct="1"/>
            <a:r>
              <a:rPr lang="en-US">
                <a:latin typeface="Arial" charset="0"/>
              </a:rPr>
              <a:t>A </a:t>
            </a:r>
            <a:r>
              <a:rPr lang="en-US" b="1">
                <a:latin typeface="Arial" charset="0"/>
              </a:rPr>
              <a:t>continental-wide</a:t>
            </a:r>
            <a:r>
              <a:rPr lang="en-US">
                <a:latin typeface="Arial" charset="0"/>
              </a:rPr>
              <a:t> sheet of water moving on a relatively level surface at an estimated speed of </a:t>
            </a:r>
            <a:r>
              <a:rPr lang="en-US" b="1">
                <a:latin typeface="Arial" charset="0"/>
              </a:rPr>
              <a:t>5 m/s</a:t>
            </a:r>
            <a:r>
              <a:rPr lang="en-US">
                <a:latin typeface="Arial" charset="0"/>
              </a:rPr>
              <a:t> (18 km/hr or </a:t>
            </a:r>
            <a:r>
              <a:rPr lang="en-US" b="1">
                <a:latin typeface="Arial" charset="0"/>
              </a:rPr>
              <a:t>11 mi/hr</a:t>
            </a:r>
            <a:r>
              <a:rPr lang="en-US">
                <a:latin typeface="Arial" charset="0"/>
              </a:rPr>
              <a:t>) did this (which is </a:t>
            </a:r>
            <a:r>
              <a:rPr lang="en-US" b="1">
                <a:latin typeface="Arial" charset="0"/>
              </a:rPr>
              <a:t>faster than any river rapids and is like water at the end of a water fall</a:t>
            </a:r>
            <a:r>
              <a:rPr lang="en-US">
                <a:latin typeface="Arial" charset="0"/>
              </a:rPr>
              <a:t>)!  </a:t>
            </a:r>
          </a:p>
          <a:p>
            <a:pPr eaLnBrk="1" hangingPunct="1"/>
            <a:r>
              <a:rPr lang="en-US">
                <a:latin typeface="Arial" charset="0"/>
              </a:rPr>
              <a:t>Similar fossil beds have been </a:t>
            </a:r>
            <a:r>
              <a:rPr lang="en-US" b="1">
                <a:latin typeface="Arial" charset="0"/>
              </a:rPr>
              <a:t>found in other parts of the world</a:t>
            </a:r>
            <a:r>
              <a:rPr lang="en-US">
                <a:latin typeface="Arial" charset="0"/>
              </a:rPr>
              <a:t>, all pointing to a large body of rapidly moving water.</a:t>
            </a:r>
          </a:p>
          <a:p>
            <a:pPr eaLnBrk="1" hangingPunct="1"/>
            <a:endParaRPr lang="en-US">
              <a:latin typeface="Arial" charset="0"/>
            </a:endParaRPr>
          </a:p>
          <a:p>
            <a:pPr eaLnBrk="1" hangingPunct="1"/>
            <a:r>
              <a:rPr lang="en-US">
                <a:latin typeface="Arial" charset="0"/>
              </a:rPr>
              <a:t>See Steve Austin</a:t>
            </a:r>
            <a:r>
              <a:rPr lang="ja-JP" altLang="en-US">
                <a:latin typeface="Arial" charset="0"/>
              </a:rPr>
              <a:t>’</a:t>
            </a:r>
            <a:r>
              <a:rPr lang="en-US">
                <a:latin typeface="Arial" charset="0"/>
              </a:rPr>
              <a:t>s research in his ICC 2003 paper, </a:t>
            </a:r>
            <a:r>
              <a:rPr lang="ja-JP" altLang="en-US">
                <a:latin typeface="Arial" charset="0"/>
              </a:rPr>
              <a:t>“</a:t>
            </a:r>
            <a:r>
              <a:rPr lang="en-US">
                <a:latin typeface="Arial" charset="0"/>
              </a:rPr>
              <a:t>Nautiloid mass kill and burial event…</a:t>
            </a:r>
            <a:r>
              <a:rPr lang="ja-JP" altLang="en-US">
                <a:latin typeface="Arial" charset="0"/>
              </a:rPr>
              <a:t>”</a:t>
            </a:r>
            <a:r>
              <a:rPr lang="en-US">
                <a:latin typeface="Arial" charset="0"/>
              </a:rPr>
              <a:t>  Artist rendition of living nautiloid is from my.erinet.com/ ~jwoolf/nautiloi.gif, downloaded 4 Nov 2004.  Other three pictures are from Steve Austin, ed., </a:t>
            </a:r>
            <a:r>
              <a:rPr lang="en-US" i="1">
                <a:latin typeface="Arial" charset="0"/>
              </a:rPr>
              <a:t>Grand Canyon: Monument to Catastrophe</a:t>
            </a:r>
            <a:r>
              <a:rPr lang="en-US">
                <a:latin typeface="Arial" charset="0"/>
              </a:rPr>
              <a:t> (Santee, CA: ICR, 1994), p. 25 &amp; 27.</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6393B000-2CAA-CD43-B65B-120691D5FD9C}" type="slidenum">
              <a:rPr lang="en-US">
                <a:latin typeface="Arial" charset="0"/>
              </a:rPr>
              <a:pPr eaLnBrk="1" hangingPunct="1"/>
              <a:t>102</a:t>
            </a:fld>
            <a:endParaRPr lang="en-US">
              <a:latin typeface="Arial" charset="0"/>
            </a:endParaRPr>
          </a:p>
        </p:txBody>
      </p:sp>
      <p:sp>
        <p:nvSpPr>
          <p:cNvPr id="269315" name="Rectangle 2"/>
          <p:cNvSpPr>
            <a:spLocks noRot="1" noChangeArrowheads="1" noTextEdit="1"/>
          </p:cNvSpPr>
          <p:nvPr>
            <p:ph type="sldImg"/>
          </p:nvPr>
        </p:nvSpPr>
        <p:spPr>
          <a:ln/>
        </p:spPr>
      </p:sp>
      <p:sp>
        <p:nvSpPr>
          <p:cNvPr id="269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Only 27% of the 45 million tons of salt going into the oceans each year is being removed.  So 3-4 times as much is going in as is going out.  (ICR Impact article #384, June 2005, p. iii.)</a:t>
            </a:r>
          </a:p>
          <a:p>
            <a:pPr eaLnBrk="1" hangingPunct="1"/>
            <a:endParaRPr lang="en-US">
              <a:latin typeface="Arial" charset="0"/>
            </a:endParaRPr>
          </a:p>
          <a:p>
            <a:pPr eaLnBrk="1" hangingPunct="1"/>
            <a:r>
              <a:rPr lang="en-US">
                <a:latin typeface="Arial" charset="0"/>
              </a:rPr>
              <a:t>Diagram: John Morris, </a:t>
            </a:r>
            <a:r>
              <a:rPr lang="en-US" i="1">
                <a:latin typeface="Arial" charset="0"/>
              </a:rPr>
              <a:t>The Young Earth</a:t>
            </a:r>
            <a:r>
              <a:rPr lang="en-US">
                <a:latin typeface="Arial" charset="0"/>
              </a:rPr>
              <a:t> (Master Books, 1994), 87.</a:t>
            </a:r>
          </a:p>
          <a:p>
            <a:pPr eaLnBrk="1" hangingPunct="1"/>
            <a:r>
              <a:rPr lang="en-US">
                <a:latin typeface="Arial" charset="0"/>
              </a:rPr>
              <a:t>Technical study: Steven A. Austin &amp; D. Russell Humphreys, </a:t>
            </a:r>
            <a:r>
              <a:rPr lang="ja-JP" altLang="en-US">
                <a:latin typeface="Arial" charset="0"/>
              </a:rPr>
              <a:t>“</a:t>
            </a:r>
            <a:r>
              <a:rPr lang="en-US">
                <a:latin typeface="Arial" charset="0"/>
              </a:rPr>
              <a:t>The Sea</a:t>
            </a:r>
            <a:r>
              <a:rPr lang="ja-JP" altLang="en-US">
                <a:latin typeface="Arial" charset="0"/>
              </a:rPr>
              <a:t>’</a:t>
            </a:r>
            <a:r>
              <a:rPr lang="en-US">
                <a:latin typeface="Arial" charset="0"/>
              </a:rPr>
              <a:t>s Missing Salt: A Dilemma for Evolutionists,</a:t>
            </a:r>
            <a:r>
              <a:rPr lang="ja-JP" altLang="en-US">
                <a:latin typeface="Arial" charset="0"/>
              </a:rPr>
              <a:t>”</a:t>
            </a:r>
            <a:r>
              <a:rPr lang="en-US">
                <a:latin typeface="Arial" charset="0"/>
              </a:rPr>
              <a:t> in Robert Walsh, ed., </a:t>
            </a:r>
            <a:r>
              <a:rPr lang="en-US" i="1">
                <a:latin typeface="Arial" charset="0"/>
              </a:rPr>
              <a:t>Proceedings of the Second International Conference on Creationism</a:t>
            </a:r>
            <a:r>
              <a:rPr lang="en-US">
                <a:latin typeface="Arial" charset="0"/>
              </a:rPr>
              <a:t> (Pittsburgh: Creation Science Fellowship, 1990), II:17-33.</a:t>
            </a:r>
          </a:p>
          <a:p>
            <a:pPr eaLnBrk="1" hangingPunct="1"/>
            <a:endParaRPr lang="en-US">
              <a:latin typeface="Arial"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E361FCBD-1C8C-1B41-83A1-E8E25C6F8323}" type="slidenum">
              <a:rPr lang="en-US">
                <a:latin typeface="Arial" charset="0"/>
              </a:rPr>
              <a:pPr eaLnBrk="1" hangingPunct="1"/>
              <a:t>103</a:t>
            </a:fld>
            <a:endParaRPr lang="en-US">
              <a:latin typeface="Arial" charset="0"/>
            </a:endParaRPr>
          </a:p>
        </p:txBody>
      </p:sp>
      <p:sp>
        <p:nvSpPr>
          <p:cNvPr id="27033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fontAlgn="base" hangingPunct="1"/>
            <a:fld id="{8338943B-8C11-7945-A295-A0B2D2CC5E40}" type="slidenum">
              <a:rPr lang="en-US" sz="1200">
                <a:latin typeface="Arial" charset="0"/>
                <a:cs typeface="Arial" charset="0"/>
              </a:rPr>
              <a:pPr algn="r" eaLnBrk="1" fontAlgn="base" hangingPunct="1"/>
              <a:t>103</a:t>
            </a:fld>
            <a:endParaRPr lang="en-US" sz="1200">
              <a:latin typeface="Arial" charset="0"/>
              <a:cs typeface="Arial" charset="0"/>
            </a:endParaRPr>
          </a:p>
        </p:txBody>
      </p:sp>
      <p:sp>
        <p:nvSpPr>
          <p:cNvPr id="270340" name="Rectangle 2"/>
          <p:cNvSpPr>
            <a:spLocks noGrp="1" noRot="1" noChangeAspect="1" noChangeArrowheads="1" noTextEdit="1"/>
          </p:cNvSpPr>
          <p:nvPr>
            <p:ph type="sldImg"/>
          </p:nvPr>
        </p:nvSpPr>
        <p:spPr>
          <a:ln/>
        </p:spPr>
      </p:sp>
      <p:sp>
        <p:nvSpPr>
          <p:cNvPr id="2703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E4CDF0F8-9779-C748-9A45-149E84D865CA}" type="slidenum">
              <a:rPr lang="en-US">
                <a:latin typeface="Arial" charset="0"/>
              </a:rPr>
              <a:pPr eaLnBrk="1" hangingPunct="1"/>
              <a:t>104</a:t>
            </a:fld>
            <a:endParaRPr lang="en-US">
              <a:latin typeface="Arial" charset="0"/>
            </a:endParaRPr>
          </a:p>
        </p:txBody>
      </p:sp>
      <p:sp>
        <p:nvSpPr>
          <p:cNvPr id="271363" name="Rectangle 2"/>
          <p:cNvSpPr>
            <a:spLocks noRot="1" noChangeArrowheads="1" noTextEdit="1"/>
          </p:cNvSpPr>
          <p:nvPr>
            <p:ph type="sldImg"/>
          </p:nvPr>
        </p:nvSpPr>
        <p:spPr>
          <a:ln/>
        </p:spPr>
      </p:sp>
      <p:sp>
        <p:nvSpPr>
          <p:cNvPr id="271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44302BD7-45BB-2A41-BCDA-4BCFD23F4C0C}" type="slidenum">
              <a:rPr lang="en-US">
                <a:latin typeface="Arial" charset="0"/>
              </a:rPr>
              <a:pPr eaLnBrk="1" hangingPunct="1"/>
              <a:t>105</a:t>
            </a:fld>
            <a:endParaRPr lang="en-US">
              <a:latin typeface="Arial" charset="0"/>
            </a:endParaRPr>
          </a:p>
        </p:txBody>
      </p:sp>
      <p:sp>
        <p:nvSpPr>
          <p:cNvPr id="272387" name="Rectangle 2"/>
          <p:cNvSpPr>
            <a:spLocks noRot="1" noChangeArrowheads="1" noTextEdit="1"/>
          </p:cNvSpPr>
          <p:nvPr>
            <p:ph type="sldImg"/>
          </p:nvPr>
        </p:nvSpPr>
        <p:spPr>
          <a:ln/>
        </p:spPr>
      </p:sp>
      <p:sp>
        <p:nvSpPr>
          <p:cNvPr id="272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1BDBA371-1E9D-9547-9F99-A0B8762D6150}" type="slidenum">
              <a:rPr lang="en-US">
                <a:latin typeface="Arial" charset="0"/>
              </a:rPr>
              <a:pPr eaLnBrk="1" hangingPunct="1"/>
              <a:t>106</a:t>
            </a:fld>
            <a:endParaRPr lang="en-US">
              <a:latin typeface="Arial" charset="0"/>
            </a:endParaRPr>
          </a:p>
        </p:txBody>
      </p:sp>
      <p:sp>
        <p:nvSpPr>
          <p:cNvPr id="273411" name="Rectangle 2"/>
          <p:cNvSpPr>
            <a:spLocks noRot="1" noChangeArrowheads="1" noTextEdit="1"/>
          </p:cNvSpPr>
          <p:nvPr>
            <p:ph type="sldImg"/>
          </p:nvPr>
        </p:nvSpPr>
        <p:spPr>
          <a:ln/>
        </p:spPr>
      </p:sp>
      <p:sp>
        <p:nvSpPr>
          <p:cNvPr id="273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I explain that when Christians don</a:t>
            </a:r>
            <a:r>
              <a:rPr lang="ja-JP" altLang="en-US">
                <a:latin typeface="Arial" charset="0"/>
              </a:rPr>
              <a:t>’</a:t>
            </a:r>
            <a:r>
              <a:rPr lang="en-US">
                <a:latin typeface="Arial" charset="0"/>
              </a:rPr>
              <a:t>t have the first four lenses (either denying them or ignoring some of the truths of Gen. 1-11), they too don</a:t>
            </a:r>
            <a:r>
              <a:rPr lang="ja-JP" altLang="en-US">
                <a:latin typeface="Arial" charset="0"/>
              </a:rPr>
              <a:t>’</a:t>
            </a:r>
            <a:r>
              <a:rPr lang="en-US">
                <a:latin typeface="Arial" charset="0"/>
              </a:rPr>
              <a:t>t see (understand) things in the world clearly.  They can see come things reasonably clearly (e.g., Jesus died for the sin problem caused by Adam, men are to be the loving heads of their homes and in the church, man is distinct from the animals and made in the image of God), but some things are distorted (e.g. age of the earth, death before the fall) and so they only have a partially Biblical worldview, not a truly Christian worldview.</a:t>
            </a:r>
          </a:p>
          <a:p>
            <a:pPr eaLnBrk="1" hangingPunct="1"/>
            <a:endParaRPr lang="en-US">
              <a:latin typeface="Arial"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67B869E5-6CD2-134C-BEFF-63AB2556FFAE}" type="slidenum">
              <a:rPr lang="en-US">
                <a:latin typeface="Arial" charset="0"/>
              </a:rPr>
              <a:pPr eaLnBrk="1" hangingPunct="1"/>
              <a:t>107</a:t>
            </a:fld>
            <a:endParaRPr lang="en-US">
              <a:latin typeface="Arial" charset="0"/>
            </a:endParaRPr>
          </a:p>
        </p:txBody>
      </p:sp>
      <p:sp>
        <p:nvSpPr>
          <p:cNvPr id="274435" name="Rectangle 2"/>
          <p:cNvSpPr>
            <a:spLocks noRot="1" noChangeArrowheads="1" noTextEdit="1"/>
          </p:cNvSpPr>
          <p:nvPr>
            <p:ph type="sldImg"/>
          </p:nvPr>
        </p:nvSpPr>
        <p:spPr>
          <a:ln/>
        </p:spPr>
      </p:sp>
      <p:sp>
        <p:nvSpPr>
          <p:cNvPr id="274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454D8075-6C94-B545-B908-CD879FABB981}" type="slidenum">
              <a:rPr lang="en-US">
                <a:latin typeface="Arial" charset="0"/>
              </a:rPr>
              <a:pPr eaLnBrk="1" hangingPunct="1"/>
              <a:t>108</a:t>
            </a:fld>
            <a:endParaRPr lang="en-US">
              <a:latin typeface="Arial" charset="0"/>
            </a:endParaRPr>
          </a:p>
        </p:txBody>
      </p:sp>
      <p:sp>
        <p:nvSpPr>
          <p:cNvPr id="275459" name="Rectangle 2"/>
          <p:cNvSpPr>
            <a:spLocks noRot="1" noChangeArrowheads="1" noTextEdit="1"/>
          </p:cNvSpPr>
          <p:nvPr>
            <p:ph type="sldImg"/>
          </p:nvPr>
        </p:nvSpPr>
        <p:spPr>
          <a:ln/>
        </p:spPr>
      </p:sp>
      <p:sp>
        <p:nvSpPr>
          <p:cNvPr id="275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13ED53E0-D296-A743-AA2C-2CE188904DF3}" type="slidenum">
              <a:rPr lang="en-US">
                <a:latin typeface="Arial" charset="0"/>
              </a:rPr>
              <a:pPr eaLnBrk="1" hangingPunct="1"/>
              <a:t>109</a:t>
            </a:fld>
            <a:endParaRPr lang="en-US">
              <a:latin typeface="Arial" charset="0"/>
            </a:endParaRPr>
          </a:p>
        </p:txBody>
      </p:sp>
      <p:sp>
        <p:nvSpPr>
          <p:cNvPr id="276483" name="Rectangle 2"/>
          <p:cNvSpPr>
            <a:spLocks noRot="1" noChangeArrowheads="1" noTextEdit="1"/>
          </p:cNvSpPr>
          <p:nvPr>
            <p:ph type="sldImg"/>
          </p:nvPr>
        </p:nvSpPr>
        <p:spPr>
          <a:ln/>
        </p:spPr>
      </p:sp>
      <p:sp>
        <p:nvSpPr>
          <p:cNvPr id="276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a:latin typeface="Arial" charset="0"/>
              </a:rPr>
              <a:t>Сторонники теории эволюции до сих пор не пришли к единому мнению относительно точного времени возникновения жизни (согласно имеющимся в наличии окаменелостям). В статье, опубликованной в журнале </a:t>
            </a:r>
            <a:r>
              <a:rPr lang="en-US" i="1">
                <a:latin typeface="Arial" charset="0"/>
              </a:rPr>
              <a:t>New Scientist</a:t>
            </a:r>
            <a:r>
              <a:rPr lang="en-US">
                <a:latin typeface="Arial" charset="0"/>
              </a:rPr>
              <a:t>, 2499 (14 </a:t>
            </a:r>
            <a:r>
              <a:rPr lang="ru-RU">
                <a:latin typeface="Arial" charset="0"/>
              </a:rPr>
              <a:t>мая</a:t>
            </a:r>
            <a:r>
              <a:rPr lang="en-US">
                <a:latin typeface="Arial" charset="0"/>
              </a:rPr>
              <a:t> 2005),</a:t>
            </a:r>
            <a:r>
              <a:rPr lang="ru-RU">
                <a:latin typeface="Arial" charset="0"/>
              </a:rPr>
              <a:t> на</a:t>
            </a:r>
            <a:r>
              <a:rPr lang="en-US">
                <a:latin typeface="Arial" charset="0"/>
              </a:rPr>
              <a:t> </a:t>
            </a:r>
            <a:r>
              <a:rPr lang="ru-RU">
                <a:latin typeface="Arial" charset="0"/>
              </a:rPr>
              <a:t>стр</a:t>
            </a:r>
            <a:r>
              <a:rPr lang="en-US">
                <a:latin typeface="Arial" charset="0"/>
              </a:rPr>
              <a:t>. 41 </a:t>
            </a:r>
            <a:r>
              <a:rPr lang="ru-RU">
                <a:latin typeface="Arial" charset="0"/>
              </a:rPr>
              <a:t>говорится о том, разные палеонтологи называют различные даты, которые в целом колеблются в пределах от </a:t>
            </a:r>
            <a:r>
              <a:rPr lang="en-US">
                <a:latin typeface="Arial" charset="0"/>
              </a:rPr>
              <a:t>1.0</a:t>
            </a:r>
            <a:r>
              <a:rPr lang="ru-RU">
                <a:latin typeface="Arial" charset="0"/>
              </a:rPr>
              <a:t> до </a:t>
            </a:r>
            <a:r>
              <a:rPr lang="en-US">
                <a:latin typeface="Arial" charset="0"/>
              </a:rPr>
              <a:t>3.85 </a:t>
            </a:r>
            <a:r>
              <a:rPr lang="ru-RU">
                <a:latin typeface="Arial" charset="0"/>
              </a:rPr>
              <a:t>биллионов лет.</a:t>
            </a:r>
          </a:p>
          <a:p>
            <a:pPr eaLnBrk="1" hangingPunct="1"/>
            <a:r>
              <a:rPr lang="ru-RU">
                <a:latin typeface="Arial" charset="0"/>
              </a:rPr>
              <a:t>… Геологическую колонку, начиная с Докембрийского и заканчивая Четвертичным периодом:</a:t>
            </a:r>
            <a:endParaRPr lang="ru-RU" b="1">
              <a:latin typeface="Arial" charset="0"/>
            </a:endParaRPr>
          </a:p>
          <a:p>
            <a:pPr eaLnBrk="1" hangingPunct="1"/>
            <a:r>
              <a:rPr lang="ru-RU" sz="1400" b="1">
                <a:latin typeface="Arial" charset="0"/>
              </a:rPr>
              <a:t>Как правило, беременные верблюды садятся осторожно, возможно, их суставы ломаются не так быстро. ???</a:t>
            </a:r>
            <a:r>
              <a:rPr lang="ru-RU" b="1">
                <a:latin typeface="Arial" charset="0"/>
              </a:rPr>
              <a:t>  Докембрийский период (Протерозой).</a:t>
            </a:r>
            <a:endParaRPr lang="ru-RU">
              <a:latin typeface="Arial" charset="0"/>
            </a:endParaRPr>
          </a:p>
          <a:p>
            <a:pPr eaLnBrk="1" hangingPunct="1"/>
            <a:r>
              <a:rPr lang="ru-RU">
                <a:latin typeface="Arial" charset="0"/>
              </a:rPr>
              <a:t>Кембрийский, Ордовикский, Силурийский, Девонский, Каменноугольный, Пермский (Палеозойский), Триасовый, Юрский, Меловой (Мезозойский) периоды</a:t>
            </a:r>
          </a:p>
          <a:p>
            <a:pPr eaLnBrk="1" hangingPunct="1"/>
            <a:r>
              <a:rPr lang="ru-RU">
                <a:latin typeface="Arial" charset="0"/>
              </a:rPr>
              <a:t>Палеоген, Неоген, Четвертичный (Кайнозойская эра).</a:t>
            </a:r>
          </a:p>
          <a:p>
            <a:pPr eaLnBrk="1" hangingPunct="1"/>
            <a:endParaRPr lang="ru-RU">
              <a:latin typeface="Arial" charset="0"/>
            </a:endParaRPr>
          </a:p>
          <a:p>
            <a:pPr eaLnBrk="1" hangingPunct="1"/>
            <a:endParaRPr lang="ru-RU">
              <a:latin typeface="Arial" charset="0"/>
            </a:endParaRPr>
          </a:p>
          <a:p>
            <a:pPr eaLnBrk="1" hangingPunct="1"/>
            <a:r>
              <a:rPr lang="en-US">
                <a:latin typeface="Arial" charset="0"/>
              </a:rPr>
              <a:t>The date at which life began (according to fossil evidence) is debated by evolutionists.  An article in </a:t>
            </a:r>
            <a:r>
              <a:rPr lang="en-US" i="1">
                <a:latin typeface="Arial" charset="0"/>
              </a:rPr>
              <a:t>New Scientist</a:t>
            </a:r>
            <a:r>
              <a:rPr lang="en-US">
                <a:latin typeface="Arial" charset="0"/>
              </a:rPr>
              <a:t>, 2499 (14 may 2005), p. 41 says it ranges from 1.0-3.85 billion years ago, depending on the paleontologist who is being asked.</a:t>
            </a:r>
          </a:p>
          <a:p>
            <a:pPr eaLnBrk="1" hangingPunct="1"/>
            <a:r>
              <a:rPr lang="en-US">
                <a:latin typeface="Arial" charset="0"/>
              </a:rPr>
              <a:t>A </a:t>
            </a:r>
            <a:r>
              <a:rPr lang="en-US" b="1" i="1">
                <a:latin typeface="Arial" charset="0"/>
              </a:rPr>
              <a:t>mnemonic</a:t>
            </a:r>
            <a:r>
              <a:rPr lang="en-US">
                <a:latin typeface="Arial" charset="0"/>
              </a:rPr>
              <a:t> </a:t>
            </a:r>
            <a:r>
              <a:rPr lang="ru-RU">
                <a:latin typeface="Arial" charset="0"/>
              </a:rPr>
              <a:t>(???) </a:t>
            </a:r>
            <a:r>
              <a:rPr lang="en-US">
                <a:latin typeface="Arial" charset="0"/>
              </a:rPr>
              <a:t>to learn the Geological Column from Precambrian to Quarternary is: </a:t>
            </a:r>
            <a:endParaRPr lang="en-US" b="1">
              <a:latin typeface="Arial" charset="0"/>
            </a:endParaRPr>
          </a:p>
          <a:p>
            <a:pPr eaLnBrk="1" hangingPunct="1"/>
            <a:r>
              <a:rPr lang="en-US" b="1">
                <a:latin typeface="Arial" charset="0"/>
              </a:rPr>
              <a:t>Pregnant camels ordinarily sit down carefully, perhaps their joints creak, probably not quickly. </a:t>
            </a:r>
            <a:r>
              <a:rPr lang="it-IT">
                <a:latin typeface="Arial" charset="0"/>
              </a:rPr>
              <a:t>Precambrian (Proterozoic)</a:t>
            </a:r>
          </a:p>
          <a:p>
            <a:pPr eaLnBrk="1" hangingPunct="1"/>
            <a:r>
              <a:rPr lang="it-IT">
                <a:latin typeface="Arial" charset="0"/>
              </a:rPr>
              <a:t>Cambrian, Ordovician, Silurian, Devonian, Carboniferous, Permian (Paleozoic), </a:t>
            </a:r>
          </a:p>
          <a:p>
            <a:pPr eaLnBrk="1" hangingPunct="1"/>
            <a:r>
              <a:rPr lang="en-US">
                <a:latin typeface="Arial" charset="0"/>
              </a:rPr>
              <a:t>Triassic, Jurassic, Cretaceous (Mesozoic)</a:t>
            </a:r>
            <a:endParaRPr lang="it-IT">
              <a:latin typeface="Arial" charset="0"/>
            </a:endParaRPr>
          </a:p>
          <a:p>
            <a:pPr eaLnBrk="1" hangingPunct="1"/>
            <a:r>
              <a:rPr lang="it-IT">
                <a:latin typeface="Arial" charset="0"/>
              </a:rPr>
              <a:t>Palaeogene, Neogene, Quarternary (Cenozoic).</a:t>
            </a:r>
            <a:endParaRPr lang="en-US">
              <a:latin typeface="Arial" charset="0"/>
            </a:endParaRPr>
          </a:p>
          <a:p>
            <a:pPr eaLnBrk="1" hangingPunct="1"/>
            <a:endParaRPr lang="en-US">
              <a:latin typeface="Arial"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8C4883CC-2569-5C4D-B650-573AEF2FD824}" type="slidenum">
              <a:rPr lang="en-US">
                <a:latin typeface="Arial" charset="0"/>
              </a:rPr>
              <a:pPr eaLnBrk="1" hangingPunct="1"/>
              <a:t>110</a:t>
            </a:fld>
            <a:endParaRPr lang="en-US">
              <a:latin typeface="Arial" charset="0"/>
            </a:endParaRPr>
          </a:p>
        </p:txBody>
      </p:sp>
      <p:sp>
        <p:nvSpPr>
          <p:cNvPr id="277507" name="Rectangle 2"/>
          <p:cNvSpPr>
            <a:spLocks noRo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a:latin typeface="Arial" charset="0"/>
              </a:rPr>
              <a:t>ПРЕДПОЛОЖЕНИЕ «А» - ИНТЕРПРЕТАЦИЯ «А»</a:t>
            </a:r>
          </a:p>
          <a:p>
            <a:pPr eaLnBrk="1" hangingPunct="1"/>
            <a:r>
              <a:rPr lang="ru-RU">
                <a:latin typeface="Arial" charset="0"/>
              </a:rPr>
              <a:t>ПРЕДПОЛОЖЕНИЕ «В» - ИНТЕРПРЕТАЦИЯ «В»</a:t>
            </a:r>
          </a:p>
          <a:p>
            <a:pPr eaLnBrk="1" hangingPunct="1"/>
            <a:endParaRPr lang="ru-RU">
              <a:latin typeface="Arial" charset="0"/>
            </a:endParaRPr>
          </a:p>
          <a:p>
            <a:pPr eaLnBrk="1" hangingPunct="1"/>
            <a:r>
              <a:rPr lang="ru-RU">
                <a:latin typeface="Arial" charset="0"/>
              </a:rPr>
              <a:t>ФАКТЫ</a:t>
            </a:r>
          </a:p>
          <a:p>
            <a:pPr eaLnBrk="1" hangingPunct="1"/>
            <a:r>
              <a:rPr lang="ru-RU">
                <a:latin typeface="Arial" charset="0"/>
              </a:rPr>
              <a:t>ГОРНЫЕ ПОРОДЫ И ИСКОПАЕМЫЕ</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Rectangle 2"/>
          <p:cNvSpPr>
            <a:spLocks noRot="1" noChangeArrowheads="1" noTextEdit="1"/>
          </p:cNvSpPr>
          <p:nvPr>
            <p:ph type="sldImg"/>
          </p:nvPr>
        </p:nvSpPr>
        <p:spPr>
          <a:ln/>
        </p:spPr>
      </p:sp>
      <p:sp>
        <p:nvSpPr>
          <p:cNvPr id="807939"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64AAAF0D-D94B-B942-8759-DD5ECB64F678}" type="slidenum">
              <a:rPr lang="en-US">
                <a:latin typeface="Arial" charset="0"/>
              </a:rPr>
              <a:pPr eaLnBrk="1" hangingPunct="1"/>
              <a:t>111</a:t>
            </a:fld>
            <a:endParaRPr lang="en-US">
              <a:latin typeface="Arial" charset="0"/>
            </a:endParaRPr>
          </a:p>
        </p:txBody>
      </p:sp>
      <p:sp>
        <p:nvSpPr>
          <p:cNvPr id="278531" name="Rectangle 2"/>
          <p:cNvSpPr>
            <a:spLocks noRot="1" noChangeArrowheads="1" noTextEdit="1"/>
          </p:cNvSpPr>
          <p:nvPr>
            <p:ph type="sldImg"/>
          </p:nvPr>
        </p:nvSpPr>
        <p:spPr>
          <a:ln/>
        </p:spPr>
      </p:sp>
      <p:sp>
        <p:nvSpPr>
          <p:cNvPr id="278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a:latin typeface="Arial" charset="0"/>
              </a:rPr>
              <a:t>Возраст: 65 миллионов лет!</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8409057F-6C6B-D642-A8F1-66BC288A1E04}" type="slidenum">
              <a:rPr lang="en-US">
                <a:latin typeface="Arial" charset="0"/>
              </a:rPr>
              <a:pPr eaLnBrk="1" hangingPunct="1"/>
              <a:t>112</a:t>
            </a:fld>
            <a:endParaRPr lang="en-US">
              <a:latin typeface="Arial" charset="0"/>
            </a:endParaRPr>
          </a:p>
        </p:txBody>
      </p:sp>
      <p:sp>
        <p:nvSpPr>
          <p:cNvPr id="279555" name="Rectangle 2"/>
          <p:cNvSpPr>
            <a:spLocks noRot="1" noChangeArrowheads="1" noTextEdit="1"/>
          </p:cNvSpPr>
          <p:nvPr>
            <p:ph type="sldImg"/>
          </p:nvPr>
        </p:nvSpPr>
        <p:spPr>
          <a:ln/>
        </p:spPr>
      </p:sp>
      <p:sp>
        <p:nvSpPr>
          <p:cNvPr id="279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Evolutionised glasses—man decides truth without God and His Word</a:t>
            </a:r>
          </a:p>
          <a:p>
            <a:pPr eaLnBrk="1" hangingPunct="1"/>
            <a:r>
              <a:rPr lang="en-US">
                <a:latin typeface="Arial" charset="0"/>
              </a:rPr>
              <a:t>Biblical glasses—God</a:t>
            </a:r>
            <a:r>
              <a:rPr lang="ja-JP" altLang="en-US">
                <a:latin typeface="Arial" charset="0"/>
              </a:rPr>
              <a:t>’</a:t>
            </a:r>
            <a:r>
              <a:rPr lang="en-US">
                <a:latin typeface="Arial" charset="0"/>
              </a:rPr>
              <a:t>s Word is truth and the way we see the world correctly.</a:t>
            </a:r>
          </a:p>
          <a:p>
            <a:pPr eaLnBrk="1" hangingPunct="1"/>
            <a:endParaRPr lang="en-US">
              <a:latin typeface="Arial" charset="0"/>
            </a:endParaRPr>
          </a:p>
          <a:p>
            <a:pPr eaLnBrk="1" hangingPunct="1"/>
            <a:r>
              <a:rPr lang="ru-RU">
                <a:latin typeface="Arial" charset="0"/>
              </a:rPr>
              <a:t>Люди решили, МИЛЛИОНЫ лет - это «истина»</a:t>
            </a:r>
          </a:p>
          <a:p>
            <a:pPr eaLnBrk="1" hangingPunct="1"/>
            <a:r>
              <a:rPr lang="ru-RU">
                <a:latin typeface="Arial" charset="0"/>
              </a:rPr>
              <a:t>Эволюционировавшие очки</a:t>
            </a:r>
          </a:p>
          <a:p>
            <a:pPr eaLnBrk="1" hangingPunct="1"/>
            <a:endParaRPr lang="ru-RU">
              <a:latin typeface="Arial"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A7B4625C-DD3D-2C42-9F2B-CF46C88657E9}" type="slidenum">
              <a:rPr lang="en-US">
                <a:latin typeface="Arial" charset="0"/>
              </a:rPr>
              <a:pPr eaLnBrk="1" hangingPunct="1"/>
              <a:t>113</a:t>
            </a:fld>
            <a:endParaRPr lang="en-US">
              <a:latin typeface="Arial" charset="0"/>
            </a:endParaRPr>
          </a:p>
        </p:txBody>
      </p:sp>
      <p:sp>
        <p:nvSpPr>
          <p:cNvPr id="280579" name="Rectangle 2"/>
          <p:cNvSpPr>
            <a:spLocks noRot="1" noChangeArrowheads="1" noTextEdit="1"/>
          </p:cNvSpPr>
          <p:nvPr>
            <p:ph type="sldImg"/>
          </p:nvPr>
        </p:nvSpPr>
        <p:spPr>
          <a:ln/>
        </p:spPr>
      </p:sp>
      <p:sp>
        <p:nvSpPr>
          <p:cNvPr id="280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a:latin typeface="Arial" charset="0"/>
              </a:rPr>
              <a:t>Возраст атмосферы</a:t>
            </a:r>
          </a:p>
          <a:p>
            <a:pPr eaLnBrk="1" hangingPunct="1"/>
            <a:endParaRPr lang="ru-RU">
              <a:latin typeface="Arial" charset="0"/>
            </a:endParaRPr>
          </a:p>
          <a:p>
            <a:pPr eaLnBrk="1" hangingPunct="1"/>
            <a:r>
              <a:rPr lang="ru-RU">
                <a:latin typeface="Arial" charset="0"/>
              </a:rPr>
              <a:t>Внешний космос</a:t>
            </a:r>
          </a:p>
          <a:p>
            <a:pPr eaLnBrk="1" hangingPunct="1"/>
            <a:r>
              <a:rPr lang="ru-RU">
                <a:latin typeface="Arial" charset="0"/>
              </a:rPr>
              <a:t>Атмосфера</a:t>
            </a:r>
          </a:p>
          <a:p>
            <a:pPr eaLnBrk="1" hangingPunct="1"/>
            <a:r>
              <a:rPr lang="ru-RU">
                <a:latin typeface="Arial" charset="0"/>
              </a:rPr>
              <a:t>Поверхность Земли</a:t>
            </a:r>
          </a:p>
          <a:p>
            <a:pPr eaLnBrk="1" hangingPunct="1"/>
            <a:r>
              <a:rPr lang="ru-RU">
                <a:latin typeface="Arial" charset="0"/>
              </a:rPr>
              <a:t>Ядро Земли и мантия</a:t>
            </a:r>
          </a:p>
          <a:p>
            <a:pPr eaLnBrk="1" hangingPunct="1"/>
            <a:endParaRPr lang="ru-RU">
              <a:latin typeface="Arial" charset="0"/>
            </a:endParaRPr>
          </a:p>
          <a:p>
            <a:pPr eaLnBrk="1" hangingPunct="1"/>
            <a:r>
              <a:rPr lang="ru-RU">
                <a:latin typeface="Arial" charset="0"/>
              </a:rPr>
              <a:t>Количество гелия, которое находится в атмосфере на сегодняшний день, могло скопиться не более, чем за 2 млн. лет.</a:t>
            </a:r>
          </a:p>
          <a:p>
            <a:pPr eaLnBrk="1" hangingPunct="1"/>
            <a:r>
              <a:rPr lang="ru-RU">
                <a:latin typeface="Arial" charset="0"/>
              </a:rPr>
              <a:t>Статья из журнала «Молодая земля» Джона Морриса (</a:t>
            </a:r>
            <a:r>
              <a:rPr lang="en-US">
                <a:latin typeface="Arial" charset="0"/>
              </a:rPr>
              <a:t>Master books, 1994)</a:t>
            </a:r>
            <a:r>
              <a:rPr lang="ru-RU">
                <a:latin typeface="Arial" charset="0"/>
              </a:rPr>
              <a:t>, 84.</a:t>
            </a:r>
          </a:p>
          <a:p>
            <a:pPr eaLnBrk="1" hangingPunct="1"/>
            <a:endParaRPr lang="ru-RU">
              <a:latin typeface="Arial" charset="0"/>
            </a:endParaRPr>
          </a:p>
          <a:p>
            <a:pPr eaLnBrk="1" hangingPunct="1"/>
            <a:r>
              <a:rPr lang="ru-RU">
                <a:latin typeface="Arial" charset="0"/>
              </a:rPr>
              <a:t>Техническая дискуссия Ларри Вардимана на тему «Возраст атмосферы Земли» (</a:t>
            </a:r>
            <a:r>
              <a:rPr lang="en-US">
                <a:latin typeface="Arial" charset="0"/>
              </a:rPr>
              <a:t>El Cajon: ICR, 1990) </a:t>
            </a:r>
            <a:r>
              <a:rPr lang="ru-RU">
                <a:latin typeface="Arial" charset="0"/>
              </a:rPr>
              <a:t>и его статья «Выше, выше и исчез! Проблема исчезновения гелия» </a:t>
            </a:r>
            <a:r>
              <a:rPr lang="en-US">
                <a:latin typeface="Arial" charset="0"/>
              </a:rPr>
              <a:t>ICR Impact 1985, </a:t>
            </a:r>
            <a:r>
              <a:rPr lang="ru-RU">
                <a:latin typeface="Arial" charset="0"/>
              </a:rPr>
              <a:t>ссылка на сайт:</a:t>
            </a:r>
            <a:r>
              <a:rPr lang="en-US">
                <a:latin typeface="Arial" charset="0"/>
              </a:rPr>
              <a:t> http://www.icr.org/pubs/imp/imp-143.htm.</a:t>
            </a:r>
            <a:endParaRPr lang="ru-RU">
              <a:latin typeface="Arial" charset="0"/>
            </a:endParaRPr>
          </a:p>
          <a:p>
            <a:pPr eaLnBrk="1" hangingPunct="1"/>
            <a:endParaRPr lang="en-US">
              <a:latin typeface="Arial"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AD228336-4406-1B4C-9145-0F626B069041}" type="slidenum">
              <a:rPr lang="en-US">
                <a:latin typeface="Arial" charset="0"/>
              </a:rPr>
              <a:pPr eaLnBrk="1" hangingPunct="1"/>
              <a:t>114</a:t>
            </a:fld>
            <a:endParaRPr lang="en-US">
              <a:latin typeface="Arial" charset="0"/>
            </a:endParaRPr>
          </a:p>
        </p:txBody>
      </p:sp>
      <p:sp>
        <p:nvSpPr>
          <p:cNvPr id="281603" name="Rectangle 2"/>
          <p:cNvSpPr>
            <a:spLocks noRot="1" noChangeArrowheads="1" noTextEdit="1"/>
          </p:cNvSpPr>
          <p:nvPr>
            <p:ph type="sldImg"/>
          </p:nvPr>
        </p:nvSpPr>
        <p:spPr>
          <a:ln/>
        </p:spPr>
      </p:sp>
      <p:sp>
        <p:nvSpPr>
          <p:cNvPr id="281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ru-RU">
              <a:latin typeface="Arial"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1774EA06-BEEA-E348-8E3B-FE3EA3A0FE30}" type="slidenum">
              <a:rPr lang="en-US">
                <a:latin typeface="Arial" charset="0"/>
              </a:rPr>
              <a:pPr eaLnBrk="1" hangingPunct="1"/>
              <a:t>115</a:t>
            </a:fld>
            <a:endParaRPr lang="en-US">
              <a:latin typeface="Arial" charset="0"/>
            </a:endParaRPr>
          </a:p>
        </p:txBody>
      </p:sp>
      <p:sp>
        <p:nvSpPr>
          <p:cNvPr id="282627" name="Rectangle 2"/>
          <p:cNvSpPr>
            <a:spLocks noRot="1" noChangeArrowheads="1" noTextEdit="1"/>
          </p:cNvSpPr>
          <p:nvPr>
            <p:ph type="sldImg"/>
          </p:nvPr>
        </p:nvSpPr>
        <p:spPr>
          <a:ln/>
        </p:spPr>
      </p:sp>
      <p:sp>
        <p:nvSpPr>
          <p:cNvPr id="282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ru-RU">
              <a:latin typeface="Arial"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E60E62F4-461D-704A-8393-488FAC912896}" type="slidenum">
              <a:rPr lang="en-US">
                <a:latin typeface="Arial" charset="0"/>
              </a:rPr>
              <a:pPr eaLnBrk="1" hangingPunct="1"/>
              <a:t>116</a:t>
            </a:fld>
            <a:endParaRPr lang="en-US">
              <a:latin typeface="Arial" charset="0"/>
            </a:endParaRPr>
          </a:p>
        </p:txBody>
      </p:sp>
      <p:sp>
        <p:nvSpPr>
          <p:cNvPr id="283651" name="Rectangle 2"/>
          <p:cNvSpPr>
            <a:spLocks noRot="1" noChangeArrowheads="1" noTextEdit="1"/>
          </p:cNvSpPr>
          <p:nvPr>
            <p:ph type="sldImg"/>
          </p:nvPr>
        </p:nvSpPr>
        <p:spPr>
          <a:ln/>
        </p:spPr>
      </p:sp>
      <p:sp>
        <p:nvSpPr>
          <p:cNvPr id="283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ru-RU">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F2461522-0051-EC41-B779-920ED9A57E7D}" type="slidenum">
              <a:rPr lang="en-US">
                <a:latin typeface="Arial" charset="0"/>
              </a:rPr>
              <a:pPr eaLnBrk="1" hangingPunct="1"/>
              <a:t>12</a:t>
            </a:fld>
            <a:endParaRPr lang="en-US">
              <a:latin typeface="Arial" charset="0"/>
            </a:endParaRPr>
          </a:p>
        </p:txBody>
      </p:sp>
      <p:sp>
        <p:nvSpPr>
          <p:cNvPr id="180227" name="Rectangle 2"/>
          <p:cNvSpPr>
            <a:spLocks noRot="1" noChangeArrowheads="1" noTextEdit="1"/>
          </p:cNvSpPr>
          <p:nvPr>
            <p:ph type="sldImg"/>
          </p:nvPr>
        </p:nvSpPr>
        <p:spPr>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0AD99ACA-8A33-DF4A-84E9-2F93B9EA123D}" type="slidenum">
              <a:rPr lang="en-US">
                <a:latin typeface="Arial" charset="0"/>
              </a:rPr>
              <a:pPr eaLnBrk="1" hangingPunct="1"/>
              <a:t>13</a:t>
            </a:fld>
            <a:endParaRPr lang="en-US">
              <a:latin typeface="Arial" charset="0"/>
            </a:endParaRPr>
          </a:p>
        </p:txBody>
      </p:sp>
      <p:sp>
        <p:nvSpPr>
          <p:cNvPr id="182275" name="Rectangle 2"/>
          <p:cNvSpPr>
            <a:spLocks noRo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839B166F-04DF-B640-A90C-D2471AB7D709}" type="slidenum">
              <a:rPr lang="en-US">
                <a:latin typeface="Arial" charset="0"/>
              </a:rPr>
              <a:pPr eaLnBrk="1" hangingPunct="1"/>
              <a:t>14</a:t>
            </a:fld>
            <a:endParaRPr lang="en-US">
              <a:latin typeface="Arial" charset="0"/>
            </a:endParaRPr>
          </a:p>
        </p:txBody>
      </p:sp>
      <p:sp>
        <p:nvSpPr>
          <p:cNvPr id="183299" name="Rectangle 2"/>
          <p:cNvSpPr>
            <a:spLocks noRot="1" noChangeArrowheads="1" noTextEdit="1"/>
          </p:cNvSpPr>
          <p:nvPr>
            <p:ph type="sldImg"/>
          </p:nvPr>
        </p:nvSpPr>
        <p:spPr>
          <a:ln/>
        </p:spPr>
      </p:sp>
      <p:sp>
        <p:nvSpPr>
          <p:cNvPr id="183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Tsunamis caused by seaquakes can travel at speeds up to 500 mph for thousands of miles.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C6EAEAEF-7870-0748-BEDD-690188D9F837}" type="slidenum">
              <a:rPr lang="en-US">
                <a:latin typeface="Arial" charset="0"/>
              </a:rPr>
              <a:pPr eaLnBrk="1" hangingPunct="1"/>
              <a:t>15</a:t>
            </a:fld>
            <a:endParaRPr lang="en-US">
              <a:latin typeface="Arial" charset="0"/>
            </a:endParaRPr>
          </a:p>
        </p:txBody>
      </p:sp>
      <p:sp>
        <p:nvSpPr>
          <p:cNvPr id="184323" name="Rectangle 2"/>
          <p:cNvSpPr>
            <a:spLocks noRot="1" noChangeArrowheads="1" noTextEdit="1"/>
          </p:cNvSpPr>
          <p:nvPr>
            <p:ph type="sldImg"/>
          </p:nvPr>
        </p:nvSpPr>
        <p:spPr>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Mudslide in southern California, 2008: http://edstacy.blogspot.com/, accessed 22 Sept 2008</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87721368-D6CC-AB43-BEF9-997C8A2495BE}" type="slidenum">
              <a:rPr lang="en-US">
                <a:latin typeface="Arial" charset="0"/>
              </a:rPr>
              <a:pPr eaLnBrk="1" hangingPunct="1"/>
              <a:t>16</a:t>
            </a:fld>
            <a:endParaRPr lang="en-US">
              <a:latin typeface="Arial" charset="0"/>
            </a:endParaRPr>
          </a:p>
        </p:txBody>
      </p:sp>
      <p:sp>
        <p:nvSpPr>
          <p:cNvPr id="185347" name="Rectangle 2"/>
          <p:cNvSpPr>
            <a:spLocks noRo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Tsunamis caused by seaquakes can travel at speeds up to 500 mph for thousands of miles.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430389C7-6006-CF42-BDE9-EBA0664A1812}" type="slidenum">
              <a:rPr lang="en-US">
                <a:latin typeface="Arial" charset="0"/>
              </a:rPr>
              <a:pPr eaLnBrk="1" hangingPunct="1"/>
              <a:t>17</a:t>
            </a:fld>
            <a:endParaRPr lang="en-US">
              <a:latin typeface="Arial" charset="0"/>
            </a:endParaRPr>
          </a:p>
        </p:txBody>
      </p:sp>
      <p:sp>
        <p:nvSpPr>
          <p:cNvPr id="186371" name="Rectangle 2"/>
          <p:cNvSpPr>
            <a:spLocks noRo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Volcano from http://images.google.com/imgres?imgurl=http://www.rocks-and-minerals.com/more-about-rocks/images/volcano.jpg&amp;imgrefurl=http://www.rocks-and-minerals.com/more-about-rocks/rocks-that-erupt.htm&amp;h=338&amp;w=400&amp;sz=43&amp;tbnid=Ny5TIZJt3b0J:&amp;tbnh=101&amp;tbnw=119&amp;start=18&amp;prev=/images%3Fq%3Dvolcano%26hl%3Den%26lr%3D%26sa%3DN, downloaded 12 Oct. 2004</a:t>
            </a:r>
          </a:p>
          <a:p>
            <a:pPr eaLnBrk="1" hangingPunct="1"/>
            <a:r>
              <a:rPr lang="en-US">
                <a:latin typeface="Arial" charset="0"/>
              </a:rPr>
              <a:t>Nicaragua flood, </a:t>
            </a:r>
            <a:r>
              <a:rPr lang="en-US" i="1">
                <a:latin typeface="Arial" charset="0"/>
              </a:rPr>
              <a:t>National Geographic</a:t>
            </a:r>
            <a:r>
              <a:rPr lang="en-US">
                <a:latin typeface="Arial" charset="0"/>
              </a:rPr>
              <a:t> 196:5 (Sept. 1999), p. 110</a:t>
            </a:r>
          </a:p>
          <a:p>
            <a:pPr eaLnBrk="1" hangingPunct="1"/>
            <a:endParaRPr 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2838039D-995E-E549-9073-9A39D1A6F307}" type="slidenum">
              <a:rPr lang="en-US">
                <a:latin typeface="Arial" charset="0"/>
              </a:rPr>
              <a:pPr eaLnBrk="1" hangingPunct="1"/>
              <a:t>18</a:t>
            </a:fld>
            <a:endParaRPr lang="en-US">
              <a:latin typeface="Arial" charset="0"/>
            </a:endParaRPr>
          </a:p>
        </p:txBody>
      </p:sp>
      <p:sp>
        <p:nvSpPr>
          <p:cNvPr id="187395" name="Rectangle 2"/>
          <p:cNvSpPr>
            <a:spLocks noRo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http://news.nationalgeographic.com/news/2011/03/pictures/110315-nuclear-reactor-japan-tsunami-earthquake-world-photos-meltdown/#/japan-earthquake-tsunami-nuclear-unforgettable-pictures-wave_33291_600x450.jpg, accessed 2011 Mar 26</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E3BB8970-5E5B-0341-A35F-4CBD9D81DFD1}" type="slidenum">
              <a:rPr lang="en-US">
                <a:latin typeface="Arial" charset="0"/>
              </a:rPr>
              <a:pPr eaLnBrk="1" hangingPunct="1"/>
              <a:t>19</a:t>
            </a:fld>
            <a:endParaRPr lang="en-US">
              <a:latin typeface="Arial" charset="0"/>
            </a:endParaRPr>
          </a:p>
        </p:txBody>
      </p:sp>
      <p:sp>
        <p:nvSpPr>
          <p:cNvPr id="188419" name="Rectangle 2"/>
          <p:cNvSpPr>
            <a:spLocks noRo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http://news.nationalgeographic.com/news/2011/03/pictures/110315-nuclear-reactor-japan-tsunami-earthquake-world-photos-meltdown/#/japan-earthquake-tsunami-nuclear-unforgettable-pictures-wave_33291_600x450.jpg, accessed 2011 Mar 26</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C1A758E7-C11E-E84A-AADF-778A919D61E2}" type="slidenum">
              <a:rPr lang="en-US">
                <a:latin typeface="Arial" charset="0"/>
              </a:rPr>
              <a:pPr eaLnBrk="1" hangingPunct="1"/>
              <a:t>2</a:t>
            </a:fld>
            <a:endParaRPr lang="en-US">
              <a:latin typeface="Arial" charset="0"/>
            </a:endParaRPr>
          </a:p>
        </p:txBody>
      </p:sp>
      <p:sp>
        <p:nvSpPr>
          <p:cNvPr id="169987" name="Rectangle 2"/>
          <p:cNvSpPr>
            <a:spLocks noRo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This template is intended for talk titles. Although it can be used for significant section titles, its </a:t>
            </a:r>
            <a:r>
              <a:rPr lang="ja-JP" altLang="en-US">
                <a:latin typeface="Arial" charset="0"/>
              </a:rPr>
              <a:t>“</a:t>
            </a:r>
            <a:r>
              <a:rPr lang="en-US">
                <a:latin typeface="Arial" charset="0"/>
              </a:rPr>
              <a:t>cover page</a:t>
            </a:r>
            <a:r>
              <a:rPr lang="ja-JP" altLang="en-US">
                <a:latin typeface="Arial" charset="0"/>
              </a:rPr>
              <a:t>”</a:t>
            </a:r>
            <a:r>
              <a:rPr lang="en-US">
                <a:latin typeface="Arial" charset="0"/>
              </a:rPr>
              <a:t> feel makes it best used once at the beginning of a presentation. Subtitle can be as its name suggests or the speaker</a:t>
            </a:r>
            <a:r>
              <a:rPr lang="ja-JP" altLang="en-US">
                <a:latin typeface="Arial" charset="0"/>
              </a:rPr>
              <a:t>’</a:t>
            </a:r>
            <a:r>
              <a:rPr lang="en-US">
                <a:latin typeface="Arial" charset="0"/>
              </a:rPr>
              <a:t>s name. Presentation Team recommends title text size as 50–72 and subtitle size as 30–48 with optimal sizes already used in this example. This also contains a floating AiG logo that can be repositioned or removed as appropriate for the overhead</a:t>
            </a:r>
            <a:r>
              <a:rPr lang="ja-JP" altLang="en-US">
                <a:latin typeface="Arial" charset="0"/>
              </a:rPr>
              <a:t>’</a:t>
            </a:r>
            <a:r>
              <a:rPr lang="en-US">
                <a:latin typeface="Arial" charset="0"/>
              </a:rPr>
              <a:t>s content.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D2EB3845-1158-9E4D-9157-8953C440B31D}" type="slidenum">
              <a:rPr lang="en-US">
                <a:latin typeface="Arial" charset="0"/>
              </a:rPr>
              <a:pPr eaLnBrk="1" hangingPunct="1"/>
              <a:t>20</a:t>
            </a:fld>
            <a:endParaRPr lang="en-US">
              <a:latin typeface="Arial" charset="0"/>
            </a:endParaRPr>
          </a:p>
        </p:txBody>
      </p:sp>
      <p:sp>
        <p:nvSpPr>
          <p:cNvPr id="189443" name="Rectangle 2"/>
          <p:cNvSpPr>
            <a:spLocks noRot="1" noChangeArrowheads="1" noTextEdit="1"/>
          </p:cNvSpPr>
          <p:nvPr>
            <p:ph type="sldImg"/>
          </p:nvPr>
        </p:nvSpPr>
        <p:spPr>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1468C465-2A54-0241-BF2B-95577946576E}" type="slidenum">
              <a:rPr lang="en-US">
                <a:latin typeface="Arial" charset="0"/>
              </a:rPr>
              <a:pPr eaLnBrk="1" hangingPunct="1"/>
              <a:t>21</a:t>
            </a:fld>
            <a:endParaRPr lang="en-US">
              <a:latin typeface="Arial" charset="0"/>
            </a:endParaRPr>
          </a:p>
        </p:txBody>
      </p:sp>
      <p:sp>
        <p:nvSpPr>
          <p:cNvPr id="190467" name="Rectangle 2"/>
          <p:cNvSpPr>
            <a:spLocks noRo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9088B0EC-B05E-2C45-BB81-EE0851CBBB90}" type="slidenum">
              <a:rPr lang="en-US">
                <a:latin typeface="Arial" charset="0"/>
              </a:rPr>
              <a:pPr eaLnBrk="1" hangingPunct="1"/>
              <a:t>22</a:t>
            </a:fld>
            <a:endParaRPr lang="en-US">
              <a:latin typeface="Arial" charset="0"/>
            </a:endParaRPr>
          </a:p>
        </p:txBody>
      </p:sp>
      <p:sp>
        <p:nvSpPr>
          <p:cNvPr id="191491" name="Rectangle 2"/>
          <p:cNvSpPr>
            <a:spLocks noRot="1" noChangeArrowheads="1" noTextEdit="1"/>
          </p:cNvSpPr>
          <p:nvPr>
            <p:ph type="sldImg"/>
          </p:nvPr>
        </p:nvSpPr>
        <p:spPr>
          <a:ln/>
        </p:spPr>
      </p:sp>
      <p:sp>
        <p:nvSpPr>
          <p:cNvPr id="191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Where did the water come from?  Fountains of the deep==under the ground and ocean floor.  Lou Bergeron, </a:t>
            </a:r>
            <a:r>
              <a:rPr lang="ja-JP" altLang="en-US">
                <a:latin typeface="Arial" charset="0"/>
              </a:rPr>
              <a:t>“</a:t>
            </a:r>
            <a:r>
              <a:rPr lang="en-US">
                <a:latin typeface="Arial" charset="0"/>
              </a:rPr>
              <a:t>Deep waters,</a:t>
            </a:r>
            <a:r>
              <a:rPr lang="ja-JP" altLang="en-US">
                <a:latin typeface="Arial" charset="0"/>
              </a:rPr>
              <a:t>”</a:t>
            </a:r>
            <a:r>
              <a:rPr lang="en-US">
                <a:latin typeface="Arial" charset="0"/>
              </a:rPr>
              <a:t> </a:t>
            </a:r>
            <a:r>
              <a:rPr lang="en-US" i="1">
                <a:latin typeface="Arial" charset="0"/>
              </a:rPr>
              <a:t>New Scientist</a:t>
            </a:r>
            <a:r>
              <a:rPr lang="en-US">
                <a:latin typeface="Arial" charset="0"/>
              </a:rPr>
              <a:t>, 2097 (30 Aug. 1997), p. 22, reports that studies suggest that there is at least </a:t>
            </a:r>
            <a:r>
              <a:rPr lang="en-US" b="1">
                <a:latin typeface="Arial" charset="0"/>
              </a:rPr>
              <a:t>10 times</a:t>
            </a:r>
            <a:r>
              <a:rPr lang="en-US">
                <a:latin typeface="Arial" charset="0"/>
              </a:rPr>
              <a:t> as much water in the mantle of the earth (400 km deep) as in all the oceans.  Some of this water is brought to the surface in volcanic eruptions today.</a:t>
            </a:r>
          </a:p>
          <a:p>
            <a:pPr eaLnBrk="1" hangingPunct="1"/>
            <a:r>
              <a:rPr lang="en-US">
                <a:latin typeface="Arial" charset="0"/>
              </a:rPr>
              <a:t>Where did all water go?  Into late-flood ocean basins and underground reservoirs, as we have today.  Present mountains were raised in the latter part of the flood (Ps. 104:6-9 is describing the flood, not the creation of dry land on Day 3, if you study the text carefully).  There are marine fossils on the tops of all the high mountains which is part of the evidence that shows that they were once horizontal sediments under the sea that were hardened into stone and later broke and tilted in the process of mountain-building.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9A0459EB-24C2-4148-93AD-7007E922220F}" type="slidenum">
              <a:rPr lang="en-US">
                <a:latin typeface="Arial" charset="0"/>
              </a:rPr>
              <a:pPr eaLnBrk="1" hangingPunct="1"/>
              <a:t>23</a:t>
            </a:fld>
            <a:endParaRPr lang="en-US">
              <a:latin typeface="Arial" charset="0"/>
            </a:endParaRPr>
          </a:p>
        </p:txBody>
      </p:sp>
      <p:sp>
        <p:nvSpPr>
          <p:cNvPr id="192515" name="Rectangle 2"/>
          <p:cNvSpPr>
            <a:spLocks noRo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0AC66955-FB15-444E-BE8B-AC61A0190304}" type="slidenum">
              <a:rPr lang="en-US">
                <a:latin typeface="Arial" charset="0"/>
              </a:rPr>
              <a:pPr eaLnBrk="1" hangingPunct="1"/>
              <a:t>24</a:t>
            </a:fld>
            <a:endParaRPr lang="en-US">
              <a:latin typeface="Arial" charset="0"/>
            </a:endParaRPr>
          </a:p>
        </p:txBody>
      </p:sp>
      <p:sp>
        <p:nvSpPr>
          <p:cNvPr id="19353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fontAlgn="base" hangingPunct="1"/>
            <a:fld id="{B09F9B8F-A330-364D-AE8C-08BE3FB96ADF}" type="slidenum">
              <a:rPr lang="en-US" sz="1200">
                <a:latin typeface="Arial" charset="0"/>
                <a:cs typeface="Arial" charset="0"/>
              </a:rPr>
              <a:pPr algn="r" eaLnBrk="1" fontAlgn="base" hangingPunct="1"/>
              <a:t>24</a:t>
            </a:fld>
            <a:endParaRPr lang="en-US" sz="1200">
              <a:latin typeface="Arial" charset="0"/>
              <a:cs typeface="Arial" charset="0"/>
            </a:endParaRPr>
          </a:p>
        </p:txBody>
      </p:sp>
      <p:sp>
        <p:nvSpPr>
          <p:cNvPr id="193540" name="Rectangle 2"/>
          <p:cNvSpPr>
            <a:spLocks noRot="1" noChangeArrowheads="1" noTextEdit="1"/>
          </p:cNvSpPr>
          <p:nvPr>
            <p:ph type="sldImg"/>
          </p:nvPr>
        </p:nvSpPr>
        <p:spPr>
          <a:ln/>
        </p:spPr>
      </p:sp>
      <p:sp>
        <p:nvSpPr>
          <p:cNvPr id="1935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8A6785DE-2767-D345-9A99-8AB0DFC53C74}" type="slidenum">
              <a:rPr lang="en-US">
                <a:latin typeface="Arial" charset="0"/>
              </a:rPr>
              <a:pPr eaLnBrk="1" hangingPunct="1"/>
              <a:t>25</a:t>
            </a:fld>
            <a:endParaRPr lang="en-US">
              <a:latin typeface="Arial" charset="0"/>
            </a:endParaRPr>
          </a:p>
        </p:txBody>
      </p:sp>
      <p:sp>
        <p:nvSpPr>
          <p:cNvPr id="194563" name="Rectangle 2"/>
          <p:cNvSpPr>
            <a:spLocks noRot="1" noChangeArrowheads="1" noTextEdit="1"/>
          </p:cNvSpPr>
          <p:nvPr>
            <p:ph type="sldImg"/>
          </p:nvPr>
        </p:nvSpPr>
        <p:spPr>
          <a:ln/>
        </p:spPr>
      </p:sp>
      <p:sp>
        <p:nvSpPr>
          <p:cNvPr id="194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CA65C0AC-A288-AF41-8F79-ECF34E97B6F2}" type="slidenum">
              <a:rPr lang="en-US">
                <a:latin typeface="Arial" charset="0"/>
              </a:rPr>
              <a:pPr eaLnBrk="1" hangingPunct="1"/>
              <a:t>26</a:t>
            </a:fld>
            <a:endParaRPr lang="en-US">
              <a:latin typeface="Arial" charset="0"/>
            </a:endParaRPr>
          </a:p>
        </p:txBody>
      </p:sp>
      <p:sp>
        <p:nvSpPr>
          <p:cNvPr id="195587" name="Rectangle 2"/>
          <p:cNvSpPr>
            <a:spLocks noRot="1" noChangeArrowheads="1" noTextEdit="1"/>
          </p:cNvSpPr>
          <p:nvPr>
            <p:ph type="sldImg"/>
          </p:nvPr>
        </p:nvSpPr>
        <p:spPr>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ru-RU">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111AA25C-2E09-7A42-B520-69F473AEEC30}" type="slidenum">
              <a:rPr lang="en-US">
                <a:latin typeface="Arial" charset="0"/>
              </a:rPr>
              <a:pPr eaLnBrk="1" hangingPunct="1"/>
              <a:t>27</a:t>
            </a:fld>
            <a:endParaRPr lang="en-US">
              <a:latin typeface="Arial" charset="0"/>
            </a:endParaRPr>
          </a:p>
        </p:txBody>
      </p:sp>
      <p:sp>
        <p:nvSpPr>
          <p:cNvPr id="196611" name="Rectangle 2"/>
          <p:cNvSpPr>
            <a:spLocks noRot="1" noChangeArrowheads="1" noTextEdit="1"/>
          </p:cNvSpPr>
          <p:nvPr>
            <p:ph type="sldImg"/>
          </p:nvPr>
        </p:nvSpPr>
        <p:spPr>
          <a:ln/>
        </p:spPr>
      </p:sp>
      <p:sp>
        <p:nvSpPr>
          <p:cNvPr id="196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C1C0D0AE-7B73-594E-8353-2B23795EBE2E}" type="slidenum">
              <a:rPr lang="en-US">
                <a:latin typeface="Arial" charset="0"/>
              </a:rPr>
              <a:pPr eaLnBrk="1" hangingPunct="1"/>
              <a:t>28</a:t>
            </a:fld>
            <a:endParaRPr lang="en-US">
              <a:latin typeface="Arial" charset="0"/>
            </a:endParaRPr>
          </a:p>
        </p:txBody>
      </p:sp>
      <p:sp>
        <p:nvSpPr>
          <p:cNvPr id="197635" name="Rectangle 2"/>
          <p:cNvSpPr>
            <a:spLocks noRo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Derek Ager (1923-1993), Professor and Head of the Geology Dept. at University College of Swansea (Wales) from 1969-1988 and president of the British Geological Association 1988-1990, continued in </a:t>
            </a:r>
            <a:r>
              <a:rPr lang="ja-JP" altLang="en-US">
                <a:latin typeface="Arial" charset="0"/>
              </a:rPr>
              <a:t>“</a:t>
            </a:r>
            <a:r>
              <a:rPr lang="en-US">
                <a:latin typeface="Arial" charset="0"/>
              </a:rPr>
              <a:t>retirement</a:t>
            </a:r>
            <a:r>
              <a:rPr lang="ja-JP" altLang="en-US">
                <a:latin typeface="Arial" charset="0"/>
              </a:rPr>
              <a:t>”</a:t>
            </a:r>
            <a:r>
              <a:rPr lang="en-US">
                <a:latin typeface="Arial" charset="0"/>
              </a:rPr>
              <a:t> as Emeritus Professor till his death in 1993.  In his life he visited over 57 countries to look at rocks and wrote 200 papers and four books, as well as many short articles for </a:t>
            </a:r>
            <a:r>
              <a:rPr lang="en-US" i="1">
                <a:latin typeface="Arial" charset="0"/>
              </a:rPr>
              <a:t>New Scientist</a:t>
            </a:r>
            <a:r>
              <a:rPr lang="en-US">
                <a:latin typeface="Arial" charset="0"/>
              </a:rPr>
              <a:t>.</a:t>
            </a:r>
          </a:p>
          <a:p>
            <a:pPr eaLnBrk="1" hangingPunct="1"/>
            <a:r>
              <a:rPr lang="en-US">
                <a:latin typeface="Arial" charset="0"/>
              </a:rPr>
              <a:t>Warning to YEC not to use information from his book: Derek Ager, </a:t>
            </a:r>
            <a:r>
              <a:rPr lang="en-US" i="1">
                <a:latin typeface="Arial" charset="0"/>
              </a:rPr>
              <a:t>The New Catastrophism</a:t>
            </a:r>
            <a:r>
              <a:rPr lang="en-US">
                <a:latin typeface="Arial" charset="0"/>
              </a:rPr>
              <a:t> (Cambridge, UK: Cambridge Univ. Press, 1993), p. xi.  Ager says (bold in the original): </a:t>
            </a:r>
            <a:r>
              <a:rPr lang="ja-JP" altLang="en-US">
                <a:latin typeface="Arial" charset="0"/>
              </a:rPr>
              <a:t>“</a:t>
            </a:r>
            <a:r>
              <a:rPr lang="en-US">
                <a:latin typeface="Arial" charset="0"/>
              </a:rPr>
              <a:t>On that side too were the obviously untenable views of bible-oriented fanatics, obsessed with myths such as Noah</a:t>
            </a:r>
            <a:r>
              <a:rPr lang="ja-JP" altLang="en-US">
                <a:latin typeface="Arial" charset="0"/>
              </a:rPr>
              <a:t>’</a:t>
            </a:r>
            <a:r>
              <a:rPr lang="en-US">
                <a:latin typeface="Arial" charset="0"/>
              </a:rPr>
              <a:t>s flood, and of classicists thinking of Nemesis.  That is why I think it necessary to include the following </a:t>
            </a:r>
            <a:r>
              <a:rPr lang="ja-JP" altLang="en-US">
                <a:latin typeface="Arial" charset="0"/>
              </a:rPr>
              <a:t>‘</a:t>
            </a:r>
            <a:r>
              <a:rPr lang="en-US">
                <a:latin typeface="Arial" charset="0"/>
              </a:rPr>
              <a:t>disclaimer</a:t>
            </a:r>
            <a:r>
              <a:rPr lang="ja-JP" altLang="en-US">
                <a:latin typeface="Arial" charset="0"/>
              </a:rPr>
              <a:t>’</a:t>
            </a:r>
            <a:r>
              <a:rPr lang="en-US">
                <a:latin typeface="Arial" charset="0"/>
              </a:rPr>
              <a:t>: </a:t>
            </a:r>
            <a:r>
              <a:rPr lang="en-US" b="1">
                <a:latin typeface="Arial" charset="0"/>
              </a:rPr>
              <a:t>in view of the misuse that my words have been put to in the past, I wish to say that nothing in this book should be taken out of context and thought in any way to support the views of the </a:t>
            </a:r>
            <a:r>
              <a:rPr lang="ja-JP" altLang="en-US" b="1">
                <a:latin typeface="Arial" charset="0"/>
              </a:rPr>
              <a:t>‘</a:t>
            </a:r>
            <a:r>
              <a:rPr lang="en-US" b="1">
                <a:latin typeface="Arial" charset="0"/>
              </a:rPr>
              <a:t>creationists</a:t>
            </a:r>
            <a:r>
              <a:rPr lang="ja-JP" altLang="en-US" b="1">
                <a:latin typeface="Arial" charset="0"/>
              </a:rPr>
              <a:t>’</a:t>
            </a:r>
            <a:r>
              <a:rPr lang="en-US" b="1">
                <a:latin typeface="Arial" charset="0"/>
              </a:rPr>
              <a:t> (who I refuse to call </a:t>
            </a:r>
            <a:r>
              <a:rPr lang="ja-JP" altLang="en-US" b="1">
                <a:latin typeface="Arial" charset="0"/>
              </a:rPr>
              <a:t>‘</a:t>
            </a:r>
            <a:r>
              <a:rPr lang="en-US" b="1">
                <a:latin typeface="Arial" charset="0"/>
              </a:rPr>
              <a:t>scientific</a:t>
            </a:r>
            <a:r>
              <a:rPr lang="ja-JP" altLang="en-US" b="1">
                <a:latin typeface="Arial" charset="0"/>
              </a:rPr>
              <a:t>’</a:t>
            </a:r>
            <a:r>
              <a:rPr lang="en-US" b="1">
                <a:latin typeface="Arial" charset="0"/>
              </a:rPr>
              <a:t>).</a:t>
            </a:r>
            <a:r>
              <a:rPr lang="ja-JP" altLang="en-US" b="1">
                <a:latin typeface="Arial" charset="0"/>
              </a:rPr>
              <a:t>”</a:t>
            </a:r>
            <a:endParaRPr lang="en-US" b="1">
              <a:latin typeface="Arial" charset="0"/>
            </a:endParaRPr>
          </a:p>
          <a:p>
            <a:pPr eaLnBrk="1" hangingPunct="1"/>
            <a:r>
              <a:rPr lang="en-US">
                <a:latin typeface="Arial" charset="0"/>
              </a:rPr>
              <a:t>In </a:t>
            </a:r>
            <a:r>
              <a:rPr lang="en-US" i="1">
                <a:latin typeface="Arial" charset="0"/>
              </a:rPr>
              <a:t>The Nature of the Stratigraphic Record</a:t>
            </a:r>
            <a:r>
              <a:rPr lang="en-US">
                <a:latin typeface="Arial" charset="0"/>
              </a:rPr>
              <a:t>, p. 20, he says: </a:t>
            </a:r>
          </a:p>
          <a:p>
            <a:pPr eaLnBrk="1" hangingPunct="1"/>
            <a:r>
              <a:rPr lang="ja-JP" altLang="en-US">
                <a:latin typeface="Arial" charset="0"/>
              </a:rPr>
              <a:t>“</a:t>
            </a:r>
            <a:r>
              <a:rPr lang="en-US">
                <a:latin typeface="Arial" charset="0"/>
              </a:rPr>
              <a:t>This is heady wine and has intoxicated palaeontologists since the days when they could blame it all on Noah</a:t>
            </a:r>
            <a:r>
              <a:rPr lang="ja-JP" altLang="en-US">
                <a:latin typeface="Arial" charset="0"/>
              </a:rPr>
              <a:t>’</a:t>
            </a:r>
            <a:r>
              <a:rPr lang="en-US">
                <a:latin typeface="Arial" charset="0"/>
              </a:rPr>
              <a:t>s flood.  In fact, books are still being published by the lunatic fringe with the same explanation.  In case this book should be read by some fundamentalist searching for straws to prop up his prejudices, let me state categorically that all my experience (such as it is) has led me to an unqualified acceptance of evolution by natural selection as a sufficient explanation for what I have seen in the fossil record.  I find divine creation, or several such creations, a completely unnecessary hypothesis.  Nevertheless this is not to deny that there are some very curious features about the fossil record.</a:t>
            </a:r>
            <a:r>
              <a:rPr lang="ja-JP" altLang="en-US">
                <a:latin typeface="Arial" charset="0"/>
              </a:rPr>
              <a:t>”</a:t>
            </a:r>
            <a:endParaRPr lang="en-US">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68EFD59C-3D48-624F-BD02-F1D9F10ED087}" type="slidenum">
              <a:rPr lang="en-US">
                <a:latin typeface="Arial" charset="0"/>
              </a:rPr>
              <a:pPr eaLnBrk="1" hangingPunct="1"/>
              <a:t>29</a:t>
            </a:fld>
            <a:endParaRPr lang="en-US">
              <a:latin typeface="Arial" charset="0"/>
            </a:endParaRPr>
          </a:p>
        </p:txBody>
      </p:sp>
      <p:sp>
        <p:nvSpPr>
          <p:cNvPr id="198659" name="Rectangle 2"/>
          <p:cNvSpPr>
            <a:spLocks noRot="1" noChangeArrowheads="1" noTextEdit="1"/>
          </p:cNvSpPr>
          <p:nvPr>
            <p:ph type="sldImg"/>
          </p:nvPr>
        </p:nvSpPr>
        <p:spPr>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Derek Ager (1923-1993), Professor and Head of the Geology Dept. at University College of Swansea (Wales) from 1969-1988 and president of the British Geological Association 1988-1990, continued in </a:t>
            </a:r>
            <a:r>
              <a:rPr lang="ja-JP" altLang="en-US">
                <a:latin typeface="Arial" charset="0"/>
              </a:rPr>
              <a:t>“</a:t>
            </a:r>
            <a:r>
              <a:rPr lang="en-US">
                <a:latin typeface="Arial" charset="0"/>
              </a:rPr>
              <a:t>retirement</a:t>
            </a:r>
            <a:r>
              <a:rPr lang="ja-JP" altLang="en-US">
                <a:latin typeface="Arial" charset="0"/>
              </a:rPr>
              <a:t>”</a:t>
            </a:r>
            <a:r>
              <a:rPr lang="en-US">
                <a:latin typeface="Arial" charset="0"/>
              </a:rPr>
              <a:t> as Emeritus Professor till his death in 1993.</a:t>
            </a:r>
          </a:p>
          <a:p>
            <a:pPr eaLnBrk="1" hangingPunct="1"/>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E7506FE9-0936-DC4F-9FC4-D178BF470D04}" type="slidenum">
              <a:rPr lang="en-US">
                <a:latin typeface="Arial" charset="0"/>
              </a:rPr>
              <a:pPr eaLnBrk="1" hangingPunct="1"/>
              <a:t>3</a:t>
            </a:fld>
            <a:endParaRPr lang="en-US">
              <a:latin typeface="Arial" charset="0"/>
            </a:endParaRPr>
          </a:p>
        </p:txBody>
      </p:sp>
      <p:sp>
        <p:nvSpPr>
          <p:cNvPr id="171011" name="Rectangle 2"/>
          <p:cNvSpPr>
            <a:spLocks noRo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BCC24991-0DF0-DF4E-AAA7-7533BD82B365}" type="slidenum">
              <a:rPr lang="en-US">
                <a:latin typeface="Arial" charset="0"/>
              </a:rPr>
              <a:pPr eaLnBrk="1" hangingPunct="1"/>
              <a:t>30</a:t>
            </a:fld>
            <a:endParaRPr lang="en-US">
              <a:latin typeface="Arial" charset="0"/>
            </a:endParaRPr>
          </a:p>
        </p:txBody>
      </p:sp>
      <p:sp>
        <p:nvSpPr>
          <p:cNvPr id="199683" name="Rectangle 2"/>
          <p:cNvSpPr>
            <a:spLocks noRot="1" noChangeArrowheads="1" noTextEdit="1"/>
          </p:cNvSpPr>
          <p:nvPr>
            <p:ph type="sldImg"/>
          </p:nvPr>
        </p:nvSpPr>
        <p:spPr>
          <a:ln/>
        </p:spPr>
      </p:sp>
      <p:sp>
        <p:nvSpPr>
          <p:cNvPr id="19968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27D90D0D-A8F8-1845-A3B3-164F78EC62C1}" type="slidenum">
              <a:rPr lang="en-US">
                <a:latin typeface="Arial" charset="0"/>
              </a:rPr>
              <a:pPr eaLnBrk="1" hangingPunct="1"/>
              <a:t>31</a:t>
            </a:fld>
            <a:endParaRPr lang="en-US">
              <a:latin typeface="Arial" charset="0"/>
            </a:endParaRPr>
          </a:p>
        </p:txBody>
      </p:sp>
      <p:sp>
        <p:nvSpPr>
          <p:cNvPr id="200707" name="Rectangle 2"/>
          <p:cNvSpPr>
            <a:spLocks noRot="1" noChangeArrowheads="1" noTextEdit="1"/>
          </p:cNvSpPr>
          <p:nvPr>
            <p:ph type="sldImg"/>
          </p:nvPr>
        </p:nvSpPr>
        <p:spPr>
          <a:ln/>
        </p:spPr>
      </p:sp>
      <p:sp>
        <p:nvSpPr>
          <p:cNvPr id="20070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A0D07AA7-2DC2-2845-8032-6BF0917CC59D}" type="slidenum">
              <a:rPr lang="en-US">
                <a:latin typeface="Arial" charset="0"/>
              </a:rPr>
              <a:pPr eaLnBrk="1" hangingPunct="1"/>
              <a:t>32</a:t>
            </a:fld>
            <a:endParaRPr lang="en-US">
              <a:latin typeface="Arial" charset="0"/>
            </a:endParaRPr>
          </a:p>
        </p:txBody>
      </p:sp>
      <p:sp>
        <p:nvSpPr>
          <p:cNvPr id="201731" name="Rectangle 2"/>
          <p:cNvSpPr>
            <a:spLocks noRot="1" noChangeArrowheads="1" noTextEdit="1"/>
          </p:cNvSpPr>
          <p:nvPr>
            <p:ph type="sldImg"/>
          </p:nvPr>
        </p:nvSpPr>
        <p:spPr>
          <a:ln/>
        </p:spPr>
      </p:sp>
      <p:sp>
        <p:nvSpPr>
          <p:cNvPr id="20173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20A0ED85-E2C7-B54B-B2D7-D98EF2CD5BEB}" type="slidenum">
              <a:rPr lang="en-US">
                <a:latin typeface="Arial" charset="0"/>
              </a:rPr>
              <a:pPr eaLnBrk="1" hangingPunct="1"/>
              <a:t>33</a:t>
            </a:fld>
            <a:endParaRPr lang="en-US">
              <a:latin typeface="Arial" charset="0"/>
            </a:endParaRPr>
          </a:p>
        </p:txBody>
      </p:sp>
      <p:sp>
        <p:nvSpPr>
          <p:cNvPr id="202755" name="Rectangle 2"/>
          <p:cNvSpPr>
            <a:spLocks noRo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He then gives his reasons for this conclusion, attributing the deposit to a hurricane or tsunami.</a:t>
            </a:r>
          </a:p>
          <a:p>
            <a:pPr eaLnBrk="1" hangingPunct="1"/>
            <a:r>
              <a:rPr lang="en-US">
                <a:latin typeface="Arial" charset="0"/>
              </a:rPr>
              <a:t>This is near his home, so he was well acquainted with it.</a:t>
            </a:r>
          </a:p>
          <a:p>
            <a:pPr eaLnBrk="1" hangingPunct="1"/>
            <a:r>
              <a:rPr lang="en-US">
                <a:latin typeface="Arial" charset="0"/>
              </a:rPr>
              <a:t>Ager was Emeritus Professor of Geology, University College of Swansea.</a:t>
            </a:r>
          </a:p>
          <a:p>
            <a:pPr lvl="1" eaLnBrk="1" hangingPunct="1"/>
            <a:r>
              <a:rPr lang="en-US" b="1" i="1">
                <a:latin typeface="Arial" charset="0"/>
              </a:rPr>
              <a:t>Conglomerate</a:t>
            </a:r>
            <a:r>
              <a:rPr lang="en-US">
                <a:latin typeface="Arial" charset="0"/>
              </a:rPr>
              <a:t> is a clastic sedimentary rock that forms from the cementing of rounded cobble and pebble sized rock fragments. Conglomerate is formed by river movement or ocean wave action. The cementing agents that fill the spaces to form the solid rock conglomerate are silica, calcite, or iron oxides. </a:t>
            </a:r>
          </a:p>
          <a:p>
            <a:pPr lvl="1" eaLnBrk="1" hangingPunct="1"/>
            <a:r>
              <a:rPr lang="en-US">
                <a:latin typeface="Arial" charset="0"/>
              </a:rPr>
              <a:t>Notice in the photo above the rounded rock particles in the conglomerate. These rounded particles make conglomerate different from breccia.</a:t>
            </a:r>
          </a:p>
          <a:p>
            <a:pPr eaLnBrk="1" hangingPunct="1"/>
            <a:r>
              <a:rPr lang="en-US">
                <a:latin typeface="Arial" charset="0"/>
              </a:rPr>
              <a:t>Photo: http://www.indiana.edu/~geol105/1425chap5.htm, accessed 22 April 2008</a:t>
            </a:r>
          </a:p>
          <a:p>
            <a:pPr eaLnBrk="1" hangingPunct="1"/>
            <a:r>
              <a:rPr lang="en-US" b="1">
                <a:latin typeface="Arial" charset="0"/>
              </a:rPr>
              <a:t>Definition of conglomerate:</a:t>
            </a:r>
            <a:r>
              <a:rPr lang="en-US">
                <a:latin typeface="Arial" charset="0"/>
              </a:rPr>
              <a:t> http://volcano.und.edu/vwdocs/vwlessons/lessons/Slideshow/Serocks/Sedrock2.html, accessed 22 April 2008</a:t>
            </a:r>
          </a:p>
          <a:p>
            <a:pPr eaLnBrk="1" hangingPunct="1"/>
            <a:endParaRPr lang="en-US">
              <a:latin typeface="Arial" charset="0"/>
            </a:endParaRPr>
          </a:p>
          <a:p>
            <a:pPr eaLnBrk="1" hangingPunct="1"/>
            <a:endParaRPr lang="en-US">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5F54A00B-9E43-944C-B1D1-D887AA6E115E}" type="slidenum">
              <a:rPr lang="en-US">
                <a:latin typeface="Arial" charset="0"/>
              </a:rPr>
              <a:pPr eaLnBrk="1" hangingPunct="1"/>
              <a:t>34</a:t>
            </a:fld>
            <a:endParaRPr lang="en-US">
              <a:latin typeface="Arial" charset="0"/>
            </a:endParaRPr>
          </a:p>
        </p:txBody>
      </p:sp>
      <p:sp>
        <p:nvSpPr>
          <p:cNvPr id="203779" name="Rectangle 2"/>
          <p:cNvSpPr>
            <a:spLocks noRo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112F1801-E47E-6143-BC99-C307C0950A30}" type="slidenum">
              <a:rPr lang="en-US">
                <a:latin typeface="Arial" charset="0"/>
              </a:rPr>
              <a:pPr eaLnBrk="1" hangingPunct="1"/>
              <a:t>35</a:t>
            </a:fld>
            <a:endParaRPr lang="en-US">
              <a:latin typeface="Arial" charset="0"/>
            </a:endParaRPr>
          </a:p>
        </p:txBody>
      </p:sp>
      <p:sp>
        <p:nvSpPr>
          <p:cNvPr id="204803" name="Rectangle 2"/>
          <p:cNvSpPr>
            <a:spLocks noRot="1" noChangeArrowheads="1" noTextEdit="1"/>
          </p:cNvSpPr>
          <p:nvPr>
            <p:ph type="sldImg"/>
          </p:nvPr>
        </p:nvSpPr>
        <p:spPr>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latin typeface="Arial" charset="0"/>
              </a:rPr>
              <a:t>’</a:t>
            </a:r>
            <a:r>
              <a:rPr lang="en-US">
                <a:latin typeface="Arial" charset="0"/>
              </a:rPr>
              <a:t>s content.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597F7AB9-88E7-A240-86A0-A2AA74B92A7E}" type="slidenum">
              <a:rPr lang="en-US">
                <a:latin typeface="Arial" charset="0"/>
              </a:rPr>
              <a:pPr eaLnBrk="1" hangingPunct="1"/>
              <a:t>36</a:t>
            </a:fld>
            <a:endParaRPr lang="en-US">
              <a:latin typeface="Arial" charset="0"/>
            </a:endParaRPr>
          </a:p>
        </p:txBody>
      </p:sp>
      <p:sp>
        <p:nvSpPr>
          <p:cNvPr id="205827" name="Rectangle 2"/>
          <p:cNvSpPr>
            <a:spLocks noRo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latin typeface="Arial" charset="0"/>
              </a:rPr>
              <a:t>Revised: July 2005.</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D1A55DA0-CE94-B342-9113-A6FC7159AD98}" type="slidenum">
              <a:rPr lang="en-US">
                <a:latin typeface="Arial" charset="0"/>
              </a:rPr>
              <a:pPr eaLnBrk="1" hangingPunct="1"/>
              <a:t>37</a:t>
            </a:fld>
            <a:endParaRPr lang="en-US">
              <a:latin typeface="Arial" charset="0"/>
            </a:endParaRPr>
          </a:p>
        </p:txBody>
      </p:sp>
      <p:sp>
        <p:nvSpPr>
          <p:cNvPr id="206851" name="Rectangle 2"/>
          <p:cNvSpPr>
            <a:spLocks noRot="1" noChangeArrowheads="1" noTextEdit="1"/>
          </p:cNvSpPr>
          <p:nvPr>
            <p:ph type="sldImg"/>
          </p:nvPr>
        </p:nvSpPr>
        <p:spPr>
          <a:ln/>
        </p:spPr>
      </p:sp>
      <p:sp>
        <p:nvSpPr>
          <p:cNvPr id="206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E9EB0817-3BF1-0D44-AA0D-AAD8EEB7A27B}" type="slidenum">
              <a:rPr lang="en-US">
                <a:latin typeface="Arial" charset="0"/>
              </a:rPr>
              <a:pPr eaLnBrk="1" hangingPunct="1"/>
              <a:t>38</a:t>
            </a:fld>
            <a:endParaRPr lang="en-US">
              <a:latin typeface="Arial" charset="0"/>
            </a:endParaRPr>
          </a:p>
        </p:txBody>
      </p:sp>
      <p:sp>
        <p:nvSpPr>
          <p:cNvPr id="207875" name="Rectangle 2"/>
          <p:cNvSpPr>
            <a:spLocks noRo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a:latin typeface="Arial" charset="0"/>
              </a:rPr>
              <a:t>Creation</a:t>
            </a:r>
            <a:r>
              <a:rPr lang="en-US">
                <a:latin typeface="Arial" charset="0"/>
              </a:rPr>
              <a:t>, </a:t>
            </a:r>
            <a:r>
              <a:rPr lang="ru-RU">
                <a:latin typeface="Arial" charset="0"/>
              </a:rPr>
              <a:t>том</a:t>
            </a:r>
            <a:r>
              <a:rPr lang="en-US">
                <a:latin typeface="Arial" charset="0"/>
              </a:rPr>
              <a:t>. 23, No. 1 (</a:t>
            </a:r>
            <a:r>
              <a:rPr lang="ru-RU">
                <a:latin typeface="Arial" charset="0"/>
              </a:rPr>
              <a:t>декабрь</a:t>
            </a:r>
            <a:r>
              <a:rPr lang="en-US">
                <a:latin typeface="Arial" charset="0"/>
              </a:rPr>
              <a:t> 2000-</a:t>
            </a:r>
            <a:r>
              <a:rPr lang="ru-RU">
                <a:latin typeface="Arial" charset="0"/>
              </a:rPr>
              <a:t>февраль </a:t>
            </a:r>
            <a:r>
              <a:rPr lang="en-US">
                <a:latin typeface="Arial" charset="0"/>
              </a:rPr>
              <a:t>2001), </a:t>
            </a:r>
            <a:r>
              <a:rPr lang="ru-RU">
                <a:latin typeface="Arial" charset="0"/>
              </a:rPr>
              <a:t>стр</a:t>
            </a:r>
            <a:r>
              <a:rPr lang="en-US">
                <a:latin typeface="Arial" charset="0"/>
              </a:rPr>
              <a:t>. 10-11.</a:t>
            </a:r>
            <a:endParaRPr lang="ru-RU">
              <a:latin typeface="Arial" charset="0"/>
            </a:endParaRPr>
          </a:p>
          <a:p>
            <a:pPr eaLnBrk="1" hangingPunct="1"/>
            <a:endParaRPr lang="ru-RU">
              <a:latin typeface="Arial" charset="0"/>
            </a:endParaRPr>
          </a:p>
          <a:p>
            <a:pPr eaLnBrk="1" hangingPunct="1"/>
            <a:r>
              <a:rPr lang="ru-RU">
                <a:latin typeface="Arial" charset="0"/>
              </a:rPr>
              <a:t>Ихтиозавр, дающий жизнь</a:t>
            </a:r>
          </a:p>
          <a:p>
            <a:pPr eaLnBrk="1" hangingPunct="1"/>
            <a:r>
              <a:rPr lang="ru-RU">
                <a:latin typeface="Arial" charset="0"/>
              </a:rPr>
              <a:t>Завтракающая рыба</a:t>
            </a:r>
          </a:p>
          <a:p>
            <a:pPr eaLnBrk="1" hangingPunct="1"/>
            <a:endParaRPr lang="en-US">
              <a:latin typeface="Arial" charset="0"/>
            </a:endParaRPr>
          </a:p>
          <a:p>
            <a:pPr eaLnBrk="1" hangingPunct="1"/>
            <a:endParaRPr lang="en-US">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6B855895-4E13-7A4C-8E06-05B07ED8B87D}" type="slidenum">
              <a:rPr lang="en-US">
                <a:latin typeface="Arial" charset="0"/>
              </a:rPr>
              <a:pPr eaLnBrk="1" hangingPunct="1"/>
              <a:t>39</a:t>
            </a:fld>
            <a:endParaRPr lang="en-US">
              <a:latin typeface="Arial" charset="0"/>
            </a:endParaRPr>
          </a:p>
        </p:txBody>
      </p:sp>
      <p:sp>
        <p:nvSpPr>
          <p:cNvPr id="208899" name="Rectangle 2"/>
          <p:cNvSpPr>
            <a:spLocks noRot="1" noChangeArrowheads="1" noTextEdit="1"/>
          </p:cNvSpPr>
          <p:nvPr>
            <p:ph type="sldImg"/>
          </p:nvPr>
        </p:nvSpPr>
        <p:spPr>
          <a:ln/>
        </p:spPr>
      </p:sp>
      <p:sp>
        <p:nvSpPr>
          <p:cNvPr id="208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75D6ED18-8366-B648-965A-DBC00437688D}" type="slidenum">
              <a:rPr lang="en-US">
                <a:latin typeface="Arial" charset="0"/>
              </a:rPr>
              <a:pPr eaLnBrk="1" hangingPunct="1"/>
              <a:t>4</a:t>
            </a:fld>
            <a:endParaRPr lang="en-US">
              <a:latin typeface="Arial" charset="0"/>
            </a:endParaRPr>
          </a:p>
        </p:txBody>
      </p:sp>
      <p:sp>
        <p:nvSpPr>
          <p:cNvPr id="172035" name="Rectangle 2"/>
          <p:cNvSpPr>
            <a:spLocks noRo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04405163-648C-E440-BC74-103B4BE4612E}" type="slidenum">
              <a:rPr lang="en-US">
                <a:latin typeface="Arial" charset="0"/>
              </a:rPr>
              <a:pPr eaLnBrk="1" hangingPunct="1"/>
              <a:t>40</a:t>
            </a:fld>
            <a:endParaRPr lang="en-US">
              <a:latin typeface="Arial" charset="0"/>
            </a:endParaRPr>
          </a:p>
        </p:txBody>
      </p:sp>
      <p:sp>
        <p:nvSpPr>
          <p:cNvPr id="209923" name="Rectangle 2"/>
          <p:cNvSpPr>
            <a:spLocks noRot="1" noChangeArrowheads="1" noTextEdit="1"/>
          </p:cNvSpPr>
          <p:nvPr>
            <p:ph type="sldImg"/>
          </p:nvPr>
        </p:nvSpPr>
        <p:spPr>
          <a:ln/>
        </p:spPr>
      </p:sp>
      <p:sp>
        <p:nvSpPr>
          <p:cNvPr id="209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http://www.abc.net.au/science/articles/2004/10/27/1228791.htm, accessed 12 April 2008.  The article stated that the worm was fossilized before bacteria could eat the worm.</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ACB5E56C-1D2C-784E-BBCD-9056AB8103B9}" type="slidenum">
              <a:rPr lang="en-US">
                <a:latin typeface="Arial" charset="0"/>
              </a:rPr>
              <a:pPr eaLnBrk="1" hangingPunct="1"/>
              <a:t>41</a:t>
            </a:fld>
            <a:endParaRPr lang="en-US">
              <a:latin typeface="Arial" charset="0"/>
            </a:endParaRPr>
          </a:p>
        </p:txBody>
      </p:sp>
      <p:sp>
        <p:nvSpPr>
          <p:cNvPr id="210947" name="Rectangle 2"/>
          <p:cNvSpPr>
            <a:spLocks noRot="1" noChangeArrowheads="1" noTextEdit="1"/>
          </p:cNvSpPr>
          <p:nvPr>
            <p:ph type="sldImg"/>
          </p:nvPr>
        </p:nvSpPr>
        <p:spPr>
          <a:ln/>
        </p:spPr>
      </p:sp>
      <p:sp>
        <p:nvSpPr>
          <p:cNvPr id="210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Arial" charset="0"/>
              </a:rPr>
              <a:t>“</a:t>
            </a:r>
            <a:r>
              <a:rPr lang="en-US">
                <a:latin typeface="Arial" charset="0"/>
              </a:rPr>
              <a:t>A </a:t>
            </a:r>
            <a:r>
              <a:rPr lang="en-US" b="1">
                <a:latin typeface="Arial" charset="0"/>
              </a:rPr>
              <a:t>Coprolite</a:t>
            </a:r>
            <a:r>
              <a:rPr lang="en-US">
                <a:latin typeface="Arial" charset="0"/>
              </a:rPr>
              <a:t> is the fossil that results when human or animal dung is fossilized. They are classified as trace fossils as opposed to body fossils, as they give evidence for the animal's behaviour (in this case, diet) rather than morphology. The name is derived from the Greek words </a:t>
            </a:r>
            <a:r>
              <a:rPr lang="en-US" i="1">
                <a:latin typeface="Arial" charset="0"/>
              </a:rPr>
              <a:t>κοπρος (kopros)</a:t>
            </a:r>
            <a:r>
              <a:rPr lang="en-US">
                <a:latin typeface="Arial" charset="0"/>
              </a:rPr>
              <a:t> meaning 'dung' and </a:t>
            </a:r>
            <a:r>
              <a:rPr lang="en-US" i="1">
                <a:latin typeface="Arial" charset="0"/>
              </a:rPr>
              <a:t>λιθος (lithos)</a:t>
            </a:r>
            <a:r>
              <a:rPr lang="en-US">
                <a:latin typeface="Arial" charset="0"/>
              </a:rPr>
              <a:t> meaning 'stone'. They were first described by William Buckland in 1829. … Coprolites may range in size from a few millimetres to over 60 centimetres.</a:t>
            </a:r>
            <a:r>
              <a:rPr lang="ja-JP" altLang="en-US">
                <a:latin typeface="Arial" charset="0"/>
              </a:rPr>
              <a:t>”</a:t>
            </a:r>
            <a:r>
              <a:rPr lang="en-US">
                <a:latin typeface="Arial" charset="0"/>
              </a:rPr>
              <a:t>  Info from: http://en.wikipedia.org/wiki/Coprolite, accessed 12 April 2008</a:t>
            </a:r>
          </a:p>
          <a:p>
            <a:pPr eaLnBrk="1" hangingPunct="1"/>
            <a:r>
              <a:rPr lang="en-US">
                <a:latin typeface="Arial" charset="0"/>
              </a:rPr>
              <a:t>Photo: http://skywalker.cochise.edu/wellerr/fossil/coprolite/coprolite02.htm, accessed 12 April 2008.  Site says that the picture is copyright free for non-commercial educational purposes.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A56D53A8-7AE8-C64A-A261-991263C487E7}" type="slidenum">
              <a:rPr lang="en-US">
                <a:latin typeface="Arial" charset="0"/>
              </a:rPr>
              <a:pPr eaLnBrk="1" hangingPunct="1"/>
              <a:t>42</a:t>
            </a:fld>
            <a:endParaRPr lang="en-US">
              <a:latin typeface="Arial" charset="0"/>
            </a:endParaRPr>
          </a:p>
        </p:txBody>
      </p:sp>
      <p:sp>
        <p:nvSpPr>
          <p:cNvPr id="211971" name="Rectangle 2"/>
          <p:cNvSpPr>
            <a:spLocks noRot="1" noChangeArrowheads="1" noTextEdit="1"/>
          </p:cNvSpPr>
          <p:nvPr>
            <p:ph type="sldImg"/>
          </p:nvPr>
        </p:nvSpPr>
        <p:spPr>
          <a:ln/>
        </p:spPr>
      </p:sp>
      <p:sp>
        <p:nvSpPr>
          <p:cNvPr id="211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latin typeface="Arial" charset="0"/>
              </a:rPr>
              <a:t>’</a:t>
            </a:r>
            <a:r>
              <a:rPr lang="en-US">
                <a:latin typeface="Arial" charset="0"/>
              </a:rPr>
              <a:t>s content.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5F2895CD-FDC6-F842-91FD-8ED12C1EE4D1}" type="slidenum">
              <a:rPr lang="en-US">
                <a:latin typeface="Arial" charset="0"/>
              </a:rPr>
              <a:pPr eaLnBrk="1" hangingPunct="1"/>
              <a:t>43</a:t>
            </a:fld>
            <a:endParaRPr lang="en-US">
              <a:latin typeface="Arial" charset="0"/>
            </a:endParaRPr>
          </a:p>
        </p:txBody>
      </p:sp>
      <p:sp>
        <p:nvSpPr>
          <p:cNvPr id="212995" name="Rectangle 2"/>
          <p:cNvSpPr>
            <a:spLocks noRo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b="1">
                <a:solidFill>
                  <a:schemeClr val="bg1"/>
                </a:solidFill>
                <a:latin typeface="Arial" charset="0"/>
              </a:rPr>
              <a:t>“</a:t>
            </a:r>
            <a:r>
              <a:rPr lang="en-US" b="1">
                <a:solidFill>
                  <a:schemeClr val="bg1"/>
                </a:solidFill>
                <a:latin typeface="Arial" charset="0"/>
              </a:rPr>
              <a:t>Without any regard to the laws of geology, mud on the marsh is hardening into stone </a:t>
            </a:r>
            <a:r>
              <a:rPr lang="en-US" b="1">
                <a:solidFill>
                  <a:srgbClr val="FFFF00"/>
                </a:solidFill>
                <a:latin typeface="Arial" charset="0"/>
              </a:rPr>
              <a:t>in a few years</a:t>
            </a:r>
            <a:r>
              <a:rPr lang="en-US" b="1">
                <a:solidFill>
                  <a:schemeClr val="bg1"/>
                </a:solidFill>
                <a:latin typeface="Arial" charset="0"/>
              </a:rPr>
              <a:t> rather than the thousands it usually takes. ...</a:t>
            </a:r>
            <a:r>
              <a:rPr lang="ja-JP" altLang="en-US" b="1">
                <a:solidFill>
                  <a:schemeClr val="bg1"/>
                </a:solidFill>
                <a:latin typeface="Arial" charset="0"/>
              </a:rPr>
              <a:t>”</a:t>
            </a:r>
            <a:endParaRPr lang="en-US" b="1">
              <a:solidFill>
                <a:schemeClr val="bg1"/>
              </a:solidFill>
              <a:latin typeface="Arial" charset="0"/>
            </a:endParaRPr>
          </a:p>
          <a:p>
            <a:pPr eaLnBrk="1" hangingPunct="1">
              <a:spcBef>
                <a:spcPct val="50000"/>
              </a:spcBef>
            </a:pPr>
            <a:r>
              <a:rPr lang="en-US" b="1" i="1">
                <a:solidFill>
                  <a:schemeClr val="bg1"/>
                </a:solidFill>
                <a:latin typeface="Arial" charset="0"/>
              </a:rPr>
              <a:t>Eastern Daily Press</a:t>
            </a:r>
            <a:r>
              <a:rPr lang="en-US" b="1">
                <a:solidFill>
                  <a:schemeClr val="bg1"/>
                </a:solidFill>
                <a:latin typeface="Arial" charset="0"/>
              </a:rPr>
              <a:t> (Norfolk, UK), 5 Oct. 1994, p. 7</a:t>
            </a:r>
          </a:p>
          <a:p>
            <a:pPr eaLnBrk="1" hangingPunct="1"/>
            <a:endParaRPr lang="en-US">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2BB80A62-47C3-AF4F-83B4-872FD9F4D32C}" type="slidenum">
              <a:rPr lang="en-US">
                <a:latin typeface="Arial" charset="0"/>
              </a:rPr>
              <a:pPr eaLnBrk="1" hangingPunct="1"/>
              <a:t>44</a:t>
            </a:fld>
            <a:endParaRPr lang="en-US">
              <a:latin typeface="Arial" charset="0"/>
            </a:endParaRPr>
          </a:p>
        </p:txBody>
      </p:sp>
      <p:sp>
        <p:nvSpPr>
          <p:cNvPr id="214019" name="Rectangle 2"/>
          <p:cNvSpPr>
            <a:spLocks noRo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b="1">
                <a:solidFill>
                  <a:schemeClr val="bg1"/>
                </a:solidFill>
                <a:latin typeface="Arial" charset="0"/>
              </a:rPr>
              <a:t>Professor Coleman said the rock was </a:t>
            </a:r>
            <a:r>
              <a:rPr lang="en-US" b="1">
                <a:solidFill>
                  <a:srgbClr val="FFFF00"/>
                </a:solidFill>
                <a:latin typeface="Arial" charset="0"/>
              </a:rPr>
              <a:t>forming faster than anybody had ever believed possible</a:t>
            </a:r>
            <a:r>
              <a:rPr lang="en-US" b="1">
                <a:solidFill>
                  <a:schemeClr val="bg1"/>
                </a:solidFill>
                <a:latin typeface="Arial" charset="0"/>
              </a:rPr>
              <a:t>, with one stone creating itself in just </a:t>
            </a:r>
            <a:r>
              <a:rPr lang="en-US" b="1">
                <a:solidFill>
                  <a:srgbClr val="FFFF00"/>
                </a:solidFill>
                <a:latin typeface="Arial" charset="0"/>
              </a:rPr>
              <a:t>six months</a:t>
            </a:r>
            <a:r>
              <a:rPr lang="en-US" b="1">
                <a:solidFill>
                  <a:schemeClr val="bg1"/>
                </a:solidFill>
                <a:latin typeface="Arial" charset="0"/>
              </a:rPr>
              <a:t>. ... They often contain beautifully preserved fossils, where </a:t>
            </a:r>
            <a:r>
              <a:rPr lang="en-US" b="1">
                <a:solidFill>
                  <a:srgbClr val="FFFF00"/>
                </a:solidFill>
                <a:latin typeface="Arial" charset="0"/>
              </a:rPr>
              <a:t>the detail of the soft flesh</a:t>
            </a:r>
            <a:r>
              <a:rPr lang="en-US" b="1">
                <a:solidFill>
                  <a:schemeClr val="bg1"/>
                </a:solidFill>
                <a:latin typeface="Arial" charset="0"/>
              </a:rPr>
              <a:t> of the creature is caught as well as the bone, as it had no time to rot before the rock formed around it.</a:t>
            </a:r>
            <a:r>
              <a:rPr lang="ja-JP" altLang="en-US" b="1">
                <a:solidFill>
                  <a:schemeClr val="bg1"/>
                </a:solidFill>
                <a:latin typeface="Arial" charset="0"/>
              </a:rPr>
              <a:t>”</a:t>
            </a:r>
            <a:endParaRPr lang="en-US">
              <a:latin typeface="Arial" charset="0"/>
            </a:endParaRPr>
          </a:p>
          <a:p>
            <a:pPr eaLnBrk="1" hangingPunct="1"/>
            <a:endParaRPr lang="en-US">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62931012-6CA5-974C-BE12-A55AFE154879}" type="slidenum">
              <a:rPr lang="en-US">
                <a:latin typeface="Arial" charset="0"/>
              </a:rPr>
              <a:pPr eaLnBrk="1" hangingPunct="1"/>
              <a:t>45</a:t>
            </a:fld>
            <a:endParaRPr lang="en-US">
              <a:latin typeface="Arial" charset="0"/>
            </a:endParaRPr>
          </a:p>
        </p:txBody>
      </p:sp>
      <p:sp>
        <p:nvSpPr>
          <p:cNvPr id="215043" name="Rectangle 2"/>
          <p:cNvSpPr>
            <a:spLocks noRot="1" noChangeArrowheads="1" noTextEdit="1"/>
          </p:cNvSpPr>
          <p:nvPr>
            <p:ph type="sldImg"/>
          </p:nvPr>
        </p:nvSpPr>
        <p:spPr>
          <a:ln/>
        </p:spPr>
      </p:sp>
      <p:sp>
        <p:nvSpPr>
          <p:cNvPr id="215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Scablands in eastern Washington</a:t>
            </a:r>
          </a:p>
          <a:p>
            <a:pPr eaLnBrk="1" hangingPunct="1"/>
            <a:r>
              <a:rPr lang="en-US">
                <a:latin typeface="Arial" charset="0"/>
              </a:rPr>
              <a:t>Carved in 1-2 days</a:t>
            </a:r>
          </a:p>
          <a:p>
            <a:pPr eaLnBrk="1" hangingPunct="1"/>
            <a:endParaRPr lang="en-US">
              <a:latin typeface="Arial" charset="0"/>
            </a:endParaRPr>
          </a:p>
          <a:p>
            <a:pPr eaLnBrk="1" hangingPunct="1"/>
            <a:r>
              <a:rPr lang="ru-RU">
                <a:latin typeface="Arial" charset="0"/>
              </a:rPr>
              <a:t>Фотография взята на сайте:</a:t>
            </a:r>
            <a:endParaRPr lang="en-US">
              <a:latin typeface="Arial" charset="0"/>
            </a:endParaRPr>
          </a:p>
          <a:p>
            <a:pPr eaLnBrk="1" hangingPunct="1"/>
            <a:r>
              <a:rPr lang="en-US">
                <a:latin typeface="Arial" charset="0"/>
              </a:rPr>
              <a:t>http://www.ndsu.nodak.edu/instruct/schwert/geosci/g496_columbia_plateau/g495link.htm</a:t>
            </a:r>
            <a:endParaRPr lang="ru-RU">
              <a:latin typeface="Arial" charset="0"/>
            </a:endParaRPr>
          </a:p>
          <a:p>
            <a:pPr eaLnBrk="1" hangingPunct="1"/>
            <a:r>
              <a:rPr lang="ru-RU">
                <a:latin typeface="Arial" charset="0"/>
              </a:rPr>
              <a:t>Геологи – сторонники теории эволюции изначально утверждали, что рельеф </a:t>
            </a:r>
            <a:r>
              <a:rPr lang="ru-RU" i="1">
                <a:latin typeface="Arial" charset="0"/>
              </a:rPr>
              <a:t>земных пластов?? </a:t>
            </a:r>
            <a:r>
              <a:rPr lang="ru-RU">
                <a:latin typeface="Arial" charset="0"/>
              </a:rPr>
              <a:t>формировался посредством водных потоков в течение миллионов лет. Многие сторонники эволюционной теории и сегодня верят в то, что эрозия является последствием 40-100 разливов ледникового озера Мизула на восток в течение 1500 – 3000 лет. Геологи, тщательно исследовавшие факты, утверждают, что эрозия была образована за 1-2 ДНЯ. Предполагается, что объем пяти тысяч кубических миль воды, неистовым потоком устремляющихся на запад со скоростью 60 миль в час, в десять раз превышает объем мировых рек. Этот поток способен унести из Монтаны в Орегон камни, величиной с дом.</a:t>
            </a:r>
          </a:p>
          <a:p>
            <a:pPr eaLnBrk="1" hangingPunct="1"/>
            <a:r>
              <a:rPr lang="ru-RU">
                <a:latin typeface="Arial" charset="0"/>
              </a:rPr>
              <a:t>См. </a:t>
            </a:r>
            <a:r>
              <a:rPr lang="en-US">
                <a:latin typeface="Arial" charset="0"/>
              </a:rPr>
              <a:t>http://www.smithsonianmag.com/smithsonian/issues95/apr95/missoula.html.</a:t>
            </a:r>
            <a:endParaRPr lang="ru-RU">
              <a:latin typeface="Arial" charset="0"/>
            </a:endParaRPr>
          </a:p>
          <a:p>
            <a:pPr eaLnBrk="1" hangingPunct="1"/>
            <a:r>
              <a:rPr lang="ru-RU">
                <a:latin typeface="Arial" charset="0"/>
              </a:rPr>
              <a:t>Майк Уард (</a:t>
            </a:r>
            <a:r>
              <a:rPr lang="ru-RU" i="1">
                <a:latin typeface="Arial" charset="0"/>
              </a:rPr>
              <a:t>Прения о разливе Мизулы, </a:t>
            </a:r>
            <a:r>
              <a:rPr lang="ru-RU">
                <a:latin typeface="Arial" charset="0"/>
              </a:rPr>
              <a:t>исследовательское общество креационистов, 2004 год) верит в то, что факты указывают на то, что в истории имел место один большой потоп и нескольких наводнений меньшего масштаб. Однако большая часть эрозии является результатом одного большого Потопа, происходившего во время ледникового периода. См. также заметки</a:t>
            </a:r>
            <a:r>
              <a:rPr lang="en-US">
                <a:latin typeface="Arial" charset="0"/>
              </a:rPr>
              <a:t> </a:t>
            </a:r>
            <a:r>
              <a:rPr lang="ru-RU">
                <a:latin typeface="Arial" charset="0"/>
              </a:rPr>
              <a:t>геологов </a:t>
            </a:r>
            <a:r>
              <a:rPr lang="en-US">
                <a:latin typeface="Arial" charset="0"/>
              </a:rPr>
              <a:t>YEC</a:t>
            </a:r>
            <a:r>
              <a:rPr lang="ru-RU">
                <a:latin typeface="Arial" charset="0"/>
              </a:rPr>
              <a:t> 2005 года: </a:t>
            </a:r>
            <a:r>
              <a:rPr lang="en-US">
                <a:latin typeface="Arial" charset="0"/>
              </a:rPr>
              <a:t>: http://www.answersingenesis.org/docs2005/0928megaflood.asp. </a:t>
            </a:r>
            <a:endParaRPr lang="ru-RU">
              <a:latin typeface="Arial" charset="0"/>
            </a:endParaRPr>
          </a:p>
          <a:p>
            <a:pPr eaLnBrk="1" hangingPunct="1"/>
            <a:r>
              <a:rPr lang="en-US">
                <a:latin typeface="Arial" charset="0"/>
              </a:rPr>
              <a:t>Picture source--http://www.ndsu.nodak.edu/instruct/schwert/geosci/g496_columbia_plateau/g495link.htm</a:t>
            </a:r>
          </a:p>
          <a:p>
            <a:pPr eaLnBrk="1" hangingPunct="1"/>
            <a:r>
              <a:rPr lang="en-US">
                <a:latin typeface="Arial" charset="0"/>
              </a:rPr>
              <a:t>Originally thought by evolutionary geologists to have formed by stream erosion over millions of years.  Many evolutionists now believe the erosion was the result of 40-100 floods over the course of 1500-3000 years from glacial Lake Missoula to the east.  But other geologists who have carefully investigated the evidence believe most of it was eroded in 1-2 DAYS.  It is estimated that five hundred cubic miles of water rampaged westward at 60 miles an hour in a torrent flowing with ten times the volume of all the rivers on earth and carrying boulders the size of houses from Montana to Oregon.  See  http://www.smithsonianmag.com/smithsonian/issues95/apr95/missoula.html.</a:t>
            </a:r>
          </a:p>
          <a:p>
            <a:pPr eaLnBrk="1" hangingPunct="1"/>
            <a:r>
              <a:rPr lang="en-US">
                <a:latin typeface="Arial" charset="0"/>
              </a:rPr>
              <a:t>Mike Oard (</a:t>
            </a:r>
            <a:r>
              <a:rPr lang="en-US" i="1">
                <a:latin typeface="Arial" charset="0"/>
              </a:rPr>
              <a:t>The Missoula Flood Controversy</a:t>
            </a:r>
            <a:r>
              <a:rPr lang="en-US">
                <a:latin typeface="Arial" charset="0"/>
              </a:rPr>
              <a:t>, Creation Research Society, 2004) believes the evidence points to 1 big flood and maybe a few smaller ones, but most of the erosional damage was done by the big one in the post-Flood glacial period.  See also this 2005 report by a YEC geologist: http://www.answersingenesis.org/docs2005/0928megaflood.asp. </a:t>
            </a:r>
          </a:p>
          <a:p>
            <a:pPr eaLnBrk="1" hangingPunct="1"/>
            <a:endParaRPr lang="en-US">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057E4F9D-B5E5-5949-B9AC-88330E547CFD}" type="slidenum">
              <a:rPr lang="en-US">
                <a:latin typeface="Arial" charset="0"/>
              </a:rPr>
              <a:pPr eaLnBrk="1" hangingPunct="1"/>
              <a:t>46</a:t>
            </a:fld>
            <a:endParaRPr lang="en-US">
              <a:latin typeface="Arial" charset="0"/>
            </a:endParaRPr>
          </a:p>
        </p:txBody>
      </p:sp>
      <p:sp>
        <p:nvSpPr>
          <p:cNvPr id="216067" name="Rectangle 2"/>
          <p:cNvSpPr>
            <a:spLocks noRot="1" noChangeArrowheads="1" noTextEdit="1"/>
          </p:cNvSpPr>
          <p:nvPr>
            <p:ph type="sldImg"/>
          </p:nvPr>
        </p:nvSpPr>
        <p:spPr>
          <a:ln/>
        </p:spPr>
      </p:sp>
      <p:sp>
        <p:nvSpPr>
          <p:cNvPr id="216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ja-JP" altLang="en-US" b="1">
                <a:solidFill>
                  <a:schemeClr val="bg1"/>
                </a:solidFill>
                <a:latin typeface="Arial" charset="0"/>
              </a:rPr>
              <a:t>“</a:t>
            </a:r>
            <a:r>
              <a:rPr lang="en-US" b="1">
                <a:solidFill>
                  <a:schemeClr val="bg1"/>
                </a:solidFill>
                <a:latin typeface="Arial" charset="0"/>
              </a:rPr>
              <a:t>The </a:t>
            </a:r>
            <a:r>
              <a:rPr lang="ja-JP" altLang="en-US" b="1">
                <a:solidFill>
                  <a:schemeClr val="bg1"/>
                </a:solidFill>
                <a:latin typeface="Arial" charset="0"/>
              </a:rPr>
              <a:t>‘</a:t>
            </a:r>
            <a:r>
              <a:rPr lang="en-US" b="1">
                <a:solidFill>
                  <a:schemeClr val="bg1"/>
                </a:solidFill>
                <a:latin typeface="Arial" charset="0"/>
              </a:rPr>
              <a:t>establishment,</a:t>
            </a:r>
            <a:r>
              <a:rPr lang="ja-JP" altLang="en-US" b="1">
                <a:solidFill>
                  <a:schemeClr val="bg1"/>
                </a:solidFill>
                <a:latin typeface="Arial" charset="0"/>
              </a:rPr>
              <a:t>’</a:t>
            </a:r>
            <a:r>
              <a:rPr lang="en-US" b="1">
                <a:solidFill>
                  <a:schemeClr val="bg1"/>
                </a:solidFill>
                <a:latin typeface="Arial" charset="0"/>
              </a:rPr>
              <a:t> as represented by the United States Geological</a:t>
            </a:r>
            <a:r>
              <a:rPr lang="en-US">
                <a:latin typeface="Arial" charset="0"/>
              </a:rPr>
              <a:t> </a:t>
            </a:r>
            <a:r>
              <a:rPr lang="en-US" b="1">
                <a:solidFill>
                  <a:schemeClr val="bg1"/>
                </a:solidFill>
                <a:latin typeface="Arial" charset="0"/>
              </a:rPr>
              <a:t>Society, closed ranks in opposition. … Instead of testing Bretz</a:t>
            </a:r>
            <a:r>
              <a:rPr lang="ja-JP" altLang="en-US" b="1">
                <a:solidFill>
                  <a:schemeClr val="bg1"/>
                </a:solidFill>
                <a:latin typeface="Arial" charset="0"/>
              </a:rPr>
              <a:t>’</a:t>
            </a:r>
            <a:r>
              <a:rPr lang="en-US" b="1">
                <a:solidFill>
                  <a:schemeClr val="bg1"/>
                </a:solidFill>
                <a:latin typeface="Arial" charset="0"/>
              </a:rPr>
              <a:t>s flood on its own merits, they rejected it on </a:t>
            </a:r>
            <a:r>
              <a:rPr lang="en-US" b="1">
                <a:solidFill>
                  <a:srgbClr val="FFFF00"/>
                </a:solidFill>
                <a:latin typeface="Arial" charset="0"/>
              </a:rPr>
              <a:t>general principles</a:t>
            </a:r>
            <a:r>
              <a:rPr lang="en-US" b="1">
                <a:solidFill>
                  <a:schemeClr val="bg1"/>
                </a:solidFill>
                <a:latin typeface="Arial" charset="0"/>
              </a:rPr>
              <a:t> …</a:t>
            </a:r>
            <a:r>
              <a:rPr lang="ja-JP" altLang="en-US" b="1">
                <a:solidFill>
                  <a:schemeClr val="bg1"/>
                </a:solidFill>
                <a:latin typeface="Arial" charset="0"/>
              </a:rPr>
              <a:t>”</a:t>
            </a:r>
            <a:endParaRPr lang="en-US" b="1">
              <a:solidFill>
                <a:schemeClr val="bg1"/>
              </a:solidFill>
              <a:latin typeface="Arial" charset="0"/>
            </a:endParaRPr>
          </a:p>
          <a:p>
            <a:pPr eaLnBrk="1" hangingPunct="1"/>
            <a:r>
              <a:rPr lang="en-US">
                <a:latin typeface="Arial" charset="0"/>
              </a:rPr>
              <a:t>Bretz</a:t>
            </a:r>
            <a:r>
              <a:rPr lang="ja-JP" altLang="en-US">
                <a:latin typeface="Arial" charset="0"/>
              </a:rPr>
              <a:t>’</a:t>
            </a:r>
            <a:r>
              <a:rPr lang="en-US">
                <a:latin typeface="Arial" charset="0"/>
              </a:rPr>
              <a:t>s first geological paper was in 1923.  His </a:t>
            </a:r>
            <a:r>
              <a:rPr lang="ja-JP" altLang="en-US">
                <a:latin typeface="Arial" charset="0"/>
              </a:rPr>
              <a:t>“</a:t>
            </a:r>
            <a:r>
              <a:rPr lang="en-US">
                <a:latin typeface="Arial" charset="0"/>
              </a:rPr>
              <a:t>Spokane Flood</a:t>
            </a:r>
            <a:r>
              <a:rPr lang="ja-JP" altLang="en-US">
                <a:latin typeface="Arial" charset="0"/>
              </a:rPr>
              <a:t>”</a:t>
            </a:r>
            <a:r>
              <a:rPr lang="en-US">
                <a:latin typeface="Arial" charset="0"/>
              </a:rPr>
              <a:t> flowed from the north at 400 ft deep.  His fellow uniformitarian opponents called it an </a:t>
            </a:r>
            <a:r>
              <a:rPr lang="ja-JP" altLang="en-US">
                <a:latin typeface="Arial" charset="0"/>
              </a:rPr>
              <a:t>“</a:t>
            </a:r>
            <a:r>
              <a:rPr lang="en-US">
                <a:latin typeface="Arial" charset="0"/>
              </a:rPr>
              <a:t>outrageous hypothesis</a:t>
            </a:r>
            <a:r>
              <a:rPr lang="ja-JP" altLang="en-US">
                <a:latin typeface="Arial" charset="0"/>
              </a:rPr>
              <a:t>”</a:t>
            </a:r>
            <a:r>
              <a:rPr lang="en-US">
                <a:latin typeface="Arial" charset="0"/>
              </a:rPr>
              <a:t> and assaulted him verbally.  But he continued to amass evidence of the flood and published another paper in 1932, but now attributing the flood to the bursting of glacial Lake Missoula to the east in Montana. </a:t>
            </a:r>
          </a:p>
          <a:p>
            <a:pPr eaLnBrk="1" hangingPunct="1"/>
            <a:r>
              <a:rPr lang="en-US" b="1">
                <a:latin typeface="Arial" charset="0"/>
              </a:rPr>
              <a:t>Bretz</a:t>
            </a:r>
            <a:r>
              <a:rPr lang="ja-JP" altLang="en-US" b="1">
                <a:latin typeface="Arial" charset="0"/>
              </a:rPr>
              <a:t>’</a:t>
            </a:r>
            <a:r>
              <a:rPr lang="en-US" b="1">
                <a:latin typeface="Arial" charset="0"/>
              </a:rPr>
              <a:t>s catastrophist theory was accepted finally by the geological establishment in 1965.</a:t>
            </a:r>
          </a:p>
          <a:p>
            <a:pPr eaLnBrk="1" hangingPunct="1"/>
            <a:r>
              <a:rPr lang="en-US">
                <a:latin typeface="Arial" charset="0"/>
              </a:rPr>
              <a:t>The </a:t>
            </a:r>
            <a:r>
              <a:rPr lang="en-US" b="1">
                <a:latin typeface="Arial" charset="0"/>
              </a:rPr>
              <a:t>evidence for Lake Missoula</a:t>
            </a:r>
            <a:r>
              <a:rPr lang="en-US">
                <a:latin typeface="Arial" charset="0"/>
              </a:rPr>
              <a:t> had been </a:t>
            </a:r>
            <a:r>
              <a:rPr lang="en-US" b="1">
                <a:latin typeface="Arial" charset="0"/>
              </a:rPr>
              <a:t>known since the late 1800s</a:t>
            </a:r>
            <a:r>
              <a:rPr lang="en-US">
                <a:latin typeface="Arial" charset="0"/>
              </a:rPr>
              <a:t>, but the uniformitarian geologist, Joseph Pardee, said in his published papers that it had </a:t>
            </a:r>
            <a:r>
              <a:rPr lang="en-US" b="1">
                <a:latin typeface="Arial" charset="0"/>
              </a:rPr>
              <a:t>drained slowly</a:t>
            </a:r>
            <a:r>
              <a:rPr lang="en-US">
                <a:latin typeface="Arial" charset="0"/>
              </a:rPr>
              <a:t>.  </a:t>
            </a:r>
            <a:r>
              <a:rPr lang="en-US" b="1">
                <a:latin typeface="Arial" charset="0"/>
              </a:rPr>
              <a:t>Evidence suggests that he privately believed (even in 1922 before Bretz</a:t>
            </a:r>
            <a:r>
              <a:rPr lang="ja-JP" altLang="en-US" b="1">
                <a:latin typeface="Arial" charset="0"/>
              </a:rPr>
              <a:t>’</a:t>
            </a:r>
            <a:r>
              <a:rPr lang="en-US" b="1">
                <a:latin typeface="Arial" charset="0"/>
              </a:rPr>
              <a:t>s first paper) that the lake had burst</a:t>
            </a:r>
            <a:r>
              <a:rPr lang="en-US">
                <a:latin typeface="Arial" charset="0"/>
              </a:rPr>
              <a:t> producing a catastrophic flood, but the peer pressure of the establishment prevented him from saying so publicly.</a:t>
            </a:r>
          </a:p>
          <a:p>
            <a:pPr eaLnBrk="1" hangingPunct="1"/>
            <a:r>
              <a:rPr lang="en-US" b="1">
                <a:latin typeface="Arial" charset="0"/>
              </a:rPr>
              <a:t>Bretz believed that he saw evidence for 7 floods</a:t>
            </a:r>
            <a:r>
              <a:rPr lang="en-US">
                <a:latin typeface="Arial" charset="0"/>
              </a:rPr>
              <a:t>.</a:t>
            </a:r>
          </a:p>
          <a:p>
            <a:pPr eaLnBrk="1" hangingPunct="1"/>
            <a:r>
              <a:rPr lang="en-US">
                <a:latin typeface="Arial" charset="0"/>
              </a:rPr>
              <a:t>Glacial Lake Missoula was perched at 4,200 feet above sea level.  When ice dam failed, water hundreds of meters (yards) deep swept across an area twice the size of New Jersey at freeway speed, carving giant channels through the basalt that are now dry </a:t>
            </a:r>
            <a:r>
              <a:rPr lang="ja-JP" altLang="en-US">
                <a:latin typeface="Arial" charset="0"/>
              </a:rPr>
              <a:t>“</a:t>
            </a:r>
            <a:r>
              <a:rPr lang="en-US">
                <a:latin typeface="Arial" charset="0"/>
              </a:rPr>
              <a:t>coulees</a:t>
            </a:r>
            <a:r>
              <a:rPr lang="ja-JP" altLang="en-US">
                <a:latin typeface="Arial" charset="0"/>
              </a:rPr>
              <a:t>”</a:t>
            </a:r>
            <a:r>
              <a:rPr lang="en-US">
                <a:latin typeface="Arial" charset="0"/>
              </a:rPr>
              <a:t>), depositing gravel-boulder bars over 100 meters (300 feet) high and leaving dried waterfalls that make Niagara Falls look small.</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9E92DAEF-FCC2-CA4D-8DCF-F377768D3BFD}" type="slidenum">
              <a:rPr lang="en-US">
                <a:latin typeface="Arial" charset="0"/>
              </a:rPr>
              <a:pPr eaLnBrk="1" hangingPunct="1"/>
              <a:t>47</a:t>
            </a:fld>
            <a:endParaRPr lang="en-US">
              <a:latin typeface="Arial" charset="0"/>
            </a:endParaRPr>
          </a:p>
        </p:txBody>
      </p:sp>
      <p:sp>
        <p:nvSpPr>
          <p:cNvPr id="217091" name="Rectangle 2"/>
          <p:cNvSpPr>
            <a:spLocks noRo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Bretz</a:t>
            </a:r>
            <a:r>
              <a:rPr lang="ja-JP" altLang="en-US">
                <a:latin typeface="Arial" charset="0"/>
              </a:rPr>
              <a:t>’</a:t>
            </a:r>
            <a:r>
              <a:rPr lang="en-US">
                <a:latin typeface="Arial" charset="0"/>
              </a:rPr>
              <a:t>s catastrophist theory was proposed in 1923.  It was accepted finally by the geological establishment in 1965.</a:t>
            </a:r>
          </a:p>
          <a:p>
            <a:pPr eaLnBrk="1" hangingPunct="1">
              <a:spcBef>
                <a:spcPct val="50000"/>
              </a:spcBef>
            </a:pPr>
            <a:r>
              <a:rPr lang="ja-JP" altLang="en-US" b="1">
                <a:solidFill>
                  <a:schemeClr val="bg1"/>
                </a:solidFill>
                <a:latin typeface="Arial" charset="0"/>
              </a:rPr>
              <a:t>“</a:t>
            </a:r>
            <a:r>
              <a:rPr lang="en-US" b="1">
                <a:solidFill>
                  <a:schemeClr val="bg1"/>
                </a:solidFill>
                <a:latin typeface="Arial" charset="0"/>
              </a:rPr>
              <a:t>Bretz stood against a </a:t>
            </a:r>
            <a:r>
              <a:rPr lang="en-US" b="1">
                <a:solidFill>
                  <a:srgbClr val="FFFF00"/>
                </a:solidFill>
                <a:latin typeface="Arial" charset="0"/>
              </a:rPr>
              <a:t>firm, highly restrictive dogma</a:t>
            </a:r>
            <a:r>
              <a:rPr lang="en-US" b="1">
                <a:solidFill>
                  <a:schemeClr val="bg1"/>
                </a:solidFill>
                <a:latin typeface="Arial" charset="0"/>
              </a:rPr>
              <a:t> that never had made any sense: the emperor had been naked for a century.  Charles Lyell, the godfather of geologic gradualism, had pulled a fast one in establishing the </a:t>
            </a:r>
            <a:r>
              <a:rPr lang="en-US" b="1">
                <a:solidFill>
                  <a:srgbClr val="FFFF00"/>
                </a:solidFill>
                <a:latin typeface="Arial" charset="0"/>
              </a:rPr>
              <a:t>doctrine</a:t>
            </a:r>
            <a:r>
              <a:rPr lang="en-US" b="1">
                <a:solidFill>
                  <a:schemeClr val="bg1"/>
                </a:solidFill>
                <a:latin typeface="Arial" charset="0"/>
              </a:rPr>
              <a:t> of imperceptible change.</a:t>
            </a:r>
            <a:r>
              <a:rPr lang="ja-JP" altLang="en-US" b="1">
                <a:solidFill>
                  <a:schemeClr val="bg1"/>
                </a:solidFill>
                <a:latin typeface="Arial" charset="0"/>
              </a:rPr>
              <a:t>”</a:t>
            </a:r>
            <a:endParaRPr lang="en-US" b="1">
              <a:solidFill>
                <a:schemeClr val="bg1"/>
              </a:solidFill>
              <a:latin typeface="Arial" charset="0"/>
            </a:endParaRPr>
          </a:p>
          <a:p>
            <a:pPr eaLnBrk="1" hangingPunct="1">
              <a:spcBef>
                <a:spcPct val="50000"/>
              </a:spcBef>
            </a:pPr>
            <a:r>
              <a:rPr lang="en-US" b="1">
                <a:solidFill>
                  <a:schemeClr val="bg1"/>
                </a:solidFill>
                <a:latin typeface="Arial" charset="0"/>
              </a:rPr>
              <a:t>Stephen Jay Gould, </a:t>
            </a:r>
            <a:r>
              <a:rPr lang="ja-JP" altLang="en-US" b="1">
                <a:solidFill>
                  <a:schemeClr val="bg1"/>
                </a:solidFill>
                <a:latin typeface="Arial" charset="0"/>
              </a:rPr>
              <a:t>“</a:t>
            </a:r>
            <a:r>
              <a:rPr lang="en-US" b="1">
                <a:solidFill>
                  <a:schemeClr val="bg1"/>
                </a:solidFill>
                <a:latin typeface="Arial" charset="0"/>
              </a:rPr>
              <a:t>The Great Scablands Debate,</a:t>
            </a:r>
            <a:r>
              <a:rPr lang="ja-JP" altLang="en-US" b="1">
                <a:solidFill>
                  <a:schemeClr val="bg1"/>
                </a:solidFill>
                <a:latin typeface="Arial" charset="0"/>
              </a:rPr>
              <a:t>”</a:t>
            </a:r>
            <a:r>
              <a:rPr lang="en-US" b="1">
                <a:solidFill>
                  <a:schemeClr val="bg1"/>
                </a:solidFill>
                <a:latin typeface="Arial" charset="0"/>
              </a:rPr>
              <a:t> </a:t>
            </a:r>
            <a:r>
              <a:rPr lang="en-US" b="1" i="1">
                <a:solidFill>
                  <a:schemeClr val="bg1"/>
                </a:solidFill>
                <a:latin typeface="Arial" charset="0"/>
              </a:rPr>
              <a:t>Natural History</a:t>
            </a:r>
            <a:r>
              <a:rPr lang="en-US" b="1">
                <a:solidFill>
                  <a:schemeClr val="bg1"/>
                </a:solidFill>
                <a:latin typeface="Arial" charset="0"/>
              </a:rPr>
              <a:t>, Vol. 87:7 (Aug./Sept. 1978), pp. 12, 14.</a:t>
            </a:r>
          </a:p>
          <a:p>
            <a:pPr eaLnBrk="1" hangingPunct="1"/>
            <a:endParaRPr lang="en-US">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3B59A1EB-11BA-2B42-AAFE-94168BEFFFF3}" type="slidenum">
              <a:rPr lang="en-US">
                <a:latin typeface="Arial" charset="0"/>
              </a:rPr>
              <a:pPr eaLnBrk="1" hangingPunct="1"/>
              <a:t>48</a:t>
            </a:fld>
            <a:endParaRPr lang="en-US">
              <a:latin typeface="Arial" charset="0"/>
            </a:endParaRPr>
          </a:p>
        </p:txBody>
      </p:sp>
      <p:sp>
        <p:nvSpPr>
          <p:cNvPr id="218115" name="Rectangle 2"/>
          <p:cNvSpPr>
            <a:spLocks noRot="1" noChangeArrowheads="1" noTextEdit="1"/>
          </p:cNvSpPr>
          <p:nvPr>
            <p:ph type="sldImg"/>
          </p:nvPr>
        </p:nvSpPr>
        <p:spPr>
          <a:ln/>
        </p:spPr>
      </p:sp>
      <p:sp>
        <p:nvSpPr>
          <p:cNvPr id="218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We all have a philosophy about how evidence should be interpreted.  </a:t>
            </a:r>
            <a:r>
              <a:rPr lang="ja-JP" altLang="en-US">
                <a:latin typeface="Arial" charset="0"/>
              </a:rPr>
              <a:t>“</a:t>
            </a:r>
            <a:r>
              <a:rPr lang="en-US">
                <a:latin typeface="Arial" charset="0"/>
              </a:rPr>
              <a:t>Oh no, not me!</a:t>
            </a:r>
            <a:r>
              <a:rPr lang="ja-JP" altLang="en-US">
                <a:latin typeface="Arial" charset="0"/>
              </a:rPr>
              <a:t>”</a:t>
            </a:r>
            <a:endParaRPr lang="en-US">
              <a:latin typeface="Arial" charset="0"/>
            </a:endParaRPr>
          </a:p>
          <a:p>
            <a:pPr eaLnBrk="1" hangingPunct="1"/>
            <a:r>
              <a:rPr lang="en-US">
                <a:latin typeface="Arial" charset="0"/>
              </a:rPr>
              <a:t>Neutrality is a non-neutral position – because it makes a positive assertion.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7BE886AC-B937-1B49-98E7-E9ACD95636B1}" type="slidenum">
              <a:rPr lang="en-US">
                <a:latin typeface="Arial" charset="0"/>
              </a:rPr>
              <a:pPr eaLnBrk="1" hangingPunct="1"/>
              <a:t>49</a:t>
            </a:fld>
            <a:endParaRPr lang="en-US">
              <a:latin typeface="Arial" charset="0"/>
            </a:endParaRPr>
          </a:p>
        </p:txBody>
      </p:sp>
      <p:sp>
        <p:nvSpPr>
          <p:cNvPr id="219139" name="Rectangle 2"/>
          <p:cNvSpPr>
            <a:spLocks noRot="1" noChangeArrowheads="1" noTextEdit="1"/>
          </p:cNvSpPr>
          <p:nvPr>
            <p:ph type="sldImg"/>
          </p:nvPr>
        </p:nvSpPr>
        <p:spPr>
          <a:ln/>
        </p:spPr>
      </p:sp>
      <p:sp>
        <p:nvSpPr>
          <p:cNvPr id="219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latin typeface="Arial" charset="0"/>
              </a:rPr>
              <a:t>’</a:t>
            </a:r>
            <a:r>
              <a:rPr lang="en-US">
                <a:latin typeface="Arial" charset="0"/>
              </a:rPr>
              <a:t>s content.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C888CFA9-2934-154C-86E4-35CF312F3540}" type="slidenum">
              <a:rPr lang="en-US">
                <a:latin typeface="Arial" charset="0"/>
              </a:rPr>
              <a:pPr eaLnBrk="1" hangingPunct="1"/>
              <a:t>5</a:t>
            </a:fld>
            <a:endParaRPr lang="en-US">
              <a:latin typeface="Arial" charset="0"/>
            </a:endParaRPr>
          </a:p>
        </p:txBody>
      </p:sp>
      <p:sp>
        <p:nvSpPr>
          <p:cNvPr id="173059" name="Rectangle 2"/>
          <p:cNvSpPr>
            <a:spLocks noRo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3274528B-A0A3-204D-ADB2-610F1484747F}" type="slidenum">
              <a:rPr lang="en-US">
                <a:latin typeface="Arial" charset="0"/>
              </a:rPr>
              <a:pPr eaLnBrk="1" hangingPunct="1"/>
              <a:t>50</a:t>
            </a:fld>
            <a:endParaRPr lang="en-US">
              <a:latin typeface="Arial" charset="0"/>
            </a:endParaRPr>
          </a:p>
        </p:txBody>
      </p:sp>
      <p:sp>
        <p:nvSpPr>
          <p:cNvPr id="220163" name="Rectangle 2"/>
          <p:cNvSpPr>
            <a:spLocks noRot="1" noChangeArrowheads="1" noTextEdit="1"/>
          </p:cNvSpPr>
          <p:nvPr>
            <p:ph type="sldImg"/>
          </p:nvPr>
        </p:nvSpPr>
        <p:spPr>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DBE6CB16-F285-004C-BE86-28C3C656FC26}" type="slidenum">
              <a:rPr lang="en-US">
                <a:latin typeface="Arial" charset="0"/>
              </a:rPr>
              <a:pPr eaLnBrk="1" hangingPunct="1"/>
              <a:t>51</a:t>
            </a:fld>
            <a:endParaRPr lang="en-US">
              <a:latin typeface="Arial" charset="0"/>
            </a:endParaRPr>
          </a:p>
        </p:txBody>
      </p:sp>
      <p:sp>
        <p:nvSpPr>
          <p:cNvPr id="221187" name="Rectangle 2"/>
          <p:cNvSpPr>
            <a:spLocks noRot="1" noChangeArrowheads="1" noTextEdit="1"/>
          </p:cNvSpPr>
          <p:nvPr>
            <p:ph type="sldImg"/>
          </p:nvPr>
        </p:nvSpPr>
        <p:spPr>
          <a:ln/>
        </p:spPr>
      </p:sp>
      <p:sp>
        <p:nvSpPr>
          <p:cNvPr id="221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From CENTJ 9(2):1995, p. 226</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050E22B9-DEC9-0B4A-8F32-D5ACC609E0D7}" type="slidenum">
              <a:rPr lang="en-US">
                <a:latin typeface="Arial" charset="0"/>
              </a:rPr>
              <a:pPr eaLnBrk="1" hangingPunct="1"/>
              <a:t>52</a:t>
            </a:fld>
            <a:endParaRPr lang="en-US">
              <a:latin typeface="Arial" charset="0"/>
            </a:endParaRPr>
          </a:p>
        </p:txBody>
      </p:sp>
      <p:sp>
        <p:nvSpPr>
          <p:cNvPr id="222211" name="Rectangle 2"/>
          <p:cNvSpPr>
            <a:spLocks noRot="1" noChangeArrowheads="1" noTextEdit="1"/>
          </p:cNvSpPr>
          <p:nvPr>
            <p:ph type="sldImg"/>
          </p:nvPr>
        </p:nvSpPr>
        <p:spPr>
          <a:ln/>
        </p:spPr>
      </p:sp>
      <p:sp>
        <p:nvSpPr>
          <p:cNvPr id="222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Picture: Steven A. Austin, ed., </a:t>
            </a:r>
            <a:r>
              <a:rPr lang="en-US" i="1">
                <a:latin typeface="Arial" charset="0"/>
              </a:rPr>
              <a:t>Grand Canyon: Monument to Catastrophe</a:t>
            </a:r>
            <a:r>
              <a:rPr lang="en-US">
                <a:latin typeface="Arial" charset="0"/>
              </a:rPr>
              <a:t> (Santee, CA: Institute for Creation Research, 1994), p. 58.</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E7E41117-5D84-9848-8599-89CEA50CBB0B}" type="slidenum">
              <a:rPr lang="en-US">
                <a:latin typeface="Arial" charset="0"/>
              </a:rPr>
              <a:pPr eaLnBrk="1" hangingPunct="1"/>
              <a:t>53</a:t>
            </a:fld>
            <a:endParaRPr lang="en-US">
              <a:latin typeface="Arial" charset="0"/>
            </a:endParaRPr>
          </a:p>
        </p:txBody>
      </p:sp>
      <p:sp>
        <p:nvSpPr>
          <p:cNvPr id="223235" name="Rectangle 2"/>
          <p:cNvSpPr>
            <a:spLocks noRot="1" noChangeArrowheads="1" noTextEdit="1"/>
          </p:cNvSpPr>
          <p:nvPr>
            <p:ph type="sldImg"/>
          </p:nvPr>
        </p:nvSpPr>
        <p:spPr>
          <a:ln/>
        </p:spPr>
      </p:sp>
      <p:sp>
        <p:nvSpPr>
          <p:cNvPr id="223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Evolutionary geologists knowledgeable about Grand Canyon say it was carved in about 1 million years</a:t>
            </a:r>
          </a:p>
          <a:p>
            <a:pPr eaLnBrk="1" hangingPunct="1"/>
            <a:r>
              <a:rPr lang="en-US">
                <a:latin typeface="Arial" charset="0"/>
              </a:rPr>
              <a:t>Conventional reasoning based on current erosion rates say about 15 million.</a:t>
            </a:r>
          </a:p>
          <a:p>
            <a:pPr eaLnBrk="1" hangingPunct="1"/>
            <a:r>
              <a:rPr lang="en-US">
                <a:latin typeface="Arial" charset="0"/>
              </a:rPr>
              <a:t>The layers were deposited, according to evolutionists, over the course of about 300 million years.</a:t>
            </a:r>
          </a:p>
          <a:p>
            <a:pPr eaLnBrk="1" hangingPunct="1"/>
            <a:r>
              <a:rPr lang="en-US">
                <a:latin typeface="Arial" charset="0"/>
              </a:rPr>
              <a:t>Tapeats Sandstone at Great Unconformity (550 mya) to Kaibab Limestone at the top (250 mya).</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4DFCFF57-2B8C-0E49-B719-9BD6BF02A088}" type="slidenum">
              <a:rPr lang="en-US">
                <a:latin typeface="Arial" charset="0"/>
              </a:rPr>
              <a:pPr eaLnBrk="1" hangingPunct="1"/>
              <a:t>54</a:t>
            </a:fld>
            <a:endParaRPr lang="en-US">
              <a:latin typeface="Arial" charset="0"/>
            </a:endParaRPr>
          </a:p>
        </p:txBody>
      </p:sp>
      <p:sp>
        <p:nvSpPr>
          <p:cNvPr id="224259" name="Rectangle 2"/>
          <p:cNvSpPr>
            <a:spLocks noRot="1" noChangeArrowheads="1" noTextEdit="1"/>
          </p:cNvSpPr>
          <p:nvPr>
            <p:ph type="sldImg"/>
          </p:nvPr>
        </p:nvSpPr>
        <p:spPr>
          <a:ln/>
        </p:spPr>
      </p:sp>
      <p:sp>
        <p:nvSpPr>
          <p:cNvPr id="224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3DB6F6F4-ED7C-194A-8279-428099E7CEC3}" type="slidenum">
              <a:rPr lang="en-US">
                <a:latin typeface="Arial" charset="0"/>
              </a:rPr>
              <a:pPr eaLnBrk="1" hangingPunct="1"/>
              <a:t>55</a:t>
            </a:fld>
            <a:endParaRPr lang="en-US">
              <a:latin typeface="Arial" charset="0"/>
            </a:endParaRPr>
          </a:p>
        </p:txBody>
      </p:sp>
      <p:sp>
        <p:nvSpPr>
          <p:cNvPr id="225283" name="Rectangle 2"/>
          <p:cNvSpPr>
            <a:spLocks noRot="1" noChangeArrowheads="1" noTextEdit="1"/>
          </p:cNvSpPr>
          <p:nvPr>
            <p:ph type="sldImg"/>
          </p:nvPr>
        </p:nvSpPr>
        <p:spPr>
          <a:ln/>
        </p:spPr>
      </p:sp>
      <p:sp>
        <p:nvSpPr>
          <p:cNvPr id="225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North rim (highest point is 8500 ft) is on average 1000 ft higher in elevation than the south rim. </a:t>
            </a:r>
          </a:p>
          <a:p>
            <a:pPr eaLnBrk="1" hangingPunct="1"/>
            <a:r>
              <a:rPr lang="en-US">
                <a:latin typeface="Arial" charset="0"/>
              </a:rPr>
              <a:t>70 million years ago is when evolutionists say the upwarp occurred, 480 million years after the Tapeats Sandstone formed!</a:t>
            </a:r>
          </a:p>
          <a:p>
            <a:pPr eaLnBrk="1" hangingPunct="1"/>
            <a:r>
              <a:rPr lang="en-US">
                <a:latin typeface="Arial" charset="0"/>
              </a:rPr>
              <a:t>Source: John Morris, </a:t>
            </a:r>
            <a:r>
              <a:rPr lang="en-US" i="1">
                <a:latin typeface="Arial" charset="0"/>
              </a:rPr>
              <a:t>The Young Earth</a:t>
            </a:r>
            <a:r>
              <a:rPr lang="en-US">
                <a:latin typeface="Arial" charset="0"/>
              </a:rPr>
              <a:t> (Master Books, 1994), pp. 107-8.</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2A425532-30B7-1F49-80EE-05218B290B20}" type="slidenum">
              <a:rPr lang="en-US">
                <a:latin typeface="Arial" charset="0"/>
              </a:rPr>
              <a:pPr eaLnBrk="1" hangingPunct="1"/>
              <a:t>56</a:t>
            </a:fld>
            <a:endParaRPr lang="en-US">
              <a:latin typeface="Arial" charset="0"/>
            </a:endParaRPr>
          </a:p>
        </p:txBody>
      </p:sp>
      <p:sp>
        <p:nvSpPr>
          <p:cNvPr id="226307" name="Rectangle 2"/>
          <p:cNvSpPr>
            <a:spLocks noRot="1" noChangeArrowheads="1" noTextEdit="1"/>
          </p:cNvSpPr>
          <p:nvPr>
            <p:ph type="sldImg"/>
          </p:nvPr>
        </p:nvSpPr>
        <p:spPr>
          <a:ln/>
        </p:spPr>
      </p:sp>
      <p:sp>
        <p:nvSpPr>
          <p:cNvPr id="226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Grand Canyon deformation—my slide *** add notes on why these could be rocks bent slowly under pressure after they had hardened, but were deformed while still relatively soft.  ??? No elongation of the sand grains? No cracking of the crystals?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52D7CB61-2C97-6F43-BD15-2BF2C4A0B661}" type="slidenum">
              <a:rPr lang="en-US">
                <a:latin typeface="Arial" charset="0"/>
              </a:rPr>
              <a:pPr eaLnBrk="1" hangingPunct="1"/>
              <a:t>57</a:t>
            </a:fld>
            <a:endParaRPr lang="en-US">
              <a:latin typeface="Arial" charset="0"/>
            </a:endParaRPr>
          </a:p>
        </p:txBody>
      </p:sp>
      <p:sp>
        <p:nvSpPr>
          <p:cNvPr id="227331" name="Rectangle 2"/>
          <p:cNvSpPr>
            <a:spLocks noRot="1" noChangeArrowheads="1" noTextEdit="1"/>
          </p:cNvSpPr>
          <p:nvPr>
            <p:ph type="sldImg"/>
          </p:nvPr>
        </p:nvSpPr>
        <p:spPr>
          <a:ln/>
        </p:spPr>
      </p:sp>
      <p:sp>
        <p:nvSpPr>
          <p:cNvPr id="227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Folding in the Bright Angel Shale (dated at 530 MYA by conventional geology) that is right at the Whitmore helicopter pad where we fly out of Grand Canyon.  Evolutionists tell us that under heat and pressure solid rocks will bend.  But in this case the rock gets metamorphosed, which this shale is not.  The evidence says this was wet and relatively soft and plastic when it was bent.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4E8BECC9-9207-9241-A28D-F9C80465E026}" type="slidenum">
              <a:rPr lang="en-US">
                <a:latin typeface="Arial" charset="0"/>
              </a:rPr>
              <a:pPr eaLnBrk="1" hangingPunct="1"/>
              <a:t>58</a:t>
            </a:fld>
            <a:endParaRPr lang="en-US">
              <a:latin typeface="Arial" charset="0"/>
            </a:endParaRPr>
          </a:p>
        </p:txBody>
      </p:sp>
      <p:sp>
        <p:nvSpPr>
          <p:cNvPr id="228355" name="Rectangle 2"/>
          <p:cNvSpPr>
            <a:spLocks noRo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91C19625-A945-7F4B-88AB-207D409AA660}" type="slidenum">
              <a:rPr lang="en-US">
                <a:latin typeface="Arial" charset="0"/>
              </a:rPr>
              <a:pPr eaLnBrk="1" hangingPunct="1"/>
              <a:t>59</a:t>
            </a:fld>
            <a:endParaRPr lang="en-US">
              <a:latin typeface="Arial" charset="0"/>
            </a:endParaRPr>
          </a:p>
        </p:txBody>
      </p:sp>
      <p:sp>
        <p:nvSpPr>
          <p:cNvPr id="229379" name="Rectangle 2"/>
          <p:cNvSpPr>
            <a:spLocks noRot="1" noChangeArrowheads="1" noTextEdit="1"/>
          </p:cNvSpPr>
          <p:nvPr>
            <p:ph type="sldImg"/>
          </p:nvPr>
        </p:nvSpPr>
        <p:spPr>
          <a:ln/>
        </p:spPr>
      </p:sp>
      <p:sp>
        <p:nvSpPr>
          <p:cNvPr id="229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John Morris, The Young Earth.  This is very rarely seen or where it is, it is reasonable to imagine that the evidence in the particular rock formation could have been caused by animal life in a matter or hours, days or weeks during the alternating periods of calm and violence at this location, rather than being evidence of thousands or millions of years.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2605E445-5014-7C49-8620-64CF0F787B92}" type="slidenum">
              <a:rPr lang="en-US">
                <a:latin typeface="Arial" charset="0"/>
              </a:rPr>
              <a:pPr eaLnBrk="1" hangingPunct="1"/>
              <a:t>6</a:t>
            </a:fld>
            <a:endParaRPr lang="en-US">
              <a:latin typeface="Arial" charset="0"/>
            </a:endParaRPr>
          </a:p>
        </p:txBody>
      </p:sp>
      <p:sp>
        <p:nvSpPr>
          <p:cNvPr id="174083" name="Rectangle 2"/>
          <p:cNvSpPr>
            <a:spLocks noRo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C659D8B5-7773-D24E-8C9D-91B68FA62108}" type="slidenum">
              <a:rPr lang="en-US">
                <a:latin typeface="Arial" charset="0"/>
              </a:rPr>
              <a:pPr eaLnBrk="1" hangingPunct="1"/>
              <a:t>60</a:t>
            </a:fld>
            <a:endParaRPr lang="en-US">
              <a:latin typeface="Arial" charset="0"/>
            </a:endParaRPr>
          </a:p>
        </p:txBody>
      </p:sp>
      <p:sp>
        <p:nvSpPr>
          <p:cNvPr id="230403" name="Rectangle 2"/>
          <p:cNvSpPr>
            <a:spLocks noRot="1" noChangeArrowheads="1" noTextEdit="1"/>
          </p:cNvSpPr>
          <p:nvPr>
            <p:ph type="sldImg"/>
          </p:nvPr>
        </p:nvSpPr>
        <p:spPr>
          <a:ln/>
        </p:spPr>
      </p:sp>
      <p:sp>
        <p:nvSpPr>
          <p:cNvPr id="230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58B862BD-CC9A-3746-A3C5-11B8A2AC69F6}" type="slidenum">
              <a:rPr lang="en-US">
                <a:latin typeface="Arial" charset="0"/>
              </a:rPr>
              <a:pPr eaLnBrk="1" hangingPunct="1"/>
              <a:t>61</a:t>
            </a:fld>
            <a:endParaRPr lang="en-US">
              <a:latin typeface="Arial" charset="0"/>
            </a:endParaRPr>
          </a:p>
        </p:txBody>
      </p:sp>
      <p:sp>
        <p:nvSpPr>
          <p:cNvPr id="231427" name="Rectangle 2"/>
          <p:cNvSpPr>
            <a:spLocks noRot="1" noChangeArrowheads="1" noTextEdit="1"/>
          </p:cNvSpPr>
          <p:nvPr>
            <p:ph type="sldImg"/>
          </p:nvPr>
        </p:nvSpPr>
        <p:spPr>
          <a:ln/>
        </p:spPr>
      </p:sp>
      <p:sp>
        <p:nvSpPr>
          <p:cNvPr id="231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Grand Canyon deformation—my slide</a:t>
            </a:r>
          </a:p>
          <a:p>
            <a:pPr eaLnBrk="1" hangingPunct="1"/>
            <a:r>
              <a:rPr lang="en-US">
                <a:latin typeface="Arial" charset="0"/>
              </a:rPr>
              <a:t>Evidence that animal tracks were made under water, not air (as previously thought), in Grand Canyon, Coconino Sandstone: http://www.answersingenesis.org/home/area/magazines/docs/v15n1_grandcanyon.asp</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85CA9EFA-D498-504E-90D2-44D7E6C13BD7}" type="slidenum">
              <a:rPr lang="en-US">
                <a:latin typeface="Arial" charset="0"/>
              </a:rPr>
              <a:pPr eaLnBrk="1" hangingPunct="1"/>
              <a:t>62</a:t>
            </a:fld>
            <a:endParaRPr lang="en-US">
              <a:latin typeface="Arial" charset="0"/>
            </a:endParaRPr>
          </a:p>
        </p:txBody>
      </p:sp>
      <p:sp>
        <p:nvSpPr>
          <p:cNvPr id="232451" name="Rectangle 2"/>
          <p:cNvSpPr>
            <a:spLocks noRot="1" noChangeArrowheads="1" noTextEdit="1"/>
          </p:cNvSpPr>
          <p:nvPr>
            <p:ph type="sldImg"/>
          </p:nvPr>
        </p:nvSpPr>
        <p:spPr>
          <a:ln/>
        </p:spPr>
      </p:sp>
      <p:sp>
        <p:nvSpPr>
          <p:cNvPr id="232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384D4F93-6CC7-A945-BC09-FFEBD8A71731}" type="slidenum">
              <a:rPr lang="en-US">
                <a:latin typeface="Arial" charset="0"/>
              </a:rPr>
              <a:pPr eaLnBrk="1" hangingPunct="1"/>
              <a:t>63</a:t>
            </a:fld>
            <a:endParaRPr lang="en-US">
              <a:latin typeface="Arial" charset="0"/>
            </a:endParaRPr>
          </a:p>
        </p:txBody>
      </p:sp>
      <p:sp>
        <p:nvSpPr>
          <p:cNvPr id="233475" name="Rectangle 2"/>
          <p:cNvSpPr>
            <a:spLocks noRot="1" noChangeArrowheads="1" noTextEdit="1"/>
          </p:cNvSpPr>
          <p:nvPr>
            <p:ph type="sldImg"/>
          </p:nvPr>
        </p:nvSpPr>
        <p:spPr>
          <a:ln/>
        </p:spPr>
      </p:sp>
      <p:sp>
        <p:nvSpPr>
          <p:cNvPr id="233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My slide</a:t>
            </a:r>
          </a:p>
          <a:p>
            <a:pPr eaLnBrk="1" hangingPunct="1"/>
            <a:r>
              <a:rPr lang="en-US">
                <a:latin typeface="Arial" charset="0"/>
              </a:rPr>
              <a:t>This tree was found in </a:t>
            </a:r>
            <a:r>
              <a:rPr lang="en-US" b="1">
                <a:latin typeface="Arial" charset="0"/>
              </a:rPr>
              <a:t>1826</a:t>
            </a:r>
            <a:r>
              <a:rPr lang="en-US">
                <a:latin typeface="Arial" charset="0"/>
              </a:rPr>
              <a:t> in Craigleith quarry near Edinburgh, Scotland, in a </a:t>
            </a:r>
            <a:r>
              <a:rPr lang="en-US" b="1">
                <a:latin typeface="Arial" charset="0"/>
              </a:rPr>
              <a:t>200-ft thick</a:t>
            </a:r>
            <a:r>
              <a:rPr lang="en-US">
                <a:latin typeface="Arial" charset="0"/>
              </a:rPr>
              <a:t> mass of alternation sandstone and shale.</a:t>
            </a:r>
          </a:p>
          <a:p>
            <a:pPr eaLnBrk="1" hangingPunct="1"/>
            <a:r>
              <a:rPr lang="en-US">
                <a:latin typeface="Arial" charset="0"/>
              </a:rPr>
              <a:t>The </a:t>
            </a:r>
            <a:r>
              <a:rPr lang="en-US" b="1">
                <a:latin typeface="Arial" charset="0"/>
              </a:rPr>
              <a:t>in-situ</a:t>
            </a:r>
            <a:r>
              <a:rPr lang="en-US">
                <a:latin typeface="Arial" charset="0"/>
              </a:rPr>
              <a:t> (autochthonous) and</a:t>
            </a:r>
            <a:r>
              <a:rPr lang="en-US" b="1">
                <a:latin typeface="Arial" charset="0"/>
              </a:rPr>
              <a:t> transport </a:t>
            </a:r>
            <a:r>
              <a:rPr lang="en-US">
                <a:latin typeface="Arial" charset="0"/>
              </a:rPr>
              <a:t>(allochthonous) theories were much debated from the 1820s to the early 1840s, though even Buckland said in 1840 that he only knew of a few trees that looked in-situ.</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FAE03223-FDD6-B248-9CC5-FADA5D6EF3EF}" type="slidenum">
              <a:rPr lang="en-US">
                <a:latin typeface="Arial" charset="0"/>
              </a:rPr>
              <a:pPr eaLnBrk="1" hangingPunct="1"/>
              <a:t>64</a:t>
            </a:fld>
            <a:endParaRPr lang="en-US">
              <a:latin typeface="Arial" charset="0"/>
            </a:endParaRPr>
          </a:p>
        </p:txBody>
      </p:sp>
      <p:sp>
        <p:nvSpPr>
          <p:cNvPr id="234499" name="Rectangle 2"/>
          <p:cNvSpPr>
            <a:spLocks noRot="1" noChangeArrowheads="1" noTextEdit="1"/>
          </p:cNvSpPr>
          <p:nvPr>
            <p:ph type="sldImg"/>
          </p:nvPr>
        </p:nvSpPr>
        <p:spPr>
          <a:ln/>
        </p:spPr>
      </p:sp>
      <p:sp>
        <p:nvSpPr>
          <p:cNvPr id="234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679716F6-0332-354D-9DB0-FD58E7D2426B}" type="slidenum">
              <a:rPr lang="en-US">
                <a:latin typeface="Arial" charset="0"/>
              </a:rPr>
              <a:pPr eaLnBrk="1" hangingPunct="1"/>
              <a:t>65</a:t>
            </a:fld>
            <a:endParaRPr lang="en-US">
              <a:latin typeface="Arial" charset="0"/>
            </a:endParaRPr>
          </a:p>
        </p:txBody>
      </p:sp>
      <p:sp>
        <p:nvSpPr>
          <p:cNvPr id="235523" name="Rectangle 2"/>
          <p:cNvSpPr>
            <a:spLocks noRot="1" noChangeArrowheads="1" noTextEdit="1"/>
          </p:cNvSpPr>
          <p:nvPr>
            <p:ph type="sldImg"/>
          </p:nvPr>
        </p:nvSpPr>
        <p:spPr>
          <a:ln/>
        </p:spPr>
      </p:sp>
      <p:sp>
        <p:nvSpPr>
          <p:cNvPr id="235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My slide</a:t>
            </a:r>
          </a:p>
          <a:p>
            <a:pPr eaLnBrk="1" hangingPunct="1"/>
            <a:r>
              <a:rPr lang="en-US">
                <a:latin typeface="Arial" charset="0"/>
              </a:rPr>
              <a:t>This tree was found in 200 ft thick mass of alternation sandstone and shale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1D602290-BF20-084A-BA61-9B535C922651}" type="slidenum">
              <a:rPr lang="en-US">
                <a:latin typeface="Arial" charset="0"/>
              </a:rPr>
              <a:pPr eaLnBrk="1" hangingPunct="1"/>
              <a:t>66</a:t>
            </a:fld>
            <a:endParaRPr lang="en-US">
              <a:latin typeface="Arial" charset="0"/>
            </a:endParaRPr>
          </a:p>
        </p:txBody>
      </p:sp>
      <p:sp>
        <p:nvSpPr>
          <p:cNvPr id="236547" name="Rectangle 2"/>
          <p:cNvSpPr>
            <a:spLocks noRot="1" noChangeArrowheads="1" noTextEdit="1"/>
          </p:cNvSpPr>
          <p:nvPr>
            <p:ph type="sldImg"/>
          </p:nvPr>
        </p:nvSpPr>
        <p:spPr>
          <a:ln/>
        </p:spPr>
      </p:sp>
      <p:sp>
        <p:nvSpPr>
          <p:cNvPr id="236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Note the text under the picture (both appear on p. 48).  Those trees are not in position of growth for they were not buried gradually as they grew and a catastrophe that laid down that much sediment would not leave the trees standing.  Furthermore such polystrate trees never have any branches or roots.  What kind of trees grow like that?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7B613849-F414-CD44-91EC-D0573DEBC923}" type="slidenum">
              <a:rPr lang="en-US">
                <a:latin typeface="Arial" charset="0"/>
              </a:rPr>
              <a:pPr eaLnBrk="1" hangingPunct="1"/>
              <a:t>67</a:t>
            </a:fld>
            <a:endParaRPr lang="en-US">
              <a:latin typeface="Arial" charset="0"/>
            </a:endParaRPr>
          </a:p>
        </p:txBody>
      </p:sp>
      <p:sp>
        <p:nvSpPr>
          <p:cNvPr id="237571" name="Rectangle 2"/>
          <p:cNvSpPr>
            <a:spLocks noRo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latin typeface="Arial" charset="0"/>
              </a:rPr>
              <a:t>’</a:t>
            </a:r>
            <a:r>
              <a:rPr lang="en-US">
                <a:latin typeface="Arial" charset="0"/>
              </a:rPr>
              <a:t>s content.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6EE52404-56D6-5045-9EF8-8DE2708763DB}" type="slidenum">
              <a:rPr lang="en-US">
                <a:latin typeface="Arial" charset="0"/>
              </a:rPr>
              <a:pPr eaLnBrk="1" hangingPunct="1"/>
              <a:t>68</a:t>
            </a:fld>
            <a:endParaRPr lang="en-US">
              <a:latin typeface="Arial" charset="0"/>
            </a:endParaRPr>
          </a:p>
        </p:txBody>
      </p:sp>
      <p:sp>
        <p:nvSpPr>
          <p:cNvPr id="238595" name="Rectangle 2"/>
          <p:cNvSpPr>
            <a:spLocks noRot="1" noChangeArrowheads="1" noTextEdit="1"/>
          </p:cNvSpPr>
          <p:nvPr>
            <p:ph type="sldImg"/>
          </p:nvPr>
        </p:nvSpPr>
        <p:spPr>
          <a:ln/>
        </p:spPr>
      </p:sp>
      <p:sp>
        <p:nvSpPr>
          <p:cNvPr id="238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6892499D-7763-FD4C-8584-B7CB1FEAFAB7}" type="slidenum">
              <a:rPr lang="en-US">
                <a:latin typeface="Arial" charset="0"/>
              </a:rPr>
              <a:pPr eaLnBrk="1" hangingPunct="1"/>
              <a:t>69</a:t>
            </a:fld>
            <a:endParaRPr lang="en-US">
              <a:latin typeface="Arial" charset="0"/>
            </a:endParaRPr>
          </a:p>
        </p:txBody>
      </p:sp>
      <p:sp>
        <p:nvSpPr>
          <p:cNvPr id="239619" name="Rectangle 2"/>
          <p:cNvSpPr>
            <a:spLocks noRot="1" noChangeArrowheads="1" noTextEdit="1"/>
          </p:cNvSpPr>
          <p:nvPr>
            <p:ph type="sldImg"/>
          </p:nvPr>
        </p:nvSpPr>
        <p:spPr>
          <a:ln/>
        </p:spPr>
      </p:sp>
      <p:sp>
        <p:nvSpPr>
          <p:cNvPr id="239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A lava dome started forming soon after the eruption.  The first two domes were blown away by subsequent smaller eruptions in 1980.  The present dome started forming in late October 1980 and continues growing to this day, though at faster rate than in the first 6 years (see below).</a:t>
            </a:r>
          </a:p>
          <a:p>
            <a:pPr eaLnBrk="1" hangingPunct="1"/>
            <a:r>
              <a:rPr lang="en-US">
                <a:latin typeface="Arial" charset="0"/>
              </a:rPr>
              <a:t>During 17 so-called dome-building eruptions, from 18 October 1980 to 26 October 1986, thick pasty lava oozed out of the volcanic vent like toothpaste from a tube. Dacite lava is too thick to flow very far, so it simply piled up around the vent, forming the mountain-like dome, which now plugs the volcanic orifice.</a:t>
            </a:r>
          </a:p>
          <a:p>
            <a:pPr eaLnBrk="1" hangingPunct="1"/>
            <a:r>
              <a:rPr lang="en-US" b="1">
                <a:latin typeface="Arial" charset="0"/>
              </a:rPr>
              <a:t>	Mountain rapidly rebuilding in 2005!</a:t>
            </a:r>
          </a:p>
          <a:p>
            <a:pPr eaLnBrk="1" hangingPunct="1"/>
            <a:r>
              <a:rPr lang="en-US">
                <a:latin typeface="Arial" charset="0"/>
              </a:rPr>
              <a:t>Sept 25, 2005 article: http://www.billingsgazette.com/index.php?tl=1&amp;display=rednews/2005/09/25/build/nation/52-st-helens.inc </a:t>
            </a:r>
          </a:p>
          <a:p>
            <a:pPr eaLnBrk="1" hangingPunct="1"/>
            <a:r>
              <a:rPr lang="ja-JP" altLang="en-US">
                <a:latin typeface="Arial" charset="0"/>
              </a:rPr>
              <a:t>“</a:t>
            </a:r>
            <a:r>
              <a:rPr lang="en-US">
                <a:latin typeface="Arial" charset="0"/>
              </a:rPr>
              <a:t>Although things could change at any time, scientists are not expecting any big changes at Mount St. Helens in the near future. The new lava dome is growing about </a:t>
            </a:r>
            <a:r>
              <a:rPr lang="en-US" b="1">
                <a:latin typeface="Arial" charset="0"/>
              </a:rPr>
              <a:t>six times faster than it did during the six years of dome building between 1980 and 1986</a:t>
            </a:r>
            <a:r>
              <a:rPr lang="en-US">
                <a:latin typeface="Arial" charset="0"/>
              </a:rPr>
              <a:t>. The extrusion rate is about 1.3 to 9.2 cubic yards per second, </a:t>
            </a:r>
            <a:r>
              <a:rPr lang="en-US" b="1">
                <a:latin typeface="Arial" charset="0"/>
              </a:rPr>
              <a:t>averaging 3 cubic yards - enough to fill up the back of a pickup truck every second</a:t>
            </a:r>
            <a:r>
              <a:rPr lang="en-US">
                <a:latin typeface="Arial" charset="0"/>
              </a:rPr>
              <a:t>. </a:t>
            </a:r>
            <a:br>
              <a:rPr lang="en-US">
                <a:latin typeface="Arial" charset="0"/>
              </a:rPr>
            </a:br>
            <a:r>
              <a:rPr lang="en-US">
                <a:latin typeface="Arial" charset="0"/>
              </a:rPr>
              <a:t>The new Mount St. Helens dome was about 10 feet below the rim of the crater in July, although it has crumbled a little since then. The growth has been in a series of six big upward thrusts or "whalebacks" as the scientists like to call them because of their shape. </a:t>
            </a:r>
            <a:r>
              <a:rPr lang="en-US" b="1">
                <a:latin typeface="Arial" charset="0"/>
              </a:rPr>
              <a:t>At the rate it is growing, Mount St. Helens could regain its conical top within decades.</a:t>
            </a:r>
            <a:r>
              <a:rPr lang="ja-JP" altLang="en-US">
                <a:latin typeface="Arial" charset="0"/>
              </a:rPr>
              <a:t>“</a:t>
            </a:r>
            <a:endParaRPr lang="en-US">
              <a:latin typeface="Arial" charset="0"/>
            </a:endParaRPr>
          </a:p>
          <a:p>
            <a:pPr eaLnBrk="1" hangingPunct="1"/>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fontAlgn="base" hangingPunct="1"/>
            <a:fld id="{05AA6CB6-2A5F-5441-B892-E3C597292AAE}" type="slidenum">
              <a:rPr lang="en-US" sz="1200">
                <a:latin typeface="Arial" charset="0"/>
              </a:rPr>
              <a:pPr algn="r" eaLnBrk="1" fontAlgn="base" hangingPunct="1"/>
              <a:t>7</a:t>
            </a:fld>
            <a:endParaRPr lang="en-US" sz="1200">
              <a:latin typeface="Arial" charset="0"/>
            </a:endParaRPr>
          </a:p>
        </p:txBody>
      </p:sp>
      <p:sp>
        <p:nvSpPr>
          <p:cNvPr id="805891" name="Rectangle 2"/>
          <p:cNvSpPr>
            <a:spLocks noRot="1" noChangeArrowheads="1" noTextEdit="1"/>
          </p:cNvSpPr>
          <p:nvPr>
            <p:ph type="sldImg"/>
          </p:nvPr>
        </p:nvSpPr>
        <p:spPr>
          <a:ln/>
        </p:spPr>
      </p:sp>
      <p:sp>
        <p:nvSpPr>
          <p:cNvPr id="80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The underlined word is </a:t>
            </a:r>
            <a:r>
              <a:rPr lang="en-US" i="1">
                <a:latin typeface="Arial" charset="0"/>
              </a:rPr>
              <a:t>eretz</a:t>
            </a:r>
            <a:r>
              <a:rPr lang="en-US">
                <a:latin typeface="Arial" charset="0"/>
              </a:rPr>
              <a:t>, the same word translated earth in Gen. 1:1 and 2:1 and 2:4.  </a:t>
            </a:r>
            <a:r>
              <a:rPr lang="en-US" i="1">
                <a:latin typeface="Arial" charset="0"/>
              </a:rPr>
              <a:t>Eretz</a:t>
            </a:r>
            <a:r>
              <a:rPr lang="en-US">
                <a:latin typeface="Arial" charset="0"/>
              </a:rPr>
              <a:t> is used 45 times in the Flood account in Gen. 6:5-9:17.  The circled word is </a:t>
            </a:r>
            <a:r>
              <a:rPr lang="en-US" i="1">
                <a:latin typeface="Arial" charset="0"/>
              </a:rPr>
              <a:t>adamah</a:t>
            </a:r>
            <a:r>
              <a:rPr lang="en-US">
                <a:latin typeface="Arial" charset="0"/>
              </a:rPr>
              <a:t>, which in modern translations is rendered more accurately as </a:t>
            </a:r>
            <a:r>
              <a:rPr lang="ja-JP" altLang="en-US">
                <a:latin typeface="Arial" charset="0"/>
              </a:rPr>
              <a:t>“</a:t>
            </a:r>
            <a:r>
              <a:rPr lang="en-US">
                <a:latin typeface="Arial" charset="0"/>
              </a:rPr>
              <a:t>ground</a:t>
            </a:r>
            <a:r>
              <a:rPr lang="ja-JP" altLang="en-US">
                <a:latin typeface="Arial" charset="0"/>
              </a:rPr>
              <a:t>”</a:t>
            </a:r>
            <a:r>
              <a:rPr lang="en-US">
                <a:latin typeface="Arial" charset="0"/>
              </a:rPr>
              <a:t> or </a:t>
            </a:r>
            <a:r>
              <a:rPr lang="ja-JP" altLang="en-US">
                <a:latin typeface="Arial" charset="0"/>
              </a:rPr>
              <a:t>“</a:t>
            </a:r>
            <a:r>
              <a:rPr lang="en-US">
                <a:latin typeface="Arial" charset="0"/>
              </a:rPr>
              <a:t>land.</a:t>
            </a:r>
            <a:r>
              <a:rPr lang="ja-JP" altLang="en-US">
                <a:latin typeface="Arial" charset="0"/>
              </a:rPr>
              <a:t>”</a:t>
            </a:r>
            <a:r>
              <a:rPr lang="en-US">
                <a:latin typeface="Arial" charset="0"/>
              </a:rPr>
              <a:t>  It is used only 9 times in the Flood account.  In his rejection of the global Flood, OT scholar Dr. Walter Kaiser said in the Feb. 2006 John Ankerberg debates on creation that </a:t>
            </a:r>
            <a:r>
              <a:rPr lang="en-US" i="1">
                <a:latin typeface="Arial" charset="0"/>
              </a:rPr>
              <a:t>eretz</a:t>
            </a:r>
            <a:r>
              <a:rPr lang="en-US">
                <a:latin typeface="Arial" charset="0"/>
              </a:rPr>
              <a:t> is never used in the flood account, but that only </a:t>
            </a:r>
            <a:r>
              <a:rPr lang="en-US" i="1">
                <a:latin typeface="Arial" charset="0"/>
              </a:rPr>
              <a:t>adamah</a:t>
            </a:r>
            <a:r>
              <a:rPr lang="en-US">
                <a:latin typeface="Arial" charset="0"/>
              </a:rPr>
              <a:t> is used.  He was seriously in error.</a:t>
            </a:r>
          </a:p>
          <a:p>
            <a:pPr eaLnBrk="1" hangingPunct="1"/>
            <a:endParaRPr lang="en-US">
              <a:latin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1DD71E5C-9043-A74C-AF24-C5A2347685BB}" type="slidenum">
              <a:rPr lang="en-US">
                <a:latin typeface="Arial" charset="0"/>
              </a:rPr>
              <a:pPr eaLnBrk="1" hangingPunct="1"/>
              <a:t>70</a:t>
            </a:fld>
            <a:endParaRPr lang="en-US">
              <a:latin typeface="Arial" charset="0"/>
            </a:endParaRPr>
          </a:p>
        </p:txBody>
      </p:sp>
      <p:sp>
        <p:nvSpPr>
          <p:cNvPr id="240643" name="Rectangle 2"/>
          <p:cNvSpPr>
            <a:spLocks noRot="1" noChangeArrowheads="1" noTextEdit="1"/>
          </p:cNvSpPr>
          <p:nvPr>
            <p:ph type="sldImg"/>
          </p:nvPr>
        </p:nvSpPr>
        <p:spPr>
          <a:ln/>
        </p:spPr>
      </p:sp>
      <p:sp>
        <p:nvSpPr>
          <p:cNvPr id="240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a:latin typeface="Arial" charset="0"/>
              </a:rPr>
              <a:t>Пик из лавы на горе Святой Елены</a:t>
            </a:r>
            <a:endParaRPr lang="en-US">
              <a:latin typeface="Arial" charset="0"/>
            </a:endParaRPr>
          </a:p>
          <a:p>
            <a:pPr eaLnBrk="1" hangingPunct="1"/>
            <a:r>
              <a:rPr lang="ru-RU">
                <a:latin typeface="Arial" charset="0"/>
              </a:rPr>
              <a:t>Разоблачение мифа о датировании</a:t>
            </a:r>
          </a:p>
          <a:p>
            <a:pPr eaLnBrk="1" hangingPunct="1"/>
            <a:r>
              <a:rPr lang="ru-RU">
                <a:latin typeface="Arial" charset="0"/>
              </a:rPr>
              <a:t>Журнал </a:t>
            </a:r>
            <a:r>
              <a:rPr lang="en-US" i="1">
                <a:latin typeface="Arial" charset="0"/>
              </a:rPr>
              <a:t>Creation</a:t>
            </a:r>
            <a:endParaRPr lang="ru-RU" i="1">
              <a:latin typeface="Arial" charset="0"/>
            </a:endParaRPr>
          </a:p>
          <a:p>
            <a:pPr eaLnBrk="1" hangingPunct="1"/>
            <a:r>
              <a:rPr lang="ru-RU">
                <a:latin typeface="Arial" charset="0"/>
              </a:rPr>
              <a:t>Радиометрический возраст: 340,000 – 2,8 миллионов лет</a:t>
            </a:r>
          </a:p>
          <a:p>
            <a:pPr eaLnBrk="1" hangingPunct="1"/>
            <a:r>
              <a:rPr lang="ru-RU">
                <a:latin typeface="Arial" charset="0"/>
              </a:rPr>
              <a:t>Фактический возраст: менее 25 лет!</a:t>
            </a:r>
          </a:p>
          <a:p>
            <a:pPr eaLnBrk="1" hangingPunct="1"/>
            <a:r>
              <a:rPr lang="ru-RU">
                <a:latin typeface="Arial" charset="0"/>
              </a:rPr>
              <a:t>Журнал </a:t>
            </a:r>
            <a:r>
              <a:rPr lang="en-US">
                <a:latin typeface="Arial" charset="0"/>
              </a:rPr>
              <a:t>Creation </a:t>
            </a:r>
            <a:r>
              <a:rPr lang="ru-RU">
                <a:latin typeface="Arial" charset="0"/>
              </a:rPr>
              <a:t>23:3 (июнь-август 2001), стр. 23-25. В этой статье приведены и другие примеры ошибочного датирования в мировом масштабе.</a:t>
            </a:r>
          </a:p>
          <a:p>
            <a:pPr eaLnBrk="1" hangingPunct="1"/>
            <a:r>
              <a:rPr lang="ru-RU">
                <a:latin typeface="Arial" charset="0"/>
              </a:rPr>
              <a:t>Вышеприведенные радиометрические данные были получены в том время, когда фактический возраст гор был всего лишь 12 лет. Сбор образцов горных пород и их анализ был проведен в главной лаборатории в 1992 году. Данные о происхождении образцов не были переданы лаборатории </a:t>
            </a:r>
            <a:endParaRPr lang="en-US">
              <a:latin typeface="Arial" charset="0"/>
            </a:endParaRPr>
          </a:p>
          <a:p>
            <a:pPr eaLnBrk="1" hangingPunct="1"/>
            <a:r>
              <a:rPr lang="en-US">
                <a:latin typeface="Arial" charset="0"/>
              </a:rPr>
              <a:t>Creation Magazine 23:3 (June-Aug. 2001), pp. 23-25.  Other examples of erroneous dating from various places in the world are in this article.</a:t>
            </a:r>
            <a:r>
              <a:rPr lang="ru-RU">
                <a:latin typeface="Arial" charset="0"/>
              </a:rPr>
              <a:t> Было известно лишь, что это дацит с низким содержанием аргона. </a:t>
            </a:r>
            <a:endParaRPr lang="ru-RU" b="1">
              <a:latin typeface="Arial" charset="0"/>
            </a:endParaRPr>
          </a:p>
          <a:p>
            <a:pPr eaLnBrk="1" hangingPunct="1"/>
            <a:r>
              <a:rPr lang="ru-RU" b="1">
                <a:latin typeface="Arial" charset="0"/>
              </a:rPr>
              <a:t>Быстрое восстановление горы в 2005 году!</a:t>
            </a:r>
            <a:endParaRPr lang="ru-RU">
              <a:latin typeface="Arial" charset="0"/>
            </a:endParaRPr>
          </a:p>
          <a:p>
            <a:pPr eaLnBrk="1" hangingPunct="1"/>
            <a:r>
              <a:rPr lang="ru-RU">
                <a:latin typeface="Arial" charset="0"/>
              </a:rPr>
              <a:t>Статья от 25 сентября 2005 года:</a:t>
            </a:r>
            <a:endParaRPr lang="en-US">
              <a:latin typeface="Arial" charset="0"/>
            </a:endParaRPr>
          </a:p>
          <a:p>
            <a:pPr eaLnBrk="1" hangingPunct="1"/>
            <a:r>
              <a:rPr lang="en-US">
                <a:latin typeface="Arial" charset="0"/>
              </a:rPr>
              <a:t>http://www.billingsgazette.com/index.php?tl=1&amp;display=rednews/2005/09/25/build/nation/52-st-helens.inc </a:t>
            </a:r>
            <a:endParaRPr lang="ru-RU">
              <a:latin typeface="Arial" charset="0"/>
            </a:endParaRPr>
          </a:p>
          <a:p>
            <a:pPr eaLnBrk="1" hangingPunct="1"/>
            <a:r>
              <a:rPr lang="ru-RU">
                <a:latin typeface="Arial" charset="0"/>
              </a:rPr>
              <a:t>«Не смотря на то, что ситуация может измениться в любое время, ученые не ожидают глобальных перемен на горе </a:t>
            </a:r>
            <a:r>
              <a:rPr lang="en-US">
                <a:latin typeface="Arial" charset="0"/>
              </a:rPr>
              <a:t>St.Helens</a:t>
            </a:r>
            <a:r>
              <a:rPr lang="ru-RU">
                <a:latin typeface="Arial" charset="0"/>
              </a:rPr>
              <a:t> в ближайшем будущем. Купол лавы увеличивается теперь </a:t>
            </a:r>
            <a:r>
              <a:rPr lang="ru-RU" b="1">
                <a:latin typeface="Arial" charset="0"/>
              </a:rPr>
              <a:t>в шесть раз быстрее чем это было в период с 1980 по 1986 гг</a:t>
            </a:r>
            <a:r>
              <a:rPr lang="ru-RU">
                <a:latin typeface="Arial" charset="0"/>
              </a:rPr>
              <a:t>. Уровень выталкивания равен 1,3-9,2 кубических ярда в секунду</a:t>
            </a:r>
            <a:r>
              <a:rPr lang="ru-RU" b="1">
                <a:latin typeface="Arial" charset="0"/>
              </a:rPr>
              <a:t>. В среднем</a:t>
            </a:r>
            <a:r>
              <a:rPr lang="ru-RU">
                <a:latin typeface="Arial" charset="0"/>
              </a:rPr>
              <a:t> это значение соответствует </a:t>
            </a:r>
            <a:r>
              <a:rPr lang="ru-RU" b="1">
                <a:latin typeface="Arial" charset="0"/>
              </a:rPr>
              <a:t>3 кубическим ярдам. Этого количества достаточно для того, чтобы заполнить кузов грузового автомобиля в течение одной секунды</a:t>
            </a:r>
            <a:r>
              <a:rPr lang="ru-RU">
                <a:latin typeface="Arial" charset="0"/>
              </a:rPr>
              <a:t>. </a:t>
            </a:r>
          </a:p>
          <a:p>
            <a:pPr eaLnBrk="1" hangingPunct="1"/>
            <a:r>
              <a:rPr lang="ru-RU">
                <a:latin typeface="Arial" charset="0"/>
              </a:rPr>
              <a:t>В июле новый купол лавы горы </a:t>
            </a:r>
            <a:r>
              <a:rPr lang="en-US">
                <a:latin typeface="Arial" charset="0"/>
              </a:rPr>
              <a:t>St. Helens </a:t>
            </a:r>
            <a:r>
              <a:rPr lang="ru-RU">
                <a:latin typeface="Arial" charset="0"/>
              </a:rPr>
              <a:t>находился на глубине около 10 футов ниже кромки кратера. К настоящему времени он немного поднялся. Рост сопровождался шестью сильными толчками вверх или как их называют ученые на шесть «китовых спин» (</a:t>
            </a:r>
            <a:r>
              <a:rPr lang="en-US">
                <a:latin typeface="Arial" charset="0"/>
              </a:rPr>
              <a:t>whalebacks)</a:t>
            </a:r>
            <a:r>
              <a:rPr lang="ru-RU">
                <a:latin typeface="Arial" charset="0"/>
              </a:rPr>
              <a:t> из-за их формы. </a:t>
            </a:r>
            <a:r>
              <a:rPr lang="ru-RU" b="1">
                <a:latin typeface="Arial" charset="0"/>
              </a:rPr>
              <a:t>В таком темпе гора </a:t>
            </a:r>
            <a:r>
              <a:rPr lang="en-US" b="1">
                <a:latin typeface="Arial" charset="0"/>
              </a:rPr>
              <a:t>St.Helens </a:t>
            </a:r>
            <a:r>
              <a:rPr lang="ru-RU" b="1">
                <a:latin typeface="Arial" charset="0"/>
              </a:rPr>
              <a:t>может восстановить коническую своей вершины в течение нескольких десятков лет.»</a:t>
            </a:r>
          </a:p>
          <a:p>
            <a:pPr eaLnBrk="1" hangingPunct="1"/>
            <a:endParaRPr lang="ru-RU" b="1">
              <a:latin typeface="Arial" charset="0"/>
            </a:endParaRPr>
          </a:p>
          <a:p>
            <a:pPr eaLnBrk="1" hangingPunct="1"/>
            <a:endParaRPr lang="ru-RU">
              <a:latin typeface="Arial" charset="0"/>
            </a:endParaRPr>
          </a:p>
          <a:p>
            <a:pPr eaLnBrk="1" hangingPunct="1"/>
            <a:r>
              <a:rPr lang="en-US">
                <a:latin typeface="Arial" charset="0"/>
              </a:rPr>
              <a:t>Creation Magazine 23:3 (June-Aug. 2001), pp. 23-25.  Other examples of erroneous dating from various places in the world are in this article.</a:t>
            </a:r>
          </a:p>
          <a:p>
            <a:pPr eaLnBrk="1" hangingPunct="1"/>
            <a:r>
              <a:rPr lang="en-US">
                <a:latin typeface="Arial" charset="0"/>
              </a:rPr>
              <a:t>The above radiometric dates were calculated when the rocks were only 12 years old.  The rock samples were collected by and analysized by a top lab in 1992.  The lab was not told where the samples were taken from, but that they were from dacite rock and low levels of argon were expected.</a:t>
            </a:r>
          </a:p>
          <a:p>
            <a:pPr eaLnBrk="1" hangingPunct="1"/>
            <a:r>
              <a:rPr lang="en-US" b="1">
                <a:latin typeface="Arial" charset="0"/>
              </a:rPr>
              <a:t>Mountain rapidly rebuilding in 2005!</a:t>
            </a:r>
          </a:p>
          <a:p>
            <a:pPr eaLnBrk="1" hangingPunct="1"/>
            <a:r>
              <a:rPr lang="en-US">
                <a:latin typeface="Arial" charset="0"/>
              </a:rPr>
              <a:t>Sept 25, 2005 article: http://www.billingsgazette.com/index.php?tl=1&amp;display=rednews/2005/09/25/build/nation/52-st-helens.inc </a:t>
            </a:r>
          </a:p>
          <a:p>
            <a:pPr eaLnBrk="1" hangingPunct="1"/>
            <a:r>
              <a:rPr lang="ja-JP" altLang="en-US">
                <a:latin typeface="Arial" charset="0"/>
              </a:rPr>
              <a:t>“</a:t>
            </a:r>
            <a:r>
              <a:rPr lang="en-US">
                <a:latin typeface="Arial" charset="0"/>
              </a:rPr>
              <a:t>Although things could change at any time, scientists are not expecting any big changes at Mount St. Helens in the near future. The new lava dome is growing about </a:t>
            </a:r>
            <a:r>
              <a:rPr lang="en-US" b="1">
                <a:latin typeface="Arial" charset="0"/>
              </a:rPr>
              <a:t>six times faster than it did during the six years of dome building between 1980 and 1986</a:t>
            </a:r>
            <a:r>
              <a:rPr lang="en-US">
                <a:latin typeface="Arial" charset="0"/>
              </a:rPr>
              <a:t>. The extrusion rate is about 1.3 to 9.2 cubic yards per second, </a:t>
            </a:r>
            <a:r>
              <a:rPr lang="en-US" b="1">
                <a:latin typeface="Arial" charset="0"/>
              </a:rPr>
              <a:t>averaging 3 cubic yards - enough to fill up the back of a pickup truck every second</a:t>
            </a:r>
            <a:r>
              <a:rPr lang="en-US">
                <a:latin typeface="Arial" charset="0"/>
              </a:rPr>
              <a:t>. </a:t>
            </a:r>
            <a:br>
              <a:rPr lang="en-US">
                <a:latin typeface="Arial" charset="0"/>
              </a:rPr>
            </a:br>
            <a:r>
              <a:rPr lang="en-US">
                <a:latin typeface="Arial" charset="0"/>
              </a:rPr>
              <a:t>The new Mount St. Helens dome was about 10 feet below the rim of the crater in July, although it has crumbled a little since then. The growth has been in a series of six big upward thrusts or "whalebacks" as the scientists like to call them because of their shape. </a:t>
            </a:r>
            <a:r>
              <a:rPr lang="en-US" b="1">
                <a:latin typeface="Arial" charset="0"/>
              </a:rPr>
              <a:t>At the rate it is growing, Mount St. Helens could regain its conical top within decades.</a:t>
            </a:r>
            <a:r>
              <a:rPr lang="ja-JP" altLang="en-US">
                <a:latin typeface="Arial" charset="0"/>
              </a:rPr>
              <a:t>“</a:t>
            </a:r>
            <a:endParaRPr lang="en-US">
              <a:latin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36AB94C6-57FF-C646-83CA-E5AE0447C194}" type="slidenum">
              <a:rPr lang="en-US">
                <a:latin typeface="Arial" charset="0"/>
              </a:rPr>
              <a:pPr eaLnBrk="1" hangingPunct="1"/>
              <a:t>71</a:t>
            </a:fld>
            <a:endParaRPr lang="en-US">
              <a:latin typeface="Arial" charset="0"/>
            </a:endParaRPr>
          </a:p>
        </p:txBody>
      </p:sp>
      <p:sp>
        <p:nvSpPr>
          <p:cNvPr id="241667" name="Rectangle 2"/>
          <p:cNvSpPr>
            <a:spLocks noRot="1" noChangeArrowheads="1" noTextEdit="1"/>
          </p:cNvSpPr>
          <p:nvPr>
            <p:ph type="sldImg"/>
          </p:nvPr>
        </p:nvSpPr>
        <p:spPr>
          <a:ln/>
        </p:spPr>
      </p:sp>
      <p:sp>
        <p:nvSpPr>
          <p:cNvPr id="241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Source of picture and text below: http://volcano.und.edu/vwdocs/volc_images/img_ngauruhoe.html</a:t>
            </a:r>
          </a:p>
          <a:p>
            <a:pPr lvl="1" eaLnBrk="1" hangingPunct="1"/>
            <a:r>
              <a:rPr lang="en-US">
                <a:latin typeface="Arial" charset="0"/>
              </a:rPr>
              <a:t>Mt. Ngauruhoe is a beautifully shaped volcano on the edge of the Tongariro massif. Ngauruhoe is </a:t>
            </a:r>
            <a:r>
              <a:rPr lang="en-US" b="1">
                <a:latin typeface="Arial" charset="0"/>
              </a:rPr>
              <a:t>New Zealand's most active volcano</a:t>
            </a:r>
            <a:r>
              <a:rPr lang="en-US">
                <a:latin typeface="Arial" charset="0"/>
              </a:rPr>
              <a:t> with 61 eruptions since 1839 (</a:t>
            </a:r>
            <a:r>
              <a:rPr lang="en-US" b="1">
                <a:latin typeface="Arial" charset="0"/>
              </a:rPr>
              <a:t>most recent eruption in 1977</a:t>
            </a:r>
            <a:r>
              <a:rPr lang="en-US">
                <a:latin typeface="Arial" charset="0"/>
              </a:rPr>
              <a:t>). Photograph of Ngauruhue by W.B. Hamilton, U.S. Geological Survey, November 1965. </a:t>
            </a:r>
          </a:p>
          <a:p>
            <a:pPr eaLnBrk="1" hangingPunct="1"/>
            <a:r>
              <a:rPr lang="en-US">
                <a:latin typeface="Arial" charset="0"/>
              </a:rPr>
              <a:t>My statement summarizes the research by Andrew Snelling, </a:t>
            </a:r>
            <a:r>
              <a:rPr lang="ja-JP" altLang="en-US">
                <a:latin typeface="Arial" charset="0"/>
              </a:rPr>
              <a:t>“</a:t>
            </a:r>
            <a:r>
              <a:rPr lang="en-US">
                <a:latin typeface="Arial" charset="0"/>
              </a:rPr>
              <a:t>The cause of anomalous Potassium-Argon </a:t>
            </a:r>
            <a:r>
              <a:rPr lang="ja-JP" altLang="en-US">
                <a:latin typeface="Arial" charset="0"/>
              </a:rPr>
              <a:t>‘</a:t>
            </a:r>
            <a:r>
              <a:rPr lang="en-US">
                <a:latin typeface="Arial" charset="0"/>
              </a:rPr>
              <a:t>ages</a:t>
            </a:r>
            <a:r>
              <a:rPr lang="ja-JP" altLang="en-US">
                <a:latin typeface="Arial" charset="0"/>
              </a:rPr>
              <a:t>’</a:t>
            </a:r>
            <a:r>
              <a:rPr lang="en-US">
                <a:latin typeface="Arial" charset="0"/>
              </a:rPr>
              <a:t> for recent andesite flows at Mt. Ngauruhoe, New Zealand, and the implications for Potassium-Argon </a:t>
            </a:r>
            <a:r>
              <a:rPr lang="ja-JP" altLang="en-US">
                <a:latin typeface="Arial" charset="0"/>
              </a:rPr>
              <a:t>‘</a:t>
            </a:r>
            <a:r>
              <a:rPr lang="en-US">
                <a:latin typeface="Arial" charset="0"/>
              </a:rPr>
              <a:t>dating</a:t>
            </a:r>
            <a:r>
              <a:rPr lang="ja-JP" altLang="en-US">
                <a:latin typeface="Arial" charset="0"/>
              </a:rPr>
              <a:t>’</a:t>
            </a:r>
            <a:r>
              <a:rPr lang="en-US">
                <a:latin typeface="Arial" charset="0"/>
              </a:rPr>
              <a:t>,</a:t>
            </a:r>
            <a:r>
              <a:rPr lang="ja-JP" altLang="en-US">
                <a:latin typeface="Arial" charset="0"/>
              </a:rPr>
              <a:t>”</a:t>
            </a:r>
            <a:r>
              <a:rPr lang="en-US">
                <a:latin typeface="Arial" charset="0"/>
              </a:rPr>
              <a:t> </a:t>
            </a:r>
            <a:r>
              <a:rPr lang="en-US" i="1">
                <a:latin typeface="Arial" charset="0"/>
              </a:rPr>
              <a:t>Proceedings of the Fourth International Conference on Creationism</a:t>
            </a:r>
            <a:r>
              <a:rPr lang="en-US">
                <a:latin typeface="Arial" charset="0"/>
              </a:rPr>
              <a:t> (Pittsburgh: Creation Science Fellowship, 1998), pp. 503-525.  Andrew collected the samples and sent them to a top US lab for dating.  He did not tell the lab where the samples were collected but suggested that they could be </a:t>
            </a:r>
            <a:r>
              <a:rPr lang="ja-JP" altLang="en-US">
                <a:latin typeface="Arial" charset="0"/>
              </a:rPr>
              <a:t>“</a:t>
            </a:r>
            <a:r>
              <a:rPr lang="en-US">
                <a:latin typeface="Arial" charset="0"/>
              </a:rPr>
              <a:t>young,</a:t>
            </a:r>
            <a:r>
              <a:rPr lang="ja-JP" altLang="en-US">
                <a:latin typeface="Arial" charset="0"/>
              </a:rPr>
              <a:t>”</a:t>
            </a:r>
            <a:r>
              <a:rPr lang="en-US">
                <a:latin typeface="Arial" charset="0"/>
              </a:rPr>
              <a:t> so as to ensure that the lab took extra care in their analysis.  Andrew reports in this paper 24 other published examples of similarly erroneous dates (by millions of years) for rocks that are only a few decades or centuries old.  The implication is that the lavas already had the argon in them from the mantle and there is no way to distinguish primordial AR-40 from the AR-40 that results from decay of K-40 after the lava crystalizes.</a:t>
            </a:r>
          </a:p>
          <a:p>
            <a:pPr eaLnBrk="1" hangingPunct="1"/>
            <a:endParaRPr lang="en-US">
              <a:latin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8AA8F1A0-BAFF-C642-AECB-F7CA4274CEC5}" type="slidenum">
              <a:rPr lang="en-US">
                <a:latin typeface="Arial" charset="0"/>
              </a:rPr>
              <a:pPr eaLnBrk="1" hangingPunct="1"/>
              <a:t>72</a:t>
            </a:fld>
            <a:endParaRPr lang="en-US">
              <a:latin typeface="Arial" charset="0"/>
            </a:endParaRPr>
          </a:p>
        </p:txBody>
      </p:sp>
      <p:sp>
        <p:nvSpPr>
          <p:cNvPr id="242691" name="Rectangle 2"/>
          <p:cNvSpPr>
            <a:spLocks noRot="1" noChangeArrowheads="1" noTextEdit="1"/>
          </p:cNvSpPr>
          <p:nvPr>
            <p:ph type="sldImg"/>
          </p:nvPr>
        </p:nvSpPr>
        <p:spPr>
          <a:ln/>
        </p:spPr>
      </p:sp>
      <p:sp>
        <p:nvSpPr>
          <p:cNvPr id="242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338C9E0E-E458-D342-AAD7-A09BD715751D}" type="slidenum">
              <a:rPr lang="en-US">
                <a:latin typeface="Arial" charset="0"/>
              </a:rPr>
              <a:pPr eaLnBrk="1" hangingPunct="1"/>
              <a:t>73</a:t>
            </a:fld>
            <a:endParaRPr lang="en-US">
              <a:latin typeface="Arial" charset="0"/>
            </a:endParaRPr>
          </a:p>
        </p:txBody>
      </p:sp>
      <p:sp>
        <p:nvSpPr>
          <p:cNvPr id="243715" name="Rectangle 2"/>
          <p:cNvSpPr>
            <a:spLocks noRot="1" noChangeArrowheads="1" noTextEdit="1"/>
          </p:cNvSpPr>
          <p:nvPr>
            <p:ph type="sldImg"/>
          </p:nvPr>
        </p:nvSpPr>
        <p:spPr>
          <a:ln/>
        </p:spPr>
      </p:sp>
      <p:sp>
        <p:nvSpPr>
          <p:cNvPr id="243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From </a:t>
            </a:r>
            <a:r>
              <a:rPr lang="en-US" i="1">
                <a:latin typeface="Arial" charset="0"/>
              </a:rPr>
              <a:t>The Answers Book</a:t>
            </a:r>
            <a:r>
              <a:rPr lang="en-US">
                <a:latin typeface="Arial" charset="0"/>
              </a:rPr>
              <a:t>, p. 81.</a:t>
            </a:r>
          </a:p>
          <a:p>
            <a:pPr eaLnBrk="1" hangingPunct="1"/>
            <a:r>
              <a:rPr lang="en-US">
                <a:latin typeface="Arial" charset="0"/>
              </a:rPr>
              <a:t>Article summarizing the 2003 RATE research on helium in zircons and C-14 both showing accelerated decay rates in the past and pointing an earth of only a few thousands of years: Carl Wieland, </a:t>
            </a:r>
            <a:r>
              <a:rPr lang="ja-JP" altLang="en-US">
                <a:latin typeface="Arial" charset="0"/>
              </a:rPr>
              <a:t>“</a:t>
            </a:r>
            <a:r>
              <a:rPr lang="en-US">
                <a:latin typeface="Arial" charset="0"/>
              </a:rPr>
              <a:t>RATE group reveals exciting breakthroughs!</a:t>
            </a:r>
            <a:r>
              <a:rPr lang="ja-JP" altLang="en-US">
                <a:latin typeface="Arial" charset="0"/>
              </a:rPr>
              <a:t>”</a:t>
            </a:r>
            <a:r>
              <a:rPr lang="en-US">
                <a:latin typeface="Arial" charset="0"/>
              </a:rPr>
              <a:t>, &lt;www.answersingenesis.org/docs2003/0821rate.asp&gt;, 21 Aug. 2003.</a:t>
            </a:r>
          </a:p>
          <a:p>
            <a:pPr eaLnBrk="1" hangingPunct="1"/>
            <a:r>
              <a:rPr lang="en-US">
                <a:latin typeface="Arial" charset="0"/>
              </a:rPr>
              <a:t>Why are these decay processes believed to date with the lava crystallized?  Andrew Snelling explains:</a:t>
            </a:r>
          </a:p>
          <a:p>
            <a:pPr eaLnBrk="1" hangingPunct="1"/>
            <a:r>
              <a:rPr lang="en-US">
                <a:latin typeface="Arial" charset="0"/>
              </a:rPr>
              <a:t>The minerals in the volcanic rocks which contain the radioisotopes don't form until the lava cools and crystallizes.  This means that the radioisotopes aren't locked into those minerals until the lavas crystallize.  And until the radioisotopes are locked into the minerals the clock hasn't been set to age zero.  While the lava is still molten the radioisotopes are free to move around.  That's why the ages obtained on the volcanic rocks are said to date when the lavas crystallized.  However, this doesn't take into account the possibility that the radioisotopes locked into the minerals could have been inherited from the lavas formed as magmas deep inside the earth.  But their assumption of dating when the lava crystallized is also based on knowledge that some minerals only preferentially lock in parent radioisotopes and reject the daughter isotopes because the latter are chemically different.  This is presumed then to set the clocks at zero, so that all the daughter isotopes measured today have resulted from radioactive decay of the parent isotopes locked in when the minerals and the lavas crystallized. </a:t>
            </a:r>
          </a:p>
          <a:p>
            <a:pPr eaLnBrk="1" hangingPunct="1"/>
            <a:endParaRPr lang="en-US">
              <a:latin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5196ECD8-9D50-8947-8349-4F9A67E83C0E}" type="slidenum">
              <a:rPr lang="en-US">
                <a:latin typeface="Arial" charset="0"/>
              </a:rPr>
              <a:pPr eaLnBrk="1" hangingPunct="1"/>
              <a:t>74</a:t>
            </a:fld>
            <a:endParaRPr lang="en-US">
              <a:latin typeface="Arial" charset="0"/>
            </a:endParaRPr>
          </a:p>
        </p:txBody>
      </p:sp>
      <p:sp>
        <p:nvSpPr>
          <p:cNvPr id="244739" name="Rectangle 2"/>
          <p:cNvSpPr>
            <a:spLocks noRot="1" noChangeArrowheads="1" noTextEdit="1"/>
          </p:cNvSpPr>
          <p:nvPr>
            <p:ph type="sldImg"/>
          </p:nvPr>
        </p:nvSpPr>
        <p:spPr>
          <a:ln/>
        </p:spPr>
      </p:sp>
      <p:sp>
        <p:nvSpPr>
          <p:cNvPr id="244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Photo from </a:t>
            </a:r>
            <a:r>
              <a:rPr lang="ja-JP" altLang="en-US">
                <a:latin typeface="Arial" charset="0"/>
              </a:rPr>
              <a:t>“</a:t>
            </a:r>
            <a:r>
              <a:rPr lang="en-US">
                <a:latin typeface="Arial" charset="0"/>
              </a:rPr>
              <a:t>Grand Canyon 2004 Engagement Calendar</a:t>
            </a:r>
            <a:r>
              <a:rPr lang="ja-JP" altLang="en-US">
                <a:latin typeface="Arial" charset="0"/>
              </a:rPr>
              <a:t>”</a:t>
            </a:r>
            <a:r>
              <a:rPr lang="en-US">
                <a:latin typeface="Arial" charset="0"/>
              </a:rPr>
              <a:t> (August) produced by Smith-Southwestern, Inc., P.O. box 20100, Mesa, AZ 85277-100.</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802FE386-566C-4D40-8B03-DF94D7D3842E}" type="slidenum">
              <a:rPr lang="en-US">
                <a:latin typeface="Arial" charset="0"/>
              </a:rPr>
              <a:pPr eaLnBrk="1" hangingPunct="1"/>
              <a:t>75</a:t>
            </a:fld>
            <a:endParaRPr lang="en-US">
              <a:latin typeface="Arial" charset="0"/>
            </a:endParaRPr>
          </a:p>
        </p:txBody>
      </p:sp>
      <p:sp>
        <p:nvSpPr>
          <p:cNvPr id="24576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fontAlgn="base" hangingPunct="1"/>
            <a:fld id="{0360015C-B075-1F4E-99C6-56F37E51D199}" type="slidenum">
              <a:rPr lang="en-US" sz="1200">
                <a:latin typeface="Arial" charset="0"/>
                <a:cs typeface="Arial" charset="0"/>
              </a:rPr>
              <a:pPr algn="r" eaLnBrk="1" fontAlgn="base" hangingPunct="1"/>
              <a:t>75</a:t>
            </a:fld>
            <a:endParaRPr lang="en-US" sz="1200">
              <a:latin typeface="Arial" charset="0"/>
              <a:cs typeface="Arial" charset="0"/>
            </a:endParaRPr>
          </a:p>
        </p:txBody>
      </p:sp>
      <p:sp>
        <p:nvSpPr>
          <p:cNvPr id="245764" name="Rectangle 2"/>
          <p:cNvSpPr>
            <a:spLocks noGrp="1" noRot="1" noChangeAspect="1" noChangeArrowheads="1" noTextEdit="1"/>
          </p:cNvSpPr>
          <p:nvPr>
            <p:ph type="sldImg"/>
          </p:nvPr>
        </p:nvSpPr>
        <p:spPr>
          <a:ln/>
        </p:spPr>
      </p:sp>
      <p:sp>
        <p:nvSpPr>
          <p:cNvPr id="2457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6AAAC595-C4E7-9240-B577-879144859569}" type="slidenum">
              <a:rPr lang="en-US">
                <a:latin typeface="Arial" charset="0"/>
              </a:rPr>
              <a:pPr eaLnBrk="1" hangingPunct="1"/>
              <a:t>76</a:t>
            </a:fld>
            <a:endParaRPr lang="en-US">
              <a:latin typeface="Arial" charset="0"/>
            </a:endParaRPr>
          </a:p>
        </p:txBody>
      </p:sp>
      <p:sp>
        <p:nvSpPr>
          <p:cNvPr id="246787" name="Rectangle 2"/>
          <p:cNvSpPr>
            <a:spLocks noRot="1" noChangeArrowheads="1" noTextEdit="1"/>
          </p:cNvSpPr>
          <p:nvPr>
            <p:ph type="sldImg"/>
          </p:nvPr>
        </p:nvSpPr>
        <p:spPr>
          <a:ln/>
        </p:spPr>
      </p:sp>
      <p:sp>
        <p:nvSpPr>
          <p:cNvPr id="246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F15CDB44-1672-094F-86E9-37D129D3AA7F}" type="slidenum">
              <a:rPr lang="en-US">
                <a:latin typeface="Arial" charset="0"/>
              </a:rPr>
              <a:pPr eaLnBrk="1" hangingPunct="1"/>
              <a:t>77</a:t>
            </a:fld>
            <a:endParaRPr lang="en-US">
              <a:latin typeface="Arial" charset="0"/>
            </a:endParaRPr>
          </a:p>
        </p:txBody>
      </p:sp>
      <p:sp>
        <p:nvSpPr>
          <p:cNvPr id="247811" name="Rectangle 2"/>
          <p:cNvSpPr>
            <a:spLocks noRot="1" noChangeArrowheads="1" noTextEdit="1"/>
          </p:cNvSpPr>
          <p:nvPr>
            <p:ph type="sldImg"/>
          </p:nvPr>
        </p:nvSpPr>
        <p:spPr>
          <a:ln/>
        </p:spPr>
      </p:sp>
      <p:sp>
        <p:nvSpPr>
          <p:cNvPr id="247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ja-JP" altLang="en-US" b="1">
                <a:solidFill>
                  <a:schemeClr val="bg1"/>
                </a:solidFill>
                <a:latin typeface="Arial" charset="0"/>
              </a:rPr>
              <a:t>“</a:t>
            </a:r>
            <a:r>
              <a:rPr lang="en-US" b="1">
                <a:solidFill>
                  <a:schemeClr val="bg1"/>
                </a:solidFill>
                <a:latin typeface="Arial" charset="0"/>
              </a:rPr>
              <a:t>A flood of biblical proportions - enough to fill the Mediterranean Sea - gushed down from the highlands of Mars a billion or so years ago, the latest pictures from the Pathfinder confirmed Monday.</a:t>
            </a:r>
            <a:r>
              <a:rPr lang="ja-JP" altLang="en-US" b="1">
                <a:solidFill>
                  <a:schemeClr val="bg1"/>
                </a:solidFill>
                <a:latin typeface="Arial" charset="0"/>
              </a:rPr>
              <a:t>”</a:t>
            </a:r>
            <a:endParaRPr lang="en-US" b="1">
              <a:solidFill>
                <a:schemeClr val="bg1"/>
              </a:solidFill>
              <a:latin typeface="Arial" charset="0"/>
            </a:endParaRPr>
          </a:p>
          <a:p>
            <a:pPr eaLnBrk="1" hangingPunct="1">
              <a:spcBef>
                <a:spcPct val="0"/>
              </a:spcBef>
            </a:pPr>
            <a:r>
              <a:rPr lang="en-US" b="1">
                <a:solidFill>
                  <a:schemeClr val="bg1"/>
                </a:solidFill>
                <a:latin typeface="Arial" charset="0"/>
              </a:rPr>
              <a:t>Robert S. Boyd, </a:t>
            </a:r>
            <a:r>
              <a:rPr lang="ja-JP" altLang="en-US" b="1">
                <a:solidFill>
                  <a:schemeClr val="bg1"/>
                </a:solidFill>
                <a:latin typeface="Arial" charset="0"/>
              </a:rPr>
              <a:t>“</a:t>
            </a:r>
            <a:r>
              <a:rPr lang="en-US" b="1">
                <a:solidFill>
                  <a:schemeClr val="bg1"/>
                </a:solidFill>
                <a:latin typeface="Arial" charset="0"/>
              </a:rPr>
              <a:t>Ancient gullies suggest </a:t>
            </a:r>
            <a:r>
              <a:rPr lang="ja-JP" altLang="en-US" b="1">
                <a:solidFill>
                  <a:schemeClr val="bg1"/>
                </a:solidFill>
                <a:latin typeface="Arial" charset="0"/>
              </a:rPr>
              <a:t>‘</a:t>
            </a:r>
            <a:r>
              <a:rPr lang="en-US" b="1">
                <a:solidFill>
                  <a:schemeClr val="bg1"/>
                </a:solidFill>
                <a:latin typeface="Arial" charset="0"/>
              </a:rPr>
              <a:t>key ingredient for life</a:t>
            </a:r>
            <a:r>
              <a:rPr lang="ja-JP" altLang="en-US" b="1">
                <a:solidFill>
                  <a:schemeClr val="bg1"/>
                </a:solidFill>
                <a:latin typeface="Arial" charset="0"/>
              </a:rPr>
              <a:t>’</a:t>
            </a:r>
            <a:r>
              <a:rPr lang="en-US" b="1">
                <a:solidFill>
                  <a:schemeClr val="bg1"/>
                </a:solidFill>
                <a:latin typeface="Arial" charset="0"/>
              </a:rPr>
              <a:t>,</a:t>
            </a:r>
            <a:r>
              <a:rPr lang="ja-JP" altLang="en-US" b="1">
                <a:solidFill>
                  <a:schemeClr val="bg1"/>
                </a:solidFill>
                <a:latin typeface="Arial" charset="0"/>
              </a:rPr>
              <a:t>”</a:t>
            </a:r>
            <a:r>
              <a:rPr lang="en-US" b="1">
                <a:solidFill>
                  <a:schemeClr val="bg1"/>
                </a:solidFill>
                <a:latin typeface="Arial" charset="0"/>
              </a:rPr>
              <a:t> </a:t>
            </a:r>
            <a:r>
              <a:rPr lang="en-US" b="1" i="1">
                <a:solidFill>
                  <a:schemeClr val="bg1"/>
                </a:solidFill>
                <a:latin typeface="Arial" charset="0"/>
              </a:rPr>
              <a:t>Cincinnati Enquirer</a:t>
            </a:r>
            <a:r>
              <a:rPr lang="en-US" b="1">
                <a:solidFill>
                  <a:schemeClr val="bg1"/>
                </a:solidFill>
                <a:latin typeface="Arial" charset="0"/>
              </a:rPr>
              <a:t>, July 8, 1997.</a:t>
            </a:r>
          </a:p>
          <a:p>
            <a:pPr eaLnBrk="1" hangingPunct="1"/>
            <a:endParaRPr lang="en-US">
              <a:latin typeface="Arial"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1929EF4C-F322-0945-B54F-90A99E522B9C}" type="slidenum">
              <a:rPr lang="en-US">
                <a:latin typeface="Arial" charset="0"/>
              </a:rPr>
              <a:pPr eaLnBrk="1" hangingPunct="1"/>
              <a:t>78</a:t>
            </a:fld>
            <a:endParaRPr lang="en-US">
              <a:latin typeface="Arial" charset="0"/>
            </a:endParaRPr>
          </a:p>
        </p:txBody>
      </p:sp>
      <p:sp>
        <p:nvSpPr>
          <p:cNvPr id="248835" name="Rectangle 2"/>
          <p:cNvSpPr>
            <a:spLocks noRot="1" noChangeArrowheads="1" noTextEdit="1"/>
          </p:cNvSpPr>
          <p:nvPr>
            <p:ph type="sldImg"/>
          </p:nvPr>
        </p:nvSpPr>
        <p:spPr>
          <a:ln/>
        </p:spPr>
      </p:sp>
      <p:sp>
        <p:nvSpPr>
          <p:cNvPr id="248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ja-JP" altLang="en-US" b="1">
                <a:solidFill>
                  <a:schemeClr val="bg1"/>
                </a:solidFill>
                <a:latin typeface="Arial" charset="0"/>
              </a:rPr>
              <a:t>“</a:t>
            </a:r>
            <a:r>
              <a:rPr lang="en-US" b="1">
                <a:solidFill>
                  <a:schemeClr val="bg1"/>
                </a:solidFill>
                <a:latin typeface="Arial" charset="0"/>
              </a:rPr>
              <a:t>The total release of gases from Tharsis magma may have produced the equivalent of a global layer of water nearly 400 feet deep ... At the very end of the </a:t>
            </a:r>
            <a:r>
              <a:rPr lang="en-US" b="1">
                <a:solidFill>
                  <a:srgbClr val="FFFF00"/>
                </a:solidFill>
                <a:latin typeface="Arial" charset="0"/>
              </a:rPr>
              <a:t>Noachian epoch</a:t>
            </a:r>
            <a:r>
              <a:rPr lang="en-US" b="1">
                <a:solidFill>
                  <a:schemeClr val="bg1"/>
                </a:solidFill>
                <a:latin typeface="Arial" charset="0"/>
              </a:rPr>
              <a:t>, volcanic activity dissipated...</a:t>
            </a:r>
            <a:r>
              <a:rPr lang="ja-JP" altLang="en-US" b="1">
                <a:solidFill>
                  <a:schemeClr val="bg1"/>
                </a:solidFill>
                <a:latin typeface="Arial" charset="0"/>
              </a:rPr>
              <a:t>”</a:t>
            </a:r>
            <a:endParaRPr lang="en-US" b="1">
              <a:solidFill>
                <a:schemeClr val="bg1"/>
              </a:solidFill>
              <a:latin typeface="Arial" charset="0"/>
            </a:endParaRPr>
          </a:p>
          <a:p>
            <a:pPr eaLnBrk="1" hangingPunct="1">
              <a:spcBef>
                <a:spcPct val="0"/>
              </a:spcBef>
            </a:pPr>
            <a:r>
              <a:rPr lang="en-US" b="1">
                <a:solidFill>
                  <a:schemeClr val="bg1"/>
                </a:solidFill>
                <a:latin typeface="Arial" charset="0"/>
              </a:rPr>
              <a:t>Roger Phillips (Dir., Washington U.'s McDonnell Center for Space Sciences), </a:t>
            </a:r>
            <a:r>
              <a:rPr lang="ja-JP" altLang="en-US" b="1">
                <a:solidFill>
                  <a:schemeClr val="bg1"/>
                </a:solidFill>
                <a:latin typeface="Arial" charset="0"/>
              </a:rPr>
              <a:t>“</a:t>
            </a:r>
            <a:r>
              <a:rPr lang="en-US" b="1">
                <a:solidFill>
                  <a:schemeClr val="bg1"/>
                </a:solidFill>
                <a:latin typeface="Arial" charset="0"/>
              </a:rPr>
              <a:t>Mars Calamity May Have Created Conditions for Life,</a:t>
            </a:r>
            <a:r>
              <a:rPr lang="ja-JP" altLang="en-US" b="1">
                <a:solidFill>
                  <a:schemeClr val="bg1"/>
                </a:solidFill>
                <a:latin typeface="Arial" charset="0"/>
              </a:rPr>
              <a:t>”</a:t>
            </a:r>
            <a:r>
              <a:rPr lang="en-US" b="1">
                <a:solidFill>
                  <a:schemeClr val="bg1"/>
                </a:solidFill>
                <a:latin typeface="Arial" charset="0"/>
              </a:rPr>
              <a:t> </a:t>
            </a:r>
            <a:r>
              <a:rPr lang="en-US" b="1" i="1">
                <a:solidFill>
                  <a:schemeClr val="bg1"/>
                </a:solidFill>
                <a:latin typeface="Arial" charset="0"/>
              </a:rPr>
              <a:t>New York Times</a:t>
            </a:r>
            <a:r>
              <a:rPr lang="en-US" b="1">
                <a:solidFill>
                  <a:schemeClr val="bg1"/>
                </a:solidFill>
                <a:latin typeface="Arial" charset="0"/>
              </a:rPr>
              <a:t>, Mar. 16, 2001.</a:t>
            </a:r>
          </a:p>
          <a:p>
            <a:pPr eaLnBrk="1" hangingPunct="1">
              <a:spcBef>
                <a:spcPct val="50000"/>
              </a:spcBef>
            </a:pPr>
            <a:r>
              <a:rPr lang="en-US">
                <a:latin typeface="Arial" charset="0"/>
              </a:rPr>
              <a:t>There are other possible explanations for the geological features on Mars that are interpreted as flood deposits, for similar features appear on the Moon, where noone believes there ever was water and on lava flows on dry land on earth. They could be the result of repeated volcanic eruptions or even surges in one eruption. See </a:t>
            </a:r>
            <a:r>
              <a:rPr lang="en-US" i="1">
                <a:latin typeface="Arial" charset="0"/>
              </a:rPr>
              <a:t>Creation</a:t>
            </a:r>
            <a:r>
              <a:rPr lang="en-US">
                <a:latin typeface="Arial" charset="0"/>
              </a:rPr>
              <a:t>, 26:1 (Dec. 2003-Feb. 2004), pp. 10-13.</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9DF6A1B6-A066-5849-98C5-377E0F95C8CC}" type="slidenum">
              <a:rPr lang="en-US">
                <a:latin typeface="Arial" charset="0"/>
              </a:rPr>
              <a:pPr eaLnBrk="1" hangingPunct="1"/>
              <a:t>79</a:t>
            </a:fld>
            <a:endParaRPr lang="en-US">
              <a:latin typeface="Arial" charset="0"/>
            </a:endParaRPr>
          </a:p>
        </p:txBody>
      </p:sp>
      <p:sp>
        <p:nvSpPr>
          <p:cNvPr id="249859" name="Rectangle 2"/>
          <p:cNvSpPr>
            <a:spLocks noRot="1" noChangeArrowheads="1" noTextEdit="1"/>
          </p:cNvSpPr>
          <p:nvPr>
            <p:ph type="sldImg"/>
          </p:nvPr>
        </p:nvSpPr>
        <p:spPr>
          <a:ln/>
        </p:spPr>
      </p:sp>
      <p:sp>
        <p:nvSpPr>
          <p:cNvPr id="249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B9B0B34B-A2FC-FA42-BA14-EB3EECAD1F3A}" type="slidenum">
              <a:rPr lang="en-US">
                <a:latin typeface="Arial" charset="0"/>
              </a:rPr>
              <a:pPr eaLnBrk="1" hangingPunct="1"/>
              <a:t>8</a:t>
            </a:fld>
            <a:endParaRPr lang="en-US">
              <a:latin typeface="Arial" charset="0"/>
            </a:endParaRPr>
          </a:p>
        </p:txBody>
      </p:sp>
      <p:sp>
        <p:nvSpPr>
          <p:cNvPr id="176131" name="Rectangle 2"/>
          <p:cNvSpPr>
            <a:spLocks noRo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80B79F02-FCFD-D340-BD14-0A76F45423C8}" type="slidenum">
              <a:rPr lang="en-US">
                <a:latin typeface="Arial" charset="0"/>
              </a:rPr>
              <a:pPr eaLnBrk="1" hangingPunct="1"/>
              <a:t>80</a:t>
            </a:fld>
            <a:endParaRPr lang="en-US">
              <a:latin typeface="Arial" charset="0"/>
            </a:endParaRPr>
          </a:p>
        </p:txBody>
      </p:sp>
      <p:sp>
        <p:nvSpPr>
          <p:cNvPr id="250883" name="Rectangle 2"/>
          <p:cNvSpPr>
            <a:spLocks noRot="1" noChangeArrowheads="1" noTextEdit="1"/>
          </p:cNvSpPr>
          <p:nvPr>
            <p:ph type="sldImg"/>
          </p:nvPr>
        </p:nvSpPr>
        <p:spPr>
          <a:ln/>
        </p:spPr>
      </p:sp>
      <p:sp>
        <p:nvSpPr>
          <p:cNvPr id="250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19227F0D-FEDB-8E41-99DF-108D35D0FCFC}" type="slidenum">
              <a:rPr lang="en-US">
                <a:latin typeface="Arial" charset="0"/>
              </a:rPr>
              <a:pPr eaLnBrk="1" hangingPunct="1"/>
              <a:t>81</a:t>
            </a:fld>
            <a:endParaRPr lang="en-US">
              <a:latin typeface="Arial" charset="0"/>
            </a:endParaRPr>
          </a:p>
        </p:txBody>
      </p:sp>
      <p:sp>
        <p:nvSpPr>
          <p:cNvPr id="251907" name="Rectangle 2"/>
          <p:cNvSpPr>
            <a:spLocks noRot="1" noChangeArrowheads="1" noTextEdit="1"/>
          </p:cNvSpPr>
          <p:nvPr>
            <p:ph type="sldImg"/>
          </p:nvPr>
        </p:nvSpPr>
        <p:spPr>
          <a:ln/>
        </p:spPr>
      </p:sp>
      <p:sp>
        <p:nvSpPr>
          <p:cNvPr id="251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50E79BBE-485C-A747-8A61-AE40D2A69EE2}" type="slidenum">
              <a:rPr lang="en-US">
                <a:latin typeface="Arial" charset="0"/>
              </a:rPr>
              <a:pPr eaLnBrk="1" hangingPunct="1"/>
              <a:t>82</a:t>
            </a:fld>
            <a:endParaRPr lang="en-US">
              <a:latin typeface="Arial" charset="0"/>
            </a:endParaRPr>
          </a:p>
        </p:txBody>
      </p:sp>
      <p:sp>
        <p:nvSpPr>
          <p:cNvPr id="252931" name="Rectangle 2"/>
          <p:cNvSpPr>
            <a:spLocks noRot="1" noChangeArrowheads="1" noTextEdit="1"/>
          </p:cNvSpPr>
          <p:nvPr>
            <p:ph type="sldImg"/>
          </p:nvPr>
        </p:nvSpPr>
        <p:spPr>
          <a:ln/>
        </p:spPr>
      </p:sp>
      <p:sp>
        <p:nvSpPr>
          <p:cNvPr id="252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A0416D58-FBA2-B54E-838B-905AA9AA4733}" type="slidenum">
              <a:rPr lang="en-US">
                <a:latin typeface="Arial" charset="0"/>
              </a:rPr>
              <a:pPr eaLnBrk="1" hangingPunct="1"/>
              <a:t>83</a:t>
            </a:fld>
            <a:endParaRPr lang="en-US">
              <a:latin typeface="Arial" charset="0"/>
            </a:endParaRPr>
          </a:p>
        </p:txBody>
      </p:sp>
      <p:sp>
        <p:nvSpPr>
          <p:cNvPr id="253955" name="Rectangle 2"/>
          <p:cNvSpPr>
            <a:spLocks noRot="1" noChangeArrowheads="1" noTextEdit="1"/>
          </p:cNvSpPr>
          <p:nvPr>
            <p:ph type="sldImg"/>
          </p:nvPr>
        </p:nvSpPr>
        <p:spPr>
          <a:ln/>
        </p:spPr>
      </p:sp>
      <p:sp>
        <p:nvSpPr>
          <p:cNvPr id="253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b="1">
                <a:solidFill>
                  <a:schemeClr val="bg1"/>
                </a:solidFill>
                <a:latin typeface="Arial" charset="0"/>
              </a:rPr>
              <a:t>“</a:t>
            </a:r>
            <a:r>
              <a:rPr lang="en-US" b="1">
                <a:solidFill>
                  <a:schemeClr val="bg1"/>
                </a:solidFill>
                <a:latin typeface="Arial" charset="0"/>
              </a:rPr>
              <a:t>From a superficial reading of Genesis 1, the impression would seem to be that the entire creative process took place in six twenty-four-hour days.  If this was the true intent of the Hebrew author ... </a:t>
            </a:r>
          </a:p>
          <a:p>
            <a:pPr eaLnBrk="1" hangingPunct="1"/>
            <a:r>
              <a:rPr lang="en-US" b="1">
                <a:solidFill>
                  <a:srgbClr val="FFFF00"/>
                </a:solidFill>
                <a:latin typeface="Arial" charset="0"/>
              </a:rPr>
              <a:t>this seems to run counter to modern scientific research, which indicates that the planet Earth was created several billion years ago</a:t>
            </a:r>
            <a:r>
              <a:rPr lang="en-US" b="1">
                <a:solidFill>
                  <a:schemeClr val="bg1"/>
                </a:solidFill>
                <a:latin typeface="Arial" charset="0"/>
              </a:rPr>
              <a:t>...</a:t>
            </a:r>
            <a:r>
              <a:rPr lang="ja-JP" altLang="en-US" b="1">
                <a:solidFill>
                  <a:schemeClr val="bg1"/>
                </a:solidFill>
                <a:latin typeface="Arial" charset="0"/>
              </a:rPr>
              <a:t>”</a:t>
            </a:r>
            <a:endParaRPr lang="en-US" b="1">
              <a:solidFill>
                <a:schemeClr val="bg1"/>
              </a:solidFill>
              <a:latin typeface="Arial" charset="0"/>
            </a:endParaRPr>
          </a:p>
          <a:p>
            <a:pPr eaLnBrk="1" hangingPunct="1">
              <a:lnSpc>
                <a:spcPct val="85000"/>
              </a:lnSpc>
              <a:spcBef>
                <a:spcPct val="50000"/>
              </a:spcBef>
            </a:pPr>
            <a:r>
              <a:rPr lang="en-US" b="1">
                <a:solidFill>
                  <a:schemeClr val="bg1"/>
                </a:solidFill>
                <a:latin typeface="Arial" charset="0"/>
              </a:rPr>
              <a:t>Gleason Archer,  </a:t>
            </a:r>
            <a:r>
              <a:rPr lang="en-US" b="1" i="1">
                <a:solidFill>
                  <a:schemeClr val="bg1"/>
                </a:solidFill>
                <a:latin typeface="Arial" charset="0"/>
              </a:rPr>
              <a:t>A Survey Of Old Testament Introduction </a:t>
            </a:r>
            <a:r>
              <a:rPr lang="en-US" b="1">
                <a:solidFill>
                  <a:schemeClr val="bg1"/>
                </a:solidFill>
                <a:latin typeface="Arial" charset="0"/>
              </a:rPr>
              <a:t>(Chicago: Moody, 1985), p. 187.</a:t>
            </a:r>
            <a:r>
              <a:rPr lang="en-US">
                <a:solidFill>
                  <a:schemeClr val="bg1"/>
                </a:solidFill>
                <a:latin typeface="Arial" charset="0"/>
              </a:rPr>
              <a:t> </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FE221019-6CDA-C347-9E3E-0C12D7CECE32}" type="slidenum">
              <a:rPr lang="en-US">
                <a:latin typeface="Arial" charset="0"/>
              </a:rPr>
              <a:pPr eaLnBrk="1" hangingPunct="1"/>
              <a:t>84</a:t>
            </a:fld>
            <a:endParaRPr lang="en-US">
              <a:latin typeface="Arial" charset="0"/>
            </a:endParaRPr>
          </a:p>
        </p:txBody>
      </p:sp>
      <p:sp>
        <p:nvSpPr>
          <p:cNvPr id="254979" name="Rectangle 2"/>
          <p:cNvSpPr>
            <a:spLocks noRot="1" noChangeArrowheads="1" noTextEdit="1"/>
          </p:cNvSpPr>
          <p:nvPr>
            <p:ph type="sldImg"/>
          </p:nvPr>
        </p:nvSpPr>
        <p:spPr>
          <a:ln/>
        </p:spPr>
      </p:sp>
      <p:sp>
        <p:nvSpPr>
          <p:cNvPr id="254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However, instead of accepting the history of God</a:t>
            </a:r>
            <a:r>
              <a:rPr lang="ja-JP" altLang="en-US">
                <a:latin typeface="Arial" charset="0"/>
              </a:rPr>
              <a:t>’</a:t>
            </a:r>
            <a:r>
              <a:rPr lang="en-US">
                <a:latin typeface="Arial" charset="0"/>
              </a:rPr>
              <a:t>s Word, theologians have compromised with the ideas of fallible men.  You say:</a:t>
            </a:r>
          </a:p>
          <a:p>
            <a:pPr eaLnBrk="1" hangingPunct="1"/>
            <a:r>
              <a:rPr lang="en-US">
                <a:latin typeface="Arial" charset="0"/>
              </a:rPr>
              <a:t>But, wait a minute!  Hasn</a:t>
            </a:r>
            <a:r>
              <a:rPr lang="ja-JP" altLang="en-US">
                <a:latin typeface="Arial" charset="0"/>
              </a:rPr>
              <a:t>’</a:t>
            </a:r>
            <a:r>
              <a:rPr lang="en-US">
                <a:latin typeface="Arial" charset="0"/>
              </a:rPr>
              <a:t>t science PROVED the earth is millions of years old?  And what about the Gap Theory, and Theistic Evolution, and the Day Age Theory and Progressive Creation and didn</a:t>
            </a:r>
            <a:r>
              <a:rPr lang="ja-JP" altLang="en-US">
                <a:latin typeface="Arial" charset="0"/>
              </a:rPr>
              <a:t>’</a:t>
            </a:r>
            <a:r>
              <a:rPr lang="en-US">
                <a:latin typeface="Arial" charset="0"/>
              </a:rPr>
              <a:t>t dinosaurs die out 65 million years ago? However, all of these questions start with ideas OUTSIDE the Bible</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806D1A61-BE28-624B-AECE-D924D0440518}" type="slidenum">
              <a:rPr lang="en-US">
                <a:latin typeface="Arial" charset="0"/>
              </a:rPr>
              <a:pPr eaLnBrk="1" hangingPunct="1"/>
              <a:t>85</a:t>
            </a:fld>
            <a:endParaRPr lang="en-US">
              <a:latin typeface="Arial" charset="0"/>
            </a:endParaRPr>
          </a:p>
        </p:txBody>
      </p:sp>
      <p:sp>
        <p:nvSpPr>
          <p:cNvPr id="256003" name="Rectangle 2"/>
          <p:cNvSpPr>
            <a:spLocks noRot="1" noChangeArrowheads="1" noTextEdit="1"/>
          </p:cNvSpPr>
          <p:nvPr>
            <p:ph type="sldImg"/>
          </p:nvPr>
        </p:nvSpPr>
        <p:spPr>
          <a:ln/>
        </p:spPr>
      </p:sp>
      <p:sp>
        <p:nvSpPr>
          <p:cNvPr id="256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BDB74B30-D9DF-A84A-A304-25C78EACAA91}" type="slidenum">
              <a:rPr lang="en-US">
                <a:latin typeface="Arial" charset="0"/>
              </a:rPr>
              <a:pPr eaLnBrk="1" hangingPunct="1"/>
              <a:t>86</a:t>
            </a:fld>
            <a:endParaRPr lang="en-US">
              <a:latin typeface="Arial" charset="0"/>
            </a:endParaRPr>
          </a:p>
        </p:txBody>
      </p:sp>
      <p:sp>
        <p:nvSpPr>
          <p:cNvPr id="257027" name="Rectangle 2"/>
          <p:cNvSpPr>
            <a:spLocks noRot="1" noChangeArrowheads="1" noTextEdit="1"/>
          </p:cNvSpPr>
          <p:nvPr>
            <p:ph type="sldImg"/>
          </p:nvPr>
        </p:nvSpPr>
        <p:spPr>
          <a:ln/>
        </p:spPr>
      </p:sp>
      <p:sp>
        <p:nvSpPr>
          <p:cNvPr id="257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We all have a philosophy about how evidence should be interpreted.  </a:t>
            </a:r>
            <a:r>
              <a:rPr lang="ja-JP" altLang="en-US">
                <a:latin typeface="Arial" charset="0"/>
              </a:rPr>
              <a:t>“</a:t>
            </a:r>
            <a:r>
              <a:rPr lang="en-US">
                <a:latin typeface="Arial" charset="0"/>
              </a:rPr>
              <a:t>Oh no, not me!</a:t>
            </a:r>
            <a:r>
              <a:rPr lang="ja-JP" altLang="en-US">
                <a:latin typeface="Arial" charset="0"/>
              </a:rPr>
              <a:t>”</a:t>
            </a:r>
            <a:endParaRPr lang="en-US">
              <a:latin typeface="Arial" charset="0"/>
            </a:endParaRPr>
          </a:p>
          <a:p>
            <a:pPr eaLnBrk="1" hangingPunct="1"/>
            <a:r>
              <a:rPr lang="en-US">
                <a:latin typeface="Arial" charset="0"/>
              </a:rPr>
              <a:t>Neutrality is a non-neutral position – because it makes a positive assertion.</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1763C9E1-94BF-3646-8928-B8B742B97A0C}" type="slidenum">
              <a:rPr lang="en-US">
                <a:latin typeface="Arial" charset="0"/>
              </a:rPr>
              <a:pPr eaLnBrk="1" hangingPunct="1"/>
              <a:t>87</a:t>
            </a:fld>
            <a:endParaRPr lang="en-US">
              <a:latin typeface="Arial" charset="0"/>
            </a:endParaRPr>
          </a:p>
        </p:txBody>
      </p:sp>
      <p:sp>
        <p:nvSpPr>
          <p:cNvPr id="258051" name="Rectangle 2"/>
          <p:cNvSpPr>
            <a:spLocks noRot="1" noChangeArrowheads="1" noTextEdit="1"/>
          </p:cNvSpPr>
          <p:nvPr>
            <p:ph type="sldImg"/>
          </p:nvPr>
        </p:nvSpPr>
        <p:spPr>
          <a:ln/>
        </p:spPr>
      </p:sp>
      <p:sp>
        <p:nvSpPr>
          <p:cNvPr id="258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7710D296-D2F4-1343-9300-ECD504A5D56E}" type="slidenum">
              <a:rPr lang="en-US">
                <a:latin typeface="Arial" charset="0"/>
              </a:rPr>
              <a:pPr eaLnBrk="1" hangingPunct="1"/>
              <a:t>89</a:t>
            </a:fld>
            <a:endParaRPr lang="en-US">
              <a:latin typeface="Arial" charset="0"/>
            </a:endParaRPr>
          </a:p>
        </p:txBody>
      </p:sp>
      <p:sp>
        <p:nvSpPr>
          <p:cNvPr id="259075" name="Rectangle 2"/>
          <p:cNvSpPr>
            <a:spLocks noRot="1" noChangeArrowheads="1" noTextEdit="1"/>
          </p:cNvSpPr>
          <p:nvPr>
            <p:ph type="sldImg"/>
          </p:nvPr>
        </p:nvSpPr>
        <p:spPr>
          <a:ln/>
        </p:spPr>
      </p:sp>
      <p:sp>
        <p:nvSpPr>
          <p:cNvPr id="259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570F6F4A-CDF9-5242-AA7E-2544AFA38D59}" type="slidenum">
              <a:rPr lang="en-US">
                <a:latin typeface="Arial" charset="0"/>
              </a:rPr>
              <a:pPr eaLnBrk="1" hangingPunct="1"/>
              <a:t>90</a:t>
            </a:fld>
            <a:endParaRPr lang="en-US">
              <a:latin typeface="Arial" charset="0"/>
            </a:endParaRPr>
          </a:p>
        </p:txBody>
      </p:sp>
      <p:sp>
        <p:nvSpPr>
          <p:cNvPr id="260099" name="Rectangle 2"/>
          <p:cNvSpPr>
            <a:spLocks noRot="1" noChangeArrowheads="1" noTextEdit="1"/>
          </p:cNvSpPr>
          <p:nvPr>
            <p:ph type="sldImg"/>
          </p:nvPr>
        </p:nvSpPr>
        <p:spPr>
          <a:ln/>
        </p:spPr>
      </p:sp>
      <p:sp>
        <p:nvSpPr>
          <p:cNvPr id="260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B4B9A334-332D-D845-BC7E-12D89F658141}" type="slidenum">
              <a:rPr lang="en-US">
                <a:latin typeface="Arial" charset="0"/>
              </a:rPr>
              <a:pPr eaLnBrk="1" hangingPunct="1"/>
              <a:t>9</a:t>
            </a:fld>
            <a:endParaRPr lang="en-US">
              <a:latin typeface="Arial" charset="0"/>
            </a:endParaRPr>
          </a:p>
        </p:txBody>
      </p:sp>
      <p:sp>
        <p:nvSpPr>
          <p:cNvPr id="177155" name="Rectangle 2"/>
          <p:cNvSpPr>
            <a:spLocks noRot="1" noChangeArrowheads="1" noTextEdit="1"/>
          </p:cNvSpPr>
          <p:nvPr>
            <p:ph type="sldImg"/>
          </p:nvPr>
        </p:nvSpPr>
        <p:spPr>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fontAlgn="base" hangingPunct="1"/>
            <a:fld id="{D4EA3373-0A46-C949-B630-B6FEC106ACE7}" type="slidenum">
              <a:rPr lang="en-US" sz="1200">
                <a:latin typeface="Arial" charset="0"/>
              </a:rPr>
              <a:pPr algn="r" eaLnBrk="1" fontAlgn="base" hangingPunct="1"/>
              <a:t>91</a:t>
            </a:fld>
            <a:endParaRPr lang="en-US" sz="1200">
              <a:latin typeface="Arial" charset="0"/>
            </a:endParaRPr>
          </a:p>
        </p:txBody>
      </p:sp>
      <p:sp>
        <p:nvSpPr>
          <p:cNvPr id="816131" name="Rectangle 2"/>
          <p:cNvSpPr>
            <a:spLocks noRot="1" noChangeArrowheads="1" noTextEdit="1"/>
          </p:cNvSpPr>
          <p:nvPr>
            <p:ph type="sldImg"/>
          </p:nvPr>
        </p:nvSpPr>
        <p:spPr>
          <a:ln/>
        </p:spPr>
      </p:sp>
      <p:sp>
        <p:nvSpPr>
          <p:cNvPr id="81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fontAlgn="base" hangingPunct="1"/>
            <a:fld id="{51B23E24-67B2-F74D-94C8-5DD68708C7C0}" type="slidenum">
              <a:rPr lang="en-US" sz="1200">
                <a:latin typeface="Arial" charset="0"/>
              </a:rPr>
              <a:pPr algn="r" eaLnBrk="1" fontAlgn="base" hangingPunct="1"/>
              <a:t>92</a:t>
            </a:fld>
            <a:endParaRPr lang="en-US" sz="1200">
              <a:latin typeface="Arial" charset="0"/>
            </a:endParaRPr>
          </a:p>
        </p:txBody>
      </p:sp>
      <p:sp>
        <p:nvSpPr>
          <p:cNvPr id="818179" name="Rectangle 2"/>
          <p:cNvSpPr>
            <a:spLocks noRot="1" noChangeArrowheads="1" noTextEdit="1"/>
          </p:cNvSpPr>
          <p:nvPr>
            <p:ph type="sldImg"/>
          </p:nvPr>
        </p:nvSpPr>
        <p:spPr>
          <a:ln/>
        </p:spPr>
      </p:sp>
      <p:sp>
        <p:nvSpPr>
          <p:cNvPr id="81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fontAlgn="base" hangingPunct="1"/>
            <a:fld id="{35B6FC41-7A8C-7C49-822A-FA7F26EEDC71}" type="slidenum">
              <a:rPr lang="en-US" sz="1200">
                <a:latin typeface="Arial" charset="0"/>
              </a:rPr>
              <a:pPr algn="r" eaLnBrk="1" fontAlgn="base" hangingPunct="1"/>
              <a:t>93</a:t>
            </a:fld>
            <a:endParaRPr lang="en-US" sz="1200">
              <a:latin typeface="Arial" charset="0"/>
            </a:endParaRPr>
          </a:p>
        </p:txBody>
      </p:sp>
      <p:sp>
        <p:nvSpPr>
          <p:cNvPr id="820227" name="Rectangle 2"/>
          <p:cNvSpPr>
            <a:spLocks noRot="1" noChangeArrowheads="1" noTextEdit="1"/>
          </p:cNvSpPr>
          <p:nvPr>
            <p:ph type="sldImg"/>
          </p:nvPr>
        </p:nvSpPr>
        <p:spPr>
          <a:ln/>
        </p:spPr>
      </p:sp>
      <p:sp>
        <p:nvSpPr>
          <p:cNvPr id="820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www.origins.org.ua</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C71BEFF2-4C3B-AA49-A604-540C3BC62FA2}" type="slidenum">
              <a:rPr lang="en-US">
                <a:latin typeface="Arial" charset="0"/>
              </a:rPr>
              <a:pPr eaLnBrk="1" hangingPunct="1"/>
              <a:t>94</a:t>
            </a:fld>
            <a:endParaRPr lang="en-US">
              <a:latin typeface="Arial" charset="0"/>
            </a:endParaRPr>
          </a:p>
        </p:txBody>
      </p:sp>
      <p:sp>
        <p:nvSpPr>
          <p:cNvPr id="262147" name="Rectangle 2"/>
          <p:cNvSpPr>
            <a:spLocks noRo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Also Lk 17:26-29—Jesus mentions Noah and judgment of Flood (from Gen. 1-11) and Lot and judgment of Sodom and Gomorrah and Lot</a:t>
            </a:r>
            <a:r>
              <a:rPr lang="ja-JP" altLang="en-US">
                <a:latin typeface="Arial" charset="0"/>
              </a:rPr>
              <a:t>’</a:t>
            </a:r>
            <a:r>
              <a:rPr lang="en-US">
                <a:latin typeface="Arial" charset="0"/>
              </a:rPr>
              <a:t>s wife (Gen. 12-50)—Jesus took both accounts as literal history.  In fact, all the accounts that modern man finds so unbelievable (Noah, Lot, Jonah, serpents in the wilderness, etc.) Jesus took as historical fact.</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914E896C-4A99-1F45-B818-97F9F2A857AB}" type="slidenum">
              <a:rPr lang="en-US">
                <a:latin typeface="Arial" charset="0"/>
              </a:rPr>
              <a:pPr eaLnBrk="1" hangingPunct="1"/>
              <a:t>95</a:t>
            </a:fld>
            <a:endParaRPr lang="en-US">
              <a:latin typeface="Arial" charset="0"/>
            </a:endParaRPr>
          </a:p>
        </p:txBody>
      </p:sp>
      <p:sp>
        <p:nvSpPr>
          <p:cNvPr id="263171" name="Rectangle 2"/>
          <p:cNvSpPr>
            <a:spLocks noRot="1" noChangeArrowheads="1" noTextEdit="1"/>
          </p:cNvSpPr>
          <p:nvPr>
            <p:ph type="sldImg"/>
          </p:nvPr>
        </p:nvSpPr>
        <p:spPr>
          <a:ln/>
        </p:spPr>
      </p:sp>
      <p:sp>
        <p:nvSpPr>
          <p:cNvPr id="263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fontAlgn="base" hangingPunct="1"/>
            <a:fld id="{7FA9C2BE-D4B0-9C46-8621-B4399FF3FF75}" type="slidenum">
              <a:rPr lang="en-US" sz="1200">
                <a:latin typeface="Arial" charset="0"/>
              </a:rPr>
              <a:pPr algn="r" eaLnBrk="1" fontAlgn="base" hangingPunct="1"/>
              <a:t>96</a:t>
            </a:fld>
            <a:endParaRPr lang="en-US" sz="1200">
              <a:latin typeface="Arial" charset="0"/>
            </a:endParaRPr>
          </a:p>
        </p:txBody>
      </p:sp>
      <p:sp>
        <p:nvSpPr>
          <p:cNvPr id="800771" name="Rectangle 2"/>
          <p:cNvSpPr>
            <a:spLocks noRot="1" noChangeArrowheads="1" noTextEdit="1"/>
          </p:cNvSpPr>
          <p:nvPr>
            <p:ph type="sldImg"/>
          </p:nvPr>
        </p:nvSpPr>
        <p:spPr>
          <a:ln/>
        </p:spPr>
      </p:sp>
      <p:sp>
        <p:nvSpPr>
          <p:cNvPr id="80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230F96B6-7326-924D-AD80-641CB54DE287}" type="slidenum">
              <a:rPr lang="en-US">
                <a:latin typeface="Arial" charset="0"/>
              </a:rPr>
              <a:pPr eaLnBrk="1" hangingPunct="1"/>
              <a:t>97</a:t>
            </a:fld>
            <a:endParaRPr lang="en-US">
              <a:latin typeface="Arial" charset="0"/>
            </a:endParaRPr>
          </a:p>
        </p:txBody>
      </p:sp>
      <p:sp>
        <p:nvSpPr>
          <p:cNvPr id="264195" name="Rectangle 2"/>
          <p:cNvSpPr>
            <a:spLocks noRot="1" noChangeArrowheads="1" noTextEdit="1"/>
          </p:cNvSpPr>
          <p:nvPr>
            <p:ph type="sldImg"/>
          </p:nvPr>
        </p:nvSpPr>
        <p:spPr>
          <a:ln/>
        </p:spPr>
      </p:sp>
      <p:sp>
        <p:nvSpPr>
          <p:cNvPr id="264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81816738-B6D1-7049-9C4C-3F9979B58F88}" type="slidenum">
              <a:rPr lang="en-US">
                <a:latin typeface="Arial" charset="0"/>
              </a:rPr>
              <a:pPr eaLnBrk="1" hangingPunct="1"/>
              <a:t>98</a:t>
            </a:fld>
            <a:endParaRPr lang="en-US">
              <a:latin typeface="Arial" charset="0"/>
            </a:endParaRPr>
          </a:p>
        </p:txBody>
      </p:sp>
      <p:sp>
        <p:nvSpPr>
          <p:cNvPr id="2652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hangingPunct="1"/>
            <a:fld id="{2A443827-D5EE-5D41-9776-8C11C703319F}" type="slidenum">
              <a:rPr lang="en-US" sz="1200"/>
              <a:pPr algn="r" eaLnBrk="1" hangingPunct="1"/>
              <a:t>98</a:t>
            </a:fld>
            <a:endParaRPr lang="en-US" sz="1200"/>
          </a:p>
        </p:txBody>
      </p:sp>
      <p:sp>
        <p:nvSpPr>
          <p:cNvPr id="265220" name="Rectangle 2"/>
          <p:cNvSpPr>
            <a:spLocks noRot="1" noChangeArrowheads="1" noTextEdit="1"/>
          </p:cNvSpPr>
          <p:nvPr>
            <p:ph type="sldImg"/>
          </p:nvPr>
        </p:nvSpPr>
        <p:spPr>
          <a:ln/>
        </p:spPr>
      </p:sp>
      <p:sp>
        <p:nvSpPr>
          <p:cNvPr id="2652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75BCFE35-D65E-B843-973E-F9C5929B467E}" type="slidenum">
              <a:rPr lang="en-US">
                <a:latin typeface="Arial" charset="0"/>
              </a:rPr>
              <a:pPr eaLnBrk="1" hangingPunct="1"/>
              <a:t>99</a:t>
            </a:fld>
            <a:endParaRPr lang="en-US">
              <a:latin typeface="Arial" charset="0"/>
            </a:endParaRPr>
          </a:p>
        </p:txBody>
      </p:sp>
      <p:sp>
        <p:nvSpPr>
          <p:cNvPr id="266243" name="Rectangle 2"/>
          <p:cNvSpPr>
            <a:spLocks noRot="1" noChangeArrowheads="1" noTextEdit="1"/>
          </p:cNvSpPr>
          <p:nvPr>
            <p:ph type="sldImg"/>
          </p:nvPr>
        </p:nvSpPr>
        <p:spPr>
          <a:ln/>
        </p:spPr>
      </p:sp>
      <p:sp>
        <p:nvSpPr>
          <p:cNvPr id="266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Dating coal in Eocene formation</a:t>
            </a:r>
          </a:p>
          <a:p>
            <a:pPr eaLnBrk="1" hangingPunct="1"/>
            <a:r>
              <a:rPr lang="en-US">
                <a:latin typeface="Arial" charset="0"/>
              </a:rPr>
              <a:t>Cretaceous</a:t>
            </a:r>
          </a:p>
          <a:p>
            <a:pPr eaLnBrk="1" hangingPunct="1"/>
            <a:r>
              <a:rPr lang="en-US">
                <a:latin typeface="Arial" charset="0"/>
              </a:rPr>
              <a:t>Pennsylvanian</a:t>
            </a:r>
          </a:p>
          <a:p>
            <a:pPr eaLnBrk="1" hangingPunct="1"/>
            <a:r>
              <a:rPr lang="en-US">
                <a:latin typeface="Arial" charset="0"/>
              </a:rPr>
              <a:t>All three samples essentially the same age—70,000 not the real age.</a:t>
            </a:r>
          </a:p>
          <a:p>
            <a:pPr eaLnBrk="1" hangingPunct="1"/>
            <a:endParaRPr lang="en-US">
              <a:latin typeface="Arial" charset="0"/>
            </a:endParaRPr>
          </a:p>
          <a:p>
            <a:pPr eaLnBrk="1" hangingPunct="1"/>
            <a:r>
              <a:rPr lang="ru-RU">
                <a:latin typeface="Arial" charset="0"/>
              </a:rPr>
              <a:t>С-14 найден в органический образцах фанерозойского периода (от кембрийского до четвертичного) – все, кроме самого молодого образца выражают присутствие С-14 и указывают на одновременное погребение, происшедшее менее 250.000 лет назад. Есть также доказательства того, что некоторое количество с-14 – первобытно – что означает - он не вырабатывался лучами азота из космоса через верхние слои атмосферы, а был частью первобытной среды.</a:t>
            </a:r>
            <a:endParaRPr lang="en-US">
              <a:latin typeface="Arial"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fld id="{BDA9AD07-041F-594B-ADC6-41D04E9329DE}" type="slidenum">
              <a:rPr lang="en-US">
                <a:latin typeface="Arial" charset="0"/>
              </a:rPr>
              <a:pPr eaLnBrk="1" hangingPunct="1"/>
              <a:t>100</a:t>
            </a:fld>
            <a:endParaRPr lang="en-US">
              <a:latin typeface="Arial" charset="0"/>
            </a:endParaRPr>
          </a:p>
        </p:txBody>
      </p:sp>
      <p:sp>
        <p:nvSpPr>
          <p:cNvPr id="267267" name="Rectangle 2"/>
          <p:cNvSpPr>
            <a:spLocks noRot="1" noChangeArrowheads="1" noTextEdit="1"/>
          </p:cNvSpPr>
          <p:nvPr>
            <p:ph type="sldImg"/>
          </p:nvPr>
        </p:nvSpPr>
        <p:spPr>
          <a:ln/>
        </p:spPr>
      </p:sp>
      <p:sp>
        <p:nvSpPr>
          <p:cNvPr id="267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charset="0"/>
            </a:endParaRPr>
          </a:p>
          <a:p>
            <a:pPr eaLnBrk="1" hangingPunct="1"/>
            <a:r>
              <a:rPr lang="en-US">
                <a:latin typeface="Arial" charset="0"/>
              </a:rPr>
              <a:t>Photo of Macles diamonds from the Argyle pipe, Western Australia (these are not the ones dated) from: http://volcano.und.nodak.edu/vwdocs/minerals/diamonds.html </a:t>
            </a:r>
            <a:r>
              <a:rPr lang="ja-JP" altLang="en-US">
                <a:latin typeface="Arial" charset="0"/>
              </a:rPr>
              <a:t>‘</a:t>
            </a:r>
            <a:r>
              <a:rPr lang="en-US">
                <a:latin typeface="Arial" charset="0"/>
              </a:rPr>
              <a:t>courtesy of Grand Boxer</a:t>
            </a:r>
            <a:r>
              <a:rPr lang="ja-JP" altLang="en-US">
                <a:latin typeface="Arial" charset="0"/>
              </a:rPr>
              <a:t>’</a:t>
            </a:r>
            <a:r>
              <a:rPr lang="en-US">
                <a:latin typeface="Arial" charset="0"/>
              </a:rPr>
              <a:t>. </a:t>
            </a:r>
          </a:p>
          <a:p>
            <a:pPr eaLnBrk="1" hangingPunct="1"/>
            <a:r>
              <a:rPr lang="en-US">
                <a:latin typeface="Arial" charset="0"/>
              </a:rPr>
              <a:t>While the poster presentation at the AGU conference documents five diamonds dated by 14C, seven more have since been C-dated, according to March 2005 personal communication between Dr. Don Batten (AiG) and Dr. Russ Humphreys (an ICR co-researcher with Dr. Baumgardner).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3DC6D75-BE09-B744-AF79-FF96791DBC8C}" type="slidenum">
              <a:rPr lang="en-US"/>
              <a:pPr/>
              <a:t>‹#›</a:t>
            </a:fld>
            <a:endParaRPr lang="en-US"/>
          </a:p>
        </p:txBody>
      </p:sp>
    </p:spTree>
    <p:extLst>
      <p:ext uri="{BB962C8B-B14F-4D97-AF65-F5344CB8AC3E}">
        <p14:creationId xmlns:p14="http://schemas.microsoft.com/office/powerpoint/2010/main" val="1296663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7445725-8644-884E-BA17-5021A5827C8C}" type="slidenum">
              <a:rPr lang="en-US"/>
              <a:pPr/>
              <a:t>‹#›</a:t>
            </a:fld>
            <a:endParaRPr lang="en-US"/>
          </a:p>
        </p:txBody>
      </p:sp>
    </p:spTree>
    <p:extLst>
      <p:ext uri="{BB962C8B-B14F-4D97-AF65-F5344CB8AC3E}">
        <p14:creationId xmlns:p14="http://schemas.microsoft.com/office/powerpoint/2010/main" val="9728680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547982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26616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59823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6745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63104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200937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106681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09930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849119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3875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71CA486-87AE-2545-98B1-2E92F92CEF81}" type="slidenum">
              <a:rPr lang="en-US"/>
              <a:pPr/>
              <a:t>‹#›</a:t>
            </a:fld>
            <a:endParaRPr lang="en-US"/>
          </a:p>
        </p:txBody>
      </p:sp>
    </p:spTree>
    <p:extLst>
      <p:ext uri="{BB962C8B-B14F-4D97-AF65-F5344CB8AC3E}">
        <p14:creationId xmlns:p14="http://schemas.microsoft.com/office/powerpoint/2010/main" val="21071563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6992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55370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43406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16887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69574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48601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340795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0516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86008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71989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07CFE41-0DE6-B14B-929B-BCD1B58F4AF7}" type="slidenum">
              <a:rPr lang="en-US"/>
              <a:pPr/>
              <a:t>‹#›</a:t>
            </a:fld>
            <a:endParaRPr lang="en-US"/>
          </a:p>
        </p:txBody>
      </p:sp>
    </p:spTree>
    <p:extLst>
      <p:ext uri="{BB962C8B-B14F-4D97-AF65-F5344CB8AC3E}">
        <p14:creationId xmlns:p14="http://schemas.microsoft.com/office/powerpoint/2010/main" val="34126411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5606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669372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89334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48469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53296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760558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01098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333653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56485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3029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EB8675E-7D9E-6F41-8D24-0F6F9DC857DA}" type="slidenum">
              <a:rPr lang="en-US"/>
              <a:pPr/>
              <a:t>‹#›</a:t>
            </a:fld>
            <a:endParaRPr lang="en-US"/>
          </a:p>
        </p:txBody>
      </p:sp>
    </p:spTree>
    <p:extLst>
      <p:ext uri="{BB962C8B-B14F-4D97-AF65-F5344CB8AC3E}">
        <p14:creationId xmlns:p14="http://schemas.microsoft.com/office/powerpoint/2010/main" val="23845360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17460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51939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424116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454477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37005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39822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6254821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5197456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6850468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6692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A019989-12C8-974D-B543-4AC32E6BB285}" type="slidenum">
              <a:rPr lang="en-US"/>
              <a:pPr/>
              <a:t>‹#›</a:t>
            </a:fld>
            <a:endParaRPr lang="en-US"/>
          </a:p>
        </p:txBody>
      </p:sp>
    </p:spTree>
    <p:extLst>
      <p:ext uri="{BB962C8B-B14F-4D97-AF65-F5344CB8AC3E}">
        <p14:creationId xmlns:p14="http://schemas.microsoft.com/office/powerpoint/2010/main" val="396552229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57522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8709170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8286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3316435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8402194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341111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17905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7ABDC69-61C2-0342-A930-0ED6599FF80B}" type="slidenum">
              <a:rPr lang="en-US"/>
              <a:pPr/>
              <a:t>‹#›</a:t>
            </a:fld>
            <a:endParaRPr lang="en-US"/>
          </a:p>
        </p:txBody>
      </p:sp>
    </p:spTree>
    <p:extLst>
      <p:ext uri="{BB962C8B-B14F-4D97-AF65-F5344CB8AC3E}">
        <p14:creationId xmlns:p14="http://schemas.microsoft.com/office/powerpoint/2010/main" val="12871308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E470FDA-24D3-354F-8F17-ACDCA41B3CAF}" type="slidenum">
              <a:rPr lang="en-US"/>
              <a:pPr/>
              <a:t>‹#›</a:t>
            </a:fld>
            <a:endParaRPr lang="en-US"/>
          </a:p>
        </p:txBody>
      </p:sp>
    </p:spTree>
    <p:extLst>
      <p:ext uri="{BB962C8B-B14F-4D97-AF65-F5344CB8AC3E}">
        <p14:creationId xmlns:p14="http://schemas.microsoft.com/office/powerpoint/2010/main" val="171823130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A3F81C2-5FC5-C747-B50E-D0B5EEA6BB21}" type="slidenum">
              <a:rPr lang="en-US"/>
              <a:pPr/>
              <a:t>‹#›</a:t>
            </a:fld>
            <a:endParaRPr lang="en-US"/>
          </a:p>
        </p:txBody>
      </p:sp>
    </p:spTree>
    <p:extLst>
      <p:ext uri="{BB962C8B-B14F-4D97-AF65-F5344CB8AC3E}">
        <p14:creationId xmlns:p14="http://schemas.microsoft.com/office/powerpoint/2010/main" val="1153665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16AFB99-9CEB-6644-94AC-9155650CD85E}" type="slidenum">
              <a:rPr lang="en-US"/>
              <a:pPr/>
              <a:t>‹#›</a:t>
            </a:fld>
            <a:endParaRPr lang="en-US"/>
          </a:p>
        </p:txBody>
      </p:sp>
    </p:spTree>
    <p:extLst>
      <p:ext uri="{BB962C8B-B14F-4D97-AF65-F5344CB8AC3E}">
        <p14:creationId xmlns:p14="http://schemas.microsoft.com/office/powerpoint/2010/main" val="229678519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7FF44E2-BAA9-8D4E-90AB-BF08AB76EAFB}" type="slidenum">
              <a:rPr lang="en-US"/>
              <a:pPr/>
              <a:t>‹#›</a:t>
            </a:fld>
            <a:endParaRPr lang="en-US"/>
          </a:p>
        </p:txBody>
      </p:sp>
    </p:spTree>
    <p:extLst>
      <p:ext uri="{BB962C8B-B14F-4D97-AF65-F5344CB8AC3E}">
        <p14:creationId xmlns:p14="http://schemas.microsoft.com/office/powerpoint/2010/main" val="51694609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0007021-AE93-6646-974D-8A34BB0302CE}" type="slidenum">
              <a:rPr lang="en-US"/>
              <a:pPr/>
              <a:t>‹#›</a:t>
            </a:fld>
            <a:endParaRPr lang="en-US"/>
          </a:p>
        </p:txBody>
      </p:sp>
    </p:spTree>
    <p:extLst>
      <p:ext uri="{BB962C8B-B14F-4D97-AF65-F5344CB8AC3E}">
        <p14:creationId xmlns:p14="http://schemas.microsoft.com/office/powerpoint/2010/main" val="33629683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9320F9A-63A7-B441-A258-EECCBADCF003}" type="slidenum">
              <a:rPr lang="en-US"/>
              <a:pPr/>
              <a:t>‹#›</a:t>
            </a:fld>
            <a:endParaRPr lang="en-US"/>
          </a:p>
        </p:txBody>
      </p:sp>
    </p:spTree>
    <p:extLst>
      <p:ext uri="{BB962C8B-B14F-4D97-AF65-F5344CB8AC3E}">
        <p14:creationId xmlns:p14="http://schemas.microsoft.com/office/powerpoint/2010/main" val="41237511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EE289D54-E446-9743-806F-444DC83D02C7}" type="slidenum">
              <a:rPr lang="en-US"/>
              <a:pPr/>
              <a:t>‹#›</a:t>
            </a:fld>
            <a:endParaRPr lang="en-US"/>
          </a:p>
        </p:txBody>
      </p:sp>
    </p:spTree>
    <p:extLst>
      <p:ext uri="{BB962C8B-B14F-4D97-AF65-F5344CB8AC3E}">
        <p14:creationId xmlns:p14="http://schemas.microsoft.com/office/powerpoint/2010/main" val="85442234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ACAFC50-A28E-1349-8129-14A39A164FDE}" type="slidenum">
              <a:rPr lang="en-US"/>
              <a:pPr/>
              <a:t>‹#›</a:t>
            </a:fld>
            <a:endParaRPr lang="en-US"/>
          </a:p>
        </p:txBody>
      </p:sp>
    </p:spTree>
    <p:extLst>
      <p:ext uri="{BB962C8B-B14F-4D97-AF65-F5344CB8AC3E}">
        <p14:creationId xmlns:p14="http://schemas.microsoft.com/office/powerpoint/2010/main" val="176127539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5F5AF34-FAEB-6146-87B8-135B1FD2CA4E}" type="slidenum">
              <a:rPr lang="en-US"/>
              <a:pPr/>
              <a:t>‹#›</a:t>
            </a:fld>
            <a:endParaRPr lang="en-US"/>
          </a:p>
        </p:txBody>
      </p:sp>
    </p:spTree>
    <p:extLst>
      <p:ext uri="{BB962C8B-B14F-4D97-AF65-F5344CB8AC3E}">
        <p14:creationId xmlns:p14="http://schemas.microsoft.com/office/powerpoint/2010/main" val="20038885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F3192C5-8B45-D54D-9C0C-CFDA97611DE8}" type="slidenum">
              <a:rPr lang="en-US"/>
              <a:pPr/>
              <a:t>‹#›</a:t>
            </a:fld>
            <a:endParaRPr lang="en-US"/>
          </a:p>
        </p:txBody>
      </p:sp>
    </p:spTree>
    <p:extLst>
      <p:ext uri="{BB962C8B-B14F-4D97-AF65-F5344CB8AC3E}">
        <p14:creationId xmlns:p14="http://schemas.microsoft.com/office/powerpoint/2010/main" val="37400842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FF59482-730D-B14E-B253-6DE5C7BCD9A4}" type="slidenum">
              <a:rPr lang="en-US"/>
              <a:pPr/>
              <a:t>‹#›</a:t>
            </a:fld>
            <a:endParaRPr lang="en-US"/>
          </a:p>
        </p:txBody>
      </p:sp>
    </p:spTree>
    <p:extLst>
      <p:ext uri="{BB962C8B-B14F-4D97-AF65-F5344CB8AC3E}">
        <p14:creationId xmlns:p14="http://schemas.microsoft.com/office/powerpoint/2010/main" val="89601730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913614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7903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3DBFD14-817F-DC4E-9C18-B3F25D216580}" type="slidenum">
              <a:rPr lang="en-US"/>
              <a:pPr/>
              <a:t>‹#›</a:t>
            </a:fld>
            <a:endParaRPr lang="en-US"/>
          </a:p>
        </p:txBody>
      </p:sp>
    </p:spTree>
    <p:extLst>
      <p:ext uri="{BB962C8B-B14F-4D97-AF65-F5344CB8AC3E}">
        <p14:creationId xmlns:p14="http://schemas.microsoft.com/office/powerpoint/2010/main" val="31521237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363607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78784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73710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0899028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646243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237706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699416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395576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82392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510C16B-BE37-A844-A1AA-8269C17CAB62}" type="slidenum">
              <a:rPr lang="en-US"/>
              <a:pPr/>
              <a:t>‹#›</a:t>
            </a:fld>
            <a:endParaRPr lang="en-US"/>
          </a:p>
        </p:txBody>
      </p:sp>
    </p:spTree>
    <p:extLst>
      <p:ext uri="{BB962C8B-B14F-4D97-AF65-F5344CB8AC3E}">
        <p14:creationId xmlns:p14="http://schemas.microsoft.com/office/powerpoint/2010/main" val="3972758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7A62060-684C-E04A-969F-8A0BD9FCBB31}" type="slidenum">
              <a:rPr lang="en-US"/>
              <a:pPr/>
              <a:t>‹#›</a:t>
            </a:fld>
            <a:endParaRPr lang="en-US"/>
          </a:p>
        </p:txBody>
      </p:sp>
    </p:spTree>
    <p:extLst>
      <p:ext uri="{BB962C8B-B14F-4D97-AF65-F5344CB8AC3E}">
        <p14:creationId xmlns:p14="http://schemas.microsoft.com/office/powerpoint/2010/main" val="183435668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23D5BE5-5E31-5640-927B-E140D8C242D7}" type="slidenum">
              <a:rPr lang="en-US"/>
              <a:pPr/>
              <a:t>‹#›</a:t>
            </a:fld>
            <a:endParaRPr lang="en-US"/>
          </a:p>
        </p:txBody>
      </p:sp>
    </p:spTree>
    <p:extLst>
      <p:ext uri="{BB962C8B-B14F-4D97-AF65-F5344CB8AC3E}">
        <p14:creationId xmlns:p14="http://schemas.microsoft.com/office/powerpoint/2010/main" val="27321094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18B4A89-33D1-7046-A12F-956BBE0AA1F9}" type="slidenum">
              <a:rPr lang="en-US"/>
              <a:pPr/>
              <a:t>‹#›</a:t>
            </a:fld>
            <a:endParaRPr lang="en-US"/>
          </a:p>
        </p:txBody>
      </p:sp>
    </p:spTree>
    <p:extLst>
      <p:ext uri="{BB962C8B-B14F-4D97-AF65-F5344CB8AC3E}">
        <p14:creationId xmlns:p14="http://schemas.microsoft.com/office/powerpoint/2010/main" val="244443962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3CFC689-7C97-FB48-B8C9-D33DC8CE54CA}" type="slidenum">
              <a:rPr lang="en-US"/>
              <a:pPr/>
              <a:t>‹#›</a:t>
            </a:fld>
            <a:endParaRPr lang="en-US"/>
          </a:p>
        </p:txBody>
      </p:sp>
    </p:spTree>
    <p:extLst>
      <p:ext uri="{BB962C8B-B14F-4D97-AF65-F5344CB8AC3E}">
        <p14:creationId xmlns:p14="http://schemas.microsoft.com/office/powerpoint/2010/main" val="79904655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BA16F48F-6372-5A41-BFBD-CC2A5529E7A5}" type="slidenum">
              <a:rPr lang="en-US"/>
              <a:pPr/>
              <a:t>‹#›</a:t>
            </a:fld>
            <a:endParaRPr lang="en-US"/>
          </a:p>
        </p:txBody>
      </p:sp>
    </p:spTree>
    <p:extLst>
      <p:ext uri="{BB962C8B-B14F-4D97-AF65-F5344CB8AC3E}">
        <p14:creationId xmlns:p14="http://schemas.microsoft.com/office/powerpoint/2010/main" val="315366668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8AB9BFA2-D4FB-E540-991B-D7923C0675F7}" type="slidenum">
              <a:rPr lang="en-US"/>
              <a:pPr/>
              <a:t>‹#›</a:t>
            </a:fld>
            <a:endParaRPr lang="en-US"/>
          </a:p>
        </p:txBody>
      </p:sp>
    </p:spTree>
    <p:extLst>
      <p:ext uri="{BB962C8B-B14F-4D97-AF65-F5344CB8AC3E}">
        <p14:creationId xmlns:p14="http://schemas.microsoft.com/office/powerpoint/2010/main" val="129713112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4EDD1CF-8994-B449-B167-137D326988D8}" type="slidenum">
              <a:rPr lang="en-US"/>
              <a:pPr/>
              <a:t>‹#›</a:t>
            </a:fld>
            <a:endParaRPr lang="en-US"/>
          </a:p>
        </p:txBody>
      </p:sp>
    </p:spTree>
    <p:extLst>
      <p:ext uri="{BB962C8B-B14F-4D97-AF65-F5344CB8AC3E}">
        <p14:creationId xmlns:p14="http://schemas.microsoft.com/office/powerpoint/2010/main" val="372158230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E6223BD-B5DB-EA44-A327-48AD11CE9A11}" type="slidenum">
              <a:rPr lang="en-US"/>
              <a:pPr/>
              <a:t>‹#›</a:t>
            </a:fld>
            <a:endParaRPr lang="en-US"/>
          </a:p>
        </p:txBody>
      </p:sp>
    </p:spTree>
    <p:extLst>
      <p:ext uri="{BB962C8B-B14F-4D97-AF65-F5344CB8AC3E}">
        <p14:creationId xmlns:p14="http://schemas.microsoft.com/office/powerpoint/2010/main" val="8887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1A092D3-FC09-4D40-8047-5C8D7B99093E}" type="slidenum">
              <a:rPr lang="en-US"/>
              <a:pPr/>
              <a:t>‹#›</a:t>
            </a:fld>
            <a:endParaRPr lang="en-US"/>
          </a:p>
        </p:txBody>
      </p:sp>
    </p:spTree>
    <p:extLst>
      <p:ext uri="{BB962C8B-B14F-4D97-AF65-F5344CB8AC3E}">
        <p14:creationId xmlns:p14="http://schemas.microsoft.com/office/powerpoint/2010/main" val="143230166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C07E27A-1296-934B-A8FE-9BB5E05FDB6B}" type="slidenum">
              <a:rPr lang="en-US"/>
              <a:pPr/>
              <a:t>‹#›</a:t>
            </a:fld>
            <a:endParaRPr lang="en-US"/>
          </a:p>
        </p:txBody>
      </p:sp>
    </p:spTree>
    <p:extLst>
      <p:ext uri="{BB962C8B-B14F-4D97-AF65-F5344CB8AC3E}">
        <p14:creationId xmlns:p14="http://schemas.microsoft.com/office/powerpoint/2010/main" val="197420451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C6846C8-569A-CD4E-B120-A4D74CBEBB3F}" type="slidenum">
              <a:rPr lang="en-US"/>
              <a:pPr/>
              <a:t>‹#›</a:t>
            </a:fld>
            <a:endParaRPr lang="en-US"/>
          </a:p>
        </p:txBody>
      </p:sp>
    </p:spTree>
    <p:extLst>
      <p:ext uri="{BB962C8B-B14F-4D97-AF65-F5344CB8AC3E}">
        <p14:creationId xmlns:p14="http://schemas.microsoft.com/office/powerpoint/2010/main" val="1032818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50B5CC4-EDFC-604D-8AD6-8BC3A35B496A}" type="slidenum">
              <a:rPr lang="en-US"/>
              <a:pPr/>
              <a:t>‹#›</a:t>
            </a:fld>
            <a:endParaRPr lang="en-US"/>
          </a:p>
        </p:txBody>
      </p:sp>
    </p:spTree>
    <p:extLst>
      <p:ext uri="{BB962C8B-B14F-4D97-AF65-F5344CB8AC3E}">
        <p14:creationId xmlns:p14="http://schemas.microsoft.com/office/powerpoint/2010/main" val="217840126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6754415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805169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044020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214810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114010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2171732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31955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6477658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999554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7437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6BF4E13-D6C9-F641-8A98-2AB4961905B2}" type="slidenum">
              <a:rPr lang="en-US"/>
              <a:pPr/>
              <a:t>‹#›</a:t>
            </a:fld>
            <a:endParaRPr lang="en-US"/>
          </a:p>
        </p:txBody>
      </p:sp>
    </p:spTree>
    <p:extLst>
      <p:ext uri="{BB962C8B-B14F-4D97-AF65-F5344CB8AC3E}">
        <p14:creationId xmlns:p14="http://schemas.microsoft.com/office/powerpoint/2010/main" val="145971016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830180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687432-BA21-0A43-A52E-AA0805BD1EB6}" type="slidenum">
              <a:rPr lang="en-US"/>
              <a:pPr/>
              <a:t>‹#›</a:t>
            </a:fld>
            <a:endParaRPr lang="en-US"/>
          </a:p>
        </p:txBody>
      </p:sp>
    </p:spTree>
    <p:extLst>
      <p:ext uri="{BB962C8B-B14F-4D97-AF65-F5344CB8AC3E}">
        <p14:creationId xmlns:p14="http://schemas.microsoft.com/office/powerpoint/2010/main" val="408885724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479C69E-671E-7548-80DC-BC313E89D0FE}" type="slidenum">
              <a:rPr lang="en-US"/>
              <a:pPr/>
              <a:t>‹#›</a:t>
            </a:fld>
            <a:endParaRPr lang="en-US"/>
          </a:p>
        </p:txBody>
      </p:sp>
    </p:spTree>
    <p:extLst>
      <p:ext uri="{BB962C8B-B14F-4D97-AF65-F5344CB8AC3E}">
        <p14:creationId xmlns:p14="http://schemas.microsoft.com/office/powerpoint/2010/main" val="283946591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BEF8654-7668-064F-B342-91F51EAB90FA}" type="slidenum">
              <a:rPr lang="en-US"/>
              <a:pPr/>
              <a:t>‹#›</a:t>
            </a:fld>
            <a:endParaRPr lang="en-US"/>
          </a:p>
        </p:txBody>
      </p:sp>
    </p:spTree>
    <p:extLst>
      <p:ext uri="{BB962C8B-B14F-4D97-AF65-F5344CB8AC3E}">
        <p14:creationId xmlns:p14="http://schemas.microsoft.com/office/powerpoint/2010/main" val="165008037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113A8AD-679C-2D4F-B6CD-75E698DE96B1}" type="slidenum">
              <a:rPr lang="en-US"/>
              <a:pPr/>
              <a:t>‹#›</a:t>
            </a:fld>
            <a:endParaRPr lang="en-US"/>
          </a:p>
        </p:txBody>
      </p:sp>
    </p:spTree>
    <p:extLst>
      <p:ext uri="{BB962C8B-B14F-4D97-AF65-F5344CB8AC3E}">
        <p14:creationId xmlns:p14="http://schemas.microsoft.com/office/powerpoint/2010/main" val="11400921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4141C5F-F321-C044-AE2B-17B270111434}" type="slidenum">
              <a:rPr lang="en-US"/>
              <a:pPr/>
              <a:t>‹#›</a:t>
            </a:fld>
            <a:endParaRPr lang="en-US"/>
          </a:p>
        </p:txBody>
      </p:sp>
    </p:spTree>
    <p:extLst>
      <p:ext uri="{BB962C8B-B14F-4D97-AF65-F5344CB8AC3E}">
        <p14:creationId xmlns:p14="http://schemas.microsoft.com/office/powerpoint/2010/main" val="166933446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A61A4C4-07ED-BC44-9919-305724CD637F}" type="slidenum">
              <a:rPr lang="en-US"/>
              <a:pPr/>
              <a:t>‹#›</a:t>
            </a:fld>
            <a:endParaRPr lang="en-US"/>
          </a:p>
        </p:txBody>
      </p:sp>
    </p:spTree>
    <p:extLst>
      <p:ext uri="{BB962C8B-B14F-4D97-AF65-F5344CB8AC3E}">
        <p14:creationId xmlns:p14="http://schemas.microsoft.com/office/powerpoint/2010/main" val="236513886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8326C93-CB3E-D348-965F-7AC35755731A}" type="slidenum">
              <a:rPr lang="en-US"/>
              <a:pPr/>
              <a:t>‹#›</a:t>
            </a:fld>
            <a:endParaRPr lang="en-US"/>
          </a:p>
        </p:txBody>
      </p:sp>
    </p:spTree>
    <p:extLst>
      <p:ext uri="{BB962C8B-B14F-4D97-AF65-F5344CB8AC3E}">
        <p14:creationId xmlns:p14="http://schemas.microsoft.com/office/powerpoint/2010/main" val="252342353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90FFDFB-01C0-EF4F-B22F-1879A771315A}" type="slidenum">
              <a:rPr lang="en-US"/>
              <a:pPr/>
              <a:t>‹#›</a:t>
            </a:fld>
            <a:endParaRPr lang="en-US"/>
          </a:p>
        </p:txBody>
      </p:sp>
    </p:spTree>
    <p:extLst>
      <p:ext uri="{BB962C8B-B14F-4D97-AF65-F5344CB8AC3E}">
        <p14:creationId xmlns:p14="http://schemas.microsoft.com/office/powerpoint/2010/main" val="107848007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DBEFBEB-335F-0F48-8300-B768083C19A3}" type="slidenum">
              <a:rPr lang="en-US"/>
              <a:pPr/>
              <a:t>‹#›</a:t>
            </a:fld>
            <a:endParaRPr lang="en-US"/>
          </a:p>
        </p:txBody>
      </p:sp>
    </p:spTree>
    <p:extLst>
      <p:ext uri="{BB962C8B-B14F-4D97-AF65-F5344CB8AC3E}">
        <p14:creationId xmlns:p14="http://schemas.microsoft.com/office/powerpoint/2010/main" val="3188382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3AE8550-185F-6C45-ADFC-1F4B743830F3}" type="slidenum">
              <a:rPr lang="en-US"/>
              <a:pPr/>
              <a:t>‹#›</a:t>
            </a:fld>
            <a:endParaRPr lang="en-US"/>
          </a:p>
        </p:txBody>
      </p:sp>
    </p:spTree>
    <p:extLst>
      <p:ext uri="{BB962C8B-B14F-4D97-AF65-F5344CB8AC3E}">
        <p14:creationId xmlns:p14="http://schemas.microsoft.com/office/powerpoint/2010/main" val="3357215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D780E7F-6203-A141-933F-CD0DE66FEF48}" type="slidenum">
              <a:rPr lang="en-US"/>
              <a:pPr/>
              <a:t>‹#›</a:t>
            </a:fld>
            <a:endParaRPr lang="en-US"/>
          </a:p>
        </p:txBody>
      </p:sp>
    </p:spTree>
    <p:extLst>
      <p:ext uri="{BB962C8B-B14F-4D97-AF65-F5344CB8AC3E}">
        <p14:creationId xmlns:p14="http://schemas.microsoft.com/office/powerpoint/2010/main" val="15734078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DABCF6E-32FF-0E48-BFF3-5972B78A8C95}" type="slidenum">
              <a:rPr lang="en-US"/>
              <a:pPr/>
              <a:t>‹#›</a:t>
            </a:fld>
            <a:endParaRPr lang="en-US"/>
          </a:p>
        </p:txBody>
      </p:sp>
    </p:spTree>
    <p:extLst>
      <p:ext uri="{BB962C8B-B14F-4D97-AF65-F5344CB8AC3E}">
        <p14:creationId xmlns:p14="http://schemas.microsoft.com/office/powerpoint/2010/main" val="98020003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C6923B0-D18A-5343-AAFB-3BF0713CB8ED}" type="slidenum">
              <a:rPr lang="en-US"/>
              <a:pPr/>
              <a:t>‹#›</a:t>
            </a:fld>
            <a:endParaRPr lang="en-US"/>
          </a:p>
        </p:txBody>
      </p:sp>
    </p:spTree>
    <p:extLst>
      <p:ext uri="{BB962C8B-B14F-4D97-AF65-F5344CB8AC3E}">
        <p14:creationId xmlns:p14="http://schemas.microsoft.com/office/powerpoint/2010/main" val="194697804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5413318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34436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3744932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798704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050210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8675931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36102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99507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A45297D-44BF-BE40-9A88-5363D0F6D0E9}" type="slidenum">
              <a:rPr lang="en-US"/>
              <a:pPr/>
              <a:t>‹#›</a:t>
            </a:fld>
            <a:endParaRPr lang="en-US"/>
          </a:p>
        </p:txBody>
      </p:sp>
    </p:spTree>
    <p:extLst>
      <p:ext uri="{BB962C8B-B14F-4D97-AF65-F5344CB8AC3E}">
        <p14:creationId xmlns:p14="http://schemas.microsoft.com/office/powerpoint/2010/main" val="336191347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4627664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353464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32306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7966189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883382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5087489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002862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635948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3467130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16740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7FEB615-55A6-6545-AA91-16EB5BB6F46F}" type="slidenum">
              <a:rPr lang="en-US"/>
              <a:pPr/>
              <a:t>‹#›</a:t>
            </a:fld>
            <a:endParaRPr lang="en-US"/>
          </a:p>
        </p:txBody>
      </p:sp>
    </p:spTree>
    <p:extLst>
      <p:ext uri="{BB962C8B-B14F-4D97-AF65-F5344CB8AC3E}">
        <p14:creationId xmlns:p14="http://schemas.microsoft.com/office/powerpoint/2010/main" val="193581021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4614748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7656850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787325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6207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9012193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400702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5862097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165778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786222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23358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9EB31D7-1FAF-E94B-ACF5-6180E6028390}" type="slidenum">
              <a:rPr lang="en-US"/>
              <a:pPr/>
              <a:t>‹#›</a:t>
            </a:fld>
            <a:endParaRPr lang="en-US"/>
          </a:p>
        </p:txBody>
      </p:sp>
    </p:spTree>
    <p:extLst>
      <p:ext uri="{BB962C8B-B14F-4D97-AF65-F5344CB8AC3E}">
        <p14:creationId xmlns:p14="http://schemas.microsoft.com/office/powerpoint/2010/main" val="376260176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8954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7441975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3033959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12916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859113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8664411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654321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9986748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775223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0393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7851250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0070171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61175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7741601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6049011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476165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210660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60664133"/>
      </p:ext>
    </p:extLst>
  </p:cSld>
  <p:clrMapOvr>
    <a:masterClrMapping/>
  </p:clrMapOvr>
  <p:transition xmlns:p14="http://schemas.microsoft.com/office/powerpoint/2010/mai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6073293"/>
      </p:ext>
    </p:extLst>
  </p:cSld>
  <p:clrMapOvr>
    <a:masterClrMapping/>
  </p:clrMapOvr>
  <p:transition xmlns:p14="http://schemas.microsoft.com/office/powerpoint/2010/mai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05124696"/>
      </p:ext>
    </p:extLst>
  </p:cSld>
  <p:clrMapOvr>
    <a:masterClrMapping/>
  </p:clrMapOvr>
  <p:transition xmlns:p14="http://schemas.microsoft.com/office/powerpoint/2010/mai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4702792"/>
      </p:ext>
    </p:extLst>
  </p:cSld>
  <p:clrMapOvr>
    <a:masterClrMapping/>
  </p:clrMapOvr>
  <p:transition xmlns:p14="http://schemas.microsoft.com/office/powerpoint/2010/mai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60803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1861915"/>
      </p:ext>
    </p:extLst>
  </p:cSld>
  <p:clrMapOvr>
    <a:masterClrMapping/>
  </p:clrMapOvr>
  <p:transition xmlns:p14="http://schemas.microsoft.com/office/powerpoint/2010/mai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27079682"/>
      </p:ext>
    </p:extLst>
  </p:cSld>
  <p:clrMapOvr>
    <a:masterClrMapping/>
  </p:clrMapOvr>
  <p:transition xmlns:p14="http://schemas.microsoft.com/office/powerpoint/2010/mai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944417"/>
      </p:ext>
    </p:extLst>
  </p:cSld>
  <p:clrMapOvr>
    <a:masterClrMapping/>
  </p:clrMapOvr>
  <p:transition xmlns:p14="http://schemas.microsoft.com/office/powerpoint/2010/mai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83112031"/>
      </p:ext>
    </p:extLst>
  </p:cSld>
  <p:clrMapOvr>
    <a:masterClrMapping/>
  </p:clrMapOvr>
  <p:transition xmlns:p14="http://schemas.microsoft.com/office/powerpoint/2010/mai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07966194"/>
      </p:ext>
    </p:extLst>
  </p:cSld>
  <p:clrMapOvr>
    <a:masterClrMapping/>
  </p:clrMapOvr>
  <p:transition xmlns:p14="http://schemas.microsoft.com/office/powerpoint/2010/mai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830137"/>
      </p:ext>
    </p:extLst>
  </p:cSld>
  <p:clrMapOvr>
    <a:masterClrMapping/>
  </p:clrMapOvr>
  <p:transition xmlns:p14="http://schemas.microsoft.com/office/powerpoint/2010/mai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7917571"/>
      </p:ext>
    </p:extLst>
  </p:cSld>
  <p:clrMapOvr>
    <a:masterClrMapping/>
  </p:clrMapOvr>
  <p:transition xmlns:p14="http://schemas.microsoft.com/office/powerpoint/2010/mai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3392995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56908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865105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000897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066789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484163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1094528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41994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6543028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060490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715682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031022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8924927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5272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428708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6511518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101844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737342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6393727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6175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1463277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4660765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151051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581100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929399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13941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445557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2659630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665384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761384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9448658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90361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7865541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481157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293019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6710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447080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5043865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317036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1182233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200926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89780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1416032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24212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6986262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7243672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1844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AEAF45D-BD96-074B-BCCE-071182EDE938}" type="slidenum">
              <a:rPr lang="en-US"/>
              <a:pPr/>
              <a:t>‹#›</a:t>
            </a:fld>
            <a:endParaRPr lang="en-US"/>
          </a:p>
        </p:txBody>
      </p:sp>
    </p:spTree>
    <p:extLst>
      <p:ext uri="{BB962C8B-B14F-4D97-AF65-F5344CB8AC3E}">
        <p14:creationId xmlns:p14="http://schemas.microsoft.com/office/powerpoint/2010/main" val="5916813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71441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980003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8909465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137490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3490669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262322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112710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9323106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32695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3155510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7436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8352341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494980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495925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9562977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222959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617976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39645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018760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280880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94604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12354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7499590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275112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595088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083244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1324671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324770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7662338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629264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183444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2358379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8453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074119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0716316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2240263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166519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681235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5530930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460946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2744157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730862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331256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812830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938793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65506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9097715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5016605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365377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28779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Black" pitchFamily="34" charset="0"/>
                <a:ea typeface="+mn-ea"/>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Black" pitchFamily="34" charset="0"/>
                <a:ea typeface="+mn-ea"/>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Black" pitchFamily="34" charset="0"/>
                <a:ea typeface="+mn-ea"/>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Black" pitchFamily="34" charset="0"/>
                <a:ea typeface="+mn-ea"/>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latin typeface="Arial Black" pitchFamily="34" charset="0"/>
                <a:ea typeface="+mn-ea"/>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latin typeface="Arial Black" pitchFamily="34" charset="0"/>
                <a:ea typeface="+mn-ea"/>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Black" pitchFamily="34" charset="0"/>
                <a:ea typeface="+mn-ea"/>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latin typeface="Arial Black" pitchFamily="34" charset="0"/>
                <a:ea typeface="+mn-ea"/>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Black" pitchFamily="34" charset="0"/>
                <a:ea typeface="+mn-ea"/>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latin typeface="Arial Black" pitchFamily="34" charset="0"/>
                <a:ea typeface="+mn-ea"/>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Black" pitchFamily="34" charset="0"/>
                <a:ea typeface="+mn-ea"/>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Black" pitchFamily="34" charset="0"/>
                <a:ea typeface="+mn-ea"/>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latin typeface="Arial Black" pitchFamily="34" charset="0"/>
                <a:ea typeface="+mn-ea"/>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latin typeface="Arial Black" pitchFamily="34" charset="0"/>
                <a:ea typeface="+mn-ea"/>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Black" pitchFamily="34" charset="0"/>
                <a:ea typeface="+mn-ea"/>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latin typeface="Arial Black" pitchFamily="34" charset="0"/>
                <a:ea typeface="+mn-ea"/>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Black" pitchFamily="34" charset="0"/>
                <a:ea typeface="+mn-ea"/>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Black" pitchFamily="34" charset="0"/>
                <a:ea typeface="+mn-ea"/>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latin typeface="Arial Black" pitchFamily="34" charset="0"/>
                <a:ea typeface="+mn-ea"/>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latin typeface="Arial Black" pitchFamily="34" charset="0"/>
                <a:ea typeface="+mn-ea"/>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Black" pitchFamily="34" charset="0"/>
                <a:ea typeface="+mn-ea"/>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Black" pitchFamily="34" charset="0"/>
                <a:ea typeface="+mn-ea"/>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Black" pitchFamily="34" charset="0"/>
                  <a:ea typeface="+mn-ea"/>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Black" pitchFamily="34" charset="0"/>
                  <a:ea typeface="+mn-ea"/>
                </a:endParaRPr>
              </a:p>
            </p:txBody>
          </p:sp>
        </p:grpSp>
      </p:grpSp>
      <p:sp>
        <p:nvSpPr>
          <p:cNvPr id="461213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ltLang="ja-JP"/>
              <a:t>Click to edit Master title style</a:t>
            </a:r>
          </a:p>
        </p:txBody>
      </p:sp>
      <p:sp>
        <p:nvSpPr>
          <p:cNvPr id="461213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ltLang="ja-JP"/>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ltLang="ja-JP"/>
          </a:p>
        </p:txBody>
      </p:sp>
      <p:sp>
        <p:nvSpPr>
          <p:cNvPr id="45" name="Rectangle 45"/>
          <p:cNvSpPr>
            <a:spLocks noGrp="1" noChangeArrowheads="1"/>
          </p:cNvSpPr>
          <p:nvPr>
            <p:ph type="ftr" sz="quarter" idx="11"/>
          </p:nvPr>
        </p:nvSpPr>
        <p:spPr/>
        <p:txBody>
          <a:bodyPr/>
          <a:lstStyle>
            <a:lvl1pPr>
              <a:defRPr/>
            </a:lvl1pPr>
          </a:lstStyle>
          <a:p>
            <a:pPr>
              <a:defRPr/>
            </a:pPr>
            <a:endParaRPr lang="en-US" altLang="ja-JP"/>
          </a:p>
        </p:txBody>
      </p:sp>
      <p:sp>
        <p:nvSpPr>
          <p:cNvPr id="46" name="Rectangle 46"/>
          <p:cNvSpPr>
            <a:spLocks noGrp="1" noChangeArrowheads="1"/>
          </p:cNvSpPr>
          <p:nvPr>
            <p:ph type="sldNum" sz="quarter" idx="12"/>
          </p:nvPr>
        </p:nvSpPr>
        <p:spPr/>
        <p:txBody>
          <a:bodyPr/>
          <a:lstStyle>
            <a:lvl1pPr>
              <a:defRPr/>
            </a:lvl1pPr>
          </a:lstStyle>
          <a:p>
            <a:fld id="{356E7ED0-1E3A-D141-A855-80CD032D7A9B}" type="slidenum">
              <a:rPr lang="ja-JP" altLang="en-US"/>
              <a:pPr/>
              <a:t>‹#›</a:t>
            </a:fld>
            <a:endParaRPr lang="en-US" altLang="ja-JP"/>
          </a:p>
        </p:txBody>
      </p:sp>
    </p:spTree>
    <p:extLst>
      <p:ext uri="{BB962C8B-B14F-4D97-AF65-F5344CB8AC3E}">
        <p14:creationId xmlns:p14="http://schemas.microsoft.com/office/powerpoint/2010/main" val="277691412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fld id="{532C2F08-9F1A-6743-8A6C-4159A81BCFE0}" type="slidenum">
              <a:rPr lang="ja-JP" altLang="en-US"/>
              <a:pPr/>
              <a:t>‹#›</a:t>
            </a:fld>
            <a:endParaRPr lang="en-US" altLang="ja-JP"/>
          </a:p>
        </p:txBody>
      </p:sp>
    </p:spTree>
    <p:extLst>
      <p:ext uri="{BB962C8B-B14F-4D97-AF65-F5344CB8AC3E}">
        <p14:creationId xmlns:p14="http://schemas.microsoft.com/office/powerpoint/2010/main" val="120583384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fld id="{6809824B-DA94-BE4A-85B6-12081E7C3589}" type="slidenum">
              <a:rPr lang="ja-JP" altLang="en-US"/>
              <a:pPr/>
              <a:t>‹#›</a:t>
            </a:fld>
            <a:endParaRPr lang="en-US" altLang="ja-JP"/>
          </a:p>
        </p:txBody>
      </p:sp>
    </p:spTree>
    <p:extLst>
      <p:ext uri="{BB962C8B-B14F-4D97-AF65-F5344CB8AC3E}">
        <p14:creationId xmlns:p14="http://schemas.microsoft.com/office/powerpoint/2010/main" val="107891194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6"/>
          <p:cNvSpPr>
            <a:spLocks noGrp="1" noChangeArrowheads="1"/>
          </p:cNvSpPr>
          <p:nvPr>
            <p:ph type="sldNum" sz="quarter" idx="12"/>
          </p:nvPr>
        </p:nvSpPr>
        <p:spPr>
          <a:ln/>
        </p:spPr>
        <p:txBody>
          <a:bodyPr/>
          <a:lstStyle>
            <a:lvl1pPr>
              <a:defRPr/>
            </a:lvl1pPr>
          </a:lstStyle>
          <a:p>
            <a:fld id="{FD33C7F1-EB34-ED48-8238-14C1AFAF06F0}" type="slidenum">
              <a:rPr lang="ja-JP" altLang="en-US"/>
              <a:pPr/>
              <a:t>‹#›</a:t>
            </a:fld>
            <a:endParaRPr lang="en-US" altLang="ja-JP"/>
          </a:p>
        </p:txBody>
      </p:sp>
    </p:spTree>
    <p:extLst>
      <p:ext uri="{BB962C8B-B14F-4D97-AF65-F5344CB8AC3E}">
        <p14:creationId xmlns:p14="http://schemas.microsoft.com/office/powerpoint/2010/main" val="304099093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46"/>
          <p:cNvSpPr>
            <a:spLocks noGrp="1" noChangeArrowheads="1"/>
          </p:cNvSpPr>
          <p:nvPr>
            <p:ph type="sldNum" sz="quarter" idx="12"/>
          </p:nvPr>
        </p:nvSpPr>
        <p:spPr>
          <a:ln/>
        </p:spPr>
        <p:txBody>
          <a:bodyPr/>
          <a:lstStyle>
            <a:lvl1pPr>
              <a:defRPr/>
            </a:lvl1pPr>
          </a:lstStyle>
          <a:p>
            <a:fld id="{8B14A8D7-5172-4B48-8E4B-87C3108A63BD}" type="slidenum">
              <a:rPr lang="ja-JP" altLang="en-US"/>
              <a:pPr/>
              <a:t>‹#›</a:t>
            </a:fld>
            <a:endParaRPr lang="en-US" altLang="ja-JP"/>
          </a:p>
        </p:txBody>
      </p:sp>
    </p:spTree>
    <p:extLst>
      <p:ext uri="{BB962C8B-B14F-4D97-AF65-F5344CB8AC3E}">
        <p14:creationId xmlns:p14="http://schemas.microsoft.com/office/powerpoint/2010/main" val="39964889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914319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6"/>
          <p:cNvSpPr>
            <a:spLocks noGrp="1" noChangeArrowheads="1"/>
          </p:cNvSpPr>
          <p:nvPr>
            <p:ph type="sldNum" sz="quarter" idx="12"/>
          </p:nvPr>
        </p:nvSpPr>
        <p:spPr>
          <a:ln/>
        </p:spPr>
        <p:txBody>
          <a:bodyPr/>
          <a:lstStyle>
            <a:lvl1pPr>
              <a:defRPr/>
            </a:lvl1pPr>
          </a:lstStyle>
          <a:p>
            <a:fld id="{FB5DA6E5-E21C-004D-AD60-B3022D8C0A35}" type="slidenum">
              <a:rPr lang="ja-JP" altLang="en-US"/>
              <a:pPr/>
              <a:t>‹#›</a:t>
            </a:fld>
            <a:endParaRPr lang="en-US" altLang="ja-JP"/>
          </a:p>
        </p:txBody>
      </p:sp>
    </p:spTree>
    <p:extLst>
      <p:ext uri="{BB962C8B-B14F-4D97-AF65-F5344CB8AC3E}">
        <p14:creationId xmlns:p14="http://schemas.microsoft.com/office/powerpoint/2010/main" val="293608406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46"/>
          <p:cNvSpPr>
            <a:spLocks noGrp="1" noChangeArrowheads="1"/>
          </p:cNvSpPr>
          <p:nvPr>
            <p:ph type="sldNum" sz="quarter" idx="12"/>
          </p:nvPr>
        </p:nvSpPr>
        <p:spPr>
          <a:ln/>
        </p:spPr>
        <p:txBody>
          <a:bodyPr/>
          <a:lstStyle>
            <a:lvl1pPr>
              <a:defRPr/>
            </a:lvl1pPr>
          </a:lstStyle>
          <a:p>
            <a:fld id="{8C9C62F5-1364-3D44-BA02-6728DFC36B30}" type="slidenum">
              <a:rPr lang="ja-JP" altLang="en-US"/>
              <a:pPr/>
              <a:t>‹#›</a:t>
            </a:fld>
            <a:endParaRPr lang="en-US" altLang="ja-JP"/>
          </a:p>
        </p:txBody>
      </p:sp>
    </p:spTree>
    <p:extLst>
      <p:ext uri="{BB962C8B-B14F-4D97-AF65-F5344CB8AC3E}">
        <p14:creationId xmlns:p14="http://schemas.microsoft.com/office/powerpoint/2010/main" val="235286350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6"/>
          <p:cNvSpPr>
            <a:spLocks noGrp="1" noChangeArrowheads="1"/>
          </p:cNvSpPr>
          <p:nvPr>
            <p:ph type="sldNum" sz="quarter" idx="12"/>
          </p:nvPr>
        </p:nvSpPr>
        <p:spPr>
          <a:ln/>
        </p:spPr>
        <p:txBody>
          <a:bodyPr/>
          <a:lstStyle>
            <a:lvl1pPr>
              <a:defRPr/>
            </a:lvl1pPr>
          </a:lstStyle>
          <a:p>
            <a:fld id="{8977495B-91FB-374B-9482-0C4C90C08AF4}" type="slidenum">
              <a:rPr lang="ja-JP" altLang="en-US"/>
              <a:pPr/>
              <a:t>‹#›</a:t>
            </a:fld>
            <a:endParaRPr lang="en-US" altLang="ja-JP"/>
          </a:p>
        </p:txBody>
      </p:sp>
    </p:spTree>
    <p:extLst>
      <p:ext uri="{BB962C8B-B14F-4D97-AF65-F5344CB8AC3E}">
        <p14:creationId xmlns:p14="http://schemas.microsoft.com/office/powerpoint/2010/main" val="228229375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6"/>
          <p:cNvSpPr>
            <a:spLocks noGrp="1" noChangeArrowheads="1"/>
          </p:cNvSpPr>
          <p:nvPr>
            <p:ph type="sldNum" sz="quarter" idx="12"/>
          </p:nvPr>
        </p:nvSpPr>
        <p:spPr>
          <a:ln/>
        </p:spPr>
        <p:txBody>
          <a:bodyPr/>
          <a:lstStyle>
            <a:lvl1pPr>
              <a:defRPr/>
            </a:lvl1pPr>
          </a:lstStyle>
          <a:p>
            <a:fld id="{2DDBD023-958A-9343-A06F-B7C7DEB07E4D}" type="slidenum">
              <a:rPr lang="ja-JP" altLang="en-US"/>
              <a:pPr/>
              <a:t>‹#›</a:t>
            </a:fld>
            <a:endParaRPr lang="en-US" altLang="ja-JP"/>
          </a:p>
        </p:txBody>
      </p:sp>
    </p:spTree>
    <p:extLst>
      <p:ext uri="{BB962C8B-B14F-4D97-AF65-F5344CB8AC3E}">
        <p14:creationId xmlns:p14="http://schemas.microsoft.com/office/powerpoint/2010/main" val="51208283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fld id="{6974457B-D05A-3345-9E1F-C5E241758C83}" type="slidenum">
              <a:rPr lang="ja-JP" altLang="en-US"/>
              <a:pPr/>
              <a:t>‹#›</a:t>
            </a:fld>
            <a:endParaRPr lang="en-US" altLang="ja-JP"/>
          </a:p>
        </p:txBody>
      </p:sp>
    </p:spTree>
    <p:extLst>
      <p:ext uri="{BB962C8B-B14F-4D97-AF65-F5344CB8AC3E}">
        <p14:creationId xmlns:p14="http://schemas.microsoft.com/office/powerpoint/2010/main" val="398803286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fld id="{EFF5EA43-D2E0-2C44-9A17-F4127E851437}" type="slidenum">
              <a:rPr lang="ja-JP" altLang="en-US"/>
              <a:pPr/>
              <a:t>‹#›</a:t>
            </a:fld>
            <a:endParaRPr lang="en-US" altLang="ja-JP"/>
          </a:p>
        </p:txBody>
      </p:sp>
    </p:spTree>
    <p:extLst>
      <p:ext uri="{BB962C8B-B14F-4D97-AF65-F5344CB8AC3E}">
        <p14:creationId xmlns:p14="http://schemas.microsoft.com/office/powerpoint/2010/main" val="314927893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8130007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988822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1263716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83505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3FC4F85-B4F4-6F40-8B4A-D58FC084BAAC}" type="slidenum">
              <a:rPr lang="en-US"/>
              <a:pPr/>
              <a:t>‹#›</a:t>
            </a:fld>
            <a:endParaRPr lang="en-US"/>
          </a:p>
        </p:txBody>
      </p:sp>
    </p:spTree>
    <p:extLst>
      <p:ext uri="{BB962C8B-B14F-4D97-AF65-F5344CB8AC3E}">
        <p14:creationId xmlns:p14="http://schemas.microsoft.com/office/powerpoint/2010/main" val="78323689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70827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0581207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01158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9377798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3368078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990083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46419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2586496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994128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217308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7A48FAD-7727-F348-971C-A27F6F6DB5FB}" type="slidenum">
              <a:rPr lang="en-US"/>
              <a:pPr/>
              <a:t>‹#›</a:t>
            </a:fld>
            <a:endParaRPr lang="en-US"/>
          </a:p>
        </p:txBody>
      </p:sp>
    </p:spTree>
    <p:extLst>
      <p:ext uri="{BB962C8B-B14F-4D97-AF65-F5344CB8AC3E}">
        <p14:creationId xmlns:p14="http://schemas.microsoft.com/office/powerpoint/2010/main" val="58567782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405448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412916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5567448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03026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2831037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4395728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199273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9041736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58212353"/>
      </p:ext>
    </p:extLst>
  </p:cSld>
  <p:clrMapOvr>
    <a:masterClrMapping/>
  </p:clrMapOvr>
  <p:transition xmlns:p14="http://schemas.microsoft.com/office/powerpoint/2010/mai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7160379"/>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D5C9F95-F46C-A946-86C1-4DFEF1B02661}" type="slidenum">
              <a:rPr lang="en-US"/>
              <a:pPr/>
              <a:t>‹#›</a:t>
            </a:fld>
            <a:endParaRPr lang="en-US"/>
          </a:p>
        </p:txBody>
      </p:sp>
    </p:spTree>
    <p:extLst>
      <p:ext uri="{BB962C8B-B14F-4D97-AF65-F5344CB8AC3E}">
        <p14:creationId xmlns:p14="http://schemas.microsoft.com/office/powerpoint/2010/main" val="1522338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04678"/>
      </p:ext>
    </p:extLst>
  </p:cSld>
  <p:clrMapOvr>
    <a:masterClrMapping/>
  </p:clrMapOvr>
  <p:transition xmlns:p14="http://schemas.microsoft.com/office/powerpoint/2010/mai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2175191"/>
      </p:ext>
    </p:extLst>
  </p:cSld>
  <p:clrMapOvr>
    <a:masterClrMapping/>
  </p:clrMapOvr>
  <p:transition xmlns:p14="http://schemas.microsoft.com/office/powerpoint/2010/mai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3388794"/>
      </p:ext>
    </p:extLst>
  </p:cSld>
  <p:clrMapOvr>
    <a:masterClrMapping/>
  </p:clrMapOvr>
  <p:transition xmlns:p14="http://schemas.microsoft.com/office/powerpoint/2010/mai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21727516"/>
      </p:ext>
    </p:extLst>
  </p:cSld>
  <p:clrMapOvr>
    <a:masterClrMapping/>
  </p:clrMapOvr>
  <p:transition xmlns:p14="http://schemas.microsoft.com/office/powerpoint/2010/mai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427992"/>
      </p:ext>
    </p:extLst>
  </p:cSld>
  <p:clrMapOvr>
    <a:masterClrMapping/>
  </p:clrMapOvr>
  <p:transition xmlns:p14="http://schemas.microsoft.com/office/powerpoint/2010/mai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99014130"/>
      </p:ext>
    </p:extLst>
  </p:cSld>
  <p:clrMapOvr>
    <a:masterClrMapping/>
  </p:clrMapOvr>
  <p:transition xmlns:p14="http://schemas.microsoft.com/office/powerpoint/2010/mai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pitchFamily="34"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1448909"/>
      </p:ext>
    </p:extLst>
  </p:cSld>
  <p:clrMapOvr>
    <a:masterClrMapping/>
  </p:clrMapOvr>
  <p:transition xmlns:p14="http://schemas.microsoft.com/office/powerpoint/2010/mai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4559839"/>
      </p:ext>
    </p:extLst>
  </p:cSld>
  <p:clrMapOvr>
    <a:masterClrMapping/>
  </p:clrMapOvr>
  <p:transition xmlns:p14="http://schemas.microsoft.com/office/powerpoint/2010/mai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6493495"/>
      </p:ext>
    </p:extLst>
  </p:cSld>
  <p:clrMapOvr>
    <a:masterClrMapping/>
  </p:clrMapOvr>
  <p:transition xmlns:p14="http://schemas.microsoft.com/office/powerpoint/2010/main"/>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387886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48D3E45-1325-514B-AE5A-1C7FEE0A71B8}" type="slidenum">
              <a:rPr lang="en-US"/>
              <a:pPr/>
              <a:t>‹#›</a:t>
            </a:fld>
            <a:endParaRPr lang="en-US"/>
          </a:p>
        </p:txBody>
      </p:sp>
    </p:spTree>
    <p:extLst>
      <p:ext uri="{BB962C8B-B14F-4D97-AF65-F5344CB8AC3E}">
        <p14:creationId xmlns:p14="http://schemas.microsoft.com/office/powerpoint/2010/main" val="216526144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343734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2709300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141093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35445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9204457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3908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1832437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1483152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536779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52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0EB9CA7-EDEE-604D-909C-38BBB06B5052}" type="slidenum">
              <a:rPr lang="en-US"/>
              <a:pPr/>
              <a:t>‹#›</a:t>
            </a:fld>
            <a:endParaRPr lang="en-US"/>
          </a:p>
        </p:txBody>
      </p:sp>
    </p:spTree>
    <p:extLst>
      <p:ext uri="{BB962C8B-B14F-4D97-AF65-F5344CB8AC3E}">
        <p14:creationId xmlns:p14="http://schemas.microsoft.com/office/powerpoint/2010/main" val="31420224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06F2044-5A93-4244-A354-2DDA576D8B0B}" type="slidenum">
              <a:rPr lang="en-US"/>
              <a:pPr/>
              <a:t>‹#›</a:t>
            </a:fld>
            <a:endParaRPr lang="en-US"/>
          </a:p>
        </p:txBody>
      </p:sp>
    </p:spTree>
    <p:extLst>
      <p:ext uri="{BB962C8B-B14F-4D97-AF65-F5344CB8AC3E}">
        <p14:creationId xmlns:p14="http://schemas.microsoft.com/office/powerpoint/2010/main" val="387288590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6245417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419283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8121893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566888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744219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2022295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668654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7495734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7597457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06788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E8B074B-E773-DA48-B425-E2B730689991}" type="slidenum">
              <a:rPr lang="en-US"/>
              <a:pPr/>
              <a:t>‹#›</a:t>
            </a:fld>
            <a:endParaRPr lang="en-US"/>
          </a:p>
        </p:txBody>
      </p:sp>
    </p:spTree>
    <p:extLst>
      <p:ext uri="{BB962C8B-B14F-4D97-AF65-F5344CB8AC3E}">
        <p14:creationId xmlns:p14="http://schemas.microsoft.com/office/powerpoint/2010/main" val="358049993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098977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5330933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088069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8786597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306956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513101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0937355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91582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1739133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011758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EC7C85E4-5B24-0A45-B407-DD1DED421606}" type="slidenum">
              <a:rPr lang="en-US"/>
              <a:pPr/>
              <a:t>‹#›</a:t>
            </a:fld>
            <a:endParaRPr lang="en-US"/>
          </a:p>
        </p:txBody>
      </p:sp>
    </p:spTree>
    <p:extLst>
      <p:ext uri="{BB962C8B-B14F-4D97-AF65-F5344CB8AC3E}">
        <p14:creationId xmlns:p14="http://schemas.microsoft.com/office/powerpoint/2010/main" val="191042274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853095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782551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4271013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308817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769661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891592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520003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7614168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91379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661024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5EF3F76-7554-9440-826E-6FA041C89128}" type="slidenum">
              <a:rPr lang="en-US"/>
              <a:pPr/>
              <a:t>‹#›</a:t>
            </a:fld>
            <a:endParaRPr lang="en-US"/>
          </a:p>
        </p:txBody>
      </p:sp>
    </p:spTree>
    <p:extLst>
      <p:ext uri="{BB962C8B-B14F-4D97-AF65-F5344CB8AC3E}">
        <p14:creationId xmlns:p14="http://schemas.microsoft.com/office/powerpoint/2010/main" val="220333774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144903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799782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821132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6943257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350219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765637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490098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039006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5603961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9749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FCBF370-1B43-0C4A-8870-D3A0A1F24D9C}" type="slidenum">
              <a:rPr lang="en-US"/>
              <a:pPr/>
              <a:t>‹#›</a:t>
            </a:fld>
            <a:endParaRPr lang="en-US"/>
          </a:p>
        </p:txBody>
      </p:sp>
    </p:spTree>
    <p:extLst>
      <p:ext uri="{BB962C8B-B14F-4D97-AF65-F5344CB8AC3E}">
        <p14:creationId xmlns:p14="http://schemas.microsoft.com/office/powerpoint/2010/main" val="419012367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0109970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9476833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662504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13762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3203988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861759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9820316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140086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80385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886463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67D8184-F3AF-014C-B779-E03423FF8FF9}" type="slidenum">
              <a:rPr lang="en-US"/>
              <a:pPr/>
              <a:t>‹#›</a:t>
            </a:fld>
            <a:endParaRPr lang="en-US"/>
          </a:p>
        </p:txBody>
      </p:sp>
    </p:spTree>
    <p:extLst>
      <p:ext uri="{BB962C8B-B14F-4D97-AF65-F5344CB8AC3E}">
        <p14:creationId xmlns:p14="http://schemas.microsoft.com/office/powerpoint/2010/main" val="131082106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86700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077518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6472580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517800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158917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272420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327390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733585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466236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79153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4D05274-8E9F-714E-BC0C-2E307EE63269}" type="slidenum">
              <a:rPr lang="en-US"/>
              <a:pPr/>
              <a:t>‹#›</a:t>
            </a:fld>
            <a:endParaRPr lang="en-US"/>
          </a:p>
        </p:txBody>
      </p:sp>
    </p:spTree>
    <p:extLst>
      <p:ext uri="{BB962C8B-B14F-4D97-AF65-F5344CB8AC3E}">
        <p14:creationId xmlns:p14="http://schemas.microsoft.com/office/powerpoint/2010/main" val="334483174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2066772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12635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9941433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6093522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581543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055538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Black" pitchFamily="34" charset="0"/>
                  <a:ea typeface="+mn-ea"/>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Black" pitchFamily="34" charset="0"/>
                  <a:ea typeface="+mn-ea"/>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Arial Black" pitchFamily="34" charset="0"/>
                  <a:ea typeface="+mn-ea"/>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Arial Black" pitchFamily="34" charset="0"/>
                <a:ea typeface="+mn-ea"/>
              </a:endParaRPr>
            </a:p>
          </p:txBody>
        </p:sp>
      </p:grpSp>
      <p:sp>
        <p:nvSpPr>
          <p:cNvPr id="5245963"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524596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042282A2-4B04-DB43-8BE8-6F04303459D2}" type="slidenum">
              <a:rPr lang="en-US"/>
              <a:pPr/>
              <a:t>‹#›</a:t>
            </a:fld>
            <a:endParaRPr lang="en-US"/>
          </a:p>
        </p:txBody>
      </p:sp>
    </p:spTree>
    <p:extLst>
      <p:ext uri="{BB962C8B-B14F-4D97-AF65-F5344CB8AC3E}">
        <p14:creationId xmlns:p14="http://schemas.microsoft.com/office/powerpoint/2010/main" val="113914592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28FC15CF-C588-BC41-9AD1-192402408ADF}"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58253865"/>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7484997A-0CBA-7349-94E0-F73A61CCFEC1}"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6270959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84D88C9E-F1AB-1C4E-BF56-9819847B7955}"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483823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ECF3F0A-D0E4-9B45-8504-F4372F9C6A1B}" type="slidenum">
              <a:rPr lang="en-US"/>
              <a:pPr/>
              <a:t>‹#›</a:t>
            </a:fld>
            <a:endParaRPr lang="en-US"/>
          </a:p>
        </p:txBody>
      </p:sp>
    </p:spTree>
    <p:extLst>
      <p:ext uri="{BB962C8B-B14F-4D97-AF65-F5344CB8AC3E}">
        <p14:creationId xmlns:p14="http://schemas.microsoft.com/office/powerpoint/2010/main" val="183026494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fld id="{6E359507-70B4-F244-BF85-54BBCA4A0DBB}" type="slidenum">
              <a:rPr lang="en-US"/>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9285194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fld id="{D65C0E92-1B74-BC4C-8806-BDD89020DFA1}" type="slidenum">
              <a:rPr lang="en-US"/>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7240066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fld id="{85467C84-368C-F946-8D4E-CF4989C73D4E}" type="slidenum">
              <a:rPr lang="en-US"/>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075536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FB0E33A1-288F-DB40-BEB7-D7B1F2263CEB}"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5606771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E7A219F8-1B3E-CC4A-A27C-23A74B384A1B}"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3935144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0176E3C9-D484-334A-9635-A465C8C5B59B}"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30190860"/>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502276AD-CA72-EE44-9899-99054C0DE93B}"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7668236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60A4969-224B-E748-801F-9FAD8A7ED361}" type="slidenum">
              <a:rPr lang="en-US"/>
              <a:pPr/>
              <a:t>‹#›</a:t>
            </a:fld>
            <a:endParaRPr lang="en-US"/>
          </a:p>
        </p:txBody>
      </p:sp>
    </p:spTree>
    <p:extLst>
      <p:ext uri="{BB962C8B-B14F-4D97-AF65-F5344CB8AC3E}">
        <p14:creationId xmlns:p14="http://schemas.microsoft.com/office/powerpoint/2010/main" val="270675075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C267B2C-9377-EE4D-B58D-4F0FA506F4A4}" type="slidenum">
              <a:rPr lang="en-US"/>
              <a:pPr/>
              <a:t>‹#›</a:t>
            </a:fld>
            <a:endParaRPr lang="en-US"/>
          </a:p>
        </p:txBody>
      </p:sp>
    </p:spTree>
    <p:extLst>
      <p:ext uri="{BB962C8B-B14F-4D97-AF65-F5344CB8AC3E}">
        <p14:creationId xmlns:p14="http://schemas.microsoft.com/office/powerpoint/2010/main" val="357004305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96406B0-B98B-1C42-96EC-63BF88293E12}" type="slidenum">
              <a:rPr lang="en-US"/>
              <a:pPr/>
              <a:t>‹#›</a:t>
            </a:fld>
            <a:endParaRPr lang="en-US"/>
          </a:p>
        </p:txBody>
      </p:sp>
    </p:spTree>
    <p:extLst>
      <p:ext uri="{BB962C8B-B14F-4D97-AF65-F5344CB8AC3E}">
        <p14:creationId xmlns:p14="http://schemas.microsoft.com/office/powerpoint/2010/main" val="4151659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9716661"/>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7EFEAD2-50A3-894A-9F6A-8D05D499FDA5}" type="slidenum">
              <a:rPr lang="en-US"/>
              <a:pPr/>
              <a:t>‹#›</a:t>
            </a:fld>
            <a:endParaRPr lang="en-US"/>
          </a:p>
        </p:txBody>
      </p:sp>
    </p:spTree>
    <p:extLst>
      <p:ext uri="{BB962C8B-B14F-4D97-AF65-F5344CB8AC3E}">
        <p14:creationId xmlns:p14="http://schemas.microsoft.com/office/powerpoint/2010/main" val="118054323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86D2A4B-DBCF-4D4C-A93E-185C8E96AA68}" type="slidenum">
              <a:rPr lang="en-US"/>
              <a:pPr/>
              <a:t>‹#›</a:t>
            </a:fld>
            <a:endParaRPr lang="en-US"/>
          </a:p>
        </p:txBody>
      </p:sp>
    </p:spTree>
    <p:extLst>
      <p:ext uri="{BB962C8B-B14F-4D97-AF65-F5344CB8AC3E}">
        <p14:creationId xmlns:p14="http://schemas.microsoft.com/office/powerpoint/2010/main" val="969828412"/>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685890B-11A6-834C-A3BC-195F30704537}" type="slidenum">
              <a:rPr lang="en-US"/>
              <a:pPr/>
              <a:t>‹#›</a:t>
            </a:fld>
            <a:endParaRPr lang="en-US"/>
          </a:p>
        </p:txBody>
      </p:sp>
    </p:spTree>
    <p:extLst>
      <p:ext uri="{BB962C8B-B14F-4D97-AF65-F5344CB8AC3E}">
        <p14:creationId xmlns:p14="http://schemas.microsoft.com/office/powerpoint/2010/main" val="320652928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568D5373-6395-4440-B43A-D7D18CD5564B}" type="slidenum">
              <a:rPr lang="en-US"/>
              <a:pPr/>
              <a:t>‹#›</a:t>
            </a:fld>
            <a:endParaRPr lang="en-US"/>
          </a:p>
        </p:txBody>
      </p:sp>
    </p:spTree>
    <p:extLst>
      <p:ext uri="{BB962C8B-B14F-4D97-AF65-F5344CB8AC3E}">
        <p14:creationId xmlns:p14="http://schemas.microsoft.com/office/powerpoint/2010/main" val="208480007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83BF080-B7F2-764A-8ECD-210E8058414D}" type="slidenum">
              <a:rPr lang="en-US"/>
              <a:pPr/>
              <a:t>‹#›</a:t>
            </a:fld>
            <a:endParaRPr lang="en-US"/>
          </a:p>
        </p:txBody>
      </p:sp>
    </p:spTree>
    <p:extLst>
      <p:ext uri="{BB962C8B-B14F-4D97-AF65-F5344CB8AC3E}">
        <p14:creationId xmlns:p14="http://schemas.microsoft.com/office/powerpoint/2010/main" val="60679525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574DCEC-32EE-3A4D-88C3-ECF401A3CAB4}" type="slidenum">
              <a:rPr lang="en-US"/>
              <a:pPr/>
              <a:t>‹#›</a:t>
            </a:fld>
            <a:endParaRPr lang="en-US"/>
          </a:p>
        </p:txBody>
      </p:sp>
    </p:spTree>
    <p:extLst>
      <p:ext uri="{BB962C8B-B14F-4D97-AF65-F5344CB8AC3E}">
        <p14:creationId xmlns:p14="http://schemas.microsoft.com/office/powerpoint/2010/main" val="306325298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18F931C-536F-6B4E-9E37-59C2BC231899}" type="slidenum">
              <a:rPr lang="en-US"/>
              <a:pPr/>
              <a:t>‹#›</a:t>
            </a:fld>
            <a:endParaRPr lang="en-US"/>
          </a:p>
        </p:txBody>
      </p:sp>
    </p:spTree>
    <p:extLst>
      <p:ext uri="{BB962C8B-B14F-4D97-AF65-F5344CB8AC3E}">
        <p14:creationId xmlns:p14="http://schemas.microsoft.com/office/powerpoint/2010/main" val="2406936928"/>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90D578F-4715-C643-A0E6-17887DC5981A}" type="slidenum">
              <a:rPr lang="en-US"/>
              <a:pPr/>
              <a:t>‹#›</a:t>
            </a:fld>
            <a:endParaRPr lang="en-US"/>
          </a:p>
        </p:txBody>
      </p:sp>
    </p:spTree>
    <p:extLst>
      <p:ext uri="{BB962C8B-B14F-4D97-AF65-F5344CB8AC3E}">
        <p14:creationId xmlns:p14="http://schemas.microsoft.com/office/powerpoint/2010/main" val="206154227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DA3FDD-4765-E54E-A71A-BE6F2834511A}" type="slidenum">
              <a:rPr lang="en-US"/>
              <a:pPr/>
              <a:t>‹#›</a:t>
            </a:fld>
            <a:endParaRPr lang="en-US"/>
          </a:p>
        </p:txBody>
      </p:sp>
    </p:spTree>
    <p:extLst>
      <p:ext uri="{BB962C8B-B14F-4D97-AF65-F5344CB8AC3E}">
        <p14:creationId xmlns:p14="http://schemas.microsoft.com/office/powerpoint/2010/main" val="1734117715"/>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F02AB2D-C4C3-8B4F-9842-E877F7E0C15D}" type="slidenum">
              <a:rPr lang="en-US"/>
              <a:pPr/>
              <a:t>‹#›</a:t>
            </a:fld>
            <a:endParaRPr lang="en-US"/>
          </a:p>
        </p:txBody>
      </p:sp>
    </p:spTree>
    <p:extLst>
      <p:ext uri="{BB962C8B-B14F-4D97-AF65-F5344CB8AC3E}">
        <p14:creationId xmlns:p14="http://schemas.microsoft.com/office/powerpoint/2010/main" val="23134755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6603489"/>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5454333-E915-E44F-880C-2006A13D0688}" type="slidenum">
              <a:rPr lang="en-US"/>
              <a:pPr/>
              <a:t>‹#›</a:t>
            </a:fld>
            <a:endParaRPr lang="en-US"/>
          </a:p>
        </p:txBody>
      </p:sp>
    </p:spTree>
    <p:extLst>
      <p:ext uri="{BB962C8B-B14F-4D97-AF65-F5344CB8AC3E}">
        <p14:creationId xmlns:p14="http://schemas.microsoft.com/office/powerpoint/2010/main" val="97034015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2F85B83-9548-0440-96DF-010043F791DE}" type="slidenum">
              <a:rPr lang="en-US"/>
              <a:pPr/>
              <a:t>‹#›</a:t>
            </a:fld>
            <a:endParaRPr lang="en-US"/>
          </a:p>
        </p:txBody>
      </p:sp>
    </p:spTree>
    <p:extLst>
      <p:ext uri="{BB962C8B-B14F-4D97-AF65-F5344CB8AC3E}">
        <p14:creationId xmlns:p14="http://schemas.microsoft.com/office/powerpoint/2010/main" val="146620165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650FB1B-0594-3547-A1C3-182FF1CDF70D}" type="slidenum">
              <a:rPr lang="en-US"/>
              <a:pPr/>
              <a:t>‹#›</a:t>
            </a:fld>
            <a:endParaRPr lang="en-US"/>
          </a:p>
        </p:txBody>
      </p:sp>
    </p:spTree>
    <p:extLst>
      <p:ext uri="{BB962C8B-B14F-4D97-AF65-F5344CB8AC3E}">
        <p14:creationId xmlns:p14="http://schemas.microsoft.com/office/powerpoint/2010/main" val="68257823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90A87FA-65EA-AB41-A8C3-1628A79FE9AB}" type="slidenum">
              <a:rPr lang="en-US"/>
              <a:pPr/>
              <a:t>‹#›</a:t>
            </a:fld>
            <a:endParaRPr lang="en-US"/>
          </a:p>
        </p:txBody>
      </p:sp>
    </p:spTree>
    <p:extLst>
      <p:ext uri="{BB962C8B-B14F-4D97-AF65-F5344CB8AC3E}">
        <p14:creationId xmlns:p14="http://schemas.microsoft.com/office/powerpoint/2010/main" val="311093341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18E1A81-F06F-1A4C-860F-D9C112C11793}" type="slidenum">
              <a:rPr lang="en-US"/>
              <a:pPr/>
              <a:t>‹#›</a:t>
            </a:fld>
            <a:endParaRPr lang="en-US"/>
          </a:p>
        </p:txBody>
      </p:sp>
    </p:spTree>
    <p:extLst>
      <p:ext uri="{BB962C8B-B14F-4D97-AF65-F5344CB8AC3E}">
        <p14:creationId xmlns:p14="http://schemas.microsoft.com/office/powerpoint/2010/main" val="312981341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D4F613D-7D17-9944-A822-464D720CDD5A}" type="slidenum">
              <a:rPr lang="en-US"/>
              <a:pPr/>
              <a:t>‹#›</a:t>
            </a:fld>
            <a:endParaRPr lang="en-US"/>
          </a:p>
        </p:txBody>
      </p:sp>
    </p:spTree>
    <p:extLst>
      <p:ext uri="{BB962C8B-B14F-4D97-AF65-F5344CB8AC3E}">
        <p14:creationId xmlns:p14="http://schemas.microsoft.com/office/powerpoint/2010/main" val="254342878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25A527E-8477-974C-A236-D953BD5180AD}" type="slidenum">
              <a:rPr lang="en-US"/>
              <a:pPr/>
              <a:t>‹#›</a:t>
            </a:fld>
            <a:endParaRPr lang="en-US"/>
          </a:p>
        </p:txBody>
      </p:sp>
    </p:spTree>
    <p:extLst>
      <p:ext uri="{BB962C8B-B14F-4D97-AF65-F5344CB8AC3E}">
        <p14:creationId xmlns:p14="http://schemas.microsoft.com/office/powerpoint/2010/main" val="149464772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1476314-D721-4D47-B5B6-B50BDAC50206}" type="slidenum">
              <a:rPr lang="en-US"/>
              <a:pPr/>
              <a:t>‹#›</a:t>
            </a:fld>
            <a:endParaRPr lang="en-US"/>
          </a:p>
        </p:txBody>
      </p:sp>
    </p:spTree>
    <p:extLst>
      <p:ext uri="{BB962C8B-B14F-4D97-AF65-F5344CB8AC3E}">
        <p14:creationId xmlns:p14="http://schemas.microsoft.com/office/powerpoint/2010/main" val="2975492464"/>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705E4E2-8637-8B4A-A086-67519E28009A}" type="slidenum">
              <a:rPr lang="en-US"/>
              <a:pPr/>
              <a:t>‹#›</a:t>
            </a:fld>
            <a:endParaRPr lang="en-US"/>
          </a:p>
        </p:txBody>
      </p:sp>
    </p:spTree>
    <p:extLst>
      <p:ext uri="{BB962C8B-B14F-4D97-AF65-F5344CB8AC3E}">
        <p14:creationId xmlns:p14="http://schemas.microsoft.com/office/powerpoint/2010/main" val="309655144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60962724"/>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42E1698-DBDB-7147-9BB9-F6F5CF7A8415}" type="slidenum">
              <a:rPr lang="en-US"/>
              <a:pPr/>
              <a:t>‹#›</a:t>
            </a:fld>
            <a:endParaRPr lang="en-US"/>
          </a:p>
        </p:txBody>
      </p:sp>
    </p:spTree>
    <p:extLst>
      <p:ext uri="{BB962C8B-B14F-4D97-AF65-F5344CB8AC3E}">
        <p14:creationId xmlns:p14="http://schemas.microsoft.com/office/powerpoint/2010/main" val="10432828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76879764"/>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2115173"/>
      </p:ext>
    </p:extLst>
  </p:cSld>
  <p:clrMapOvr>
    <a:masterClrMapping/>
  </p:clrMapOvr>
  <p:transition xmlns:p14="http://schemas.microsoft.com/office/powerpoint/2010/main">
    <p:fade/>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81790609"/>
      </p:ext>
    </p:extLst>
  </p:cSld>
  <p:clrMapOvr>
    <a:masterClrMapping/>
  </p:clrMapOvr>
  <p:transition xmlns:p14="http://schemas.microsoft.com/office/powerpoint/2010/main">
    <p:fade/>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5254106"/>
      </p:ext>
    </p:extLst>
  </p:cSld>
  <p:clrMapOvr>
    <a:masterClrMapping/>
  </p:clrMapOvr>
  <p:transition xmlns:p14="http://schemas.microsoft.com/office/powerpoint/2010/main">
    <p:fade/>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4039750"/>
      </p:ext>
    </p:extLst>
  </p:cSld>
  <p:clrMapOvr>
    <a:masterClrMapping/>
  </p:clrMapOvr>
  <p:transition xmlns:p14="http://schemas.microsoft.com/office/powerpoint/2010/main">
    <p:fade/>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7484940"/>
      </p:ext>
    </p:extLst>
  </p:cSld>
  <p:clrMapOvr>
    <a:masterClrMapping/>
  </p:clrMapOvr>
  <p:transition xmlns:p14="http://schemas.microsoft.com/office/powerpoint/2010/main">
    <p:fade/>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395804"/>
      </p:ext>
    </p:extLst>
  </p:cSld>
  <p:clrMapOvr>
    <a:masterClrMapping/>
  </p:clrMapOvr>
  <p:transition xmlns:p14="http://schemas.microsoft.com/office/powerpoint/2010/main">
    <p:fade/>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36254138"/>
      </p:ext>
    </p:extLst>
  </p:cSld>
  <p:clrMapOvr>
    <a:masterClrMapping/>
  </p:clrMapOvr>
  <p:transition xmlns:p14="http://schemas.microsoft.com/office/powerpoint/2010/main">
    <p:fade/>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93385195"/>
      </p:ext>
    </p:extLst>
  </p:cSld>
  <p:clrMapOvr>
    <a:masterClrMapping/>
  </p:clrMapOvr>
  <p:transition xmlns:p14="http://schemas.microsoft.com/office/powerpoint/2010/main">
    <p:fade/>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3963359"/>
      </p:ext>
    </p:extLst>
  </p:cSld>
  <p:clrMapOvr>
    <a:masterClrMapping/>
  </p:clrMapOvr>
  <p:transition xmlns:p14="http://schemas.microsoft.com/office/powerpoint/2010/main">
    <p:fade/>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9745913"/>
      </p:ext>
    </p:extLst>
  </p:cSld>
  <p:clrMapOvr>
    <a:masterClrMapping/>
  </p:clrMapOvr>
  <p:transition xmlns:p14="http://schemas.microsoft.com/office/powerpoint/2010/mai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8049844"/>
      </p:ext>
    </p:extLst>
  </p:cSld>
  <p:clrMapOvr>
    <a:masterClrMapping/>
  </p:clrMapOvr>
  <p:transition xmlns:p14="http://schemas.microsoft.com/office/powerpoint/2010/main"/>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B9C1424-CF59-A540-9874-B548255318F8}" type="slidenum">
              <a:rPr lang="en-US"/>
              <a:pPr/>
              <a:t>‹#›</a:t>
            </a:fld>
            <a:endParaRPr lang="en-US"/>
          </a:p>
        </p:txBody>
      </p:sp>
    </p:spTree>
    <p:extLst>
      <p:ext uri="{BB962C8B-B14F-4D97-AF65-F5344CB8AC3E}">
        <p14:creationId xmlns:p14="http://schemas.microsoft.com/office/powerpoint/2010/main" val="352778323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220AADC-175E-7842-9148-E7A2877F318C}" type="slidenum">
              <a:rPr lang="en-US"/>
              <a:pPr/>
              <a:t>‹#›</a:t>
            </a:fld>
            <a:endParaRPr lang="en-US"/>
          </a:p>
        </p:txBody>
      </p:sp>
    </p:spTree>
    <p:extLst>
      <p:ext uri="{BB962C8B-B14F-4D97-AF65-F5344CB8AC3E}">
        <p14:creationId xmlns:p14="http://schemas.microsoft.com/office/powerpoint/2010/main" val="185056990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0623773-7C23-0C4C-A716-5FA61CDC53DA}" type="slidenum">
              <a:rPr lang="en-US"/>
              <a:pPr/>
              <a:t>‹#›</a:t>
            </a:fld>
            <a:endParaRPr lang="en-US"/>
          </a:p>
        </p:txBody>
      </p:sp>
    </p:spTree>
    <p:extLst>
      <p:ext uri="{BB962C8B-B14F-4D97-AF65-F5344CB8AC3E}">
        <p14:creationId xmlns:p14="http://schemas.microsoft.com/office/powerpoint/2010/main" val="289029263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40FCF838-60B7-8643-8322-95B15A919BEB}" type="slidenum">
              <a:rPr lang="en-US"/>
              <a:pPr/>
              <a:t>‹#›</a:t>
            </a:fld>
            <a:endParaRPr lang="en-US"/>
          </a:p>
        </p:txBody>
      </p:sp>
    </p:spTree>
    <p:extLst>
      <p:ext uri="{BB962C8B-B14F-4D97-AF65-F5344CB8AC3E}">
        <p14:creationId xmlns:p14="http://schemas.microsoft.com/office/powerpoint/2010/main" val="353439771"/>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F00322B8-AE9E-154D-A1E9-88BB756E6E4F}" type="slidenum">
              <a:rPr lang="en-US"/>
              <a:pPr/>
              <a:t>‹#›</a:t>
            </a:fld>
            <a:endParaRPr lang="en-US"/>
          </a:p>
        </p:txBody>
      </p:sp>
    </p:spTree>
    <p:extLst>
      <p:ext uri="{BB962C8B-B14F-4D97-AF65-F5344CB8AC3E}">
        <p14:creationId xmlns:p14="http://schemas.microsoft.com/office/powerpoint/2010/main" val="1146838262"/>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B6E3F41E-DFB9-F64C-9AB2-2D7D1AFDF6EC}" type="slidenum">
              <a:rPr lang="en-US"/>
              <a:pPr/>
              <a:t>‹#›</a:t>
            </a:fld>
            <a:endParaRPr lang="en-US"/>
          </a:p>
        </p:txBody>
      </p:sp>
    </p:spTree>
    <p:extLst>
      <p:ext uri="{BB962C8B-B14F-4D97-AF65-F5344CB8AC3E}">
        <p14:creationId xmlns:p14="http://schemas.microsoft.com/office/powerpoint/2010/main" val="75635738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1BB86F42-A862-3B42-AE17-91087AEFE113}" type="slidenum">
              <a:rPr lang="en-US"/>
              <a:pPr/>
              <a:t>‹#›</a:t>
            </a:fld>
            <a:endParaRPr lang="en-US"/>
          </a:p>
        </p:txBody>
      </p:sp>
    </p:spTree>
    <p:extLst>
      <p:ext uri="{BB962C8B-B14F-4D97-AF65-F5344CB8AC3E}">
        <p14:creationId xmlns:p14="http://schemas.microsoft.com/office/powerpoint/2010/main" val="223578254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C8D4DD66-AD86-5C49-BC24-31497F091713}" type="slidenum">
              <a:rPr lang="en-US"/>
              <a:pPr/>
              <a:t>‹#›</a:t>
            </a:fld>
            <a:endParaRPr lang="en-US"/>
          </a:p>
        </p:txBody>
      </p:sp>
    </p:spTree>
    <p:extLst>
      <p:ext uri="{BB962C8B-B14F-4D97-AF65-F5344CB8AC3E}">
        <p14:creationId xmlns:p14="http://schemas.microsoft.com/office/powerpoint/2010/main" val="1493514003"/>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4B0292EA-81D1-CA44-B387-F1F5995B9EDB}" type="slidenum">
              <a:rPr lang="en-US"/>
              <a:pPr/>
              <a:t>‹#›</a:t>
            </a:fld>
            <a:endParaRPr lang="en-US"/>
          </a:p>
        </p:txBody>
      </p:sp>
    </p:spTree>
    <p:extLst>
      <p:ext uri="{BB962C8B-B14F-4D97-AF65-F5344CB8AC3E}">
        <p14:creationId xmlns:p14="http://schemas.microsoft.com/office/powerpoint/2010/main" val="2292801521"/>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6C1341B-9808-F44F-B983-39458E3604F8}" type="slidenum">
              <a:rPr lang="en-US"/>
              <a:pPr/>
              <a:t>‹#›</a:t>
            </a:fld>
            <a:endParaRPr lang="en-US"/>
          </a:p>
        </p:txBody>
      </p:sp>
    </p:spTree>
    <p:extLst>
      <p:ext uri="{BB962C8B-B14F-4D97-AF65-F5344CB8AC3E}">
        <p14:creationId xmlns:p14="http://schemas.microsoft.com/office/powerpoint/2010/main" val="28847409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1555598"/>
      </p:ext>
    </p:extLst>
  </p:cSld>
  <p:clrMapOvr>
    <a:masterClrMapping/>
  </p:clrMapOvr>
  <p:transition xmlns:p14="http://schemas.microsoft.com/office/powerpoint/2010/mai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B693EC2-4DA0-D847-A285-EEC73131B3B6}" type="slidenum">
              <a:rPr lang="en-US"/>
              <a:pPr/>
              <a:t>‹#›</a:t>
            </a:fld>
            <a:endParaRPr lang="en-US"/>
          </a:p>
        </p:txBody>
      </p:sp>
    </p:spTree>
    <p:extLst>
      <p:ext uri="{BB962C8B-B14F-4D97-AF65-F5344CB8AC3E}">
        <p14:creationId xmlns:p14="http://schemas.microsoft.com/office/powerpoint/2010/main" val="42915358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7159362"/>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63739"/>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02525873"/>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pitchFamily="34"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05653232"/>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8472816"/>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2238144"/>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04304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D183142-D447-634C-B6E6-9F873F9C8061}" type="slidenum">
              <a:rPr lang="en-US"/>
              <a:pPr/>
              <a:t>‹#›</a:t>
            </a:fld>
            <a:endParaRPr lang="en-US"/>
          </a:p>
        </p:txBody>
      </p:sp>
    </p:spTree>
    <p:extLst>
      <p:ext uri="{BB962C8B-B14F-4D97-AF65-F5344CB8AC3E}">
        <p14:creationId xmlns:p14="http://schemas.microsoft.com/office/powerpoint/2010/main" val="1992336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94966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097765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13385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39180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467978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3005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286168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18581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86599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7157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09D5CB5F-51A0-B14F-A421-640F8A648155}" type="slidenum">
              <a:rPr lang="en-US"/>
              <a:pPr/>
              <a:t>‹#›</a:t>
            </a:fld>
            <a:endParaRPr lang="en-US"/>
          </a:p>
        </p:txBody>
      </p:sp>
    </p:spTree>
    <p:extLst>
      <p:ext uri="{BB962C8B-B14F-4D97-AF65-F5344CB8AC3E}">
        <p14:creationId xmlns:p14="http://schemas.microsoft.com/office/powerpoint/2010/main" val="30296776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009074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49773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791169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51091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66077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063852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6493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060081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250863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1081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8C1FB56-A65C-C44E-9E99-278ED63500F4}" type="slidenum">
              <a:rPr lang="en-US"/>
              <a:pPr/>
              <a:t>‹#›</a:t>
            </a:fld>
            <a:endParaRPr lang="en-US"/>
          </a:p>
        </p:txBody>
      </p:sp>
    </p:spTree>
    <p:extLst>
      <p:ext uri="{BB962C8B-B14F-4D97-AF65-F5344CB8AC3E}">
        <p14:creationId xmlns:p14="http://schemas.microsoft.com/office/powerpoint/2010/main" val="34121787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26916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495246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31241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107447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54801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58782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138782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39456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521420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82343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5DDF3E3-FEE9-2A47-BE34-0ACDF124D212}" type="slidenum">
              <a:rPr lang="en-US"/>
              <a:pPr/>
              <a:t>‹#›</a:t>
            </a:fld>
            <a:endParaRPr lang="en-US"/>
          </a:p>
        </p:txBody>
      </p:sp>
    </p:spTree>
    <p:extLst>
      <p:ext uri="{BB962C8B-B14F-4D97-AF65-F5344CB8AC3E}">
        <p14:creationId xmlns:p14="http://schemas.microsoft.com/office/powerpoint/2010/main" val="39177572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63426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04823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247682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95164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300455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07059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65698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97259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9066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228191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3.xml"/><Relationship Id="rId12" Type="http://schemas.openxmlformats.org/officeDocument/2006/relationships/theme" Target="../theme/theme10.xml"/><Relationship Id="rId13" Type="http://schemas.openxmlformats.org/officeDocument/2006/relationships/image" Target="../media/image1.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9" Type="http://schemas.openxmlformats.org/officeDocument/2006/relationships/slideLayout" Target="../slideLayouts/slideLayout111.xml"/><Relationship Id="rId10"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4.xml"/><Relationship Id="rId12" Type="http://schemas.openxmlformats.org/officeDocument/2006/relationships/theme" Target="../theme/theme11.xml"/><Relationship Id="rId13" Type="http://schemas.openxmlformats.org/officeDocument/2006/relationships/image" Target="../media/image1.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5" Type="http://schemas.openxmlformats.org/officeDocument/2006/relationships/slideLayout" Target="../slideLayouts/slideLayout118.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 Id="rId9" Type="http://schemas.openxmlformats.org/officeDocument/2006/relationships/slideLayout" Target="../slideLayouts/slideLayout122.xml"/><Relationship Id="rId10"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5.xml"/><Relationship Id="rId12" Type="http://schemas.openxmlformats.org/officeDocument/2006/relationships/theme" Target="../theme/theme12.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25.xml"/><Relationship Id="rId2" Type="http://schemas.openxmlformats.org/officeDocument/2006/relationships/slideLayout" Target="../slideLayouts/slideLayout126.xml"/><Relationship Id="rId3" Type="http://schemas.openxmlformats.org/officeDocument/2006/relationships/slideLayout" Target="../slideLayouts/slideLayout127.xml"/><Relationship Id="rId4" Type="http://schemas.openxmlformats.org/officeDocument/2006/relationships/slideLayout" Target="../slideLayouts/slideLayout128.xml"/><Relationship Id="rId5" Type="http://schemas.openxmlformats.org/officeDocument/2006/relationships/slideLayout" Target="../slideLayouts/slideLayout129.xml"/><Relationship Id="rId6" Type="http://schemas.openxmlformats.org/officeDocument/2006/relationships/slideLayout" Target="../slideLayouts/slideLayout130.xml"/><Relationship Id="rId7" Type="http://schemas.openxmlformats.org/officeDocument/2006/relationships/slideLayout" Target="../slideLayouts/slideLayout131.xml"/><Relationship Id="rId8" Type="http://schemas.openxmlformats.org/officeDocument/2006/relationships/slideLayout" Target="../slideLayouts/slideLayout132.xml"/><Relationship Id="rId9" Type="http://schemas.openxmlformats.org/officeDocument/2006/relationships/slideLayout" Target="../slideLayouts/slideLayout133.xml"/><Relationship Id="rId10"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theme" Target="../theme/theme13.xml"/><Relationship Id="rId13" Type="http://schemas.openxmlformats.org/officeDocument/2006/relationships/image" Target="../media/image1.jpeg"/><Relationship Id="rId14" Type="http://schemas.openxmlformats.org/officeDocument/2006/relationships/image" Target="../media/image7.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7.xml"/><Relationship Id="rId12" Type="http://schemas.openxmlformats.org/officeDocument/2006/relationships/theme" Target="../theme/theme14.xml"/><Relationship Id="rId1" Type="http://schemas.openxmlformats.org/officeDocument/2006/relationships/slideLayout" Target="../slideLayouts/slideLayout147.xml"/><Relationship Id="rId2" Type="http://schemas.openxmlformats.org/officeDocument/2006/relationships/slideLayout" Target="../slideLayouts/slideLayout148.xml"/><Relationship Id="rId3" Type="http://schemas.openxmlformats.org/officeDocument/2006/relationships/slideLayout" Target="../slideLayouts/slideLayout149.xml"/><Relationship Id="rId4" Type="http://schemas.openxmlformats.org/officeDocument/2006/relationships/slideLayout" Target="../slideLayouts/slideLayout150.xml"/><Relationship Id="rId5" Type="http://schemas.openxmlformats.org/officeDocument/2006/relationships/slideLayout" Target="../slideLayouts/slideLayout151.xml"/><Relationship Id="rId6" Type="http://schemas.openxmlformats.org/officeDocument/2006/relationships/slideLayout" Target="../slideLayouts/slideLayout152.xml"/><Relationship Id="rId7" Type="http://schemas.openxmlformats.org/officeDocument/2006/relationships/slideLayout" Target="../slideLayouts/slideLayout153.xml"/><Relationship Id="rId8" Type="http://schemas.openxmlformats.org/officeDocument/2006/relationships/slideLayout" Target="../slideLayouts/slideLayout154.xml"/><Relationship Id="rId9" Type="http://schemas.openxmlformats.org/officeDocument/2006/relationships/slideLayout" Target="../slideLayouts/slideLayout155.xml"/><Relationship Id="rId10"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8.xml"/><Relationship Id="rId12" Type="http://schemas.openxmlformats.org/officeDocument/2006/relationships/theme" Target="../theme/theme15.xml"/><Relationship Id="rId13" Type="http://schemas.openxmlformats.org/officeDocument/2006/relationships/image" Target="../media/image8.jpeg"/><Relationship Id="rId14" Type="http://schemas.openxmlformats.org/officeDocument/2006/relationships/image" Target="../media/image7.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58.xml"/><Relationship Id="rId2" Type="http://schemas.openxmlformats.org/officeDocument/2006/relationships/slideLayout" Target="../slideLayouts/slideLayout159.xml"/><Relationship Id="rId3" Type="http://schemas.openxmlformats.org/officeDocument/2006/relationships/slideLayout" Target="../slideLayouts/slideLayout160.xml"/><Relationship Id="rId4" Type="http://schemas.openxmlformats.org/officeDocument/2006/relationships/slideLayout" Target="../slideLayouts/slideLayout161.xml"/><Relationship Id="rId5" Type="http://schemas.openxmlformats.org/officeDocument/2006/relationships/slideLayout" Target="../slideLayouts/slideLayout162.xml"/><Relationship Id="rId6" Type="http://schemas.openxmlformats.org/officeDocument/2006/relationships/slideLayout" Target="../slideLayouts/slideLayout163.xml"/><Relationship Id="rId7" Type="http://schemas.openxmlformats.org/officeDocument/2006/relationships/slideLayout" Target="../slideLayouts/slideLayout164.xml"/><Relationship Id="rId8" Type="http://schemas.openxmlformats.org/officeDocument/2006/relationships/slideLayout" Target="../slideLayouts/slideLayout165.xml"/><Relationship Id="rId9" Type="http://schemas.openxmlformats.org/officeDocument/2006/relationships/slideLayout" Target="../slideLayouts/slideLayout166.xml"/><Relationship Id="rId10"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9.xml"/><Relationship Id="rId12" Type="http://schemas.openxmlformats.org/officeDocument/2006/relationships/theme" Target="../theme/theme16.xml"/><Relationship Id="rId1" Type="http://schemas.openxmlformats.org/officeDocument/2006/relationships/slideLayout" Target="../slideLayouts/slideLayout169.xml"/><Relationship Id="rId2" Type="http://schemas.openxmlformats.org/officeDocument/2006/relationships/slideLayout" Target="../slideLayouts/slideLayout170.xml"/><Relationship Id="rId3" Type="http://schemas.openxmlformats.org/officeDocument/2006/relationships/slideLayout" Target="../slideLayouts/slideLayout171.xml"/><Relationship Id="rId4" Type="http://schemas.openxmlformats.org/officeDocument/2006/relationships/slideLayout" Target="../slideLayouts/slideLayout172.xml"/><Relationship Id="rId5" Type="http://schemas.openxmlformats.org/officeDocument/2006/relationships/slideLayout" Target="../slideLayouts/slideLayout173.xml"/><Relationship Id="rId6" Type="http://schemas.openxmlformats.org/officeDocument/2006/relationships/slideLayout" Target="../slideLayouts/slideLayout174.xml"/><Relationship Id="rId7" Type="http://schemas.openxmlformats.org/officeDocument/2006/relationships/slideLayout" Target="../slideLayouts/slideLayout175.xml"/><Relationship Id="rId8" Type="http://schemas.openxmlformats.org/officeDocument/2006/relationships/slideLayout" Target="../slideLayouts/slideLayout176.xml"/><Relationship Id="rId9" Type="http://schemas.openxmlformats.org/officeDocument/2006/relationships/slideLayout" Target="../slideLayouts/slideLayout177.xml"/><Relationship Id="rId10"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90.xml"/><Relationship Id="rId12" Type="http://schemas.openxmlformats.org/officeDocument/2006/relationships/theme" Target="../theme/theme17.xml"/><Relationship Id="rId13" Type="http://schemas.openxmlformats.org/officeDocument/2006/relationships/image" Target="../media/image9.jpeg"/><Relationship Id="rId14" Type="http://schemas.openxmlformats.org/officeDocument/2006/relationships/image" Target="../media/image7.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80.xml"/><Relationship Id="rId2" Type="http://schemas.openxmlformats.org/officeDocument/2006/relationships/slideLayout" Target="../slideLayouts/slideLayout181.xml"/><Relationship Id="rId3" Type="http://schemas.openxmlformats.org/officeDocument/2006/relationships/slideLayout" Target="../slideLayouts/slideLayout182.xml"/><Relationship Id="rId4" Type="http://schemas.openxmlformats.org/officeDocument/2006/relationships/slideLayout" Target="../slideLayouts/slideLayout183.xml"/><Relationship Id="rId5" Type="http://schemas.openxmlformats.org/officeDocument/2006/relationships/slideLayout" Target="../slideLayouts/slideLayout184.xml"/><Relationship Id="rId6" Type="http://schemas.openxmlformats.org/officeDocument/2006/relationships/slideLayout" Target="../slideLayouts/slideLayout185.xml"/><Relationship Id="rId7" Type="http://schemas.openxmlformats.org/officeDocument/2006/relationships/slideLayout" Target="../slideLayouts/slideLayout186.xml"/><Relationship Id="rId8" Type="http://schemas.openxmlformats.org/officeDocument/2006/relationships/slideLayout" Target="../slideLayouts/slideLayout187.xml"/><Relationship Id="rId9" Type="http://schemas.openxmlformats.org/officeDocument/2006/relationships/slideLayout" Target="../slideLayouts/slideLayout188.xml"/><Relationship Id="rId10"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01.xml"/><Relationship Id="rId12" Type="http://schemas.openxmlformats.org/officeDocument/2006/relationships/theme" Target="../theme/theme18.xml"/><Relationship Id="rId1" Type="http://schemas.openxmlformats.org/officeDocument/2006/relationships/slideLayout" Target="../slideLayouts/slideLayout191.xml"/><Relationship Id="rId2" Type="http://schemas.openxmlformats.org/officeDocument/2006/relationships/slideLayout" Target="../slideLayouts/slideLayout192.xml"/><Relationship Id="rId3" Type="http://schemas.openxmlformats.org/officeDocument/2006/relationships/slideLayout" Target="../slideLayouts/slideLayout193.xml"/><Relationship Id="rId4" Type="http://schemas.openxmlformats.org/officeDocument/2006/relationships/slideLayout" Target="../slideLayouts/slideLayout194.xml"/><Relationship Id="rId5" Type="http://schemas.openxmlformats.org/officeDocument/2006/relationships/slideLayout" Target="../slideLayouts/slideLayout195.xml"/><Relationship Id="rId6" Type="http://schemas.openxmlformats.org/officeDocument/2006/relationships/slideLayout" Target="../slideLayouts/slideLayout196.xml"/><Relationship Id="rId7" Type="http://schemas.openxmlformats.org/officeDocument/2006/relationships/slideLayout" Target="../slideLayouts/slideLayout197.xml"/><Relationship Id="rId8" Type="http://schemas.openxmlformats.org/officeDocument/2006/relationships/slideLayout" Target="../slideLayouts/slideLayout198.xml"/><Relationship Id="rId9" Type="http://schemas.openxmlformats.org/officeDocument/2006/relationships/slideLayout" Target="../slideLayouts/slideLayout199.xml"/><Relationship Id="rId10"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12.xml"/><Relationship Id="rId12" Type="http://schemas.openxmlformats.org/officeDocument/2006/relationships/theme" Target="../theme/theme19.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02.xml"/><Relationship Id="rId2" Type="http://schemas.openxmlformats.org/officeDocument/2006/relationships/slideLayout" Target="../slideLayouts/slideLayout203.xml"/><Relationship Id="rId3" Type="http://schemas.openxmlformats.org/officeDocument/2006/relationships/slideLayout" Target="../slideLayouts/slideLayout204.xml"/><Relationship Id="rId4" Type="http://schemas.openxmlformats.org/officeDocument/2006/relationships/slideLayout" Target="../slideLayouts/slideLayout205.xml"/><Relationship Id="rId5" Type="http://schemas.openxmlformats.org/officeDocument/2006/relationships/slideLayout" Target="../slideLayouts/slideLayout206.xml"/><Relationship Id="rId6" Type="http://schemas.openxmlformats.org/officeDocument/2006/relationships/slideLayout" Target="../slideLayouts/slideLayout207.xml"/><Relationship Id="rId7" Type="http://schemas.openxmlformats.org/officeDocument/2006/relationships/slideLayout" Target="../slideLayouts/slideLayout208.xml"/><Relationship Id="rId8" Type="http://schemas.openxmlformats.org/officeDocument/2006/relationships/slideLayout" Target="../slideLayouts/slideLayout209.xml"/><Relationship Id="rId9" Type="http://schemas.openxmlformats.org/officeDocument/2006/relationships/slideLayout" Target="../slideLayouts/slideLayout210.xml"/><Relationship Id="rId10"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3.xml"/><Relationship Id="rId12" Type="http://schemas.openxmlformats.org/officeDocument/2006/relationships/theme" Target="../theme/theme20.xml"/><Relationship Id="rId13" Type="http://schemas.openxmlformats.org/officeDocument/2006/relationships/image" Target="../media/image1.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13.xml"/><Relationship Id="rId2" Type="http://schemas.openxmlformats.org/officeDocument/2006/relationships/slideLayout" Target="../slideLayouts/slideLayout214.xml"/><Relationship Id="rId3" Type="http://schemas.openxmlformats.org/officeDocument/2006/relationships/slideLayout" Target="../slideLayouts/slideLayout215.xml"/><Relationship Id="rId4" Type="http://schemas.openxmlformats.org/officeDocument/2006/relationships/slideLayout" Target="../slideLayouts/slideLayout216.xml"/><Relationship Id="rId5" Type="http://schemas.openxmlformats.org/officeDocument/2006/relationships/slideLayout" Target="../slideLayouts/slideLayout217.xml"/><Relationship Id="rId6" Type="http://schemas.openxmlformats.org/officeDocument/2006/relationships/slideLayout" Target="../slideLayouts/slideLayout218.xml"/><Relationship Id="rId7" Type="http://schemas.openxmlformats.org/officeDocument/2006/relationships/slideLayout" Target="../slideLayouts/slideLayout219.xml"/><Relationship Id="rId8" Type="http://schemas.openxmlformats.org/officeDocument/2006/relationships/slideLayout" Target="../slideLayouts/slideLayout220.xml"/><Relationship Id="rId9" Type="http://schemas.openxmlformats.org/officeDocument/2006/relationships/slideLayout" Target="../slideLayouts/slideLayout221.xml"/><Relationship Id="rId10"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4.xml"/><Relationship Id="rId12" Type="http://schemas.openxmlformats.org/officeDocument/2006/relationships/theme" Target="../theme/theme21.xml"/><Relationship Id="rId13" Type="http://schemas.openxmlformats.org/officeDocument/2006/relationships/image" Target="../media/image9.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24.xml"/><Relationship Id="rId2" Type="http://schemas.openxmlformats.org/officeDocument/2006/relationships/slideLayout" Target="../slideLayouts/slideLayout225.xml"/><Relationship Id="rId3" Type="http://schemas.openxmlformats.org/officeDocument/2006/relationships/slideLayout" Target="../slideLayouts/slideLayout226.xml"/><Relationship Id="rId4" Type="http://schemas.openxmlformats.org/officeDocument/2006/relationships/slideLayout" Target="../slideLayouts/slideLayout227.xml"/><Relationship Id="rId5" Type="http://schemas.openxmlformats.org/officeDocument/2006/relationships/slideLayout" Target="../slideLayouts/slideLayout228.xml"/><Relationship Id="rId6" Type="http://schemas.openxmlformats.org/officeDocument/2006/relationships/slideLayout" Target="../slideLayouts/slideLayout229.xml"/><Relationship Id="rId7" Type="http://schemas.openxmlformats.org/officeDocument/2006/relationships/slideLayout" Target="../slideLayouts/slideLayout230.xml"/><Relationship Id="rId8" Type="http://schemas.openxmlformats.org/officeDocument/2006/relationships/slideLayout" Target="../slideLayouts/slideLayout231.xml"/><Relationship Id="rId9" Type="http://schemas.openxmlformats.org/officeDocument/2006/relationships/slideLayout" Target="../slideLayouts/slideLayout232.xml"/><Relationship Id="rId10" Type="http://schemas.openxmlformats.org/officeDocument/2006/relationships/slideLayout" Target="../slideLayouts/slideLayout233.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5.xml"/><Relationship Id="rId12" Type="http://schemas.openxmlformats.org/officeDocument/2006/relationships/theme" Target="../theme/theme22.xml"/><Relationship Id="rId13" Type="http://schemas.openxmlformats.org/officeDocument/2006/relationships/image" Target="../media/image8.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35.xml"/><Relationship Id="rId2" Type="http://schemas.openxmlformats.org/officeDocument/2006/relationships/slideLayout" Target="../slideLayouts/slideLayout236.xml"/><Relationship Id="rId3" Type="http://schemas.openxmlformats.org/officeDocument/2006/relationships/slideLayout" Target="../slideLayouts/slideLayout237.xml"/><Relationship Id="rId4" Type="http://schemas.openxmlformats.org/officeDocument/2006/relationships/slideLayout" Target="../slideLayouts/slideLayout238.xml"/><Relationship Id="rId5" Type="http://schemas.openxmlformats.org/officeDocument/2006/relationships/slideLayout" Target="../slideLayouts/slideLayout239.xml"/><Relationship Id="rId6" Type="http://schemas.openxmlformats.org/officeDocument/2006/relationships/slideLayout" Target="../slideLayouts/slideLayout240.xml"/><Relationship Id="rId7" Type="http://schemas.openxmlformats.org/officeDocument/2006/relationships/slideLayout" Target="../slideLayouts/slideLayout241.xml"/><Relationship Id="rId8" Type="http://schemas.openxmlformats.org/officeDocument/2006/relationships/slideLayout" Target="../slideLayouts/slideLayout242.xml"/><Relationship Id="rId9" Type="http://schemas.openxmlformats.org/officeDocument/2006/relationships/slideLayout" Target="../slideLayouts/slideLayout243.xml"/><Relationship Id="rId10" Type="http://schemas.openxmlformats.org/officeDocument/2006/relationships/slideLayout" Target="../slideLayouts/slideLayout244.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6.xml"/><Relationship Id="rId12" Type="http://schemas.openxmlformats.org/officeDocument/2006/relationships/theme" Target="../theme/theme23.xml"/><Relationship Id="rId13" Type="http://schemas.openxmlformats.org/officeDocument/2006/relationships/image" Target="../media/image10.jpeg"/><Relationship Id="rId1" Type="http://schemas.openxmlformats.org/officeDocument/2006/relationships/slideLayout" Target="../slideLayouts/slideLayout246.xml"/><Relationship Id="rId2" Type="http://schemas.openxmlformats.org/officeDocument/2006/relationships/slideLayout" Target="../slideLayouts/slideLayout247.xml"/><Relationship Id="rId3" Type="http://schemas.openxmlformats.org/officeDocument/2006/relationships/slideLayout" Target="../slideLayouts/slideLayout248.xml"/><Relationship Id="rId4" Type="http://schemas.openxmlformats.org/officeDocument/2006/relationships/slideLayout" Target="../slideLayouts/slideLayout249.xml"/><Relationship Id="rId5" Type="http://schemas.openxmlformats.org/officeDocument/2006/relationships/slideLayout" Target="../slideLayouts/slideLayout250.xml"/><Relationship Id="rId6" Type="http://schemas.openxmlformats.org/officeDocument/2006/relationships/slideLayout" Target="../slideLayouts/slideLayout251.xml"/><Relationship Id="rId7" Type="http://schemas.openxmlformats.org/officeDocument/2006/relationships/slideLayout" Target="../slideLayouts/slideLayout252.xml"/><Relationship Id="rId8" Type="http://schemas.openxmlformats.org/officeDocument/2006/relationships/slideLayout" Target="../slideLayouts/slideLayout253.xml"/><Relationship Id="rId9" Type="http://schemas.openxmlformats.org/officeDocument/2006/relationships/slideLayout" Target="../slideLayouts/slideLayout254.xml"/><Relationship Id="rId10" Type="http://schemas.openxmlformats.org/officeDocument/2006/relationships/slideLayout" Target="../slideLayouts/slideLayout255.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7.xml"/><Relationship Id="rId12" Type="http://schemas.openxmlformats.org/officeDocument/2006/relationships/theme" Target="../theme/theme24.xml"/><Relationship Id="rId13" Type="http://schemas.openxmlformats.org/officeDocument/2006/relationships/image" Target="../media/image9.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57.xml"/><Relationship Id="rId2" Type="http://schemas.openxmlformats.org/officeDocument/2006/relationships/slideLayout" Target="../slideLayouts/slideLayout258.xml"/><Relationship Id="rId3" Type="http://schemas.openxmlformats.org/officeDocument/2006/relationships/slideLayout" Target="../slideLayouts/slideLayout259.xml"/><Relationship Id="rId4" Type="http://schemas.openxmlformats.org/officeDocument/2006/relationships/slideLayout" Target="../slideLayouts/slideLayout260.xml"/><Relationship Id="rId5" Type="http://schemas.openxmlformats.org/officeDocument/2006/relationships/slideLayout" Target="../slideLayouts/slideLayout261.xml"/><Relationship Id="rId6" Type="http://schemas.openxmlformats.org/officeDocument/2006/relationships/slideLayout" Target="../slideLayouts/slideLayout262.xml"/><Relationship Id="rId7" Type="http://schemas.openxmlformats.org/officeDocument/2006/relationships/slideLayout" Target="../slideLayouts/slideLayout263.xml"/><Relationship Id="rId8" Type="http://schemas.openxmlformats.org/officeDocument/2006/relationships/slideLayout" Target="../slideLayouts/slideLayout264.xml"/><Relationship Id="rId9" Type="http://schemas.openxmlformats.org/officeDocument/2006/relationships/slideLayout" Target="../slideLayouts/slideLayout265.xml"/><Relationship Id="rId10" Type="http://schemas.openxmlformats.org/officeDocument/2006/relationships/slideLayout" Target="../slideLayouts/slideLayout266.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8.xml"/><Relationship Id="rId12" Type="http://schemas.openxmlformats.org/officeDocument/2006/relationships/theme" Target="../theme/theme25.xml"/><Relationship Id="rId13" Type="http://schemas.openxmlformats.org/officeDocument/2006/relationships/image" Target="../media/image1.jpeg"/><Relationship Id="rId14" Type="http://schemas.openxmlformats.org/officeDocument/2006/relationships/image" Target="../media/image7.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68.xml"/><Relationship Id="rId2" Type="http://schemas.openxmlformats.org/officeDocument/2006/relationships/slideLayout" Target="../slideLayouts/slideLayout269.xml"/><Relationship Id="rId3" Type="http://schemas.openxmlformats.org/officeDocument/2006/relationships/slideLayout" Target="../slideLayouts/slideLayout270.xml"/><Relationship Id="rId4" Type="http://schemas.openxmlformats.org/officeDocument/2006/relationships/slideLayout" Target="../slideLayouts/slideLayout271.xml"/><Relationship Id="rId5" Type="http://schemas.openxmlformats.org/officeDocument/2006/relationships/slideLayout" Target="../slideLayouts/slideLayout272.xml"/><Relationship Id="rId6" Type="http://schemas.openxmlformats.org/officeDocument/2006/relationships/slideLayout" Target="../slideLayouts/slideLayout273.xml"/><Relationship Id="rId7" Type="http://schemas.openxmlformats.org/officeDocument/2006/relationships/slideLayout" Target="../slideLayouts/slideLayout274.xml"/><Relationship Id="rId8" Type="http://schemas.openxmlformats.org/officeDocument/2006/relationships/slideLayout" Target="../slideLayouts/slideLayout275.xml"/><Relationship Id="rId9" Type="http://schemas.openxmlformats.org/officeDocument/2006/relationships/slideLayout" Target="../slideLayouts/slideLayout276.xml"/><Relationship Id="rId10" Type="http://schemas.openxmlformats.org/officeDocument/2006/relationships/slideLayout" Target="../slideLayouts/slideLayout277.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9.xml"/><Relationship Id="rId12" Type="http://schemas.openxmlformats.org/officeDocument/2006/relationships/theme" Target="../theme/theme26.xml"/><Relationship Id="rId13" Type="http://schemas.openxmlformats.org/officeDocument/2006/relationships/image" Target="../media/image1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79.xml"/><Relationship Id="rId2" Type="http://schemas.openxmlformats.org/officeDocument/2006/relationships/slideLayout" Target="../slideLayouts/slideLayout280.xml"/><Relationship Id="rId3" Type="http://schemas.openxmlformats.org/officeDocument/2006/relationships/slideLayout" Target="../slideLayouts/slideLayout281.xml"/><Relationship Id="rId4" Type="http://schemas.openxmlformats.org/officeDocument/2006/relationships/slideLayout" Target="../slideLayouts/slideLayout282.xml"/><Relationship Id="rId5" Type="http://schemas.openxmlformats.org/officeDocument/2006/relationships/slideLayout" Target="../slideLayouts/slideLayout283.xml"/><Relationship Id="rId6" Type="http://schemas.openxmlformats.org/officeDocument/2006/relationships/slideLayout" Target="../slideLayouts/slideLayout284.xml"/><Relationship Id="rId7" Type="http://schemas.openxmlformats.org/officeDocument/2006/relationships/slideLayout" Target="../slideLayouts/slideLayout285.xml"/><Relationship Id="rId8" Type="http://schemas.openxmlformats.org/officeDocument/2006/relationships/slideLayout" Target="../slideLayouts/slideLayout286.xml"/><Relationship Id="rId9" Type="http://schemas.openxmlformats.org/officeDocument/2006/relationships/slideLayout" Target="../slideLayouts/slideLayout287.xml"/><Relationship Id="rId10" Type="http://schemas.openxmlformats.org/officeDocument/2006/relationships/slideLayout" Target="../slideLayouts/slideLayout288.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300.xml"/><Relationship Id="rId12" Type="http://schemas.openxmlformats.org/officeDocument/2006/relationships/theme" Target="../theme/theme27.xml"/><Relationship Id="rId13" Type="http://schemas.openxmlformats.org/officeDocument/2006/relationships/image" Target="../media/image8.jpeg"/><Relationship Id="rId14" Type="http://schemas.openxmlformats.org/officeDocument/2006/relationships/image" Target="../media/image1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90.xml"/><Relationship Id="rId2" Type="http://schemas.openxmlformats.org/officeDocument/2006/relationships/slideLayout" Target="../slideLayouts/slideLayout291.xml"/><Relationship Id="rId3" Type="http://schemas.openxmlformats.org/officeDocument/2006/relationships/slideLayout" Target="../slideLayouts/slideLayout292.xml"/><Relationship Id="rId4" Type="http://schemas.openxmlformats.org/officeDocument/2006/relationships/slideLayout" Target="../slideLayouts/slideLayout293.xml"/><Relationship Id="rId5" Type="http://schemas.openxmlformats.org/officeDocument/2006/relationships/slideLayout" Target="../slideLayouts/slideLayout294.xml"/><Relationship Id="rId6" Type="http://schemas.openxmlformats.org/officeDocument/2006/relationships/slideLayout" Target="../slideLayouts/slideLayout295.xml"/><Relationship Id="rId7" Type="http://schemas.openxmlformats.org/officeDocument/2006/relationships/slideLayout" Target="../slideLayouts/slideLayout296.xml"/><Relationship Id="rId8" Type="http://schemas.openxmlformats.org/officeDocument/2006/relationships/slideLayout" Target="../slideLayouts/slideLayout297.xml"/><Relationship Id="rId9" Type="http://schemas.openxmlformats.org/officeDocument/2006/relationships/slideLayout" Target="../slideLayouts/slideLayout298.xml"/><Relationship Id="rId10" Type="http://schemas.openxmlformats.org/officeDocument/2006/relationships/slideLayout" Target="../slideLayouts/slideLayout299.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11.xml"/><Relationship Id="rId12" Type="http://schemas.openxmlformats.org/officeDocument/2006/relationships/theme" Target="../theme/theme28.xml"/><Relationship Id="rId13" Type="http://schemas.openxmlformats.org/officeDocument/2006/relationships/image" Target="../media/image11.jpeg"/><Relationship Id="rId14" Type="http://schemas.openxmlformats.org/officeDocument/2006/relationships/image" Target="../media/image7.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01.xml"/><Relationship Id="rId2" Type="http://schemas.openxmlformats.org/officeDocument/2006/relationships/slideLayout" Target="../slideLayouts/slideLayout302.xml"/><Relationship Id="rId3" Type="http://schemas.openxmlformats.org/officeDocument/2006/relationships/slideLayout" Target="../slideLayouts/slideLayout303.xml"/><Relationship Id="rId4" Type="http://schemas.openxmlformats.org/officeDocument/2006/relationships/slideLayout" Target="../slideLayouts/slideLayout304.xml"/><Relationship Id="rId5" Type="http://schemas.openxmlformats.org/officeDocument/2006/relationships/slideLayout" Target="../slideLayouts/slideLayout305.xml"/><Relationship Id="rId6" Type="http://schemas.openxmlformats.org/officeDocument/2006/relationships/slideLayout" Target="../slideLayouts/slideLayout306.xml"/><Relationship Id="rId7" Type="http://schemas.openxmlformats.org/officeDocument/2006/relationships/slideLayout" Target="../slideLayouts/slideLayout307.xml"/><Relationship Id="rId8" Type="http://schemas.openxmlformats.org/officeDocument/2006/relationships/slideLayout" Target="../slideLayouts/slideLayout308.xml"/><Relationship Id="rId9" Type="http://schemas.openxmlformats.org/officeDocument/2006/relationships/slideLayout" Target="../slideLayouts/slideLayout309.xml"/><Relationship Id="rId10" Type="http://schemas.openxmlformats.org/officeDocument/2006/relationships/slideLayout" Target="../slideLayouts/slideLayout310.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22.xml"/><Relationship Id="rId12" Type="http://schemas.openxmlformats.org/officeDocument/2006/relationships/theme" Target="../theme/theme29.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12.xml"/><Relationship Id="rId2" Type="http://schemas.openxmlformats.org/officeDocument/2006/relationships/slideLayout" Target="../slideLayouts/slideLayout313.xml"/><Relationship Id="rId3" Type="http://schemas.openxmlformats.org/officeDocument/2006/relationships/slideLayout" Target="../slideLayouts/slideLayout314.xml"/><Relationship Id="rId4" Type="http://schemas.openxmlformats.org/officeDocument/2006/relationships/slideLayout" Target="../slideLayouts/slideLayout315.xml"/><Relationship Id="rId5" Type="http://schemas.openxmlformats.org/officeDocument/2006/relationships/slideLayout" Target="../slideLayouts/slideLayout316.xml"/><Relationship Id="rId6" Type="http://schemas.openxmlformats.org/officeDocument/2006/relationships/slideLayout" Target="../slideLayouts/slideLayout317.xml"/><Relationship Id="rId7" Type="http://schemas.openxmlformats.org/officeDocument/2006/relationships/slideLayout" Target="../slideLayouts/slideLayout318.xml"/><Relationship Id="rId8" Type="http://schemas.openxmlformats.org/officeDocument/2006/relationships/slideLayout" Target="../slideLayouts/slideLayout319.xml"/><Relationship Id="rId9" Type="http://schemas.openxmlformats.org/officeDocument/2006/relationships/slideLayout" Target="../slideLayouts/slideLayout320.xml"/><Relationship Id="rId10" Type="http://schemas.openxmlformats.org/officeDocument/2006/relationships/slideLayout" Target="../slideLayouts/slideLayout3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3.xml"/><Relationship Id="rId12" Type="http://schemas.openxmlformats.org/officeDocument/2006/relationships/theme" Target="../theme/theme30.xml"/><Relationship Id="rId13" Type="http://schemas.openxmlformats.org/officeDocument/2006/relationships/image" Target="../media/image8.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23.xml"/><Relationship Id="rId2" Type="http://schemas.openxmlformats.org/officeDocument/2006/relationships/slideLayout" Target="../slideLayouts/slideLayout324.xml"/><Relationship Id="rId3" Type="http://schemas.openxmlformats.org/officeDocument/2006/relationships/slideLayout" Target="../slideLayouts/slideLayout325.xml"/><Relationship Id="rId4" Type="http://schemas.openxmlformats.org/officeDocument/2006/relationships/slideLayout" Target="../slideLayouts/slideLayout326.xml"/><Relationship Id="rId5" Type="http://schemas.openxmlformats.org/officeDocument/2006/relationships/slideLayout" Target="../slideLayouts/slideLayout327.xml"/><Relationship Id="rId6" Type="http://schemas.openxmlformats.org/officeDocument/2006/relationships/slideLayout" Target="../slideLayouts/slideLayout328.xml"/><Relationship Id="rId7" Type="http://schemas.openxmlformats.org/officeDocument/2006/relationships/slideLayout" Target="../slideLayouts/slideLayout329.xml"/><Relationship Id="rId8" Type="http://schemas.openxmlformats.org/officeDocument/2006/relationships/slideLayout" Target="../slideLayouts/slideLayout330.xml"/><Relationship Id="rId9" Type="http://schemas.openxmlformats.org/officeDocument/2006/relationships/slideLayout" Target="../slideLayouts/slideLayout331.xml"/><Relationship Id="rId10" Type="http://schemas.openxmlformats.org/officeDocument/2006/relationships/slideLayout" Target="../slideLayouts/slideLayout332.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4.xml"/><Relationship Id="rId12" Type="http://schemas.openxmlformats.org/officeDocument/2006/relationships/theme" Target="../theme/theme31.xml"/><Relationship Id="rId13" Type="http://schemas.openxmlformats.org/officeDocument/2006/relationships/image" Target="../media/image13.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34.xml"/><Relationship Id="rId2" Type="http://schemas.openxmlformats.org/officeDocument/2006/relationships/slideLayout" Target="../slideLayouts/slideLayout335.xml"/><Relationship Id="rId3" Type="http://schemas.openxmlformats.org/officeDocument/2006/relationships/slideLayout" Target="../slideLayouts/slideLayout336.xml"/><Relationship Id="rId4" Type="http://schemas.openxmlformats.org/officeDocument/2006/relationships/slideLayout" Target="../slideLayouts/slideLayout337.xml"/><Relationship Id="rId5" Type="http://schemas.openxmlformats.org/officeDocument/2006/relationships/slideLayout" Target="../slideLayouts/slideLayout338.xml"/><Relationship Id="rId6" Type="http://schemas.openxmlformats.org/officeDocument/2006/relationships/slideLayout" Target="../slideLayouts/slideLayout339.xml"/><Relationship Id="rId7" Type="http://schemas.openxmlformats.org/officeDocument/2006/relationships/slideLayout" Target="../slideLayouts/slideLayout340.xml"/><Relationship Id="rId8" Type="http://schemas.openxmlformats.org/officeDocument/2006/relationships/slideLayout" Target="../slideLayouts/slideLayout341.xml"/><Relationship Id="rId9" Type="http://schemas.openxmlformats.org/officeDocument/2006/relationships/slideLayout" Target="../slideLayouts/slideLayout342.xml"/><Relationship Id="rId10" Type="http://schemas.openxmlformats.org/officeDocument/2006/relationships/slideLayout" Target="../slideLayouts/slideLayout343.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5.xml"/><Relationship Id="rId12" Type="http://schemas.openxmlformats.org/officeDocument/2006/relationships/theme" Target="../theme/theme32.xml"/><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 Type="http://schemas.openxmlformats.org/officeDocument/2006/relationships/slideLayout" Target="../slideLayouts/slideLayout345.xml"/><Relationship Id="rId2" Type="http://schemas.openxmlformats.org/officeDocument/2006/relationships/slideLayout" Target="../slideLayouts/slideLayout346.xml"/><Relationship Id="rId3" Type="http://schemas.openxmlformats.org/officeDocument/2006/relationships/slideLayout" Target="../slideLayouts/slideLayout347.xml"/><Relationship Id="rId4" Type="http://schemas.openxmlformats.org/officeDocument/2006/relationships/slideLayout" Target="../slideLayouts/slideLayout348.xml"/><Relationship Id="rId5" Type="http://schemas.openxmlformats.org/officeDocument/2006/relationships/slideLayout" Target="../slideLayouts/slideLayout349.xml"/><Relationship Id="rId6" Type="http://schemas.openxmlformats.org/officeDocument/2006/relationships/slideLayout" Target="../slideLayouts/slideLayout350.xml"/><Relationship Id="rId7" Type="http://schemas.openxmlformats.org/officeDocument/2006/relationships/slideLayout" Target="../slideLayouts/slideLayout351.xml"/><Relationship Id="rId8" Type="http://schemas.openxmlformats.org/officeDocument/2006/relationships/slideLayout" Target="../slideLayouts/slideLayout352.xml"/><Relationship Id="rId9" Type="http://schemas.openxmlformats.org/officeDocument/2006/relationships/slideLayout" Target="../slideLayouts/slideLayout353.xml"/><Relationship Id="rId10" Type="http://schemas.openxmlformats.org/officeDocument/2006/relationships/slideLayout" Target="../slideLayouts/slideLayout354.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66.xml"/><Relationship Id="rId12" Type="http://schemas.openxmlformats.org/officeDocument/2006/relationships/theme" Target="../theme/theme33.xml"/><Relationship Id="rId13" Type="http://schemas.openxmlformats.org/officeDocument/2006/relationships/image" Target="../media/image13.jpeg"/><Relationship Id="rId14" Type="http://schemas.openxmlformats.org/officeDocument/2006/relationships/image" Target="../media/image7.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56.xml"/><Relationship Id="rId2" Type="http://schemas.openxmlformats.org/officeDocument/2006/relationships/slideLayout" Target="../slideLayouts/slideLayout357.xml"/><Relationship Id="rId3" Type="http://schemas.openxmlformats.org/officeDocument/2006/relationships/slideLayout" Target="../slideLayouts/slideLayout358.xml"/><Relationship Id="rId4" Type="http://schemas.openxmlformats.org/officeDocument/2006/relationships/slideLayout" Target="../slideLayouts/slideLayout359.xml"/><Relationship Id="rId5" Type="http://schemas.openxmlformats.org/officeDocument/2006/relationships/slideLayout" Target="../slideLayouts/slideLayout360.xml"/><Relationship Id="rId6" Type="http://schemas.openxmlformats.org/officeDocument/2006/relationships/slideLayout" Target="../slideLayouts/slideLayout361.xml"/><Relationship Id="rId7" Type="http://schemas.openxmlformats.org/officeDocument/2006/relationships/slideLayout" Target="../slideLayouts/slideLayout362.xml"/><Relationship Id="rId8" Type="http://schemas.openxmlformats.org/officeDocument/2006/relationships/slideLayout" Target="../slideLayouts/slideLayout363.xml"/><Relationship Id="rId9" Type="http://schemas.openxmlformats.org/officeDocument/2006/relationships/slideLayout" Target="../slideLayouts/slideLayout364.xml"/><Relationship Id="rId10" Type="http://schemas.openxmlformats.org/officeDocument/2006/relationships/slideLayout" Target="../slideLayouts/slideLayout365.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77.xml"/><Relationship Id="rId12" Type="http://schemas.openxmlformats.org/officeDocument/2006/relationships/theme" Target="../theme/theme34.xml"/><Relationship Id="rId13" Type="http://schemas.openxmlformats.org/officeDocument/2006/relationships/image" Target="../media/image11.jpeg"/><Relationship Id="rId14" Type="http://schemas.openxmlformats.org/officeDocument/2006/relationships/image" Target="../media/image7.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67.xml"/><Relationship Id="rId2" Type="http://schemas.openxmlformats.org/officeDocument/2006/relationships/slideLayout" Target="../slideLayouts/slideLayout368.xml"/><Relationship Id="rId3" Type="http://schemas.openxmlformats.org/officeDocument/2006/relationships/slideLayout" Target="../slideLayouts/slideLayout369.xml"/><Relationship Id="rId4" Type="http://schemas.openxmlformats.org/officeDocument/2006/relationships/slideLayout" Target="../slideLayouts/slideLayout370.xml"/><Relationship Id="rId5" Type="http://schemas.openxmlformats.org/officeDocument/2006/relationships/slideLayout" Target="../slideLayouts/slideLayout371.xml"/><Relationship Id="rId6" Type="http://schemas.openxmlformats.org/officeDocument/2006/relationships/slideLayout" Target="../slideLayouts/slideLayout372.xml"/><Relationship Id="rId7" Type="http://schemas.openxmlformats.org/officeDocument/2006/relationships/slideLayout" Target="../slideLayouts/slideLayout373.xml"/><Relationship Id="rId8" Type="http://schemas.openxmlformats.org/officeDocument/2006/relationships/slideLayout" Target="../slideLayouts/slideLayout374.xml"/><Relationship Id="rId9" Type="http://schemas.openxmlformats.org/officeDocument/2006/relationships/slideLayout" Target="../slideLayouts/slideLayout375.xml"/><Relationship Id="rId10" Type="http://schemas.openxmlformats.org/officeDocument/2006/relationships/slideLayout" Target="../slideLayouts/slideLayout376.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88.xml"/><Relationship Id="rId12" Type="http://schemas.openxmlformats.org/officeDocument/2006/relationships/theme" Target="../theme/theme35.xml"/><Relationship Id="rId1" Type="http://schemas.openxmlformats.org/officeDocument/2006/relationships/slideLayout" Target="../slideLayouts/slideLayout378.xml"/><Relationship Id="rId2" Type="http://schemas.openxmlformats.org/officeDocument/2006/relationships/slideLayout" Target="../slideLayouts/slideLayout379.xml"/><Relationship Id="rId3" Type="http://schemas.openxmlformats.org/officeDocument/2006/relationships/slideLayout" Target="../slideLayouts/slideLayout380.xml"/><Relationship Id="rId4" Type="http://schemas.openxmlformats.org/officeDocument/2006/relationships/slideLayout" Target="../slideLayouts/slideLayout381.xml"/><Relationship Id="rId5" Type="http://schemas.openxmlformats.org/officeDocument/2006/relationships/slideLayout" Target="../slideLayouts/slideLayout382.xml"/><Relationship Id="rId6" Type="http://schemas.openxmlformats.org/officeDocument/2006/relationships/slideLayout" Target="../slideLayouts/slideLayout383.xml"/><Relationship Id="rId7" Type="http://schemas.openxmlformats.org/officeDocument/2006/relationships/slideLayout" Target="../slideLayouts/slideLayout384.xml"/><Relationship Id="rId8" Type="http://schemas.openxmlformats.org/officeDocument/2006/relationships/slideLayout" Target="../slideLayouts/slideLayout385.xml"/><Relationship Id="rId9" Type="http://schemas.openxmlformats.org/officeDocument/2006/relationships/slideLayout" Target="../slideLayouts/slideLayout386.xml"/><Relationship Id="rId10" Type="http://schemas.openxmlformats.org/officeDocument/2006/relationships/slideLayout" Target="../slideLayouts/slideLayout387.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99.xml"/><Relationship Id="rId12" Type="http://schemas.openxmlformats.org/officeDocument/2006/relationships/theme" Target="../theme/theme36.xml"/><Relationship Id="rId13" Type="http://schemas.openxmlformats.org/officeDocument/2006/relationships/image" Target="../media/image1.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89.xml"/><Relationship Id="rId2" Type="http://schemas.openxmlformats.org/officeDocument/2006/relationships/slideLayout" Target="../slideLayouts/slideLayout390.xml"/><Relationship Id="rId3" Type="http://schemas.openxmlformats.org/officeDocument/2006/relationships/slideLayout" Target="../slideLayouts/slideLayout391.xml"/><Relationship Id="rId4" Type="http://schemas.openxmlformats.org/officeDocument/2006/relationships/slideLayout" Target="../slideLayouts/slideLayout392.xml"/><Relationship Id="rId5" Type="http://schemas.openxmlformats.org/officeDocument/2006/relationships/slideLayout" Target="../slideLayouts/slideLayout393.xml"/><Relationship Id="rId6" Type="http://schemas.openxmlformats.org/officeDocument/2006/relationships/slideLayout" Target="../slideLayouts/slideLayout394.xml"/><Relationship Id="rId7" Type="http://schemas.openxmlformats.org/officeDocument/2006/relationships/slideLayout" Target="../slideLayouts/slideLayout395.xml"/><Relationship Id="rId8" Type="http://schemas.openxmlformats.org/officeDocument/2006/relationships/slideLayout" Target="../slideLayouts/slideLayout396.xml"/><Relationship Id="rId9" Type="http://schemas.openxmlformats.org/officeDocument/2006/relationships/slideLayout" Target="../slideLayouts/slideLayout397.xml"/><Relationship Id="rId10" Type="http://schemas.openxmlformats.org/officeDocument/2006/relationships/slideLayout" Target="../slideLayouts/slideLayout398.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10.xml"/><Relationship Id="rId12" Type="http://schemas.openxmlformats.org/officeDocument/2006/relationships/theme" Target="../theme/theme37.xml"/><Relationship Id="rId13" Type="http://schemas.openxmlformats.org/officeDocument/2006/relationships/image" Target="../media/image8.jpeg"/><Relationship Id="rId14" Type="http://schemas.openxmlformats.org/officeDocument/2006/relationships/image" Target="../media/image7.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00.xml"/><Relationship Id="rId2" Type="http://schemas.openxmlformats.org/officeDocument/2006/relationships/slideLayout" Target="../slideLayouts/slideLayout401.xml"/><Relationship Id="rId3" Type="http://schemas.openxmlformats.org/officeDocument/2006/relationships/slideLayout" Target="../slideLayouts/slideLayout402.xml"/><Relationship Id="rId4" Type="http://schemas.openxmlformats.org/officeDocument/2006/relationships/slideLayout" Target="../slideLayouts/slideLayout403.xml"/><Relationship Id="rId5" Type="http://schemas.openxmlformats.org/officeDocument/2006/relationships/slideLayout" Target="../slideLayouts/slideLayout404.xml"/><Relationship Id="rId6" Type="http://schemas.openxmlformats.org/officeDocument/2006/relationships/slideLayout" Target="../slideLayouts/slideLayout405.xml"/><Relationship Id="rId7" Type="http://schemas.openxmlformats.org/officeDocument/2006/relationships/slideLayout" Target="../slideLayouts/slideLayout406.xml"/><Relationship Id="rId8" Type="http://schemas.openxmlformats.org/officeDocument/2006/relationships/slideLayout" Target="../slideLayouts/slideLayout407.xml"/><Relationship Id="rId9" Type="http://schemas.openxmlformats.org/officeDocument/2006/relationships/slideLayout" Target="../slideLayouts/slideLayout408.xml"/><Relationship Id="rId10" Type="http://schemas.openxmlformats.org/officeDocument/2006/relationships/slideLayout" Target="../slideLayouts/slideLayout409.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21.xml"/><Relationship Id="rId12" Type="http://schemas.openxmlformats.org/officeDocument/2006/relationships/theme" Target="../theme/theme38.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11.xml"/><Relationship Id="rId2" Type="http://schemas.openxmlformats.org/officeDocument/2006/relationships/slideLayout" Target="../slideLayouts/slideLayout412.xml"/><Relationship Id="rId3" Type="http://schemas.openxmlformats.org/officeDocument/2006/relationships/slideLayout" Target="../slideLayouts/slideLayout413.xml"/><Relationship Id="rId4" Type="http://schemas.openxmlformats.org/officeDocument/2006/relationships/slideLayout" Target="../slideLayouts/slideLayout414.xml"/><Relationship Id="rId5" Type="http://schemas.openxmlformats.org/officeDocument/2006/relationships/slideLayout" Target="../slideLayouts/slideLayout415.xml"/><Relationship Id="rId6" Type="http://schemas.openxmlformats.org/officeDocument/2006/relationships/slideLayout" Target="../slideLayouts/slideLayout416.xml"/><Relationship Id="rId7" Type="http://schemas.openxmlformats.org/officeDocument/2006/relationships/slideLayout" Target="../slideLayouts/slideLayout417.xml"/><Relationship Id="rId8" Type="http://schemas.openxmlformats.org/officeDocument/2006/relationships/slideLayout" Target="../slideLayouts/slideLayout418.xml"/><Relationship Id="rId9" Type="http://schemas.openxmlformats.org/officeDocument/2006/relationships/slideLayout" Target="../slideLayouts/slideLayout419.xml"/><Relationship Id="rId10" Type="http://schemas.openxmlformats.org/officeDocument/2006/relationships/slideLayout" Target="../slideLayouts/slideLayout420.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32.xml"/><Relationship Id="rId12" Type="http://schemas.openxmlformats.org/officeDocument/2006/relationships/theme" Target="../theme/theme39.xml"/><Relationship Id="rId13" Type="http://schemas.openxmlformats.org/officeDocument/2006/relationships/image" Target="../media/image1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22.xml"/><Relationship Id="rId2" Type="http://schemas.openxmlformats.org/officeDocument/2006/relationships/slideLayout" Target="../slideLayouts/slideLayout423.xml"/><Relationship Id="rId3" Type="http://schemas.openxmlformats.org/officeDocument/2006/relationships/slideLayout" Target="../slideLayouts/slideLayout424.xml"/><Relationship Id="rId4" Type="http://schemas.openxmlformats.org/officeDocument/2006/relationships/slideLayout" Target="../slideLayouts/slideLayout425.xml"/><Relationship Id="rId5" Type="http://schemas.openxmlformats.org/officeDocument/2006/relationships/slideLayout" Target="../slideLayouts/slideLayout426.xml"/><Relationship Id="rId6" Type="http://schemas.openxmlformats.org/officeDocument/2006/relationships/slideLayout" Target="../slideLayouts/slideLayout427.xml"/><Relationship Id="rId7" Type="http://schemas.openxmlformats.org/officeDocument/2006/relationships/slideLayout" Target="../slideLayouts/slideLayout428.xml"/><Relationship Id="rId8" Type="http://schemas.openxmlformats.org/officeDocument/2006/relationships/slideLayout" Target="../slideLayouts/slideLayout429.xml"/><Relationship Id="rId9" Type="http://schemas.openxmlformats.org/officeDocument/2006/relationships/slideLayout" Target="../slideLayouts/slideLayout430.xml"/><Relationship Id="rId10" Type="http://schemas.openxmlformats.org/officeDocument/2006/relationships/slideLayout" Target="../slideLayouts/slideLayout43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43.xml"/><Relationship Id="rId12" Type="http://schemas.openxmlformats.org/officeDocument/2006/relationships/theme" Target="../theme/theme40.xml"/><Relationship Id="rId13" Type="http://schemas.openxmlformats.org/officeDocument/2006/relationships/image" Target="../media/image8.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33.xml"/><Relationship Id="rId2" Type="http://schemas.openxmlformats.org/officeDocument/2006/relationships/slideLayout" Target="../slideLayouts/slideLayout434.xml"/><Relationship Id="rId3" Type="http://schemas.openxmlformats.org/officeDocument/2006/relationships/slideLayout" Target="../slideLayouts/slideLayout435.xml"/><Relationship Id="rId4" Type="http://schemas.openxmlformats.org/officeDocument/2006/relationships/slideLayout" Target="../slideLayouts/slideLayout436.xml"/><Relationship Id="rId5" Type="http://schemas.openxmlformats.org/officeDocument/2006/relationships/slideLayout" Target="../slideLayouts/slideLayout437.xml"/><Relationship Id="rId6" Type="http://schemas.openxmlformats.org/officeDocument/2006/relationships/slideLayout" Target="../slideLayouts/slideLayout438.xml"/><Relationship Id="rId7" Type="http://schemas.openxmlformats.org/officeDocument/2006/relationships/slideLayout" Target="../slideLayouts/slideLayout439.xml"/><Relationship Id="rId8" Type="http://schemas.openxmlformats.org/officeDocument/2006/relationships/slideLayout" Target="../slideLayouts/slideLayout440.xml"/><Relationship Id="rId9" Type="http://schemas.openxmlformats.org/officeDocument/2006/relationships/slideLayout" Target="../slideLayouts/slideLayout441.xml"/><Relationship Id="rId10" Type="http://schemas.openxmlformats.org/officeDocument/2006/relationships/slideLayout" Target="../slideLayouts/slideLayout442.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54.xml"/><Relationship Id="rId12" Type="http://schemas.openxmlformats.org/officeDocument/2006/relationships/theme" Target="../theme/theme41.xml"/><Relationship Id="rId13" Type="http://schemas.openxmlformats.org/officeDocument/2006/relationships/image" Target="../media/image11.jpeg"/><Relationship Id="rId14" Type="http://schemas.openxmlformats.org/officeDocument/2006/relationships/image" Target="../media/image7.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44.xml"/><Relationship Id="rId2" Type="http://schemas.openxmlformats.org/officeDocument/2006/relationships/slideLayout" Target="../slideLayouts/slideLayout445.xml"/><Relationship Id="rId3" Type="http://schemas.openxmlformats.org/officeDocument/2006/relationships/slideLayout" Target="../slideLayouts/slideLayout446.xml"/><Relationship Id="rId4" Type="http://schemas.openxmlformats.org/officeDocument/2006/relationships/slideLayout" Target="../slideLayouts/slideLayout447.xml"/><Relationship Id="rId5" Type="http://schemas.openxmlformats.org/officeDocument/2006/relationships/slideLayout" Target="../slideLayouts/slideLayout448.xml"/><Relationship Id="rId6" Type="http://schemas.openxmlformats.org/officeDocument/2006/relationships/slideLayout" Target="../slideLayouts/slideLayout449.xml"/><Relationship Id="rId7" Type="http://schemas.openxmlformats.org/officeDocument/2006/relationships/slideLayout" Target="../slideLayouts/slideLayout450.xml"/><Relationship Id="rId8" Type="http://schemas.openxmlformats.org/officeDocument/2006/relationships/slideLayout" Target="../slideLayouts/slideLayout451.xml"/><Relationship Id="rId9" Type="http://schemas.openxmlformats.org/officeDocument/2006/relationships/slideLayout" Target="../slideLayouts/slideLayout452.xml"/><Relationship Id="rId10" Type="http://schemas.openxmlformats.org/officeDocument/2006/relationships/slideLayout" Target="../slideLayouts/slideLayout453.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65.xml"/><Relationship Id="rId12" Type="http://schemas.openxmlformats.org/officeDocument/2006/relationships/theme" Target="../theme/theme42.xml"/><Relationship Id="rId13" Type="http://schemas.openxmlformats.org/officeDocument/2006/relationships/image" Target="../media/image13.jpeg"/><Relationship Id="rId14" Type="http://schemas.openxmlformats.org/officeDocument/2006/relationships/image" Target="../media/image7.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55.xml"/><Relationship Id="rId2" Type="http://schemas.openxmlformats.org/officeDocument/2006/relationships/slideLayout" Target="../slideLayouts/slideLayout456.xml"/><Relationship Id="rId3" Type="http://schemas.openxmlformats.org/officeDocument/2006/relationships/slideLayout" Target="../slideLayouts/slideLayout457.xml"/><Relationship Id="rId4" Type="http://schemas.openxmlformats.org/officeDocument/2006/relationships/slideLayout" Target="../slideLayouts/slideLayout458.xml"/><Relationship Id="rId5" Type="http://schemas.openxmlformats.org/officeDocument/2006/relationships/slideLayout" Target="../slideLayouts/slideLayout459.xml"/><Relationship Id="rId6" Type="http://schemas.openxmlformats.org/officeDocument/2006/relationships/slideLayout" Target="../slideLayouts/slideLayout460.xml"/><Relationship Id="rId7" Type="http://schemas.openxmlformats.org/officeDocument/2006/relationships/slideLayout" Target="../slideLayouts/slideLayout461.xml"/><Relationship Id="rId8" Type="http://schemas.openxmlformats.org/officeDocument/2006/relationships/slideLayout" Target="../slideLayouts/slideLayout462.xml"/><Relationship Id="rId9" Type="http://schemas.openxmlformats.org/officeDocument/2006/relationships/slideLayout" Target="../slideLayouts/slideLayout463.xml"/><Relationship Id="rId10" Type="http://schemas.openxmlformats.org/officeDocument/2006/relationships/slideLayout" Target="../slideLayouts/slideLayout464.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76.xml"/><Relationship Id="rId12" Type="http://schemas.openxmlformats.org/officeDocument/2006/relationships/theme" Target="../theme/theme43.xml"/><Relationship Id="rId1" Type="http://schemas.openxmlformats.org/officeDocument/2006/relationships/slideLayout" Target="../slideLayouts/slideLayout466.xml"/><Relationship Id="rId2" Type="http://schemas.openxmlformats.org/officeDocument/2006/relationships/slideLayout" Target="../slideLayouts/slideLayout467.xml"/><Relationship Id="rId3" Type="http://schemas.openxmlformats.org/officeDocument/2006/relationships/slideLayout" Target="../slideLayouts/slideLayout468.xml"/><Relationship Id="rId4" Type="http://schemas.openxmlformats.org/officeDocument/2006/relationships/slideLayout" Target="../slideLayouts/slideLayout469.xml"/><Relationship Id="rId5" Type="http://schemas.openxmlformats.org/officeDocument/2006/relationships/slideLayout" Target="../slideLayouts/slideLayout470.xml"/><Relationship Id="rId6" Type="http://schemas.openxmlformats.org/officeDocument/2006/relationships/slideLayout" Target="../slideLayouts/slideLayout471.xml"/><Relationship Id="rId7" Type="http://schemas.openxmlformats.org/officeDocument/2006/relationships/slideLayout" Target="../slideLayouts/slideLayout472.xml"/><Relationship Id="rId8" Type="http://schemas.openxmlformats.org/officeDocument/2006/relationships/slideLayout" Target="../slideLayouts/slideLayout473.xml"/><Relationship Id="rId9" Type="http://schemas.openxmlformats.org/officeDocument/2006/relationships/slideLayout" Target="../slideLayouts/slideLayout474.xml"/><Relationship Id="rId10" Type="http://schemas.openxmlformats.org/officeDocument/2006/relationships/slideLayout" Target="../slideLayouts/slideLayout475.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487.xml"/><Relationship Id="rId12" Type="http://schemas.openxmlformats.org/officeDocument/2006/relationships/theme" Target="../theme/theme44.xml"/><Relationship Id="rId1" Type="http://schemas.openxmlformats.org/officeDocument/2006/relationships/slideLayout" Target="../slideLayouts/slideLayout477.xml"/><Relationship Id="rId2" Type="http://schemas.openxmlformats.org/officeDocument/2006/relationships/slideLayout" Target="../slideLayouts/slideLayout478.xml"/><Relationship Id="rId3" Type="http://schemas.openxmlformats.org/officeDocument/2006/relationships/slideLayout" Target="../slideLayouts/slideLayout479.xml"/><Relationship Id="rId4" Type="http://schemas.openxmlformats.org/officeDocument/2006/relationships/slideLayout" Target="../slideLayouts/slideLayout480.xml"/><Relationship Id="rId5" Type="http://schemas.openxmlformats.org/officeDocument/2006/relationships/slideLayout" Target="../slideLayouts/slideLayout481.xml"/><Relationship Id="rId6" Type="http://schemas.openxmlformats.org/officeDocument/2006/relationships/slideLayout" Target="../slideLayouts/slideLayout482.xml"/><Relationship Id="rId7" Type="http://schemas.openxmlformats.org/officeDocument/2006/relationships/slideLayout" Target="../slideLayouts/slideLayout483.xml"/><Relationship Id="rId8" Type="http://schemas.openxmlformats.org/officeDocument/2006/relationships/slideLayout" Target="../slideLayouts/slideLayout484.xml"/><Relationship Id="rId9" Type="http://schemas.openxmlformats.org/officeDocument/2006/relationships/slideLayout" Target="../slideLayouts/slideLayout485.xml"/><Relationship Id="rId10" Type="http://schemas.openxmlformats.org/officeDocument/2006/relationships/slideLayout" Target="../slideLayouts/slideLayout486.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498.xml"/><Relationship Id="rId12" Type="http://schemas.openxmlformats.org/officeDocument/2006/relationships/theme" Target="../theme/theme45.xml"/><Relationship Id="rId1" Type="http://schemas.openxmlformats.org/officeDocument/2006/relationships/slideLayout" Target="../slideLayouts/slideLayout488.xml"/><Relationship Id="rId2" Type="http://schemas.openxmlformats.org/officeDocument/2006/relationships/slideLayout" Target="../slideLayouts/slideLayout489.xml"/><Relationship Id="rId3" Type="http://schemas.openxmlformats.org/officeDocument/2006/relationships/slideLayout" Target="../slideLayouts/slideLayout490.xml"/><Relationship Id="rId4" Type="http://schemas.openxmlformats.org/officeDocument/2006/relationships/slideLayout" Target="../slideLayouts/slideLayout491.xml"/><Relationship Id="rId5" Type="http://schemas.openxmlformats.org/officeDocument/2006/relationships/slideLayout" Target="../slideLayouts/slideLayout492.xml"/><Relationship Id="rId6" Type="http://schemas.openxmlformats.org/officeDocument/2006/relationships/slideLayout" Target="../slideLayouts/slideLayout493.xml"/><Relationship Id="rId7" Type="http://schemas.openxmlformats.org/officeDocument/2006/relationships/slideLayout" Target="../slideLayouts/slideLayout494.xml"/><Relationship Id="rId8" Type="http://schemas.openxmlformats.org/officeDocument/2006/relationships/slideLayout" Target="../slideLayouts/slideLayout495.xml"/><Relationship Id="rId9" Type="http://schemas.openxmlformats.org/officeDocument/2006/relationships/slideLayout" Target="../slideLayouts/slideLayout496.xml"/><Relationship Id="rId10" Type="http://schemas.openxmlformats.org/officeDocument/2006/relationships/slideLayout" Target="../slideLayouts/slideLayout497.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09.xml"/><Relationship Id="rId12" Type="http://schemas.openxmlformats.org/officeDocument/2006/relationships/theme" Target="../theme/theme46.xml"/><Relationship Id="rId13" Type="http://schemas.openxmlformats.org/officeDocument/2006/relationships/image" Target="../media/image10.jpeg"/><Relationship Id="rId1" Type="http://schemas.openxmlformats.org/officeDocument/2006/relationships/slideLayout" Target="../slideLayouts/slideLayout499.xml"/><Relationship Id="rId2" Type="http://schemas.openxmlformats.org/officeDocument/2006/relationships/slideLayout" Target="../slideLayouts/slideLayout500.xml"/><Relationship Id="rId3" Type="http://schemas.openxmlformats.org/officeDocument/2006/relationships/slideLayout" Target="../slideLayouts/slideLayout501.xml"/><Relationship Id="rId4" Type="http://schemas.openxmlformats.org/officeDocument/2006/relationships/slideLayout" Target="../slideLayouts/slideLayout502.xml"/><Relationship Id="rId5" Type="http://schemas.openxmlformats.org/officeDocument/2006/relationships/slideLayout" Target="../slideLayouts/slideLayout503.xml"/><Relationship Id="rId6" Type="http://schemas.openxmlformats.org/officeDocument/2006/relationships/slideLayout" Target="../slideLayouts/slideLayout504.xml"/><Relationship Id="rId7" Type="http://schemas.openxmlformats.org/officeDocument/2006/relationships/slideLayout" Target="../slideLayouts/slideLayout505.xml"/><Relationship Id="rId8" Type="http://schemas.openxmlformats.org/officeDocument/2006/relationships/slideLayout" Target="../slideLayouts/slideLayout506.xml"/><Relationship Id="rId9" Type="http://schemas.openxmlformats.org/officeDocument/2006/relationships/slideLayout" Target="../slideLayouts/slideLayout507.xml"/><Relationship Id="rId10" Type="http://schemas.openxmlformats.org/officeDocument/2006/relationships/slideLayout" Target="../slideLayouts/slideLayout508.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20.xml"/><Relationship Id="rId12" Type="http://schemas.openxmlformats.org/officeDocument/2006/relationships/theme" Target="../theme/theme47.xml"/><Relationship Id="rId1" Type="http://schemas.openxmlformats.org/officeDocument/2006/relationships/slideLayout" Target="../slideLayouts/slideLayout510.xml"/><Relationship Id="rId2" Type="http://schemas.openxmlformats.org/officeDocument/2006/relationships/slideLayout" Target="../slideLayouts/slideLayout511.xml"/><Relationship Id="rId3" Type="http://schemas.openxmlformats.org/officeDocument/2006/relationships/slideLayout" Target="../slideLayouts/slideLayout512.xml"/><Relationship Id="rId4" Type="http://schemas.openxmlformats.org/officeDocument/2006/relationships/slideLayout" Target="../slideLayouts/slideLayout513.xml"/><Relationship Id="rId5" Type="http://schemas.openxmlformats.org/officeDocument/2006/relationships/slideLayout" Target="../slideLayouts/slideLayout514.xml"/><Relationship Id="rId6" Type="http://schemas.openxmlformats.org/officeDocument/2006/relationships/slideLayout" Target="../slideLayouts/slideLayout515.xml"/><Relationship Id="rId7" Type="http://schemas.openxmlformats.org/officeDocument/2006/relationships/slideLayout" Target="../slideLayouts/slideLayout516.xml"/><Relationship Id="rId8" Type="http://schemas.openxmlformats.org/officeDocument/2006/relationships/slideLayout" Target="../slideLayouts/slideLayout517.xml"/><Relationship Id="rId9" Type="http://schemas.openxmlformats.org/officeDocument/2006/relationships/slideLayout" Target="../slideLayouts/slideLayout518.xml"/><Relationship Id="rId10" Type="http://schemas.openxmlformats.org/officeDocument/2006/relationships/slideLayout" Target="../slideLayouts/slideLayout51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5.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theme" Target="../theme/theme6.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theme" Target="../theme/theme7.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theme" Target="../theme/theme8.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2.xml"/><Relationship Id="rId12" Type="http://schemas.openxmlformats.org/officeDocument/2006/relationships/theme" Target="../theme/theme9.xml"/><Relationship Id="rId13" Type="http://schemas.openxmlformats.org/officeDocument/2006/relationships/image" Target="../media/image1.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9" Type="http://schemas.openxmlformats.org/officeDocument/2006/relationships/slideLayout" Target="../slideLayouts/slideLayout100.xml"/><Relationship Id="rId10"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defRPr sz="1400">
                <a:latin typeface="+mn-lt"/>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defRPr sz="1400">
                <a:latin typeface="+mn-lt"/>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defRPr sz="1400">
                <a:latin typeface="Arial" charset="0"/>
              </a:defRPr>
            </a:lvl1pPr>
          </a:lstStyle>
          <a:p>
            <a:fld id="{1A310DA1-C064-6145-8F42-DD61CD8A633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727" r:id="rId1"/>
    <p:sldLayoutId id="2147487726" r:id="rId2"/>
    <p:sldLayoutId id="2147487725" r:id="rId3"/>
    <p:sldLayoutId id="2147487724" r:id="rId4"/>
    <p:sldLayoutId id="2147487723" r:id="rId5"/>
    <p:sldLayoutId id="2147487722" r:id="rId6"/>
    <p:sldLayoutId id="2147487721" r:id="rId7"/>
    <p:sldLayoutId id="2147487720" r:id="rId8"/>
    <p:sldLayoutId id="2147487719" r:id="rId9"/>
    <p:sldLayoutId id="2147487718" r:id="rId10"/>
    <p:sldLayoutId id="2147487717" r:id="rId11"/>
    <p:sldLayoutId id="2147487716"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42"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in-depth videos</a:t>
            </a:r>
          </a:p>
        </p:txBody>
      </p:sp>
      <p:pic>
        <p:nvPicPr>
          <p:cNvPr id="1024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828" r:id="rId1"/>
    <p:sldLayoutId id="2147487827" r:id="rId2"/>
    <p:sldLayoutId id="2147487826" r:id="rId3"/>
    <p:sldLayoutId id="2147487825" r:id="rId4"/>
    <p:sldLayoutId id="2147487824" r:id="rId5"/>
    <p:sldLayoutId id="2147487823" r:id="rId6"/>
    <p:sldLayoutId id="2147487822" r:id="rId7"/>
    <p:sldLayoutId id="2147487821" r:id="rId8"/>
    <p:sldLayoutId id="2147487820" r:id="rId9"/>
    <p:sldLayoutId id="2147487819" r:id="rId10"/>
    <p:sldLayoutId id="214748781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1266"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fontAlgn="base" hangingPunct="1"/>
            <a:r>
              <a:rPr lang="en-US" sz="3800" b="1">
                <a:solidFill>
                  <a:srgbClr val="8B999C"/>
                </a:solidFill>
                <a:latin typeface="Candara" charset="0"/>
                <a:cs typeface="Arial" charset="0"/>
              </a:rPr>
              <a:t>children</a:t>
            </a:r>
            <a:r>
              <a:rPr lang="ja-JP" altLang="en-US" sz="3800" b="1">
                <a:solidFill>
                  <a:srgbClr val="8B999C"/>
                </a:solidFill>
                <a:latin typeface="Candara" charset="0"/>
                <a:cs typeface="Arial" charset="0"/>
              </a:rPr>
              <a:t>’</a:t>
            </a:r>
            <a:r>
              <a:rPr lang="en-US" sz="3800" b="1">
                <a:solidFill>
                  <a:srgbClr val="8B999C"/>
                </a:solidFill>
                <a:latin typeface="Candara" charset="0"/>
                <a:cs typeface="Arial" charset="0"/>
              </a:rPr>
              <a:t>s books</a:t>
            </a:r>
          </a:p>
        </p:txBody>
      </p:sp>
      <p:pic>
        <p:nvPicPr>
          <p:cNvPr id="1126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839" r:id="rId1"/>
    <p:sldLayoutId id="2147487838" r:id="rId2"/>
    <p:sldLayoutId id="2147487837" r:id="rId3"/>
    <p:sldLayoutId id="2147487836" r:id="rId4"/>
    <p:sldLayoutId id="2147487835" r:id="rId5"/>
    <p:sldLayoutId id="2147487834" r:id="rId6"/>
    <p:sldLayoutId id="2147487833" r:id="rId7"/>
    <p:sldLayoutId id="2147487832" r:id="rId8"/>
    <p:sldLayoutId id="2147487831" r:id="rId9"/>
    <p:sldLayoutId id="2147487830" r:id="rId10"/>
    <p:sldLayoutId id="214748782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audio</a:t>
            </a:r>
          </a:p>
        </p:txBody>
      </p:sp>
      <p:pic>
        <p:nvPicPr>
          <p:cNvPr id="12291"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850" r:id="rId1"/>
    <p:sldLayoutId id="2147487849" r:id="rId2"/>
    <p:sldLayoutId id="2147487848" r:id="rId3"/>
    <p:sldLayoutId id="2147487847" r:id="rId4"/>
    <p:sldLayoutId id="2147487846" r:id="rId5"/>
    <p:sldLayoutId id="2147487845" r:id="rId6"/>
    <p:sldLayoutId id="2147487844" r:id="rId7"/>
    <p:sldLayoutId id="2147487843" r:id="rId8"/>
    <p:sldLayoutId id="2147487842" r:id="rId9"/>
    <p:sldLayoutId id="2147487841" r:id="rId10"/>
    <p:sldLayoutId id="214748784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3314"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861" r:id="rId1"/>
    <p:sldLayoutId id="2147487860" r:id="rId2"/>
    <p:sldLayoutId id="2147487859" r:id="rId3"/>
    <p:sldLayoutId id="2147487858" r:id="rId4"/>
    <p:sldLayoutId id="2147487857" r:id="rId5"/>
    <p:sldLayoutId id="2147487856" r:id="rId6"/>
    <p:sldLayoutId id="2147487855" r:id="rId7"/>
    <p:sldLayoutId id="2147487854" r:id="rId8"/>
    <p:sldLayoutId id="2147487853" r:id="rId9"/>
    <p:sldLayoutId id="2147487852" r:id="rId10"/>
    <p:sldLayoutId id="2147487851"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4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defRPr sz="1400">
                <a:latin typeface="+mn-lt"/>
                <a:ea typeface="+mn-ea"/>
                <a:cs typeface="+mn-cs"/>
              </a:defRPr>
            </a:lvl1pPr>
          </a:lstStyle>
          <a:p>
            <a:pPr>
              <a:defRPr/>
            </a:pPr>
            <a:endParaRPr lang="en-US"/>
          </a:p>
        </p:txBody>
      </p:sp>
      <p:sp>
        <p:nvSpPr>
          <p:cNvPr id="384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defRPr sz="1400">
                <a:latin typeface="+mn-lt"/>
                <a:ea typeface="+mn-ea"/>
                <a:cs typeface="+mn-cs"/>
              </a:defRPr>
            </a:lvl1pPr>
          </a:lstStyle>
          <a:p>
            <a:pPr>
              <a:defRPr/>
            </a:pPr>
            <a:endParaRPr lang="en-US"/>
          </a:p>
        </p:txBody>
      </p:sp>
      <p:sp>
        <p:nvSpPr>
          <p:cNvPr id="384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defRPr sz="1400">
                <a:latin typeface="Arial" charset="0"/>
                <a:cs typeface="Arial" charset="0"/>
              </a:defRPr>
            </a:lvl1pPr>
          </a:lstStyle>
          <a:p>
            <a:fld id="{4307AC2E-DD7E-324A-8DDF-0D34A821AB3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872" r:id="rId1"/>
    <p:sldLayoutId id="2147487871" r:id="rId2"/>
    <p:sldLayoutId id="2147487870" r:id="rId3"/>
    <p:sldLayoutId id="2147487869" r:id="rId4"/>
    <p:sldLayoutId id="2147487868" r:id="rId5"/>
    <p:sldLayoutId id="2147487867" r:id="rId6"/>
    <p:sldLayoutId id="2147487866" r:id="rId7"/>
    <p:sldLayoutId id="2147487865" r:id="rId8"/>
    <p:sldLayoutId id="2147487864" r:id="rId9"/>
    <p:sldLayoutId id="2147487863" r:id="rId10"/>
    <p:sldLayoutId id="214748786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5362"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883" r:id="rId1"/>
    <p:sldLayoutId id="2147487882" r:id="rId2"/>
    <p:sldLayoutId id="2147487881" r:id="rId3"/>
    <p:sldLayoutId id="2147487880" r:id="rId4"/>
    <p:sldLayoutId id="2147487879" r:id="rId5"/>
    <p:sldLayoutId id="2147487878" r:id="rId6"/>
    <p:sldLayoutId id="2147487877" r:id="rId7"/>
    <p:sldLayoutId id="2147487876" r:id="rId8"/>
    <p:sldLayoutId id="2147487875" r:id="rId9"/>
    <p:sldLayoutId id="2147487874" r:id="rId10"/>
    <p:sldLayoutId id="214748787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1">
                <a:solidFill>
                  <a:schemeClr val="tx1"/>
                </a:solidFill>
                <a:effectLst>
                  <a:outerShdw blurRad="38100" dist="38100" dir="2700000" algn="tl">
                    <a:srgbClr val="000000">
                      <a:alpha val="43137"/>
                    </a:srgbClr>
                  </a:outerShdw>
                </a:effectLst>
                <a:latin typeface="+mn-lt"/>
                <a:ea typeface="+mn-ea"/>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solidFill>
                <a:effectLst>
                  <a:outerShdw blurRad="38100" dist="38100" dir="2700000" algn="tl">
                    <a:srgbClr val="000000">
                      <a:alpha val="43137"/>
                    </a:srgbClr>
                  </a:outerShdw>
                </a:effectLst>
                <a:latin typeface="+mn-lt"/>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fontAlgn="base">
              <a:defRPr sz="1200" b="1">
                <a:effectLst>
                  <a:outerShdw blurRad="38100" dist="38100" dir="2700000" algn="tl">
                    <a:srgbClr val="000000"/>
                  </a:outerShdw>
                </a:effectLst>
                <a:latin typeface="Candara" charset="0"/>
              </a:defRPr>
            </a:lvl1pPr>
          </a:lstStyle>
          <a:p>
            <a:fld id="{0DEFAD77-B202-C041-BF2D-33472CB07ED8}"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7894" r:id="rId1"/>
    <p:sldLayoutId id="2147487893" r:id="rId2"/>
    <p:sldLayoutId id="2147487892" r:id="rId3"/>
    <p:sldLayoutId id="2147487891" r:id="rId4"/>
    <p:sldLayoutId id="2147487890" r:id="rId5"/>
    <p:sldLayoutId id="2147487889" r:id="rId6"/>
    <p:sldLayoutId id="2147487888" r:id="rId7"/>
    <p:sldLayoutId id="2147487887" r:id="rId8"/>
    <p:sldLayoutId id="2147487886" r:id="rId9"/>
    <p:sldLayoutId id="2147487885" r:id="rId10"/>
    <p:sldLayoutId id="214748788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defRPr>
      </a:lvl5pPr>
      <a:lvl6pPr marL="457200" algn="ctr" rtl="0" eaLnBrk="0" fontAlgn="base" hangingPunct="0">
        <a:spcBef>
          <a:spcPct val="0"/>
        </a:spcBef>
        <a:spcAft>
          <a:spcPct val="0"/>
        </a:spcAft>
        <a:defRPr sz="4400" b="1">
          <a:solidFill>
            <a:schemeClr val="tx1"/>
          </a:solidFill>
          <a:latin typeface="Candara" pitchFamily="34" charset="0"/>
        </a:defRPr>
      </a:lvl6pPr>
      <a:lvl7pPr marL="914400" algn="ctr" rtl="0" eaLnBrk="0" fontAlgn="base" hangingPunct="0">
        <a:spcBef>
          <a:spcPct val="0"/>
        </a:spcBef>
        <a:spcAft>
          <a:spcPct val="0"/>
        </a:spcAft>
        <a:defRPr sz="4400" b="1">
          <a:solidFill>
            <a:schemeClr val="tx1"/>
          </a:solidFill>
          <a:latin typeface="Candara" pitchFamily="34" charset="0"/>
        </a:defRPr>
      </a:lvl7pPr>
      <a:lvl8pPr marL="1371600" algn="ctr" rtl="0" eaLnBrk="0" fontAlgn="base" hangingPunct="0">
        <a:spcBef>
          <a:spcPct val="0"/>
        </a:spcBef>
        <a:spcAft>
          <a:spcPct val="0"/>
        </a:spcAft>
        <a:defRPr sz="4400" b="1">
          <a:solidFill>
            <a:schemeClr val="tx1"/>
          </a:solidFill>
          <a:latin typeface="Candara" pitchFamily="34" charset="0"/>
        </a:defRPr>
      </a:lvl8pPr>
      <a:lvl9pPr marL="1828800" algn="ctr" rtl="0" eaLnBrk="0" fontAlgn="base" hangingPunct="0">
        <a:spcBef>
          <a:spcPct val="0"/>
        </a:spcBef>
        <a:spcAft>
          <a:spcPct val="0"/>
        </a:spcAft>
        <a:defRPr sz="4400" b="1">
          <a:solidFill>
            <a:schemeClr val="tx1"/>
          </a:solidFill>
          <a:latin typeface="Candara"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ＭＳ Ｐゴシック" charset="0"/>
        </a:defRPr>
      </a:lvl5pPr>
      <a:lvl6pPr marL="2514600" indent="-228600" algn="l" rtl="0" eaLnBrk="0" fontAlgn="base" hangingPunct="0">
        <a:spcBef>
          <a:spcPct val="20000"/>
        </a:spcBef>
        <a:spcAft>
          <a:spcPct val="0"/>
        </a:spcAft>
        <a:buFont typeface="Arial" pitchFamily="34" charset="0"/>
        <a:buChar char="»"/>
        <a:defRPr sz="2000" b="1">
          <a:solidFill>
            <a:schemeClr val="tx1"/>
          </a:solidFill>
          <a:latin typeface="+mn-lt"/>
        </a:defRPr>
      </a:lvl6pPr>
      <a:lvl7pPr marL="2971800" indent="-228600" algn="l" rtl="0" eaLnBrk="0" fontAlgn="base" hangingPunct="0">
        <a:spcBef>
          <a:spcPct val="20000"/>
        </a:spcBef>
        <a:spcAft>
          <a:spcPct val="0"/>
        </a:spcAft>
        <a:buFont typeface="Arial" pitchFamily="34" charset="0"/>
        <a:buChar char="»"/>
        <a:defRPr sz="2000" b="1">
          <a:solidFill>
            <a:schemeClr val="tx1"/>
          </a:solidFill>
          <a:latin typeface="+mn-lt"/>
        </a:defRPr>
      </a:lvl7pPr>
      <a:lvl8pPr marL="3429000" indent="-228600" algn="l" rtl="0" eaLnBrk="0" fontAlgn="base" hangingPunct="0">
        <a:spcBef>
          <a:spcPct val="20000"/>
        </a:spcBef>
        <a:spcAft>
          <a:spcPct val="0"/>
        </a:spcAft>
        <a:buFont typeface="Arial" pitchFamily="34" charset="0"/>
        <a:buChar char="»"/>
        <a:defRPr sz="2000" b="1">
          <a:solidFill>
            <a:schemeClr val="tx1"/>
          </a:solidFill>
          <a:latin typeface="+mn-lt"/>
        </a:defRPr>
      </a:lvl8pPr>
      <a:lvl9pPr marL="3886200" indent="-228600" algn="l" rtl="0" eaLnBrk="0" fontAlgn="base" hangingPunct="0">
        <a:spcBef>
          <a:spcPct val="20000"/>
        </a:spcBef>
        <a:spcAft>
          <a:spcPct val="0"/>
        </a:spcAft>
        <a:buFont typeface="Arial" pitchFamily="34" charset="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7410"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905" r:id="rId1"/>
    <p:sldLayoutId id="2147487904" r:id="rId2"/>
    <p:sldLayoutId id="2147487903" r:id="rId3"/>
    <p:sldLayoutId id="2147487902" r:id="rId4"/>
    <p:sldLayoutId id="2147487901" r:id="rId5"/>
    <p:sldLayoutId id="2147487900" r:id="rId6"/>
    <p:sldLayoutId id="2147487899" r:id="rId7"/>
    <p:sldLayoutId id="2147487898" r:id="rId8"/>
    <p:sldLayoutId id="2147487897" r:id="rId9"/>
    <p:sldLayoutId id="2147487896" r:id="rId10"/>
    <p:sldLayoutId id="214748789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505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fontAlgn="base" hangingPunct="0">
              <a:defRPr sz="1400">
                <a:latin typeface="+mn-lt"/>
                <a:ea typeface="+mn-ea"/>
                <a:cs typeface="+mn-cs"/>
              </a:defRPr>
            </a:lvl1pPr>
          </a:lstStyle>
          <a:p>
            <a:pPr>
              <a:defRPr/>
            </a:pPr>
            <a:endParaRPr lang="en-US"/>
          </a:p>
        </p:txBody>
      </p:sp>
      <p:sp>
        <p:nvSpPr>
          <p:cNvPr id="39505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fontAlgn="base" hangingPunct="0">
              <a:defRPr sz="1400">
                <a:latin typeface="+mn-lt"/>
                <a:ea typeface="+mn-ea"/>
                <a:cs typeface="+mn-cs"/>
              </a:defRPr>
            </a:lvl1pPr>
          </a:lstStyle>
          <a:p>
            <a:pPr>
              <a:defRPr/>
            </a:pPr>
            <a:endParaRPr lang="en-US"/>
          </a:p>
        </p:txBody>
      </p:sp>
      <p:sp>
        <p:nvSpPr>
          <p:cNvPr id="39505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fontAlgn="base" hangingPunct="0">
              <a:defRPr sz="1400">
                <a:latin typeface="Times New Roman" charset="0"/>
                <a:cs typeface="Arial" charset="0"/>
              </a:defRPr>
            </a:lvl1pPr>
          </a:lstStyle>
          <a:p>
            <a:fld id="{C1347EB1-EB0A-C941-880E-3AD27A4F6CF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916" r:id="rId1"/>
    <p:sldLayoutId id="2147487915" r:id="rId2"/>
    <p:sldLayoutId id="2147487914" r:id="rId3"/>
    <p:sldLayoutId id="2147487913" r:id="rId4"/>
    <p:sldLayoutId id="2147487912" r:id="rId5"/>
    <p:sldLayoutId id="2147487911" r:id="rId6"/>
    <p:sldLayoutId id="2147487910" r:id="rId7"/>
    <p:sldLayoutId id="2147487909" r:id="rId8"/>
    <p:sldLayoutId id="2147487908" r:id="rId9"/>
    <p:sldLayoutId id="2147487907" r:id="rId10"/>
    <p:sldLayoutId id="214748790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Times New Roman" pitchFamily="18" charset="0"/>
          <a:cs typeface="Arial" pitchFamily="34" charset="0"/>
        </a:defRPr>
      </a:lvl6pPr>
      <a:lvl7pPr marL="914400" algn="ctr" rtl="0" fontAlgn="base">
        <a:spcBef>
          <a:spcPct val="0"/>
        </a:spcBef>
        <a:spcAft>
          <a:spcPct val="0"/>
        </a:spcAft>
        <a:defRPr sz="4400">
          <a:solidFill>
            <a:schemeClr val="tx2"/>
          </a:solidFill>
          <a:latin typeface="Times New Roman" pitchFamily="18" charset="0"/>
          <a:cs typeface="Arial" pitchFamily="34" charset="0"/>
        </a:defRPr>
      </a:lvl7pPr>
      <a:lvl8pPr marL="1371600" algn="ctr" rtl="0" fontAlgn="base">
        <a:spcBef>
          <a:spcPct val="0"/>
        </a:spcBef>
        <a:spcAft>
          <a:spcPct val="0"/>
        </a:spcAft>
        <a:defRPr sz="4400">
          <a:solidFill>
            <a:schemeClr val="tx2"/>
          </a:solidFill>
          <a:latin typeface="Times New Roman" pitchFamily="18" charset="0"/>
          <a:cs typeface="Arial" pitchFamily="34" charset="0"/>
        </a:defRPr>
      </a:lvl8pPr>
      <a:lvl9pPr marL="1828800"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booklets</a:t>
            </a:r>
          </a:p>
        </p:txBody>
      </p:sp>
      <p:pic>
        <p:nvPicPr>
          <p:cNvPr id="19459"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927" r:id="rId1"/>
    <p:sldLayoutId id="2147487926" r:id="rId2"/>
    <p:sldLayoutId id="2147487925" r:id="rId3"/>
    <p:sldLayoutId id="2147487924" r:id="rId4"/>
    <p:sldLayoutId id="2147487923" r:id="rId5"/>
    <p:sldLayoutId id="2147487922" r:id="rId6"/>
    <p:sldLayoutId id="2147487921" r:id="rId7"/>
    <p:sldLayoutId id="2147487920" r:id="rId8"/>
    <p:sldLayoutId id="2147487919" r:id="rId9"/>
    <p:sldLayoutId id="2147487918" r:id="rId10"/>
    <p:sldLayoutId id="214748791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27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defRPr sz="1400">
                <a:latin typeface="+mn-lt"/>
                <a:ea typeface="+mn-ea"/>
              </a:defRPr>
            </a:lvl1pPr>
          </a:lstStyle>
          <a:p>
            <a:pPr>
              <a:defRPr/>
            </a:pPr>
            <a:endParaRPr lang="en-US"/>
          </a:p>
        </p:txBody>
      </p:sp>
      <p:sp>
        <p:nvSpPr>
          <p:cNvPr id="8427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defRPr sz="1400">
                <a:latin typeface="+mn-lt"/>
                <a:ea typeface="+mn-ea"/>
              </a:defRPr>
            </a:lvl1pPr>
          </a:lstStyle>
          <a:p>
            <a:pPr>
              <a:defRPr/>
            </a:pPr>
            <a:endParaRPr lang="en-US"/>
          </a:p>
        </p:txBody>
      </p:sp>
      <p:sp>
        <p:nvSpPr>
          <p:cNvPr id="8427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defRPr sz="1400">
                <a:latin typeface="Arial" charset="0"/>
                <a:cs typeface="Arial" charset="0"/>
              </a:defRPr>
            </a:lvl1pPr>
          </a:lstStyle>
          <a:p>
            <a:fld id="{1E39255F-C2D9-CA4E-BFD3-82E728AD451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738" r:id="rId1"/>
    <p:sldLayoutId id="2147487737" r:id="rId2"/>
    <p:sldLayoutId id="2147487736" r:id="rId3"/>
    <p:sldLayoutId id="2147487735" r:id="rId4"/>
    <p:sldLayoutId id="2147487734" r:id="rId5"/>
    <p:sldLayoutId id="2147487733" r:id="rId6"/>
    <p:sldLayoutId id="2147487732" r:id="rId7"/>
    <p:sldLayoutId id="2147487731" r:id="rId8"/>
    <p:sldLayoutId id="2147487730" r:id="rId9"/>
    <p:sldLayoutId id="2147487729" r:id="rId10"/>
    <p:sldLayoutId id="214748772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482"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fontAlgn="base" hangingPunct="1"/>
            <a:r>
              <a:rPr lang="en-US" sz="3800" b="1">
                <a:solidFill>
                  <a:srgbClr val="8B999C"/>
                </a:solidFill>
                <a:latin typeface="Candara" charset="0"/>
                <a:cs typeface="Arial" charset="0"/>
              </a:rPr>
              <a:t>children</a:t>
            </a:r>
            <a:r>
              <a:rPr lang="ja-JP" altLang="en-US" sz="3800" b="1">
                <a:solidFill>
                  <a:srgbClr val="8B999C"/>
                </a:solidFill>
                <a:latin typeface="Candara" charset="0"/>
                <a:cs typeface="Arial" charset="0"/>
              </a:rPr>
              <a:t>’</a:t>
            </a:r>
            <a:r>
              <a:rPr lang="en-US" sz="3800" b="1">
                <a:solidFill>
                  <a:srgbClr val="8B999C"/>
                </a:solidFill>
                <a:latin typeface="Candara" charset="0"/>
                <a:cs typeface="Arial" charset="0"/>
              </a:rPr>
              <a:t>s videos</a:t>
            </a:r>
          </a:p>
        </p:txBody>
      </p:sp>
      <p:pic>
        <p:nvPicPr>
          <p:cNvPr id="2048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938" r:id="rId1"/>
    <p:sldLayoutId id="2147487937" r:id="rId2"/>
    <p:sldLayoutId id="2147487936" r:id="rId3"/>
    <p:sldLayoutId id="2147487935" r:id="rId4"/>
    <p:sldLayoutId id="2147487934" r:id="rId5"/>
    <p:sldLayoutId id="2147487933" r:id="rId6"/>
    <p:sldLayoutId id="2147487932" r:id="rId7"/>
    <p:sldLayoutId id="2147487931" r:id="rId8"/>
    <p:sldLayoutId id="2147487930" r:id="rId9"/>
    <p:sldLayoutId id="2147487929" r:id="rId10"/>
    <p:sldLayoutId id="214748792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21507"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949" r:id="rId1"/>
    <p:sldLayoutId id="2147487948" r:id="rId2"/>
    <p:sldLayoutId id="2147487947" r:id="rId3"/>
    <p:sldLayoutId id="2147487946" r:id="rId4"/>
    <p:sldLayoutId id="2147487945" r:id="rId5"/>
    <p:sldLayoutId id="2147487944" r:id="rId6"/>
    <p:sldLayoutId id="2147487943" r:id="rId7"/>
    <p:sldLayoutId id="2147487942" r:id="rId8"/>
    <p:sldLayoutId id="2147487941" r:id="rId9"/>
    <p:sldLayoutId id="2147487940" r:id="rId10"/>
    <p:sldLayoutId id="214748793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videos</a:t>
            </a:r>
          </a:p>
        </p:txBody>
      </p:sp>
      <p:pic>
        <p:nvPicPr>
          <p:cNvPr id="22531"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960" r:id="rId1"/>
    <p:sldLayoutId id="2147487959" r:id="rId2"/>
    <p:sldLayoutId id="2147487958" r:id="rId3"/>
    <p:sldLayoutId id="2147487957" r:id="rId4"/>
    <p:sldLayoutId id="2147487956" r:id="rId5"/>
    <p:sldLayoutId id="2147487955" r:id="rId6"/>
    <p:sldLayoutId id="2147487954" r:id="rId7"/>
    <p:sldLayoutId id="2147487953" r:id="rId8"/>
    <p:sldLayoutId id="2147487952" r:id="rId9"/>
    <p:sldLayoutId id="2147487951" r:id="rId10"/>
    <p:sldLayoutId id="214748795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971" r:id="rId1"/>
    <p:sldLayoutId id="2147487970" r:id="rId2"/>
    <p:sldLayoutId id="2147487969" r:id="rId3"/>
    <p:sldLayoutId id="2147487968" r:id="rId4"/>
    <p:sldLayoutId id="2147487967" r:id="rId5"/>
    <p:sldLayoutId id="2147487966" r:id="rId6"/>
    <p:sldLayoutId id="2147487965" r:id="rId7"/>
    <p:sldLayoutId id="2147487964" r:id="rId8"/>
    <p:sldLayoutId id="2147487963" r:id="rId9"/>
    <p:sldLayoutId id="2147487962" r:id="rId10"/>
    <p:sldLayoutId id="2147487961"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videos</a:t>
            </a:r>
          </a:p>
        </p:txBody>
      </p:sp>
      <p:pic>
        <p:nvPicPr>
          <p:cNvPr id="24579"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982" r:id="rId1"/>
    <p:sldLayoutId id="2147487981" r:id="rId2"/>
    <p:sldLayoutId id="2147487980" r:id="rId3"/>
    <p:sldLayoutId id="2147487979" r:id="rId4"/>
    <p:sldLayoutId id="2147487978" r:id="rId5"/>
    <p:sldLayoutId id="2147487977" r:id="rId6"/>
    <p:sldLayoutId id="2147487976" r:id="rId7"/>
    <p:sldLayoutId id="2147487975" r:id="rId8"/>
    <p:sldLayoutId id="2147487974" r:id="rId9"/>
    <p:sldLayoutId id="2147487973" r:id="rId10"/>
    <p:sldLayoutId id="2147487972"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5602" name="Picture 6"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993" r:id="rId1"/>
    <p:sldLayoutId id="2147487992" r:id="rId2"/>
    <p:sldLayoutId id="2147487991" r:id="rId3"/>
    <p:sldLayoutId id="2147487990" r:id="rId4"/>
    <p:sldLayoutId id="2147487989" r:id="rId5"/>
    <p:sldLayoutId id="2147487988" r:id="rId6"/>
    <p:sldLayoutId id="2147487987" r:id="rId7"/>
    <p:sldLayoutId id="2147487986" r:id="rId8"/>
    <p:sldLayoutId id="2147487985" r:id="rId9"/>
    <p:sldLayoutId id="2147487984" r:id="rId10"/>
    <p:sldLayoutId id="214748798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26627" name="Picture 8"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004" r:id="rId1"/>
    <p:sldLayoutId id="2147488003" r:id="rId2"/>
    <p:sldLayoutId id="2147488002" r:id="rId3"/>
    <p:sldLayoutId id="2147488001" r:id="rId4"/>
    <p:sldLayoutId id="2147488000" r:id="rId5"/>
    <p:sldLayoutId id="2147487999" r:id="rId6"/>
    <p:sldLayoutId id="2147487998" r:id="rId7"/>
    <p:sldLayoutId id="2147487997" r:id="rId8"/>
    <p:sldLayoutId id="2147487996" r:id="rId9"/>
    <p:sldLayoutId id="2147487995" r:id="rId10"/>
    <p:sldLayoutId id="214748799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7650"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educational books</a:t>
            </a:r>
          </a:p>
        </p:txBody>
      </p:sp>
      <p:pic>
        <p:nvPicPr>
          <p:cNvPr id="2765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015" r:id="rId1"/>
    <p:sldLayoutId id="2147488014" r:id="rId2"/>
    <p:sldLayoutId id="2147488013" r:id="rId3"/>
    <p:sldLayoutId id="2147488012" r:id="rId4"/>
    <p:sldLayoutId id="2147488011" r:id="rId5"/>
    <p:sldLayoutId id="2147488010" r:id="rId6"/>
    <p:sldLayoutId id="2147488009" r:id="rId7"/>
    <p:sldLayoutId id="2147488008" r:id="rId8"/>
    <p:sldLayoutId id="2147488007" r:id="rId9"/>
    <p:sldLayoutId id="2147488006" r:id="rId10"/>
    <p:sldLayoutId id="214748800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8674"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026" r:id="rId1"/>
    <p:sldLayoutId id="2147488025" r:id="rId2"/>
    <p:sldLayoutId id="2147488024" r:id="rId3"/>
    <p:sldLayoutId id="2147488023" r:id="rId4"/>
    <p:sldLayoutId id="2147488022" r:id="rId5"/>
    <p:sldLayoutId id="2147488021" r:id="rId6"/>
    <p:sldLayoutId id="2147488020" r:id="rId7"/>
    <p:sldLayoutId id="2147488019" r:id="rId8"/>
    <p:sldLayoutId id="2147488018" r:id="rId9"/>
    <p:sldLayoutId id="2147488017" r:id="rId10"/>
    <p:sldLayoutId id="2147488016"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29699"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7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037" r:id="rId1"/>
    <p:sldLayoutId id="2147488036" r:id="rId2"/>
    <p:sldLayoutId id="2147488035" r:id="rId3"/>
    <p:sldLayoutId id="2147488034" r:id="rId4"/>
    <p:sldLayoutId id="2147488033" r:id="rId5"/>
    <p:sldLayoutId id="2147488032" r:id="rId6"/>
    <p:sldLayoutId id="2147488031" r:id="rId7"/>
    <p:sldLayoutId id="2147488030" r:id="rId8"/>
    <p:sldLayoutId id="2147488029" r:id="rId9"/>
    <p:sldLayoutId id="2147488028" r:id="rId10"/>
    <p:sldLayoutId id="214748802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CA"/>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ourth level</a:t>
            </a:r>
          </a:p>
          <a:p>
            <a:pPr lvl="4"/>
            <a:r>
              <a:rPr lang="en-CA"/>
              <a:t>Fifth level</a:t>
            </a:r>
          </a:p>
        </p:txBody>
      </p:sp>
    </p:spTree>
  </p:cSld>
  <p:clrMap bg1="lt1" tx1="dk1" bg2="lt2" tx2="dk2" accent1="accent1" accent2="accent2" accent3="accent3" accent4="accent4" accent5="accent5" accent6="accent6" hlink="hlink" folHlink="folHlink"/>
  <p:sldLayoutIdLst>
    <p:sldLayoutId id="2147487750" r:id="rId1"/>
    <p:sldLayoutId id="2147487749" r:id="rId2"/>
    <p:sldLayoutId id="2147487748" r:id="rId3"/>
    <p:sldLayoutId id="2147487747" r:id="rId4"/>
    <p:sldLayoutId id="2147487746" r:id="rId5"/>
    <p:sldLayoutId id="2147487745" r:id="rId6"/>
    <p:sldLayoutId id="2147487744" r:id="rId7"/>
    <p:sldLayoutId id="2147487743" r:id="rId8"/>
    <p:sldLayoutId id="2147487742" r:id="rId9"/>
    <p:sldLayoutId id="2147487741" r:id="rId10"/>
    <p:sldLayoutId id="2147487740" r:id="rId11"/>
    <p:sldLayoutId id="2147487739"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30723"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048" r:id="rId1"/>
    <p:sldLayoutId id="2147488047" r:id="rId2"/>
    <p:sldLayoutId id="2147488046" r:id="rId3"/>
    <p:sldLayoutId id="2147488045" r:id="rId4"/>
    <p:sldLayoutId id="2147488044" r:id="rId5"/>
    <p:sldLayoutId id="2147488043" r:id="rId6"/>
    <p:sldLayoutId id="2147488042" r:id="rId7"/>
    <p:sldLayoutId id="2147488041" r:id="rId8"/>
    <p:sldLayoutId id="2147488040" r:id="rId9"/>
    <p:sldLayoutId id="2147488039" r:id="rId10"/>
    <p:sldLayoutId id="214748803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31747"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7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059" r:id="rId1"/>
    <p:sldLayoutId id="2147488058" r:id="rId2"/>
    <p:sldLayoutId id="2147488057" r:id="rId3"/>
    <p:sldLayoutId id="2147488056" r:id="rId4"/>
    <p:sldLayoutId id="2147488055" r:id="rId5"/>
    <p:sldLayoutId id="2147488054" r:id="rId6"/>
    <p:sldLayoutId id="2147488053" r:id="rId7"/>
    <p:sldLayoutId id="2147488052" r:id="rId8"/>
    <p:sldLayoutId id="2147488051" r:id="rId9"/>
    <p:sldLayoutId id="2147488050" r:id="rId10"/>
    <p:sldLayoutId id="214748804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4000" cy="6856413"/>
            <a:chOff x="0" y="0"/>
            <a:chExt cx="5760" cy="4319"/>
          </a:xfrm>
        </p:grpSpPr>
        <p:sp>
          <p:nvSpPr>
            <p:cNvPr id="461107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Black" pitchFamily="34" charset="0"/>
                <a:ea typeface="+mn-ea"/>
              </a:endParaRPr>
            </a:p>
          </p:txBody>
        </p:sp>
        <p:sp>
          <p:nvSpPr>
            <p:cNvPr id="461107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461107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Black" pitchFamily="34" charset="0"/>
                <a:ea typeface="+mn-ea"/>
              </a:endParaRPr>
            </a:p>
          </p:txBody>
        </p:sp>
        <p:sp>
          <p:nvSpPr>
            <p:cNvPr id="461107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Black" pitchFamily="34" charset="0"/>
                <a:ea typeface="+mn-ea"/>
              </a:endParaRPr>
            </a:p>
          </p:txBody>
        </p:sp>
        <p:sp>
          <p:nvSpPr>
            <p:cNvPr id="461107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Black" pitchFamily="34" charset="0"/>
                <a:ea typeface="+mn-ea"/>
              </a:endParaRPr>
            </a:p>
          </p:txBody>
        </p:sp>
        <p:sp>
          <p:nvSpPr>
            <p:cNvPr id="461108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latin typeface="Arial Black" pitchFamily="34" charset="0"/>
                <a:ea typeface="+mn-ea"/>
              </a:endParaRPr>
            </a:p>
          </p:txBody>
        </p:sp>
        <p:sp>
          <p:nvSpPr>
            <p:cNvPr id="461108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latin typeface="Arial Black" pitchFamily="34" charset="0"/>
                <a:ea typeface="+mn-ea"/>
              </a:endParaRPr>
            </a:p>
          </p:txBody>
        </p:sp>
        <p:sp>
          <p:nvSpPr>
            <p:cNvPr id="461108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Black" pitchFamily="34" charset="0"/>
                <a:ea typeface="+mn-ea"/>
              </a:endParaRPr>
            </a:p>
          </p:txBody>
        </p:sp>
        <p:sp>
          <p:nvSpPr>
            <p:cNvPr id="461108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latin typeface="Arial Black" pitchFamily="34" charset="0"/>
                <a:ea typeface="+mn-ea"/>
              </a:endParaRPr>
            </a:p>
          </p:txBody>
        </p:sp>
        <p:sp>
          <p:nvSpPr>
            <p:cNvPr id="461108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Black" pitchFamily="34" charset="0"/>
                <a:ea typeface="+mn-ea"/>
              </a:endParaRPr>
            </a:p>
          </p:txBody>
        </p:sp>
        <p:sp>
          <p:nvSpPr>
            <p:cNvPr id="461108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latin typeface="Arial Black" pitchFamily="34" charset="0"/>
                <a:ea typeface="+mn-ea"/>
              </a:endParaRPr>
            </a:p>
          </p:txBody>
        </p:sp>
        <p:sp>
          <p:nvSpPr>
            <p:cNvPr id="461108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461108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Black" pitchFamily="34" charset="0"/>
                <a:ea typeface="+mn-ea"/>
              </a:endParaRPr>
            </a:p>
          </p:txBody>
        </p:sp>
        <p:sp>
          <p:nvSpPr>
            <p:cNvPr id="461108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Black" pitchFamily="34" charset="0"/>
                <a:ea typeface="+mn-ea"/>
              </a:endParaRPr>
            </a:p>
          </p:txBody>
        </p:sp>
        <p:sp>
          <p:nvSpPr>
            <p:cNvPr id="461108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461109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461109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latin typeface="Arial Black" pitchFamily="34" charset="0"/>
                <a:ea typeface="+mn-ea"/>
              </a:endParaRPr>
            </a:p>
          </p:txBody>
        </p:sp>
        <p:sp>
          <p:nvSpPr>
            <p:cNvPr id="461109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461109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latin typeface="Arial Black" pitchFamily="34" charset="0"/>
                <a:ea typeface="+mn-ea"/>
              </a:endParaRPr>
            </a:p>
          </p:txBody>
        </p:sp>
        <p:sp>
          <p:nvSpPr>
            <p:cNvPr id="461109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461109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Black" pitchFamily="34" charset="0"/>
                <a:ea typeface="+mn-ea"/>
              </a:endParaRPr>
            </a:p>
          </p:txBody>
        </p:sp>
        <p:sp>
          <p:nvSpPr>
            <p:cNvPr id="461109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461109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latin typeface="Arial Black" pitchFamily="34" charset="0"/>
                <a:ea typeface="+mn-ea"/>
              </a:endParaRPr>
            </a:p>
          </p:txBody>
        </p:sp>
        <p:sp>
          <p:nvSpPr>
            <p:cNvPr id="461109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Black" pitchFamily="34" charset="0"/>
                <a:ea typeface="+mn-ea"/>
              </a:endParaRPr>
            </a:p>
          </p:txBody>
        </p:sp>
        <p:sp>
          <p:nvSpPr>
            <p:cNvPr id="461109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Black" pitchFamily="34" charset="0"/>
                <a:ea typeface="+mn-ea"/>
              </a:endParaRPr>
            </a:p>
          </p:txBody>
        </p:sp>
        <p:sp>
          <p:nvSpPr>
            <p:cNvPr id="461110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latin typeface="Arial Black" pitchFamily="34" charset="0"/>
                <a:ea typeface="+mn-ea"/>
              </a:endParaRPr>
            </a:p>
          </p:txBody>
        </p:sp>
        <p:sp>
          <p:nvSpPr>
            <p:cNvPr id="461110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461110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latin typeface="Arial Black" pitchFamily="34" charset="0"/>
                <a:ea typeface="+mn-ea"/>
              </a:endParaRPr>
            </a:p>
          </p:txBody>
        </p:sp>
        <p:sp>
          <p:nvSpPr>
            <p:cNvPr id="461110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461110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Black" pitchFamily="34" charset="0"/>
                <a:ea typeface="+mn-ea"/>
              </a:endParaRPr>
            </a:p>
          </p:txBody>
        </p:sp>
        <p:sp>
          <p:nvSpPr>
            <p:cNvPr id="461110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461110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461110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Black" pitchFamily="34" charset="0"/>
                <a:ea typeface="+mn-ea"/>
              </a:endParaRPr>
            </a:p>
          </p:txBody>
        </p:sp>
        <p:sp>
          <p:nvSpPr>
            <p:cNvPr id="461110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461110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461111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grpSp>
          <p:nvGrpSpPr>
            <p:cNvPr id="32812" name="Group 39"/>
            <p:cNvGrpSpPr>
              <a:grpSpLocks/>
            </p:cNvGrpSpPr>
            <p:nvPr userDrawn="1"/>
          </p:nvGrpSpPr>
          <p:grpSpPr bwMode="auto">
            <a:xfrm>
              <a:off x="0" y="1632"/>
              <a:ext cx="5758" cy="1858"/>
              <a:chOff x="0" y="1632"/>
              <a:chExt cx="5758" cy="1858"/>
            </a:xfrm>
          </p:grpSpPr>
          <p:sp>
            <p:nvSpPr>
              <p:cNvPr id="461111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Black" pitchFamily="34" charset="0"/>
                  <a:ea typeface="+mn-ea"/>
                </a:endParaRPr>
              </a:p>
            </p:txBody>
          </p:sp>
          <p:sp>
            <p:nvSpPr>
              <p:cNvPr id="461111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Black" pitchFamily="34" charset="0"/>
                  <a:ea typeface="+mn-ea"/>
                </a:endParaRPr>
              </a:p>
            </p:txBody>
          </p:sp>
        </p:grpSp>
      </p:grpSp>
      <p:sp>
        <p:nvSpPr>
          <p:cNvPr id="461111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ja-JP" smtClean="0"/>
              <a:t>Click to edit Master title style</a:t>
            </a:r>
          </a:p>
        </p:txBody>
      </p:sp>
      <p:sp>
        <p:nvSpPr>
          <p:cNvPr id="4611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
        <p:nvSpPr>
          <p:cNvPr id="461111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fontAlgn="base">
              <a:defRPr sz="1200">
                <a:effectLst>
                  <a:outerShdw blurRad="38100" dist="38100" dir="2700000" algn="tl">
                    <a:srgbClr val="000000"/>
                  </a:outerShdw>
                </a:effectLst>
                <a:latin typeface="+mn-lt"/>
                <a:ea typeface="+mn-ea"/>
              </a:defRPr>
            </a:lvl1pPr>
          </a:lstStyle>
          <a:p>
            <a:pPr>
              <a:defRPr/>
            </a:pPr>
            <a:endParaRPr lang="en-US" altLang="ja-JP"/>
          </a:p>
        </p:txBody>
      </p:sp>
      <p:sp>
        <p:nvSpPr>
          <p:cNvPr id="461111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base">
              <a:defRPr sz="1200">
                <a:effectLst>
                  <a:outerShdw blurRad="38100" dist="38100" dir="2700000" algn="tl">
                    <a:srgbClr val="000000"/>
                  </a:outerShdw>
                </a:effectLst>
                <a:latin typeface="+mn-lt"/>
                <a:ea typeface="+mn-ea"/>
              </a:defRPr>
            </a:lvl1pPr>
          </a:lstStyle>
          <a:p>
            <a:pPr>
              <a:defRPr/>
            </a:pPr>
            <a:endParaRPr lang="en-US" altLang="ja-JP"/>
          </a:p>
        </p:txBody>
      </p:sp>
      <p:sp>
        <p:nvSpPr>
          <p:cNvPr id="461111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base">
              <a:defRPr sz="1200">
                <a:effectLst>
                  <a:outerShdw blurRad="38100" dist="38100" dir="2700000" algn="tl">
                    <a:srgbClr val="000000"/>
                  </a:outerShdw>
                </a:effectLst>
                <a:latin typeface="Arial" charset="0"/>
                <a:ea typeface="MS PGothic" charset="0"/>
                <a:cs typeface="Arial" charset="0"/>
              </a:defRPr>
            </a:lvl1pPr>
          </a:lstStyle>
          <a:p>
            <a:fld id="{6E2AF1CF-5868-8948-87DA-55A9B2CE2564}" type="slidenum">
              <a:rPr lang="ja-JP" altLang="en-US"/>
              <a:pPr/>
              <a:t>‹#›</a:t>
            </a:fld>
            <a:endParaRPr lang="en-US" altLang="ja-JP"/>
          </a:p>
        </p:txBody>
      </p:sp>
    </p:spTree>
  </p:cSld>
  <p:clrMap bg1="dk2" tx1="lt1" bg2="dk1" tx2="lt2" accent1="accent1" accent2="accent2" accent3="accent3" accent4="accent4" accent5="accent5" accent6="accent6" hlink="hlink" folHlink="folHlink"/>
  <p:sldLayoutIdLst>
    <p:sldLayoutId id="2147488234" r:id="rId1"/>
    <p:sldLayoutId id="2147488069" r:id="rId2"/>
    <p:sldLayoutId id="2147488068" r:id="rId3"/>
    <p:sldLayoutId id="2147488067" r:id="rId4"/>
    <p:sldLayoutId id="2147488066" r:id="rId5"/>
    <p:sldLayoutId id="2147488065" r:id="rId6"/>
    <p:sldLayoutId id="2147488064" r:id="rId7"/>
    <p:sldLayoutId id="2147488063" r:id="rId8"/>
    <p:sldLayoutId id="2147488062" r:id="rId9"/>
    <p:sldLayoutId id="2147488061" r:id="rId10"/>
    <p:sldLayoutId id="2147488060" r:id="rId11"/>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MS PGothic" pitchFamily="34" charset="-128"/>
          <a:cs typeface="Arial" pitchFamily="34"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MS PGothic" pitchFamily="34" charset="-128"/>
          <a:cs typeface="Arial" pitchFamily="34"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MS PGothic" pitchFamily="34" charset="-128"/>
          <a:cs typeface="Arial" pitchFamily="34"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MS PGothic" pitchFamily="34" charset="-128"/>
          <a:cs typeface="Arial" pitchFamily="34"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MS PGothic" pitchFamily="34" charset="-128"/>
          <a:cs typeface="Arial" pitchFamily="34"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MS PGothic" pitchFamily="34" charset="-128"/>
          <a:cs typeface="Arial" pitchFamily="34"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MS PGothic" pitchFamily="34" charset="-128"/>
          <a:cs typeface="Arial" pitchFamily="34"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MS PGothic" pitchFamily="34" charset="-128"/>
          <a:cs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kumimoji="1"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kumimoji="1"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3794"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080" r:id="rId1"/>
    <p:sldLayoutId id="2147488079" r:id="rId2"/>
    <p:sldLayoutId id="2147488078" r:id="rId3"/>
    <p:sldLayoutId id="2147488077" r:id="rId4"/>
    <p:sldLayoutId id="2147488076" r:id="rId5"/>
    <p:sldLayoutId id="2147488075" r:id="rId6"/>
    <p:sldLayoutId id="2147488074" r:id="rId7"/>
    <p:sldLayoutId id="2147488073" r:id="rId8"/>
    <p:sldLayoutId id="2147488072" r:id="rId9"/>
    <p:sldLayoutId id="2147488071" r:id="rId10"/>
    <p:sldLayoutId id="214748807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4818" name="Picture 6"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11"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2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091" r:id="rId1"/>
    <p:sldLayoutId id="2147488090" r:id="rId2"/>
    <p:sldLayoutId id="2147488089" r:id="rId3"/>
    <p:sldLayoutId id="2147488088" r:id="rId4"/>
    <p:sldLayoutId id="2147488087" r:id="rId5"/>
    <p:sldLayoutId id="2147488086" r:id="rId6"/>
    <p:sldLayoutId id="2147488085" r:id="rId7"/>
    <p:sldLayoutId id="2147488084" r:id="rId8"/>
    <p:sldLayoutId id="2147488083" r:id="rId9"/>
    <p:sldLayoutId id="2147488082" r:id="rId10"/>
    <p:sldLayoutId id="2147488081"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dk2" tx1="lt1" bg2="dk1" tx2="lt2" accent1="accent1" accent2="accent2" accent3="accent3" accent4="accent4" accent5="accent5" accent6="accent6" hlink="hlink" folHlink="folHlink"/>
  <p:sldLayoutIdLst>
    <p:sldLayoutId id="2147488102" r:id="rId1"/>
    <p:sldLayoutId id="2147488101" r:id="rId2"/>
    <p:sldLayoutId id="2147488100" r:id="rId3"/>
    <p:sldLayoutId id="2147488099" r:id="rId4"/>
    <p:sldLayoutId id="2147488098" r:id="rId5"/>
    <p:sldLayoutId id="2147488097" r:id="rId6"/>
    <p:sldLayoutId id="2147488096" r:id="rId7"/>
    <p:sldLayoutId id="2147488095" r:id="rId8"/>
    <p:sldLayoutId id="2147488094" r:id="rId9"/>
    <p:sldLayoutId id="2147488093" r:id="rId10"/>
    <p:sldLayoutId id="2147488092" r:id="rId11"/>
  </p:sldLayoutIdLst>
  <p:transition xmlns:p14="http://schemas.microsoft.com/office/powerpoint/2010/mai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ＭＳ Ｐゴシック" charset="0"/>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pitchFamily="34"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pitchFamily="34"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pitchFamily="34"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pitchFamily="34" charset="0"/>
          <a:sym typeface="Arial" charset="0"/>
        </a:defRPr>
      </a:lvl5pPr>
      <a:lvl6pPr marL="530225" indent="-55563" algn="l" defTabSz="642938" rtl="0" fontAlgn="base">
        <a:spcBef>
          <a:spcPct val="0"/>
        </a:spcBef>
        <a:spcAft>
          <a:spcPct val="0"/>
        </a:spcAft>
        <a:defRPr sz="1200" b="1">
          <a:solidFill>
            <a:srgbClr val="FFFFFF"/>
          </a:solidFill>
          <a:latin typeface="Myriad Pro Light" pitchFamily="34" charset="0"/>
          <a:cs typeface="Arial" pitchFamily="34" charset="0"/>
          <a:sym typeface="Arial" pitchFamily="34" charset="0"/>
        </a:defRPr>
      </a:lvl6pPr>
      <a:lvl7pPr marL="987425" indent="-55563" algn="l" defTabSz="642938" rtl="0" fontAlgn="base">
        <a:spcBef>
          <a:spcPct val="0"/>
        </a:spcBef>
        <a:spcAft>
          <a:spcPct val="0"/>
        </a:spcAft>
        <a:defRPr sz="1200" b="1">
          <a:solidFill>
            <a:srgbClr val="FFFFFF"/>
          </a:solidFill>
          <a:latin typeface="Myriad Pro Light" pitchFamily="34" charset="0"/>
          <a:cs typeface="Arial" pitchFamily="34" charset="0"/>
          <a:sym typeface="Arial" pitchFamily="34" charset="0"/>
        </a:defRPr>
      </a:lvl7pPr>
      <a:lvl8pPr marL="1444625" indent="-55563" algn="l" defTabSz="642938" rtl="0" fontAlgn="base">
        <a:spcBef>
          <a:spcPct val="0"/>
        </a:spcBef>
        <a:spcAft>
          <a:spcPct val="0"/>
        </a:spcAft>
        <a:defRPr sz="1200" b="1">
          <a:solidFill>
            <a:srgbClr val="FFFFFF"/>
          </a:solidFill>
          <a:latin typeface="Myriad Pro Light" pitchFamily="34" charset="0"/>
          <a:cs typeface="Arial" pitchFamily="34" charset="0"/>
          <a:sym typeface="Arial" pitchFamily="34" charset="0"/>
        </a:defRPr>
      </a:lvl8pPr>
      <a:lvl9pPr marL="1901825" indent="-55563" algn="l" defTabSz="642938" rtl="0" fontAlgn="base">
        <a:spcBef>
          <a:spcPct val="0"/>
        </a:spcBef>
        <a:spcAft>
          <a:spcPct val="0"/>
        </a:spcAft>
        <a:defRPr sz="1200" b="1">
          <a:solidFill>
            <a:srgbClr val="FFFFFF"/>
          </a:solidFill>
          <a:latin typeface="Myriad Pro Light" pitchFamily="34" charset="0"/>
          <a:cs typeface="Arial" pitchFamily="34" charset="0"/>
          <a:sym typeface="Arial" pitchFamily="34"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ＭＳ Ｐゴシック" charset="0"/>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pitchFamily="34"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pitchFamily="34"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pitchFamily="34"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6866"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in-depth videos</a:t>
            </a:r>
          </a:p>
        </p:txBody>
      </p:sp>
      <p:pic>
        <p:nvPicPr>
          <p:cNvPr id="3686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113" r:id="rId1"/>
    <p:sldLayoutId id="2147488112" r:id="rId2"/>
    <p:sldLayoutId id="2147488111" r:id="rId3"/>
    <p:sldLayoutId id="2147488110" r:id="rId4"/>
    <p:sldLayoutId id="2147488109" r:id="rId5"/>
    <p:sldLayoutId id="2147488108" r:id="rId6"/>
    <p:sldLayoutId id="2147488107" r:id="rId7"/>
    <p:sldLayoutId id="2147488106" r:id="rId8"/>
    <p:sldLayoutId id="2147488105" r:id="rId9"/>
    <p:sldLayoutId id="2147488104" r:id="rId10"/>
    <p:sldLayoutId id="214748810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7890"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3789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124" r:id="rId1"/>
    <p:sldLayoutId id="2147488123" r:id="rId2"/>
    <p:sldLayoutId id="2147488122" r:id="rId3"/>
    <p:sldLayoutId id="2147488121" r:id="rId4"/>
    <p:sldLayoutId id="2147488120" r:id="rId5"/>
    <p:sldLayoutId id="2147488119" r:id="rId6"/>
    <p:sldLayoutId id="2147488118" r:id="rId7"/>
    <p:sldLayoutId id="2147488117" r:id="rId8"/>
    <p:sldLayoutId id="2147488116" r:id="rId9"/>
    <p:sldLayoutId id="2147488115" r:id="rId10"/>
    <p:sldLayoutId id="214748811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38915"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389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135" r:id="rId1"/>
    <p:sldLayoutId id="2147488134" r:id="rId2"/>
    <p:sldLayoutId id="2147488133" r:id="rId3"/>
    <p:sldLayoutId id="2147488132" r:id="rId4"/>
    <p:sldLayoutId id="2147488131" r:id="rId5"/>
    <p:sldLayoutId id="2147488130" r:id="rId6"/>
    <p:sldLayoutId id="2147488129" r:id="rId7"/>
    <p:sldLayoutId id="2147488128" r:id="rId8"/>
    <p:sldLayoutId id="2147488127" r:id="rId9"/>
    <p:sldLayoutId id="2147488126" r:id="rId10"/>
    <p:sldLayoutId id="214748812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39939" name="Picture 8"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399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146" r:id="rId1"/>
    <p:sldLayoutId id="2147488145" r:id="rId2"/>
    <p:sldLayoutId id="2147488144" r:id="rId3"/>
    <p:sldLayoutId id="2147488143" r:id="rId4"/>
    <p:sldLayoutId id="2147488142" r:id="rId5"/>
    <p:sldLayoutId id="2147488141" r:id="rId6"/>
    <p:sldLayoutId id="2147488140" r:id="rId7"/>
    <p:sldLayoutId id="2147488139" r:id="rId8"/>
    <p:sldLayoutId id="2147488138" r:id="rId9"/>
    <p:sldLayoutId id="2147488137" r:id="rId10"/>
    <p:sldLayoutId id="2147488136"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936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defRPr sz="1400">
                <a:latin typeface="+mn-lt"/>
                <a:ea typeface="+mn-ea"/>
                <a:cs typeface="+mn-cs"/>
              </a:defRPr>
            </a:lvl1pPr>
          </a:lstStyle>
          <a:p>
            <a:pPr>
              <a:defRPr/>
            </a:pPr>
            <a:endParaRPr lang="en-US"/>
          </a:p>
        </p:txBody>
      </p:sp>
      <p:sp>
        <p:nvSpPr>
          <p:cNvPr id="13936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defRPr sz="1400">
                <a:latin typeface="+mn-lt"/>
                <a:ea typeface="+mn-ea"/>
                <a:cs typeface="+mn-cs"/>
              </a:defRPr>
            </a:lvl1pPr>
          </a:lstStyle>
          <a:p>
            <a:pPr>
              <a:defRPr/>
            </a:pPr>
            <a:endParaRPr lang="en-US"/>
          </a:p>
        </p:txBody>
      </p:sp>
      <p:sp>
        <p:nvSpPr>
          <p:cNvPr id="13936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defRPr sz="1400">
                <a:latin typeface="Arial" charset="0"/>
                <a:cs typeface="Arial" charset="0"/>
              </a:defRPr>
            </a:lvl1pPr>
          </a:lstStyle>
          <a:p>
            <a:fld id="{9079F7A9-5F3E-6448-9FBB-41A8E011AC9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762" r:id="rId1"/>
    <p:sldLayoutId id="2147487761" r:id="rId2"/>
    <p:sldLayoutId id="2147487760" r:id="rId3"/>
    <p:sldLayoutId id="2147487759" r:id="rId4"/>
    <p:sldLayoutId id="2147487758" r:id="rId5"/>
    <p:sldLayoutId id="2147487757" r:id="rId6"/>
    <p:sldLayoutId id="2147487756" r:id="rId7"/>
    <p:sldLayoutId id="2147487755" r:id="rId8"/>
    <p:sldLayoutId id="2147487754" r:id="rId9"/>
    <p:sldLayoutId id="2147487753" r:id="rId10"/>
    <p:sldLayoutId id="2147487752" r:id="rId11"/>
    <p:sldLayoutId id="2147487751"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40963"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409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157" r:id="rId1"/>
    <p:sldLayoutId id="2147488156" r:id="rId2"/>
    <p:sldLayoutId id="2147488155" r:id="rId3"/>
    <p:sldLayoutId id="2147488154" r:id="rId4"/>
    <p:sldLayoutId id="2147488153" r:id="rId5"/>
    <p:sldLayoutId id="2147488152" r:id="rId6"/>
    <p:sldLayoutId id="2147488151" r:id="rId7"/>
    <p:sldLayoutId id="2147488150" r:id="rId8"/>
    <p:sldLayoutId id="2147488149" r:id="rId9"/>
    <p:sldLayoutId id="2147488148" r:id="rId10"/>
    <p:sldLayoutId id="214748814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1986" name="Picture 6"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11"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4199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168" r:id="rId1"/>
    <p:sldLayoutId id="2147488167" r:id="rId2"/>
    <p:sldLayoutId id="2147488166" r:id="rId3"/>
    <p:sldLayoutId id="2147488165" r:id="rId4"/>
    <p:sldLayoutId id="2147488164" r:id="rId5"/>
    <p:sldLayoutId id="2147488163" r:id="rId6"/>
    <p:sldLayoutId id="2147488162" r:id="rId7"/>
    <p:sldLayoutId id="2147488161" r:id="rId8"/>
    <p:sldLayoutId id="2147488160" r:id="rId9"/>
    <p:sldLayoutId id="2147488159" r:id="rId10"/>
    <p:sldLayoutId id="214748815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712075" y="6611938"/>
            <a:ext cx="1431925" cy="214312"/>
          </a:xfrm>
          <a:prstGeom prst="rect">
            <a:avLst/>
          </a:prstGeom>
          <a:noFill/>
          <a:ln w="9525">
            <a:noFill/>
            <a:miter lim="800000"/>
            <a:headEnd/>
            <a:tailEnd/>
          </a:ln>
        </p:spPr>
        <p:txBody>
          <a:bodyPr wrap="none" lIns="91430" tIns="45716" rIns="91430" bIns="45716">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fontAlgn="base" hangingPunct="1"/>
            <a:r>
              <a:rPr lang="en-US" sz="800">
                <a:solidFill>
                  <a:srgbClr val="C0C0C0"/>
                </a:solidFill>
                <a:latin typeface="Arial" charset="0"/>
                <a:cs typeface="Arial" charset="0"/>
              </a:rPr>
              <a:t>© Answers in Genesis-USA</a:t>
            </a:r>
          </a:p>
        </p:txBody>
      </p:sp>
      <p:pic>
        <p:nvPicPr>
          <p:cNvPr id="43011"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430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179" r:id="rId1"/>
    <p:sldLayoutId id="2147488178" r:id="rId2"/>
    <p:sldLayoutId id="2147488177" r:id="rId3"/>
    <p:sldLayoutId id="2147488176" r:id="rId4"/>
    <p:sldLayoutId id="2147488175" r:id="rId5"/>
    <p:sldLayoutId id="2147488174" r:id="rId6"/>
    <p:sldLayoutId id="2147488173" r:id="rId7"/>
    <p:sldLayoutId id="2147488172" r:id="rId8"/>
    <p:sldLayoutId id="2147488171" r:id="rId9"/>
    <p:sldLayoutId id="2147488170" r:id="rId10"/>
    <p:sldLayoutId id="214748816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Arial"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Arial" pitchFamily="34" charset="0"/>
          <a:cs typeface="Arial" pitchFamily="34" charset="0"/>
        </a:defRPr>
      </a:lvl6pPr>
      <a:lvl7pPr marL="914400" algn="ctr" rtl="0" fontAlgn="base">
        <a:spcBef>
          <a:spcPct val="0"/>
        </a:spcBef>
        <a:spcAft>
          <a:spcPct val="0"/>
        </a:spcAft>
        <a:defRPr sz="4400" b="1">
          <a:solidFill>
            <a:schemeClr val="tx1"/>
          </a:solidFill>
          <a:latin typeface="Arial" pitchFamily="34" charset="0"/>
          <a:cs typeface="Arial" pitchFamily="34" charset="0"/>
        </a:defRPr>
      </a:lvl7pPr>
      <a:lvl8pPr marL="1371600" algn="ctr" rtl="0" fontAlgn="base">
        <a:spcBef>
          <a:spcPct val="0"/>
        </a:spcBef>
        <a:spcAft>
          <a:spcPct val="0"/>
        </a:spcAft>
        <a:defRPr sz="4400" b="1">
          <a:solidFill>
            <a:schemeClr val="tx1"/>
          </a:solidFill>
          <a:latin typeface="Arial" pitchFamily="34" charset="0"/>
          <a:cs typeface="Arial" pitchFamily="34" charset="0"/>
        </a:defRPr>
      </a:lvl8pPr>
      <a:lvl9pPr marL="1828800" algn="ctr" rtl="0" fontAlgn="base">
        <a:spcBef>
          <a:spcPct val="0"/>
        </a:spcBef>
        <a:spcAft>
          <a:spcPct val="0"/>
        </a:spcAft>
        <a:defRPr sz="4400" b="1">
          <a:solidFill>
            <a:schemeClr val="tx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44930"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fontAlgn="base">
              <a:defRPr sz="1200">
                <a:latin typeface="Arial" pitchFamily="34" charset="0"/>
                <a:ea typeface="+mn-ea"/>
              </a:defRPr>
            </a:lvl1pPr>
          </a:lstStyle>
          <a:p>
            <a:pPr>
              <a:defRPr/>
            </a:pPr>
            <a:endParaRPr lang="en-US"/>
          </a:p>
        </p:txBody>
      </p:sp>
      <p:sp>
        <p:nvSpPr>
          <p:cNvPr id="5244931"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base">
              <a:defRPr sz="1200">
                <a:latin typeface="Arial" charset="0"/>
                <a:cs typeface="Arial" charset="0"/>
              </a:defRPr>
            </a:lvl1pPr>
          </a:lstStyle>
          <a:p>
            <a:fld id="{32A3F227-00A2-2842-9ED9-B9FA45FE85A0}" type="slidenum">
              <a:rPr lang="en-US"/>
              <a:pPr/>
              <a:t>‹#›</a:t>
            </a:fld>
            <a:endParaRPr lang="en-US"/>
          </a:p>
        </p:txBody>
      </p:sp>
      <p:grpSp>
        <p:nvGrpSpPr>
          <p:cNvPr id="44036" name="Group 4"/>
          <p:cNvGrpSpPr>
            <a:grpSpLocks/>
          </p:cNvGrpSpPr>
          <p:nvPr/>
        </p:nvGrpSpPr>
        <p:grpSpPr bwMode="auto">
          <a:xfrm>
            <a:off x="0" y="0"/>
            <a:ext cx="9140825" cy="6850063"/>
            <a:chOff x="0" y="0"/>
            <a:chExt cx="5758" cy="4315"/>
          </a:xfrm>
        </p:grpSpPr>
        <p:grpSp>
          <p:nvGrpSpPr>
            <p:cNvPr id="44040" name="Group 5"/>
            <p:cNvGrpSpPr>
              <a:grpSpLocks/>
            </p:cNvGrpSpPr>
            <p:nvPr userDrawn="1"/>
          </p:nvGrpSpPr>
          <p:grpSpPr bwMode="auto">
            <a:xfrm>
              <a:off x="1728" y="2230"/>
              <a:ext cx="4027" cy="2085"/>
              <a:chOff x="1728" y="2230"/>
              <a:chExt cx="4027" cy="2085"/>
            </a:xfrm>
          </p:grpSpPr>
          <p:sp>
            <p:nvSpPr>
              <p:cNvPr id="5244934"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Black" pitchFamily="34" charset="0"/>
                  <a:ea typeface="+mn-ea"/>
                </a:endParaRPr>
              </a:p>
            </p:txBody>
          </p:sp>
          <p:sp>
            <p:nvSpPr>
              <p:cNvPr id="5244935"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5244936"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Black" pitchFamily="34" charset="0"/>
                  <a:ea typeface="+mn-ea"/>
                </a:endParaRPr>
              </a:p>
            </p:txBody>
          </p:sp>
          <p:sp>
            <p:nvSpPr>
              <p:cNvPr id="5244937"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Arial Black" pitchFamily="34" charset="0"/>
                  <a:ea typeface="+mn-ea"/>
                </a:endParaRPr>
              </a:p>
            </p:txBody>
          </p:sp>
          <p:sp>
            <p:nvSpPr>
              <p:cNvPr id="5244938"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grpSp>
        <p:sp>
          <p:nvSpPr>
            <p:cNvPr id="5244939"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Black" pitchFamily="34" charset="0"/>
                <a:ea typeface="+mn-ea"/>
              </a:endParaRPr>
            </a:p>
          </p:txBody>
        </p:sp>
        <p:sp>
          <p:nvSpPr>
            <p:cNvPr id="5244940"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Arial Black" pitchFamily="34" charset="0"/>
                <a:ea typeface="+mn-ea"/>
              </a:endParaRPr>
            </a:p>
          </p:txBody>
        </p:sp>
      </p:grpSp>
      <p:sp>
        <p:nvSpPr>
          <p:cNvPr id="5244941"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244942"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base">
              <a:defRPr sz="1200">
                <a:latin typeface="Arial" pitchFamily="34" charset="0"/>
                <a:ea typeface="+mn-ea"/>
              </a:defRPr>
            </a:lvl1pPr>
          </a:lstStyle>
          <a:p>
            <a:pPr>
              <a:defRPr/>
            </a:pPr>
            <a:endParaRPr lang="en-US"/>
          </a:p>
        </p:txBody>
      </p:sp>
      <p:sp>
        <p:nvSpPr>
          <p:cNvPr id="5244943"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8235" r:id="rId1"/>
    <p:sldLayoutId id="2147488189" r:id="rId2"/>
    <p:sldLayoutId id="2147488188" r:id="rId3"/>
    <p:sldLayoutId id="2147488187" r:id="rId4"/>
    <p:sldLayoutId id="2147488186" r:id="rId5"/>
    <p:sldLayoutId id="2147488185" r:id="rId6"/>
    <p:sldLayoutId id="2147488184" r:id="rId7"/>
    <p:sldLayoutId id="2147488183" r:id="rId8"/>
    <p:sldLayoutId id="2147488182" r:id="rId9"/>
    <p:sldLayoutId id="2147488181" r:id="rId10"/>
    <p:sldLayoutId id="2147488180"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450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2756"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30" tIns="45716" rIns="91430" bIns="45716" numCol="1" anchor="t" anchorCtr="0" compatLnSpc="1">
            <a:prstTxWarp prst="textNoShape">
              <a:avLst/>
            </a:prstTxWarp>
          </a:bodyPr>
          <a:lstStyle>
            <a:lvl1pPr fontAlgn="base">
              <a:defRPr sz="1400">
                <a:latin typeface="+mn-lt"/>
                <a:ea typeface="+mn-ea"/>
              </a:defRPr>
            </a:lvl1pPr>
          </a:lstStyle>
          <a:p>
            <a:pPr>
              <a:defRPr/>
            </a:pPr>
            <a:endParaRPr lang="en-US"/>
          </a:p>
        </p:txBody>
      </p:sp>
      <p:sp>
        <p:nvSpPr>
          <p:cNvPr id="842757"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30" tIns="45716" rIns="91430" bIns="45716" numCol="1" anchor="t" anchorCtr="0" compatLnSpc="1">
            <a:prstTxWarp prst="textNoShape">
              <a:avLst/>
            </a:prstTxWarp>
          </a:bodyPr>
          <a:lstStyle>
            <a:lvl1pPr algn="ctr" fontAlgn="base">
              <a:defRPr sz="1400">
                <a:latin typeface="+mn-lt"/>
                <a:ea typeface="+mn-ea"/>
              </a:defRPr>
            </a:lvl1pPr>
          </a:lstStyle>
          <a:p>
            <a:pPr>
              <a:defRPr/>
            </a:pPr>
            <a:endParaRPr lang="en-US"/>
          </a:p>
        </p:txBody>
      </p:sp>
      <p:sp>
        <p:nvSpPr>
          <p:cNvPr id="842758"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30" tIns="45716" rIns="91430" bIns="45716" numCol="1" anchor="t" anchorCtr="0" compatLnSpc="1">
            <a:prstTxWarp prst="textNoShape">
              <a:avLst/>
            </a:prstTxWarp>
          </a:bodyPr>
          <a:lstStyle>
            <a:lvl1pPr algn="r" fontAlgn="base">
              <a:defRPr sz="1400">
                <a:latin typeface="Arial" charset="0"/>
                <a:cs typeface="Arial" charset="0"/>
              </a:defRPr>
            </a:lvl1pPr>
          </a:lstStyle>
          <a:p>
            <a:fld id="{C51C17BC-F15C-2C4F-83BB-C5842623517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8200" r:id="rId1"/>
    <p:sldLayoutId id="2147488199" r:id="rId2"/>
    <p:sldLayoutId id="2147488198" r:id="rId3"/>
    <p:sldLayoutId id="2147488197" r:id="rId4"/>
    <p:sldLayoutId id="2147488196" r:id="rId5"/>
    <p:sldLayoutId id="2147488195" r:id="rId6"/>
    <p:sldLayoutId id="2147488194" r:id="rId7"/>
    <p:sldLayoutId id="2147488193" r:id="rId8"/>
    <p:sldLayoutId id="2147488192" r:id="rId9"/>
    <p:sldLayoutId id="2147488191" r:id="rId10"/>
    <p:sldLayoutId id="214748819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1363" indent="-284163" algn="l" rtl="0" eaLnBrk="0" fontAlgn="base" hangingPunct="0">
        <a:spcBef>
          <a:spcPct val="20000"/>
        </a:spcBef>
        <a:spcAft>
          <a:spcPct val="0"/>
        </a:spcAft>
        <a:buChar char="–"/>
        <a:defRPr sz="2800">
          <a:solidFill>
            <a:schemeClr val="tx1"/>
          </a:solidFill>
          <a:latin typeface="+mn-lt"/>
          <a:ea typeface="Arial" charset="0"/>
          <a:cs typeface="+mn-cs"/>
        </a:defRPr>
      </a:lvl2pPr>
      <a:lvl3pPr marL="1141413" indent="-227013" algn="l" rtl="0" eaLnBrk="0" fontAlgn="base" hangingPunct="0">
        <a:spcBef>
          <a:spcPct val="20000"/>
        </a:spcBef>
        <a:spcAft>
          <a:spcPct val="0"/>
        </a:spcAft>
        <a:buChar char="•"/>
        <a:defRPr sz="2400">
          <a:solidFill>
            <a:schemeClr val="tx1"/>
          </a:solidFill>
          <a:latin typeface="+mn-lt"/>
          <a:ea typeface="Arial" charset="0"/>
          <a:cs typeface="+mn-cs"/>
        </a:defRPr>
      </a:lvl3pPr>
      <a:lvl4pPr marL="1598613" indent="-227013" algn="l" rtl="0" eaLnBrk="0" fontAlgn="base" hangingPunct="0">
        <a:spcBef>
          <a:spcPct val="20000"/>
        </a:spcBef>
        <a:spcAft>
          <a:spcPct val="0"/>
        </a:spcAft>
        <a:buChar char="–"/>
        <a:defRPr sz="2000">
          <a:solidFill>
            <a:schemeClr val="tx1"/>
          </a:solidFill>
          <a:latin typeface="+mn-lt"/>
          <a:ea typeface="Arial" charset="0"/>
          <a:cs typeface="+mn-cs"/>
        </a:defRPr>
      </a:lvl4pPr>
      <a:lvl5pPr marL="2055813" indent="-227013" algn="l" rtl="0" eaLnBrk="0" fontAlgn="base" hangingPunct="0">
        <a:spcBef>
          <a:spcPct val="20000"/>
        </a:spcBef>
        <a:spcAft>
          <a:spcPct val="0"/>
        </a:spcAft>
        <a:buChar char="»"/>
        <a:defRPr sz="2000">
          <a:solidFill>
            <a:schemeClr val="tx1"/>
          </a:solidFill>
          <a:latin typeface="+mn-lt"/>
          <a:ea typeface="Arial" charset="0"/>
          <a:cs typeface="+mn-cs"/>
        </a:defRPr>
      </a:lvl5pPr>
      <a:lvl6pPr marL="2513013" indent="-227013" algn="l" rtl="0" fontAlgn="base">
        <a:spcBef>
          <a:spcPct val="20000"/>
        </a:spcBef>
        <a:spcAft>
          <a:spcPct val="0"/>
        </a:spcAft>
        <a:buChar char="»"/>
        <a:defRPr sz="2000">
          <a:solidFill>
            <a:schemeClr val="tx1"/>
          </a:solidFill>
          <a:latin typeface="+mn-lt"/>
          <a:cs typeface="+mn-cs"/>
        </a:defRPr>
      </a:lvl6pPr>
      <a:lvl7pPr marL="2970213" indent="-227013" algn="l" rtl="0" fontAlgn="base">
        <a:spcBef>
          <a:spcPct val="20000"/>
        </a:spcBef>
        <a:spcAft>
          <a:spcPct val="0"/>
        </a:spcAft>
        <a:buChar char="»"/>
        <a:defRPr sz="2000">
          <a:solidFill>
            <a:schemeClr val="tx1"/>
          </a:solidFill>
          <a:latin typeface="+mn-lt"/>
          <a:cs typeface="+mn-cs"/>
        </a:defRPr>
      </a:lvl7pPr>
      <a:lvl8pPr marL="3427413" indent="-227013" algn="l" rtl="0" fontAlgn="base">
        <a:spcBef>
          <a:spcPct val="20000"/>
        </a:spcBef>
        <a:spcAft>
          <a:spcPct val="0"/>
        </a:spcAft>
        <a:buChar char="»"/>
        <a:defRPr sz="2000">
          <a:solidFill>
            <a:schemeClr val="tx1"/>
          </a:solidFill>
          <a:latin typeface="+mn-lt"/>
          <a:cs typeface="+mn-cs"/>
        </a:defRPr>
      </a:lvl8pPr>
      <a:lvl9pPr marL="3884613" indent="-227013"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8532"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fontAlgn="base">
              <a:defRPr sz="1400">
                <a:latin typeface="+mn-lt"/>
                <a:ea typeface="+mn-ea"/>
              </a:defRPr>
            </a:lvl1pPr>
          </a:lstStyle>
          <a:p>
            <a:pPr>
              <a:defRPr/>
            </a:pPr>
            <a:endParaRPr lang="en-US"/>
          </a:p>
        </p:txBody>
      </p:sp>
      <p:sp>
        <p:nvSpPr>
          <p:cNvPr id="278533"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fontAlgn="base">
              <a:defRPr sz="1400">
                <a:latin typeface="+mn-lt"/>
                <a:ea typeface="+mn-ea"/>
              </a:defRPr>
            </a:lvl1pPr>
          </a:lstStyle>
          <a:p>
            <a:pPr>
              <a:defRPr/>
            </a:pPr>
            <a:endParaRPr lang="en-US"/>
          </a:p>
        </p:txBody>
      </p:sp>
      <p:sp>
        <p:nvSpPr>
          <p:cNvPr id="278534"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fontAlgn="base">
              <a:defRPr sz="1400">
                <a:latin typeface="Arial" charset="0"/>
                <a:cs typeface="Arial" charset="0"/>
              </a:defRPr>
            </a:lvl1pPr>
          </a:lstStyle>
          <a:p>
            <a:fld id="{41A65DF8-F189-DB4D-9624-EE855AFDBF7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8211" r:id="rId1"/>
    <p:sldLayoutId id="2147488210" r:id="rId2"/>
    <p:sldLayoutId id="2147488209" r:id="rId3"/>
    <p:sldLayoutId id="2147488208" r:id="rId4"/>
    <p:sldLayoutId id="2147488207" r:id="rId5"/>
    <p:sldLayoutId id="2147488206" r:id="rId6"/>
    <p:sldLayoutId id="2147488205" r:id="rId7"/>
    <p:sldLayoutId id="2147488204" r:id="rId8"/>
    <p:sldLayoutId id="2147488203" r:id="rId9"/>
    <p:sldLayoutId id="2147488202" r:id="rId10"/>
    <p:sldLayoutId id="214748820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966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66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212" r:id="rId1"/>
    <p:sldLayoutId id="2147488213" r:id="rId2"/>
    <p:sldLayoutId id="2147488214" r:id="rId3"/>
    <p:sldLayoutId id="2147488215" r:id="rId4"/>
    <p:sldLayoutId id="2147488216" r:id="rId5"/>
    <p:sldLayoutId id="2147488217" r:id="rId6"/>
    <p:sldLayoutId id="2147488218" r:id="rId7"/>
    <p:sldLayoutId id="2147488219" r:id="rId8"/>
    <p:sldLayoutId id="2147488220" r:id="rId9"/>
    <p:sldLayoutId id="2147488221" r:id="rId10"/>
    <p:sldLayoutId id="2147488222"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fontAlgn="base">
        <a:spcBef>
          <a:spcPct val="0"/>
        </a:spcBef>
        <a:spcAft>
          <a:spcPct val="0"/>
        </a:spcAft>
        <a:defRPr sz="4400" b="1">
          <a:solidFill>
            <a:schemeClr val="tx1"/>
          </a:solidFill>
          <a:latin typeface="+mj-lt"/>
          <a:ea typeface="+mj-ea"/>
          <a:cs typeface="+mj-cs"/>
        </a:defRPr>
      </a:lvl1pPr>
      <a:lvl2pPr algn="ctr" rtl="0" fontAlgn="base">
        <a:spcBef>
          <a:spcPct val="0"/>
        </a:spcBef>
        <a:spcAft>
          <a:spcPct val="0"/>
        </a:spcAft>
        <a:defRPr sz="4400" b="1">
          <a:solidFill>
            <a:schemeClr val="tx1"/>
          </a:solidFill>
          <a:latin typeface="Candara" charset="0"/>
          <a:ea typeface="ＭＳ Ｐゴシック" charset="0"/>
          <a:cs typeface="Arial" charset="0"/>
        </a:defRPr>
      </a:lvl2pPr>
      <a:lvl3pPr algn="ctr" rtl="0" fontAlgn="base">
        <a:spcBef>
          <a:spcPct val="0"/>
        </a:spcBef>
        <a:spcAft>
          <a:spcPct val="0"/>
        </a:spcAft>
        <a:defRPr sz="4400" b="1">
          <a:solidFill>
            <a:schemeClr val="tx1"/>
          </a:solidFill>
          <a:latin typeface="Candara" charset="0"/>
          <a:ea typeface="ＭＳ Ｐゴシック" charset="0"/>
          <a:cs typeface="Arial" charset="0"/>
        </a:defRPr>
      </a:lvl3pPr>
      <a:lvl4pPr algn="ctr" rtl="0" fontAlgn="base">
        <a:spcBef>
          <a:spcPct val="0"/>
        </a:spcBef>
        <a:spcAft>
          <a:spcPct val="0"/>
        </a:spcAft>
        <a:defRPr sz="4400" b="1">
          <a:solidFill>
            <a:schemeClr val="tx1"/>
          </a:solidFill>
          <a:latin typeface="Candara" charset="0"/>
          <a:ea typeface="ＭＳ Ｐゴシック" charset="0"/>
          <a:cs typeface="Arial" charset="0"/>
        </a:defRPr>
      </a:lvl4pPr>
      <a:lvl5pPr algn="ctr" rtl="0" fontAlgn="base">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fontAlgn="base">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fontAlgn="base">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38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38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defRPr sz="1400">
                <a:latin typeface="+mn-lt"/>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defRPr sz="1400">
                <a:latin typeface="+mn-lt"/>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defRPr sz="1400">
                <a:latin typeface="+mn-lt"/>
              </a:defRPr>
            </a:lvl1pPr>
          </a:lstStyle>
          <a:p>
            <a:fld id="{E97DFD9A-4EB7-0147-A60D-30694492D40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8223" r:id="rId1"/>
    <p:sldLayoutId id="2147488224" r:id="rId2"/>
    <p:sldLayoutId id="2147488225" r:id="rId3"/>
    <p:sldLayoutId id="2147488226" r:id="rId4"/>
    <p:sldLayoutId id="2147488227" r:id="rId5"/>
    <p:sldLayoutId id="2147488228" r:id="rId6"/>
    <p:sldLayoutId id="2147488229" r:id="rId7"/>
    <p:sldLayoutId id="2147488230" r:id="rId8"/>
    <p:sldLayoutId id="2147488231" r:id="rId9"/>
    <p:sldLayoutId id="2147488232" r:id="rId10"/>
    <p:sldLayoutId id="214748823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Click to edit Master title style</a:t>
            </a:r>
          </a:p>
        </p:txBody>
      </p:sp>
    </p:spTree>
  </p:cSld>
  <p:clrMap bg1="dk2" tx1="lt1" bg2="dk1" tx2="lt2" accent1="accent1" accent2="accent2" accent3="accent3" accent4="accent4" accent5="accent5" accent6="accent6" hlink="hlink" folHlink="folHlink"/>
  <p:sldLayoutIdLst>
    <p:sldLayoutId id="2147487773" r:id="rId1"/>
    <p:sldLayoutId id="2147487772" r:id="rId2"/>
    <p:sldLayoutId id="2147487771" r:id="rId3"/>
    <p:sldLayoutId id="2147487770" r:id="rId4"/>
    <p:sldLayoutId id="2147487769" r:id="rId5"/>
    <p:sldLayoutId id="2147487768" r:id="rId6"/>
    <p:sldLayoutId id="2147487767" r:id="rId7"/>
    <p:sldLayoutId id="2147487766" r:id="rId8"/>
    <p:sldLayoutId id="2147487765" r:id="rId9"/>
    <p:sldLayoutId id="2147487764" r:id="rId10"/>
    <p:sldLayoutId id="2147487763" r:id="rId11"/>
  </p:sldLayoutIdLst>
  <p:transition xmlns:p14="http://schemas.microsoft.com/office/powerpoint/2010/mai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ＭＳ Ｐゴシック" charset="0"/>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pitchFamily="34"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pitchFamily="34"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pitchFamily="34"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pitchFamily="34" charset="0"/>
          <a:sym typeface="Arial" charset="0"/>
        </a:defRPr>
      </a:lvl5pPr>
      <a:lvl6pPr marL="530225" indent="-55563" algn="l" defTabSz="642938" rtl="0" fontAlgn="base">
        <a:spcBef>
          <a:spcPct val="0"/>
        </a:spcBef>
        <a:spcAft>
          <a:spcPct val="0"/>
        </a:spcAft>
        <a:defRPr sz="1200" b="1">
          <a:solidFill>
            <a:srgbClr val="FFFFFF"/>
          </a:solidFill>
          <a:latin typeface="Myriad Pro Light" pitchFamily="34" charset="0"/>
          <a:cs typeface="Arial" pitchFamily="34" charset="0"/>
          <a:sym typeface="Arial" pitchFamily="34" charset="0"/>
        </a:defRPr>
      </a:lvl6pPr>
      <a:lvl7pPr marL="987425" indent="-55563" algn="l" defTabSz="642938" rtl="0" fontAlgn="base">
        <a:spcBef>
          <a:spcPct val="0"/>
        </a:spcBef>
        <a:spcAft>
          <a:spcPct val="0"/>
        </a:spcAft>
        <a:defRPr sz="1200" b="1">
          <a:solidFill>
            <a:srgbClr val="FFFFFF"/>
          </a:solidFill>
          <a:latin typeface="Myriad Pro Light" pitchFamily="34" charset="0"/>
          <a:cs typeface="Arial" pitchFamily="34" charset="0"/>
          <a:sym typeface="Arial" pitchFamily="34" charset="0"/>
        </a:defRPr>
      </a:lvl7pPr>
      <a:lvl8pPr marL="1444625" indent="-55563" algn="l" defTabSz="642938" rtl="0" fontAlgn="base">
        <a:spcBef>
          <a:spcPct val="0"/>
        </a:spcBef>
        <a:spcAft>
          <a:spcPct val="0"/>
        </a:spcAft>
        <a:defRPr sz="1200" b="1">
          <a:solidFill>
            <a:srgbClr val="FFFFFF"/>
          </a:solidFill>
          <a:latin typeface="Myriad Pro Light" pitchFamily="34" charset="0"/>
          <a:cs typeface="Arial" pitchFamily="34" charset="0"/>
          <a:sym typeface="Arial" pitchFamily="34" charset="0"/>
        </a:defRPr>
      </a:lvl8pPr>
      <a:lvl9pPr marL="1901825" indent="-55563" algn="l" defTabSz="642938" rtl="0" fontAlgn="base">
        <a:spcBef>
          <a:spcPct val="0"/>
        </a:spcBef>
        <a:spcAft>
          <a:spcPct val="0"/>
        </a:spcAft>
        <a:defRPr sz="1200" b="1">
          <a:solidFill>
            <a:srgbClr val="FFFFFF"/>
          </a:solidFill>
          <a:latin typeface="Myriad Pro Light" pitchFamily="34" charset="0"/>
          <a:cs typeface="Arial" pitchFamily="34" charset="0"/>
          <a:sym typeface="Arial" pitchFamily="34"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ＭＳ Ｐゴシック" charset="0"/>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cs typeface="+mn-cs"/>
          <a:sym typeface="Arial" pitchFamily="34" charset="0"/>
        </a:defRPr>
      </a:lvl6pPr>
      <a:lvl7pPr marL="29845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cs typeface="+mn-cs"/>
          <a:sym typeface="Arial" pitchFamily="34" charset="0"/>
        </a:defRPr>
      </a:lvl7pPr>
      <a:lvl8pPr marL="34417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cs typeface="+mn-cs"/>
          <a:sym typeface="Arial" pitchFamily="34" charset="0"/>
        </a:defRPr>
      </a:lvl8pPr>
      <a:lvl9pPr marL="38989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cs typeface="+mn-cs"/>
          <a:sym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videos</a:t>
            </a:r>
          </a:p>
        </p:txBody>
      </p:sp>
      <p:pic>
        <p:nvPicPr>
          <p:cNvPr id="6147"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784" r:id="rId1"/>
    <p:sldLayoutId id="2147487783" r:id="rId2"/>
    <p:sldLayoutId id="2147487782" r:id="rId3"/>
    <p:sldLayoutId id="2147487781" r:id="rId4"/>
    <p:sldLayoutId id="2147487780" r:id="rId5"/>
    <p:sldLayoutId id="2147487779" r:id="rId6"/>
    <p:sldLayoutId id="2147487778" r:id="rId7"/>
    <p:sldLayoutId id="2147487777" r:id="rId8"/>
    <p:sldLayoutId id="2147487776" r:id="rId9"/>
    <p:sldLayoutId id="2147487775" r:id="rId10"/>
    <p:sldLayoutId id="214748777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7171"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795" r:id="rId1"/>
    <p:sldLayoutId id="2147487794" r:id="rId2"/>
    <p:sldLayoutId id="2147487793" r:id="rId3"/>
    <p:sldLayoutId id="2147487792" r:id="rId4"/>
    <p:sldLayoutId id="2147487791" r:id="rId5"/>
    <p:sldLayoutId id="2147487790" r:id="rId6"/>
    <p:sldLayoutId id="2147487789" r:id="rId7"/>
    <p:sldLayoutId id="2147487788" r:id="rId8"/>
    <p:sldLayoutId id="2147487787" r:id="rId9"/>
    <p:sldLayoutId id="2147487786" r:id="rId10"/>
    <p:sldLayoutId id="214748778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magazines</a:t>
            </a:r>
          </a:p>
        </p:txBody>
      </p:sp>
      <p:pic>
        <p:nvPicPr>
          <p:cNvPr id="8195"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806" r:id="rId1"/>
    <p:sldLayoutId id="2147487805" r:id="rId2"/>
    <p:sldLayoutId id="2147487804" r:id="rId3"/>
    <p:sldLayoutId id="2147487803" r:id="rId4"/>
    <p:sldLayoutId id="2147487802" r:id="rId5"/>
    <p:sldLayoutId id="2147487801" r:id="rId6"/>
    <p:sldLayoutId id="2147487800" r:id="rId7"/>
    <p:sldLayoutId id="2147487799" r:id="rId8"/>
    <p:sldLayoutId id="2147487798" r:id="rId9"/>
    <p:sldLayoutId id="2147487797" r:id="rId10"/>
    <p:sldLayoutId id="2147487796"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9218"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in-depth books</a:t>
            </a:r>
          </a:p>
        </p:txBody>
      </p:sp>
      <p:pic>
        <p:nvPicPr>
          <p:cNvPr id="922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817" r:id="rId1"/>
    <p:sldLayoutId id="2147487816" r:id="rId2"/>
    <p:sldLayoutId id="2147487815" r:id="rId3"/>
    <p:sldLayoutId id="2147487814" r:id="rId4"/>
    <p:sldLayoutId id="2147487813" r:id="rId5"/>
    <p:sldLayoutId id="2147487812" r:id="rId6"/>
    <p:sldLayoutId id="2147487811" r:id="rId7"/>
    <p:sldLayoutId id="2147487810" r:id="rId8"/>
    <p:sldLayoutId id="2147487809" r:id="rId9"/>
    <p:sldLayoutId id="2147487808" r:id="rId10"/>
    <p:sldLayoutId id="214748780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1.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50.xml"/><Relationship Id="rId2" Type="http://schemas.openxmlformats.org/officeDocument/2006/relationships/notesSlide" Target="../notesSlides/notesSlide99.xml"/><Relationship Id="rId3" Type="http://schemas.openxmlformats.org/officeDocument/2006/relationships/image" Target="../media/image88.jpeg"/></Relationships>
</file>

<file path=ppt/slides/_rels/slide101.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jpeg"/><Relationship Id="rId5" Type="http://schemas.openxmlformats.org/officeDocument/2006/relationships/image" Target="../media/image91.jpeg"/><Relationship Id="rId6" Type="http://schemas.openxmlformats.org/officeDocument/2006/relationships/image" Target="../media/image92.jpeg"/><Relationship Id="rId1" Type="http://schemas.openxmlformats.org/officeDocument/2006/relationships/slideLayout" Target="../slideLayouts/slideLayout37.xml"/><Relationship Id="rId2" Type="http://schemas.openxmlformats.org/officeDocument/2006/relationships/notesSlide" Target="../notesSlides/notesSlide10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1.xml"/><Relationship Id="rId3" Type="http://schemas.openxmlformats.org/officeDocument/2006/relationships/image" Target="../media/image93.jpeg"/></Relationships>
</file>

<file path=ppt/slides/_rels/slide103.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94.jpeg"/><Relationship Id="rId5" Type="http://schemas.openxmlformats.org/officeDocument/2006/relationships/image" Target="../media/image95.jpeg"/><Relationship Id="rId1" Type="http://schemas.openxmlformats.org/officeDocument/2006/relationships/slideLayout" Target="../slideLayouts/slideLayout19.xml"/><Relationship Id="rId2" Type="http://schemas.openxmlformats.org/officeDocument/2006/relationships/notesSlide" Target="../notesSlides/notesSlide102.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3.xml"/><Relationship Id="rId4" Type="http://schemas.openxmlformats.org/officeDocument/2006/relationships/image" Target="../media/image96.jpeg"/><Relationship Id="rId1" Type="http://schemas.openxmlformats.org/officeDocument/2006/relationships/tags" Target="../tags/tag9.xml"/><Relationship Id="rId2"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4.xml"/><Relationship Id="rId3" Type="http://schemas.openxmlformats.org/officeDocument/2006/relationships/image" Target="../media/image97.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5.xml"/><Relationship Id="rId3" Type="http://schemas.openxmlformats.org/officeDocument/2006/relationships/image" Target="../media/image98.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8.xml"/><Relationship Id="rId3" Type="http://schemas.openxmlformats.org/officeDocument/2006/relationships/image" Target="../media/image8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2.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9.xml"/><Relationship Id="rId3" Type="http://schemas.openxmlformats.org/officeDocument/2006/relationships/image" Target="../media/image99.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0.xml"/><Relationship Id="rId3" Type="http://schemas.openxmlformats.org/officeDocument/2006/relationships/image" Target="../media/image100.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1.xml"/><Relationship Id="rId3" Type="http://schemas.openxmlformats.org/officeDocument/2006/relationships/image" Target="../media/image101.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2.xml"/><Relationship Id="rId3" Type="http://schemas.openxmlformats.org/officeDocument/2006/relationships/image" Target="../media/image102.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3.xml"/><Relationship Id="rId3" Type="http://schemas.openxmlformats.org/officeDocument/2006/relationships/image" Target="../media/image103.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4.xml"/><Relationship Id="rId3" Type="http://schemas.openxmlformats.org/officeDocument/2006/relationships/image" Target="../media/image104.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5.xml"/><Relationship Id="rId3" Type="http://schemas.openxmlformats.org/officeDocument/2006/relationships/image" Target="../media/image10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23.jpeg"/><Relationship Id="rId5" Type="http://schemas.openxmlformats.org/officeDocument/2006/relationships/image" Target="../media/image24.jpeg"/><Relationship Id="rId1" Type="http://schemas.openxmlformats.org/officeDocument/2006/relationships/tags" Target="../tags/tag3.xml"/><Relationship Id="rId2"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xml"/><Relationship Id="rId5" Type="http://schemas.openxmlformats.org/officeDocument/2006/relationships/image" Target="../media/image17.jpeg"/><Relationship Id="rId6" Type="http://schemas.openxmlformats.org/officeDocument/2006/relationships/image" Target="../media/image3.png"/><Relationship Id="rId1" Type="http://schemas.openxmlformats.org/officeDocument/2006/relationships/tags" Target="../tags/tag1.xml"/><Relationship Id="rId2" Type="http://schemas.openxmlformats.org/officeDocument/2006/relationships/tags" Target="../tags/tag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5.xml"/><Relationship Id="rId3" Type="http://schemas.openxmlformats.org/officeDocument/2006/relationships/image" Target="../media/image3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6.xml"/><Relationship Id="rId3" Type="http://schemas.openxmlformats.org/officeDocument/2006/relationships/image" Target="../media/image3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1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18.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1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7.jpeg"/><Relationship Id="rId1" Type="http://schemas.openxmlformats.org/officeDocument/2006/relationships/slideLayout" Target="../slideLayouts/slideLayout3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39.jpeg"/><Relationship Id="rId5" Type="http://schemas.openxmlformats.org/officeDocument/2006/relationships/image" Target="../media/image40.pn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4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6.xml"/><Relationship Id="rId2" Type="http://schemas.openxmlformats.org/officeDocument/2006/relationships/notesSlide" Target="../notesSlides/notesSlide39.xml"/><Relationship Id="rId3" Type="http://schemas.openxmlformats.org/officeDocument/2006/relationships/image" Target="../media/image4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image" Target="../media/image1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7.xml"/><Relationship Id="rId2" Type="http://schemas.openxmlformats.org/officeDocument/2006/relationships/notesSlide" Target="../notesSlides/notesSlide40.xml"/><Relationship Id="rId3" Type="http://schemas.openxmlformats.org/officeDocument/2006/relationships/image" Target="../media/image4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image" Target="../media/image39.jpeg"/><Relationship Id="rId5" Type="http://schemas.openxmlformats.org/officeDocument/2006/relationships/image" Target="../media/image40.pn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46.jpeg"/><Relationship Id="rId1" Type="http://schemas.openxmlformats.org/officeDocument/2006/relationships/slideLayout" Target="../slideLayouts/slideLayout1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3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7.jpeg"/></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48.jpeg"/><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7.xml"/><Relationship Id="rId2" Type="http://schemas.openxmlformats.org/officeDocument/2006/relationships/notesSlide" Target="../notesSlides/notesSlide48.xml"/><Relationship Id="rId3" Type="http://schemas.openxmlformats.org/officeDocument/2006/relationships/image" Target="../media/image49.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image" Target="../media/image39.jpeg"/><Relationship Id="rId5" Type="http://schemas.openxmlformats.org/officeDocument/2006/relationships/image" Target="../media/image40.png"/><Relationship Id="rId1" Type="http://schemas.openxmlformats.org/officeDocument/2006/relationships/tags" Target="../tags/tag6.xml"/><Relationship Id="rId2"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5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2.xml"/><Relationship Id="rId3" Type="http://schemas.openxmlformats.org/officeDocument/2006/relationships/image" Target="../media/image5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3.xml"/><Relationship Id="rId3" Type="http://schemas.openxmlformats.org/officeDocument/2006/relationships/image" Target="../media/image5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5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5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5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67.xml"/><Relationship Id="rId2" Type="http://schemas.openxmlformats.org/officeDocument/2006/relationships/notesSlide" Target="../notesSlides/notesSlide64.xml"/><Relationship Id="rId3" Type="http://schemas.openxmlformats.org/officeDocument/2006/relationships/image" Target="../media/image59.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0.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6.xml"/><Relationship Id="rId3" Type="http://schemas.openxmlformats.org/officeDocument/2006/relationships/image" Target="../media/image61.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4" Type="http://schemas.openxmlformats.org/officeDocument/2006/relationships/image" Target="../media/image39.jpeg"/><Relationship Id="rId5" Type="http://schemas.openxmlformats.org/officeDocument/2006/relationships/image" Target="../media/image40.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8.xml"/><Relationship Id="rId3" Type="http://schemas.openxmlformats.org/officeDocument/2006/relationships/image" Target="../media/image62.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9.xml"/><Relationship Id="rId3" Type="http://schemas.openxmlformats.org/officeDocument/2006/relationships/image" Target="../media/image6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16.xml"/><Relationship Id="rId2" Type="http://schemas.openxmlformats.org/officeDocument/2006/relationships/notesSlide" Target="../notesSlides/notesSlide7.xml"/><Relationship Id="rId3" Type="http://schemas.openxmlformats.org/officeDocument/2006/relationships/image" Target="../media/image20.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0.xml"/><Relationship Id="rId3" Type="http://schemas.openxmlformats.org/officeDocument/2006/relationships/image" Target="../media/image64.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1.xml"/><Relationship Id="rId3" Type="http://schemas.openxmlformats.org/officeDocument/2006/relationships/image" Target="../media/image65.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73.xml"/><Relationship Id="rId3" Type="http://schemas.openxmlformats.org/officeDocument/2006/relationships/image" Target="../media/image66.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4.xml"/><Relationship Id="rId3" Type="http://schemas.openxmlformats.org/officeDocument/2006/relationships/image" Target="../media/image67.jpeg"/></Relationships>
</file>

<file path=ppt/slides/_rels/slide75.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494.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83.xml"/><Relationship Id="rId2" Type="http://schemas.openxmlformats.org/officeDocument/2006/relationships/notesSlide" Target="../notesSlides/notesSlide76.xml"/><Relationship Id="rId3" Type="http://schemas.openxmlformats.org/officeDocument/2006/relationships/image" Target="../media/image19.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82.xml"/><Relationship Id="rId2" Type="http://schemas.openxmlformats.org/officeDocument/2006/relationships/notesSlide" Target="../notesSlides/notesSlide77.xml"/><Relationship Id="rId3" Type="http://schemas.openxmlformats.org/officeDocument/2006/relationships/image" Target="../media/image35.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82.xml"/><Relationship Id="rId2" Type="http://schemas.openxmlformats.org/officeDocument/2006/relationships/notesSlide" Target="../notesSlides/notesSlide78.xml"/><Relationship Id="rId3" Type="http://schemas.openxmlformats.org/officeDocument/2006/relationships/image" Target="../media/image35.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9.xml"/><Relationship Id="rId3" Type="http://schemas.openxmlformats.org/officeDocument/2006/relationships/image" Target="../media/image7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3.xml"/><Relationship Id="rId2" Type="http://schemas.openxmlformats.org/officeDocument/2006/relationships/notesSlide" Target="../notesSlides/notesSlide80.xml"/><Relationship Id="rId3" Type="http://schemas.openxmlformats.org/officeDocument/2006/relationships/image" Target="../media/image71.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1.xml"/><Relationship Id="rId3" Type="http://schemas.openxmlformats.org/officeDocument/2006/relationships/image" Target="../media/image20.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2.xml"/><Relationship Id="rId3" Type="http://schemas.openxmlformats.org/officeDocument/2006/relationships/image" Target="../media/image35.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3.xml"/><Relationship Id="rId3" Type="http://schemas.openxmlformats.org/officeDocument/2006/relationships/image" Target="../media/image72.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73.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5.xml"/><Relationship Id="rId3" Type="http://schemas.openxmlformats.org/officeDocument/2006/relationships/image" Target="../media/image74.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49.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7.xml"/><Relationship Id="rId3" Type="http://schemas.openxmlformats.org/officeDocument/2006/relationships/image" Target="../media/image75.jpeg"/></Relationships>
</file>

<file path=ppt/slides/_rels/slide88.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jpeg"/><Relationship Id="rId1" Type="http://schemas.openxmlformats.org/officeDocument/2006/relationships/slideLayout" Target="../slideLayouts/slideLayout153.xml"/><Relationship Id="rId2" Type="http://schemas.openxmlformats.org/officeDocument/2006/relationships/image" Target="../media/image7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8.xml"/><Relationship Id="rId3" Type="http://schemas.openxmlformats.org/officeDocument/2006/relationships/image" Target="../media/image8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0.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9.xml"/><Relationship Id="rId3" Type="http://schemas.openxmlformats.org/officeDocument/2006/relationships/image" Target="../media/image20.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4" Type="http://schemas.openxmlformats.org/officeDocument/2006/relationships/image" Target="../media/image82.jpeg"/><Relationship Id="rId1" Type="http://schemas.openxmlformats.org/officeDocument/2006/relationships/tags" Target="../tags/tag8.xml"/><Relationship Id="rId2" Type="http://schemas.openxmlformats.org/officeDocument/2006/relationships/slideLayout" Target="../slideLayouts/slideLayout50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05.xml"/><Relationship Id="rId2" Type="http://schemas.openxmlformats.org/officeDocument/2006/relationships/notesSlide" Target="../notesSlides/notesSlide91.xml"/><Relationship Id="rId3" Type="http://schemas.openxmlformats.org/officeDocument/2006/relationships/image" Target="../media/image83.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16.xml"/><Relationship Id="rId2" Type="http://schemas.openxmlformats.org/officeDocument/2006/relationships/notesSlide" Target="../notesSlides/notesSlide92.xml"/><Relationship Id="rId3" Type="http://schemas.openxmlformats.org/officeDocument/2006/relationships/image" Target="../media/image8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3.xml"/><Relationship Id="rId3" Type="http://schemas.openxmlformats.org/officeDocument/2006/relationships/image" Target="../media/image20.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6.xml"/><Relationship Id="rId3" Type="http://schemas.openxmlformats.org/officeDocument/2006/relationships/image" Target="../media/image85.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84.xml"/><Relationship Id="rId2" Type="http://schemas.openxmlformats.org/officeDocument/2006/relationships/notesSlide" Target="../notesSlides/notesSlide97.xml"/><Relationship Id="rId3" Type="http://schemas.openxmlformats.org/officeDocument/2006/relationships/image" Target="../media/image86.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79.xml"/><Relationship Id="rId2" Type="http://schemas.openxmlformats.org/officeDocument/2006/relationships/notesSlide" Target="../notesSlides/notesSlide98.xml"/><Relationship Id="rId3" Type="http://schemas.openxmlformats.org/officeDocument/2006/relationships/image" Target="../media/image8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atin typeface="Arial" charset="0"/>
                <a:cs typeface="Arial" charset="0"/>
              </a:rPr>
              <a:t>blank</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atin typeface="Arial" charset="0"/>
              </a:rPr>
              <a:t>Noah</a:t>
            </a:r>
            <a:r>
              <a:rPr lang="ja-JP" altLang="en-US">
                <a:latin typeface="Arial" charset="0"/>
              </a:rPr>
              <a:t>’</a:t>
            </a:r>
            <a:r>
              <a:rPr lang="en-US">
                <a:latin typeface="Arial" charset="0"/>
              </a:rPr>
              <a:t>s Ark (kids) &amp; wave</a:t>
            </a:r>
          </a:p>
        </p:txBody>
      </p:sp>
      <p:pic>
        <p:nvPicPr>
          <p:cNvPr id="59395" name="Picture 3" descr="113 Dan's Ark"/>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3876" name="WordArt 4"/>
          <p:cNvSpPr>
            <a:spLocks noChangeArrowheads="1" noChangeShapeType="1" noTextEdit="1"/>
          </p:cNvSpPr>
          <p:nvPr/>
        </p:nvSpPr>
        <p:spPr bwMode="auto">
          <a:xfrm>
            <a:off x="1119188" y="609600"/>
            <a:ext cx="6272212" cy="5943600"/>
          </a:xfrm>
          <a:prstGeom prst="rect">
            <a:avLst/>
          </a:prstGeom>
        </p:spPr>
        <p:txBody>
          <a:bodyPr wrap="none" fromWordArt="1">
            <a:prstTxWarp prst="textPlain">
              <a:avLst>
                <a:gd name="adj" fmla="val 50000"/>
              </a:avLst>
            </a:prstTxWarp>
          </a:bodyPr>
          <a:lstStyle/>
          <a:p>
            <a:pPr algn="ctr"/>
            <a:r>
              <a:rPr lang="en-US" sz="3600" kern="10">
                <a:ln w="9525">
                  <a:solidFill>
                    <a:schemeClr val="tx1"/>
                  </a:solidFill>
                  <a:round/>
                  <a:headEnd/>
                  <a:tailEnd/>
                </a:ln>
                <a:solidFill>
                  <a:srgbClr val="FF33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383876"/>
                                        </p:tgtEl>
                                        <p:attrNameLst>
                                          <p:attrName>style.visibility</p:attrName>
                                        </p:attrNameLst>
                                      </p:cBhvr>
                                      <p:to>
                                        <p:strVal val="visible"/>
                                      </p:to>
                                    </p:set>
                                    <p:anim calcmode="lin" valueType="num">
                                      <p:cBhvr>
                                        <p:cTn id="7" dur="500" fill="hold"/>
                                        <p:tgtEl>
                                          <p:spTgt spid="2383876"/>
                                        </p:tgtEl>
                                        <p:attrNameLst>
                                          <p:attrName>ppt_w</p:attrName>
                                        </p:attrNameLst>
                                      </p:cBhvr>
                                      <p:tavLst>
                                        <p:tav tm="0">
                                          <p:val>
                                            <p:fltVal val="0"/>
                                          </p:val>
                                        </p:tav>
                                        <p:tav tm="100000">
                                          <p:val>
                                            <p:strVal val="#ppt_w"/>
                                          </p:val>
                                        </p:tav>
                                      </p:tavLst>
                                    </p:anim>
                                    <p:anim calcmode="lin" valueType="num">
                                      <p:cBhvr>
                                        <p:cTn id="8" dur="500" fill="hold"/>
                                        <p:tgtEl>
                                          <p:spTgt spid="2383876"/>
                                        </p:tgtEl>
                                        <p:attrNameLst>
                                          <p:attrName>ppt_h</p:attrName>
                                        </p:attrNameLst>
                                      </p:cBhvr>
                                      <p:tavLst>
                                        <p:tav tm="0">
                                          <p:val>
                                            <p:fltVal val="0"/>
                                          </p:val>
                                        </p:tav>
                                        <p:tav tm="100000">
                                          <p:val>
                                            <p:strVal val="#ppt_h"/>
                                          </p:val>
                                        </p:tav>
                                      </p:tavLst>
                                    </p:anim>
                                    <p:animEffect transition="in" filter="fade">
                                      <p:cBhvr>
                                        <p:cTn id="9" dur="500"/>
                                        <p:tgtEl>
                                          <p:spTgt spid="2383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387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7" name="Picture 3" descr="macles-tw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263" y="1366838"/>
            <a:ext cx="3741737" cy="2422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86180" name="Text Box 4"/>
          <p:cNvSpPr txBox="1">
            <a:spLocks noChangeArrowheads="1"/>
          </p:cNvSpPr>
          <p:nvPr/>
        </p:nvSpPr>
        <p:spPr bwMode="auto">
          <a:xfrm>
            <a:off x="4643438" y="1219200"/>
            <a:ext cx="4119562" cy="27209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lnSpc>
                <a:spcPct val="90000"/>
              </a:lnSpc>
            </a:pPr>
            <a:r>
              <a:rPr lang="en-US" sz="2400" b="1"/>
              <a:t>«Возраст», датированный на основании периода полураспада изотопов (например, K/Ar) пород, содержащих алмазы: 1–2 миллиарда лет.</a:t>
            </a:r>
          </a:p>
        </p:txBody>
      </p:sp>
      <p:sp>
        <p:nvSpPr>
          <p:cNvPr id="4786181" name="Text Box 5"/>
          <p:cNvSpPr txBox="1">
            <a:spLocks noChangeArrowheads="1"/>
          </p:cNvSpPr>
          <p:nvPr/>
        </p:nvSpPr>
        <p:spPr bwMode="auto">
          <a:xfrm>
            <a:off x="685800" y="3962400"/>
            <a:ext cx="8153400" cy="17351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lnSpc>
                <a:spcPct val="90000"/>
              </a:lnSpc>
              <a:spcBef>
                <a:spcPct val="50000"/>
              </a:spcBef>
            </a:pPr>
            <a:r>
              <a:rPr lang="en-US" sz="2400" b="1"/>
              <a:t>14C-датирование 12 алмазов (кристаллическая структура алмазов предотвращает взаимосвязь с 14C в настоящее время): «возраст» около </a:t>
            </a:r>
            <a:r>
              <a:rPr lang="en-US" sz="2400" b="1">
                <a:solidFill>
                  <a:srgbClr val="FFFF00"/>
                </a:solidFill>
              </a:rPr>
              <a:t>58 000</a:t>
            </a:r>
            <a:r>
              <a:rPr lang="en-US" sz="2400" b="1"/>
              <a:t> лет.</a:t>
            </a:r>
          </a:p>
        </p:txBody>
      </p:sp>
      <p:sp>
        <p:nvSpPr>
          <p:cNvPr id="149512" name="Text Box 8"/>
          <p:cNvSpPr txBox="1">
            <a:spLocks noChangeArrowheads="1"/>
          </p:cNvSpPr>
          <p:nvPr/>
        </p:nvSpPr>
        <p:spPr bwMode="auto">
          <a:xfrm>
            <a:off x="914400" y="457200"/>
            <a:ext cx="7391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4000" b="1">
                <a:solidFill>
                  <a:schemeClr val="hlink"/>
                </a:solidFill>
              </a:rPr>
              <a:t>Углерод-14 в алмазах!</a:t>
            </a:r>
          </a:p>
        </p:txBody>
      </p:sp>
      <p:sp>
        <p:nvSpPr>
          <p:cNvPr id="149513" name="Text Box 9"/>
          <p:cNvSpPr txBox="1">
            <a:spLocks noChangeArrowheads="1"/>
          </p:cNvSpPr>
          <p:nvPr/>
        </p:nvSpPr>
        <p:spPr bwMode="auto">
          <a:xfrm>
            <a:off x="533400" y="5715000"/>
            <a:ext cx="8153400" cy="10064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2000"/>
              <a:t>www.icr.org/research/AGUC-14_Poster_Baumgardner.pdf  (Конференция Американского Геофизического Союза, декабрь 2003).</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786180"/>
                                        </p:tgtEl>
                                        <p:attrNameLst>
                                          <p:attrName>style.visibility</p:attrName>
                                        </p:attrNameLst>
                                      </p:cBhvr>
                                      <p:to>
                                        <p:strVal val="visible"/>
                                      </p:to>
                                    </p:set>
                                    <p:anim calcmode="lin" valueType="num">
                                      <p:cBhvr additive="base">
                                        <p:cTn id="7" dur="500" fill="hold"/>
                                        <p:tgtEl>
                                          <p:spTgt spid="4786180"/>
                                        </p:tgtEl>
                                        <p:attrNameLst>
                                          <p:attrName>ppt_x</p:attrName>
                                        </p:attrNameLst>
                                      </p:cBhvr>
                                      <p:tavLst>
                                        <p:tav tm="0">
                                          <p:val>
                                            <p:strVal val="1+#ppt_w/2"/>
                                          </p:val>
                                        </p:tav>
                                        <p:tav tm="100000">
                                          <p:val>
                                            <p:strVal val="#ppt_x"/>
                                          </p:val>
                                        </p:tav>
                                      </p:tavLst>
                                    </p:anim>
                                    <p:anim calcmode="lin" valueType="num">
                                      <p:cBhvr additive="base">
                                        <p:cTn id="8" dur="500" fill="hold"/>
                                        <p:tgtEl>
                                          <p:spTgt spid="478618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786181"/>
                                        </p:tgtEl>
                                        <p:attrNameLst>
                                          <p:attrName>style.visibility</p:attrName>
                                        </p:attrNameLst>
                                      </p:cBhvr>
                                      <p:to>
                                        <p:strVal val="visible"/>
                                      </p:to>
                                    </p:set>
                                    <p:anim calcmode="lin" valueType="num">
                                      <p:cBhvr additive="base">
                                        <p:cTn id="13" dur="500" fill="hold"/>
                                        <p:tgtEl>
                                          <p:spTgt spid="4786181"/>
                                        </p:tgtEl>
                                        <p:attrNameLst>
                                          <p:attrName>ppt_x</p:attrName>
                                        </p:attrNameLst>
                                      </p:cBhvr>
                                      <p:tavLst>
                                        <p:tav tm="0">
                                          <p:val>
                                            <p:strVal val="#ppt_x"/>
                                          </p:val>
                                        </p:tav>
                                        <p:tav tm="100000">
                                          <p:val>
                                            <p:strVal val="#ppt_x"/>
                                          </p:val>
                                        </p:tav>
                                      </p:tavLst>
                                    </p:anim>
                                    <p:anim calcmode="lin" valueType="num">
                                      <p:cBhvr additive="base">
                                        <p:cTn id="14" dur="500" fill="hold"/>
                                        <p:tgtEl>
                                          <p:spTgt spid="47861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6180" grpId="0"/>
      <p:bldP spid="4786181"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eaLnBrk="1" hangingPunct="1"/>
            <a:r>
              <a:rPr lang="en-US">
                <a:latin typeface="Arial" charset="0"/>
                <a:cs typeface="Arial" charset="0"/>
              </a:rPr>
              <a:t>Nautiloid mass kill</a:t>
            </a:r>
          </a:p>
        </p:txBody>
      </p:sp>
      <p:sp>
        <p:nvSpPr>
          <p:cNvPr id="4765699" name="Text Box 3"/>
          <p:cNvSpPr txBox="1">
            <a:spLocks noChangeArrowheads="1"/>
          </p:cNvSpPr>
          <p:nvPr/>
        </p:nvSpPr>
        <p:spPr bwMode="auto">
          <a:xfrm>
            <a:off x="304800" y="3048000"/>
            <a:ext cx="434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2400" b="1">
                <a:solidFill>
                  <a:srgbClr val="FFFF00"/>
                </a:solidFill>
                <a:latin typeface="Arial" charset="0"/>
                <a:cs typeface="Arial" charset="0"/>
              </a:rPr>
              <a:t>Окаменелость наутилоида</a:t>
            </a:r>
            <a:endParaRPr lang="en-US" sz="2400" b="1">
              <a:solidFill>
                <a:srgbClr val="FFFF00"/>
              </a:solidFill>
              <a:latin typeface="Arial" charset="0"/>
              <a:cs typeface="Arial" charset="0"/>
            </a:endParaRPr>
          </a:p>
        </p:txBody>
      </p:sp>
      <p:pic>
        <p:nvPicPr>
          <p:cNvPr id="4765700" name="Picture 4" descr="nautilo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638550"/>
            <a:ext cx="3581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65701" name="Text Box 5"/>
          <p:cNvSpPr txBox="1">
            <a:spLocks noChangeArrowheads="1"/>
          </p:cNvSpPr>
          <p:nvPr/>
        </p:nvSpPr>
        <p:spPr bwMode="auto">
          <a:xfrm>
            <a:off x="0" y="6324600"/>
            <a:ext cx="502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2400" b="1">
                <a:solidFill>
                  <a:srgbClr val="FFFF00"/>
                </a:solidFill>
                <a:latin typeface="Arial" charset="0"/>
                <a:cs typeface="Arial" charset="0"/>
              </a:rPr>
              <a:t>Наутилоид с прямым конусом</a:t>
            </a:r>
            <a:endParaRPr lang="en-US" sz="2400" b="1">
              <a:solidFill>
                <a:srgbClr val="FFFF00"/>
              </a:solidFill>
              <a:latin typeface="Arial" charset="0"/>
              <a:cs typeface="Arial" charset="0"/>
            </a:endParaRPr>
          </a:p>
        </p:txBody>
      </p:sp>
      <p:sp>
        <p:nvSpPr>
          <p:cNvPr id="4765702" name="Text Box 6"/>
          <p:cNvSpPr txBox="1">
            <a:spLocks noChangeArrowheads="1"/>
          </p:cNvSpPr>
          <p:nvPr/>
        </p:nvSpPr>
        <p:spPr bwMode="auto">
          <a:xfrm>
            <a:off x="4953000" y="6324600"/>
            <a:ext cx="396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2400" b="1">
                <a:solidFill>
                  <a:srgbClr val="FFFF00"/>
                </a:solidFill>
                <a:latin typeface="Arial" charset="0"/>
                <a:cs typeface="Arial" charset="0"/>
              </a:rPr>
              <a:t>Направление движения</a:t>
            </a:r>
            <a:endParaRPr lang="en-US" sz="2400" b="1">
              <a:solidFill>
                <a:srgbClr val="FFFF00"/>
              </a:solidFill>
              <a:latin typeface="Arial" charset="0"/>
              <a:cs typeface="Arial" charset="0"/>
            </a:endParaRPr>
          </a:p>
        </p:txBody>
      </p:sp>
      <p:sp>
        <p:nvSpPr>
          <p:cNvPr id="150535" name="Text Box 7"/>
          <p:cNvSpPr txBox="1">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4000" b="1">
                <a:solidFill>
                  <a:srgbClr val="FFFF00"/>
                </a:solidFill>
                <a:latin typeface="Arial" charset="0"/>
                <a:cs typeface="Arial" charset="0"/>
              </a:rPr>
              <a:t>Событие массового уничтожения</a:t>
            </a:r>
            <a:endParaRPr lang="en-US" sz="4000" b="1">
              <a:solidFill>
                <a:srgbClr val="FFFF00"/>
              </a:solidFill>
              <a:latin typeface="Arial" charset="0"/>
              <a:cs typeface="Arial" charset="0"/>
            </a:endParaRPr>
          </a:p>
        </p:txBody>
      </p:sp>
      <p:pic>
        <p:nvPicPr>
          <p:cNvPr id="4765704" name="Picture 8" descr="Nautiloid Foss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 y="681038"/>
            <a:ext cx="3981450"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65705" name="Picture 9" descr="Nautiloid orientation diagr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3657600"/>
            <a:ext cx="2895600"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8" name="Text Box 10"/>
          <p:cNvSpPr txBox="1">
            <a:spLocks noChangeArrowheads="1"/>
          </p:cNvSpPr>
          <p:nvPr/>
        </p:nvSpPr>
        <p:spPr bwMode="auto">
          <a:xfrm>
            <a:off x="4343400" y="3048000"/>
            <a:ext cx="480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2000" b="1">
                <a:solidFill>
                  <a:srgbClr val="FFFF00"/>
                </a:solidFill>
                <a:latin typeface="Arial" charset="0"/>
                <a:cs typeface="Arial" charset="0"/>
              </a:rPr>
              <a:t>Известняковая красная стена</a:t>
            </a:r>
            <a:endParaRPr lang="en-US" sz="2000" b="1">
              <a:solidFill>
                <a:srgbClr val="FFFF00"/>
              </a:solidFill>
              <a:latin typeface="Arial" charset="0"/>
              <a:cs typeface="Arial" charset="0"/>
            </a:endParaRPr>
          </a:p>
        </p:txBody>
      </p:sp>
      <p:pic>
        <p:nvPicPr>
          <p:cNvPr id="150539" name="Picture 11" descr="Redwall Limestone--S Aust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676275"/>
            <a:ext cx="36576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65708" name="AutoShape 12"/>
          <p:cNvSpPr>
            <a:spLocks noChangeArrowheads="1"/>
          </p:cNvSpPr>
          <p:nvPr/>
        </p:nvSpPr>
        <p:spPr bwMode="auto">
          <a:xfrm>
            <a:off x="6858000" y="990600"/>
            <a:ext cx="304800" cy="1371600"/>
          </a:xfrm>
          <a:prstGeom prst="upDownArrow">
            <a:avLst>
              <a:gd name="adj1" fmla="val 50000"/>
              <a:gd name="adj2" fmla="val 90000"/>
            </a:avLst>
          </a:prstGeom>
          <a:solidFill>
            <a:srgbClr val="FF3300"/>
          </a:solidFill>
          <a:ln w="9525">
            <a:solidFill>
              <a:schemeClr val="tx1"/>
            </a:solidFill>
            <a:miter lim="800000"/>
            <a:headEnd/>
            <a:tailEnd/>
          </a:ln>
        </p:spPr>
        <p:txBody>
          <a:bodyPr vert="eaVert" wrap="none" anchor="ctr"/>
          <a:lstStyle/>
          <a:p>
            <a:endParaRPr lang="en-US">
              <a:cs typeface="Arial" charset="0"/>
            </a:endParaRPr>
          </a:p>
        </p:txBody>
      </p:sp>
      <p:sp>
        <p:nvSpPr>
          <p:cNvPr id="4765709" name="Rectangle 13"/>
          <p:cNvSpPr>
            <a:spLocks noChangeArrowheads="1"/>
          </p:cNvSpPr>
          <p:nvPr/>
        </p:nvSpPr>
        <p:spPr bwMode="auto">
          <a:xfrm>
            <a:off x="7315200" y="1219200"/>
            <a:ext cx="1295400" cy="609600"/>
          </a:xfrm>
          <a:prstGeom prst="rect">
            <a:avLst/>
          </a:prstGeom>
          <a:solidFill>
            <a:srgbClr val="FF3300"/>
          </a:solidFill>
          <a:ln w="9525">
            <a:solidFill>
              <a:schemeClr val="tx1"/>
            </a:solidFill>
            <a:miter lim="800000"/>
            <a:headEnd/>
            <a:tailEnd/>
          </a:ln>
        </p:spPr>
        <p:txBody>
          <a:bodyPr wrap="none" anchor="ctr"/>
          <a:lstStyle/>
          <a:p>
            <a:endParaRPr lang="en-US">
              <a:cs typeface="Arial" charset="0"/>
            </a:endParaRPr>
          </a:p>
        </p:txBody>
      </p:sp>
      <p:sp>
        <p:nvSpPr>
          <p:cNvPr id="4765710" name="Text Box 14"/>
          <p:cNvSpPr txBox="1">
            <a:spLocks noChangeArrowheads="1"/>
          </p:cNvSpPr>
          <p:nvPr/>
        </p:nvSpPr>
        <p:spPr bwMode="auto">
          <a:xfrm>
            <a:off x="7239000" y="1219200"/>
            <a:ext cx="1447800" cy="579438"/>
          </a:xfrm>
          <a:prstGeom prst="rect">
            <a:avLst/>
          </a:prstGeom>
          <a:noFill/>
          <a:ln w="9525">
            <a:noFill/>
            <a:miter lim="800000"/>
            <a:headEnd/>
            <a:tailEnd/>
          </a:ln>
          <a:effectLst>
            <a:outerShdw dist="35921" dir="2700000" algn="ctr" rotWithShape="0">
              <a:srgbClr val="080808"/>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3200" b="1">
                <a:solidFill>
                  <a:srgbClr val="FFFF00"/>
                </a:solidFill>
                <a:latin typeface="Arial" charset="0"/>
                <a:cs typeface="Arial" charset="0"/>
              </a:rPr>
              <a:t>120</a:t>
            </a:r>
            <a:r>
              <a:rPr lang="en-US" sz="3200" b="1">
                <a:solidFill>
                  <a:srgbClr val="FFFF00"/>
                </a:solidFill>
                <a:latin typeface="Arial" charset="0"/>
                <a:cs typeface="Arial" charset="0"/>
              </a:rPr>
              <a:t> </a:t>
            </a:r>
            <a:r>
              <a:rPr lang="ru-RU" sz="3200" b="1">
                <a:solidFill>
                  <a:srgbClr val="FFFF00"/>
                </a:solidFill>
                <a:latin typeface="Arial" charset="0"/>
                <a:cs typeface="Arial" charset="0"/>
              </a:rPr>
              <a:t>м</a:t>
            </a:r>
            <a:endParaRPr lang="en-US" sz="3200" b="1">
              <a:solidFill>
                <a:srgbClr val="FFFF00"/>
              </a:solidFill>
              <a:latin typeface="Arial" charset="0"/>
              <a:cs typeface="Arial" charset="0"/>
            </a:endParaRPr>
          </a:p>
        </p:txBody>
      </p:sp>
      <p:sp>
        <p:nvSpPr>
          <p:cNvPr id="4765711" name="Rectangle 15"/>
          <p:cNvSpPr>
            <a:spLocks noChangeArrowheads="1"/>
          </p:cNvSpPr>
          <p:nvPr/>
        </p:nvSpPr>
        <p:spPr bwMode="auto">
          <a:xfrm>
            <a:off x="4953000" y="2438400"/>
            <a:ext cx="2286000" cy="593725"/>
          </a:xfrm>
          <a:prstGeom prst="rect">
            <a:avLst/>
          </a:prstGeom>
          <a:solidFill>
            <a:srgbClr val="FF3300"/>
          </a:solidFill>
          <a:ln w="9525">
            <a:solidFill>
              <a:schemeClr val="tx1"/>
            </a:solidFill>
            <a:miter lim="800000"/>
            <a:headEnd/>
            <a:tailEnd/>
          </a:ln>
        </p:spPr>
        <p:txBody>
          <a:bodyPr wrap="none" anchor="ctr"/>
          <a:lstStyle/>
          <a:p>
            <a:endParaRPr lang="en-US">
              <a:cs typeface="Arial" charset="0"/>
            </a:endParaRPr>
          </a:p>
        </p:txBody>
      </p:sp>
      <p:sp>
        <p:nvSpPr>
          <p:cNvPr id="150544" name="Text Box 16"/>
          <p:cNvSpPr txBox="1">
            <a:spLocks noChangeArrowheads="1"/>
          </p:cNvSpPr>
          <p:nvPr/>
        </p:nvSpPr>
        <p:spPr bwMode="auto">
          <a:xfrm>
            <a:off x="4632325" y="3062288"/>
            <a:ext cx="20732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endParaRPr lang="en-US">
              <a:latin typeface="Arial" charset="0"/>
              <a:cs typeface="Arial" charset="0"/>
            </a:endParaRPr>
          </a:p>
        </p:txBody>
      </p:sp>
      <p:sp>
        <p:nvSpPr>
          <p:cNvPr id="4765713" name="Text Box 17"/>
          <p:cNvSpPr txBox="1">
            <a:spLocks noChangeArrowheads="1"/>
          </p:cNvSpPr>
          <p:nvPr/>
        </p:nvSpPr>
        <p:spPr bwMode="auto">
          <a:xfrm>
            <a:off x="5029200" y="2513013"/>
            <a:ext cx="2133600" cy="519112"/>
          </a:xfrm>
          <a:prstGeom prst="rect">
            <a:avLst/>
          </a:prstGeom>
          <a:noFill/>
          <a:ln w="9525">
            <a:noFill/>
            <a:miter lim="800000"/>
            <a:headEnd/>
            <a:tailEnd/>
          </a:ln>
          <a:effectLst>
            <a:outerShdw dist="35921" dir="2700000" algn="ctr" rotWithShape="0">
              <a:srgbClr val="080808"/>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2800" b="1">
                <a:solidFill>
                  <a:srgbClr val="FFFF00"/>
                </a:solidFill>
                <a:latin typeface="Arial" charset="0"/>
                <a:cs typeface="Arial" charset="0"/>
              </a:rPr>
              <a:t>30 0</a:t>
            </a:r>
            <a:r>
              <a:rPr lang="en-US" sz="2800" b="1">
                <a:solidFill>
                  <a:srgbClr val="FFFF00"/>
                </a:solidFill>
                <a:latin typeface="Arial" charset="0"/>
                <a:cs typeface="Arial" charset="0"/>
              </a:rPr>
              <a:t>00 </a:t>
            </a:r>
            <a:r>
              <a:rPr lang="ru-RU" sz="2800" b="1">
                <a:solidFill>
                  <a:srgbClr val="FFFF00"/>
                </a:solidFill>
                <a:latin typeface="Arial" charset="0"/>
                <a:cs typeface="Arial" charset="0"/>
              </a:rPr>
              <a:t>км</a:t>
            </a:r>
            <a:r>
              <a:rPr lang="en-US" sz="2800" b="1" baseline="30000">
                <a:solidFill>
                  <a:srgbClr val="FFFF00"/>
                </a:solidFill>
                <a:latin typeface="Arial" charset="0"/>
                <a:cs typeface="Arial" charset="0"/>
              </a:rPr>
              <a:t>2</a:t>
            </a:r>
          </a:p>
        </p:txBody>
      </p:sp>
      <p:sp>
        <p:nvSpPr>
          <p:cNvPr id="4765714" name="Rectangle 18"/>
          <p:cNvSpPr>
            <a:spLocks noChangeArrowheads="1"/>
          </p:cNvSpPr>
          <p:nvPr/>
        </p:nvSpPr>
        <p:spPr bwMode="auto">
          <a:xfrm>
            <a:off x="685800" y="5334000"/>
            <a:ext cx="2209800" cy="990600"/>
          </a:xfrm>
          <a:prstGeom prst="rect">
            <a:avLst/>
          </a:prstGeom>
          <a:solidFill>
            <a:srgbClr val="CC0099"/>
          </a:solidFill>
          <a:ln w="9525">
            <a:solidFill>
              <a:schemeClr val="tx1"/>
            </a:solidFill>
            <a:miter lim="800000"/>
            <a:headEnd/>
            <a:tailEnd/>
          </a:ln>
        </p:spPr>
        <p:txBody>
          <a:bodyPr wrap="none" anchor="ctr"/>
          <a:lstStyle/>
          <a:p>
            <a:endParaRPr lang="en-US">
              <a:cs typeface="Arial" charset="0"/>
            </a:endParaRPr>
          </a:p>
        </p:txBody>
      </p:sp>
      <p:sp>
        <p:nvSpPr>
          <p:cNvPr id="4765715" name="Text Box 19"/>
          <p:cNvSpPr txBox="1">
            <a:spLocks noChangeArrowheads="1"/>
          </p:cNvSpPr>
          <p:nvPr/>
        </p:nvSpPr>
        <p:spPr bwMode="auto">
          <a:xfrm>
            <a:off x="609600" y="5486400"/>
            <a:ext cx="2362200" cy="769938"/>
          </a:xfrm>
          <a:prstGeom prst="rect">
            <a:avLst/>
          </a:prstGeom>
          <a:noFill/>
          <a:ln w="9525">
            <a:noFill/>
            <a:miter lim="800000"/>
            <a:headEnd/>
            <a:tailEnd/>
          </a:ln>
          <a:effectLst>
            <a:outerShdw dist="35921" dir="2700000" algn="ctr" rotWithShape="0">
              <a:srgbClr val="080808"/>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en-US" sz="2200" b="1">
                <a:solidFill>
                  <a:srgbClr val="FFFF00"/>
                </a:solidFill>
                <a:latin typeface="Arial" charset="0"/>
                <a:cs typeface="Arial" charset="0"/>
              </a:rPr>
              <a:t>15% </a:t>
            </a:r>
            <a:r>
              <a:rPr lang="ru-RU" sz="2200" b="1">
                <a:solidFill>
                  <a:srgbClr val="FFFF00"/>
                </a:solidFill>
                <a:latin typeface="Arial" charset="0"/>
                <a:cs typeface="Arial" charset="0"/>
              </a:rPr>
              <a:t>погребено вертикально</a:t>
            </a:r>
            <a:endParaRPr lang="en-US" sz="2200" b="1">
              <a:solidFill>
                <a:srgbClr val="FFFF00"/>
              </a:solidFill>
              <a:latin typeface="Arial" charset="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765711"/>
                                        </p:tgtEl>
                                        <p:attrNameLst>
                                          <p:attrName>style.visibility</p:attrName>
                                        </p:attrNameLst>
                                      </p:cBhvr>
                                      <p:to>
                                        <p:strVal val="visible"/>
                                      </p:to>
                                    </p:set>
                                    <p:anim calcmode="lin" valueType="num">
                                      <p:cBhvr>
                                        <p:cTn id="7" dur="500" fill="hold"/>
                                        <p:tgtEl>
                                          <p:spTgt spid="4765711"/>
                                        </p:tgtEl>
                                        <p:attrNameLst>
                                          <p:attrName>ppt_w</p:attrName>
                                        </p:attrNameLst>
                                      </p:cBhvr>
                                      <p:tavLst>
                                        <p:tav tm="0">
                                          <p:val>
                                            <p:fltVal val="0"/>
                                          </p:val>
                                        </p:tav>
                                        <p:tav tm="100000">
                                          <p:val>
                                            <p:strVal val="#ppt_w"/>
                                          </p:val>
                                        </p:tav>
                                      </p:tavLst>
                                    </p:anim>
                                    <p:anim calcmode="lin" valueType="num">
                                      <p:cBhvr>
                                        <p:cTn id="8" dur="500" fill="hold"/>
                                        <p:tgtEl>
                                          <p:spTgt spid="4765711"/>
                                        </p:tgtEl>
                                        <p:attrNameLst>
                                          <p:attrName>ppt_h</p:attrName>
                                        </p:attrNameLst>
                                      </p:cBhvr>
                                      <p:tavLst>
                                        <p:tav tm="0">
                                          <p:val>
                                            <p:fltVal val="0"/>
                                          </p:val>
                                        </p:tav>
                                        <p:tav tm="100000">
                                          <p:val>
                                            <p:strVal val="#ppt_h"/>
                                          </p:val>
                                        </p:tav>
                                      </p:tavLst>
                                    </p:anim>
                                    <p:animEffect transition="in" filter="fade">
                                      <p:cBhvr>
                                        <p:cTn id="9" dur="500"/>
                                        <p:tgtEl>
                                          <p:spTgt spid="476571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765713"/>
                                        </p:tgtEl>
                                        <p:attrNameLst>
                                          <p:attrName>style.visibility</p:attrName>
                                        </p:attrNameLst>
                                      </p:cBhvr>
                                      <p:to>
                                        <p:strVal val="visible"/>
                                      </p:to>
                                    </p:set>
                                    <p:anim calcmode="lin" valueType="num">
                                      <p:cBhvr>
                                        <p:cTn id="12" dur="500" fill="hold"/>
                                        <p:tgtEl>
                                          <p:spTgt spid="4765713"/>
                                        </p:tgtEl>
                                        <p:attrNameLst>
                                          <p:attrName>ppt_w</p:attrName>
                                        </p:attrNameLst>
                                      </p:cBhvr>
                                      <p:tavLst>
                                        <p:tav tm="0">
                                          <p:val>
                                            <p:fltVal val="0"/>
                                          </p:val>
                                        </p:tav>
                                        <p:tav tm="100000">
                                          <p:val>
                                            <p:strVal val="#ppt_w"/>
                                          </p:val>
                                        </p:tav>
                                      </p:tavLst>
                                    </p:anim>
                                    <p:anim calcmode="lin" valueType="num">
                                      <p:cBhvr>
                                        <p:cTn id="13" dur="500" fill="hold"/>
                                        <p:tgtEl>
                                          <p:spTgt spid="4765713"/>
                                        </p:tgtEl>
                                        <p:attrNameLst>
                                          <p:attrName>ppt_h</p:attrName>
                                        </p:attrNameLst>
                                      </p:cBhvr>
                                      <p:tavLst>
                                        <p:tav tm="0">
                                          <p:val>
                                            <p:fltVal val="0"/>
                                          </p:val>
                                        </p:tav>
                                        <p:tav tm="100000">
                                          <p:val>
                                            <p:strVal val="#ppt_h"/>
                                          </p:val>
                                        </p:tav>
                                      </p:tavLst>
                                    </p:anim>
                                    <p:animEffect transition="in" filter="fade">
                                      <p:cBhvr>
                                        <p:cTn id="14" dur="500"/>
                                        <p:tgtEl>
                                          <p:spTgt spid="476571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4765710"/>
                                        </p:tgtEl>
                                        <p:attrNameLst>
                                          <p:attrName>style.visibility</p:attrName>
                                        </p:attrNameLst>
                                      </p:cBhvr>
                                      <p:to>
                                        <p:strVal val="visible"/>
                                      </p:to>
                                    </p:set>
                                    <p:anim calcmode="lin" valueType="num">
                                      <p:cBhvr>
                                        <p:cTn id="19" dur="500" fill="hold"/>
                                        <p:tgtEl>
                                          <p:spTgt spid="4765710"/>
                                        </p:tgtEl>
                                        <p:attrNameLst>
                                          <p:attrName>ppt_w</p:attrName>
                                        </p:attrNameLst>
                                      </p:cBhvr>
                                      <p:tavLst>
                                        <p:tav tm="0">
                                          <p:val>
                                            <p:fltVal val="0"/>
                                          </p:val>
                                        </p:tav>
                                        <p:tav tm="100000">
                                          <p:val>
                                            <p:strVal val="#ppt_w"/>
                                          </p:val>
                                        </p:tav>
                                      </p:tavLst>
                                    </p:anim>
                                    <p:anim calcmode="lin" valueType="num">
                                      <p:cBhvr>
                                        <p:cTn id="20" dur="500" fill="hold"/>
                                        <p:tgtEl>
                                          <p:spTgt spid="4765710"/>
                                        </p:tgtEl>
                                        <p:attrNameLst>
                                          <p:attrName>ppt_h</p:attrName>
                                        </p:attrNameLst>
                                      </p:cBhvr>
                                      <p:tavLst>
                                        <p:tav tm="0">
                                          <p:val>
                                            <p:fltVal val="0"/>
                                          </p:val>
                                        </p:tav>
                                        <p:tav tm="100000">
                                          <p:val>
                                            <p:strVal val="#ppt_h"/>
                                          </p:val>
                                        </p:tav>
                                      </p:tavLst>
                                    </p:anim>
                                    <p:animEffect transition="in" filter="fade">
                                      <p:cBhvr>
                                        <p:cTn id="21" dur="500"/>
                                        <p:tgtEl>
                                          <p:spTgt spid="4765710"/>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4765709"/>
                                        </p:tgtEl>
                                        <p:attrNameLst>
                                          <p:attrName>style.visibility</p:attrName>
                                        </p:attrNameLst>
                                      </p:cBhvr>
                                      <p:to>
                                        <p:strVal val="visible"/>
                                      </p:to>
                                    </p:set>
                                    <p:anim calcmode="lin" valueType="num">
                                      <p:cBhvr>
                                        <p:cTn id="24" dur="500" fill="hold"/>
                                        <p:tgtEl>
                                          <p:spTgt spid="4765709"/>
                                        </p:tgtEl>
                                        <p:attrNameLst>
                                          <p:attrName>ppt_w</p:attrName>
                                        </p:attrNameLst>
                                      </p:cBhvr>
                                      <p:tavLst>
                                        <p:tav tm="0">
                                          <p:val>
                                            <p:fltVal val="0"/>
                                          </p:val>
                                        </p:tav>
                                        <p:tav tm="100000">
                                          <p:val>
                                            <p:strVal val="#ppt_w"/>
                                          </p:val>
                                        </p:tav>
                                      </p:tavLst>
                                    </p:anim>
                                    <p:anim calcmode="lin" valueType="num">
                                      <p:cBhvr>
                                        <p:cTn id="25" dur="500" fill="hold"/>
                                        <p:tgtEl>
                                          <p:spTgt spid="4765709"/>
                                        </p:tgtEl>
                                        <p:attrNameLst>
                                          <p:attrName>ppt_h</p:attrName>
                                        </p:attrNameLst>
                                      </p:cBhvr>
                                      <p:tavLst>
                                        <p:tav tm="0">
                                          <p:val>
                                            <p:fltVal val="0"/>
                                          </p:val>
                                        </p:tav>
                                        <p:tav tm="100000">
                                          <p:val>
                                            <p:strVal val="#ppt_h"/>
                                          </p:val>
                                        </p:tav>
                                      </p:tavLst>
                                    </p:anim>
                                    <p:animEffect transition="in" filter="fade">
                                      <p:cBhvr>
                                        <p:cTn id="26" dur="500"/>
                                        <p:tgtEl>
                                          <p:spTgt spid="4765709"/>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4765708"/>
                                        </p:tgtEl>
                                        <p:attrNameLst>
                                          <p:attrName>style.visibility</p:attrName>
                                        </p:attrNameLst>
                                      </p:cBhvr>
                                      <p:to>
                                        <p:strVal val="visible"/>
                                      </p:to>
                                    </p:set>
                                    <p:anim calcmode="lin" valueType="num">
                                      <p:cBhvr>
                                        <p:cTn id="29" dur="500" fill="hold"/>
                                        <p:tgtEl>
                                          <p:spTgt spid="4765708"/>
                                        </p:tgtEl>
                                        <p:attrNameLst>
                                          <p:attrName>ppt_w</p:attrName>
                                        </p:attrNameLst>
                                      </p:cBhvr>
                                      <p:tavLst>
                                        <p:tav tm="0">
                                          <p:val>
                                            <p:fltVal val="0"/>
                                          </p:val>
                                        </p:tav>
                                        <p:tav tm="100000">
                                          <p:val>
                                            <p:strVal val="#ppt_w"/>
                                          </p:val>
                                        </p:tav>
                                      </p:tavLst>
                                    </p:anim>
                                    <p:anim calcmode="lin" valueType="num">
                                      <p:cBhvr>
                                        <p:cTn id="30" dur="500" fill="hold"/>
                                        <p:tgtEl>
                                          <p:spTgt spid="4765708"/>
                                        </p:tgtEl>
                                        <p:attrNameLst>
                                          <p:attrName>ppt_h</p:attrName>
                                        </p:attrNameLst>
                                      </p:cBhvr>
                                      <p:tavLst>
                                        <p:tav tm="0">
                                          <p:val>
                                            <p:fltVal val="0"/>
                                          </p:val>
                                        </p:tav>
                                        <p:tav tm="100000">
                                          <p:val>
                                            <p:strVal val="#ppt_h"/>
                                          </p:val>
                                        </p:tav>
                                      </p:tavLst>
                                    </p:anim>
                                    <p:animEffect transition="in" filter="fade">
                                      <p:cBhvr>
                                        <p:cTn id="31" dur="500"/>
                                        <p:tgtEl>
                                          <p:spTgt spid="476570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7" presetClass="entr" presetSubtype="8" fill="hold" nodeType="clickEffect">
                                  <p:stCondLst>
                                    <p:cond delay="0"/>
                                  </p:stCondLst>
                                  <p:childTnLst>
                                    <p:set>
                                      <p:cBhvr>
                                        <p:cTn id="35" dur="1" fill="hold">
                                          <p:stCondLst>
                                            <p:cond delay="0"/>
                                          </p:stCondLst>
                                        </p:cTn>
                                        <p:tgtEl>
                                          <p:spTgt spid="4765704"/>
                                        </p:tgtEl>
                                        <p:attrNameLst>
                                          <p:attrName>style.visibility</p:attrName>
                                        </p:attrNameLst>
                                      </p:cBhvr>
                                      <p:to>
                                        <p:strVal val="visible"/>
                                      </p:to>
                                    </p:set>
                                    <p:anim calcmode="lin" valueType="num">
                                      <p:cBhvr additive="base">
                                        <p:cTn id="36" dur="500" fill="hold"/>
                                        <p:tgtEl>
                                          <p:spTgt spid="4765704"/>
                                        </p:tgtEl>
                                        <p:attrNameLst>
                                          <p:attrName>ppt_x</p:attrName>
                                        </p:attrNameLst>
                                      </p:cBhvr>
                                      <p:tavLst>
                                        <p:tav tm="0">
                                          <p:val>
                                            <p:strVal val="0-#ppt_w/2"/>
                                          </p:val>
                                        </p:tav>
                                        <p:tav tm="100000">
                                          <p:val>
                                            <p:strVal val="#ppt_x"/>
                                          </p:val>
                                        </p:tav>
                                      </p:tavLst>
                                    </p:anim>
                                    <p:anim calcmode="lin" valueType="num">
                                      <p:cBhvr additive="base">
                                        <p:cTn id="37" dur="500" fill="hold"/>
                                        <p:tgtEl>
                                          <p:spTgt spid="4765704"/>
                                        </p:tgtEl>
                                        <p:attrNameLst>
                                          <p:attrName>ppt_y</p:attrName>
                                        </p:attrNameLst>
                                      </p:cBhvr>
                                      <p:tavLst>
                                        <p:tav tm="0">
                                          <p:val>
                                            <p:strVal val="#ppt_y"/>
                                          </p:val>
                                        </p:tav>
                                        <p:tav tm="100000">
                                          <p:val>
                                            <p:strVal val="#ppt_y"/>
                                          </p:val>
                                        </p:tav>
                                      </p:tavLst>
                                    </p:anim>
                                  </p:childTnLst>
                                </p:cTn>
                              </p:par>
                              <p:par>
                                <p:cTn id="38" presetID="7" presetClass="entr" presetSubtype="8" fill="hold" grpId="0" nodeType="withEffect">
                                  <p:stCondLst>
                                    <p:cond delay="0"/>
                                  </p:stCondLst>
                                  <p:childTnLst>
                                    <p:set>
                                      <p:cBhvr>
                                        <p:cTn id="39" dur="1" fill="hold">
                                          <p:stCondLst>
                                            <p:cond delay="0"/>
                                          </p:stCondLst>
                                        </p:cTn>
                                        <p:tgtEl>
                                          <p:spTgt spid="4765699"/>
                                        </p:tgtEl>
                                        <p:attrNameLst>
                                          <p:attrName>style.visibility</p:attrName>
                                        </p:attrNameLst>
                                      </p:cBhvr>
                                      <p:to>
                                        <p:strVal val="visible"/>
                                      </p:to>
                                    </p:set>
                                    <p:anim calcmode="lin" valueType="num">
                                      <p:cBhvr additive="base">
                                        <p:cTn id="40" dur="500" fill="hold"/>
                                        <p:tgtEl>
                                          <p:spTgt spid="4765699"/>
                                        </p:tgtEl>
                                        <p:attrNameLst>
                                          <p:attrName>ppt_x</p:attrName>
                                        </p:attrNameLst>
                                      </p:cBhvr>
                                      <p:tavLst>
                                        <p:tav tm="0">
                                          <p:val>
                                            <p:strVal val="0-#ppt_w/2"/>
                                          </p:val>
                                        </p:tav>
                                        <p:tav tm="100000">
                                          <p:val>
                                            <p:strVal val="#ppt_x"/>
                                          </p:val>
                                        </p:tav>
                                      </p:tavLst>
                                    </p:anim>
                                    <p:anim calcmode="lin" valueType="num">
                                      <p:cBhvr additive="base">
                                        <p:cTn id="41" dur="500" fill="hold"/>
                                        <p:tgtEl>
                                          <p:spTgt spid="4765699"/>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7" presetClass="entr" presetSubtype="8" fill="hold" nodeType="clickEffect">
                                  <p:stCondLst>
                                    <p:cond delay="0"/>
                                  </p:stCondLst>
                                  <p:childTnLst>
                                    <p:set>
                                      <p:cBhvr>
                                        <p:cTn id="45" dur="1" fill="hold">
                                          <p:stCondLst>
                                            <p:cond delay="0"/>
                                          </p:stCondLst>
                                        </p:cTn>
                                        <p:tgtEl>
                                          <p:spTgt spid="4765700"/>
                                        </p:tgtEl>
                                        <p:attrNameLst>
                                          <p:attrName>style.visibility</p:attrName>
                                        </p:attrNameLst>
                                      </p:cBhvr>
                                      <p:to>
                                        <p:strVal val="visible"/>
                                      </p:to>
                                    </p:set>
                                    <p:anim calcmode="lin" valueType="num">
                                      <p:cBhvr additive="base">
                                        <p:cTn id="46" dur="500" fill="hold"/>
                                        <p:tgtEl>
                                          <p:spTgt spid="4765700"/>
                                        </p:tgtEl>
                                        <p:attrNameLst>
                                          <p:attrName>ppt_x</p:attrName>
                                        </p:attrNameLst>
                                      </p:cBhvr>
                                      <p:tavLst>
                                        <p:tav tm="0">
                                          <p:val>
                                            <p:strVal val="0-#ppt_w/2"/>
                                          </p:val>
                                        </p:tav>
                                        <p:tav tm="100000">
                                          <p:val>
                                            <p:strVal val="#ppt_x"/>
                                          </p:val>
                                        </p:tav>
                                      </p:tavLst>
                                    </p:anim>
                                    <p:anim calcmode="lin" valueType="num">
                                      <p:cBhvr additive="base">
                                        <p:cTn id="47" dur="500" fill="hold"/>
                                        <p:tgtEl>
                                          <p:spTgt spid="4765700"/>
                                        </p:tgtEl>
                                        <p:attrNameLst>
                                          <p:attrName>ppt_y</p:attrName>
                                        </p:attrNameLst>
                                      </p:cBhvr>
                                      <p:tavLst>
                                        <p:tav tm="0">
                                          <p:val>
                                            <p:strVal val="#ppt_y"/>
                                          </p:val>
                                        </p:tav>
                                        <p:tav tm="100000">
                                          <p:val>
                                            <p:strVal val="#ppt_y"/>
                                          </p:val>
                                        </p:tav>
                                      </p:tavLst>
                                    </p:anim>
                                  </p:childTnLst>
                                </p:cTn>
                              </p:par>
                              <p:par>
                                <p:cTn id="48" presetID="7" presetClass="entr" presetSubtype="8" fill="hold" grpId="0" nodeType="withEffect">
                                  <p:stCondLst>
                                    <p:cond delay="0"/>
                                  </p:stCondLst>
                                  <p:childTnLst>
                                    <p:set>
                                      <p:cBhvr>
                                        <p:cTn id="49" dur="1" fill="hold">
                                          <p:stCondLst>
                                            <p:cond delay="0"/>
                                          </p:stCondLst>
                                        </p:cTn>
                                        <p:tgtEl>
                                          <p:spTgt spid="4765701"/>
                                        </p:tgtEl>
                                        <p:attrNameLst>
                                          <p:attrName>style.visibility</p:attrName>
                                        </p:attrNameLst>
                                      </p:cBhvr>
                                      <p:to>
                                        <p:strVal val="visible"/>
                                      </p:to>
                                    </p:set>
                                    <p:anim calcmode="lin" valueType="num">
                                      <p:cBhvr additive="base">
                                        <p:cTn id="50" dur="500" fill="hold"/>
                                        <p:tgtEl>
                                          <p:spTgt spid="4765701"/>
                                        </p:tgtEl>
                                        <p:attrNameLst>
                                          <p:attrName>ppt_x</p:attrName>
                                        </p:attrNameLst>
                                      </p:cBhvr>
                                      <p:tavLst>
                                        <p:tav tm="0">
                                          <p:val>
                                            <p:strVal val="0-#ppt_w/2"/>
                                          </p:val>
                                        </p:tav>
                                        <p:tav tm="100000">
                                          <p:val>
                                            <p:strVal val="#ppt_x"/>
                                          </p:val>
                                        </p:tav>
                                      </p:tavLst>
                                    </p:anim>
                                    <p:anim calcmode="lin" valueType="num">
                                      <p:cBhvr additive="base">
                                        <p:cTn id="51" dur="500" fill="hold"/>
                                        <p:tgtEl>
                                          <p:spTgt spid="4765701"/>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4765715"/>
                                        </p:tgtEl>
                                        <p:attrNameLst>
                                          <p:attrName>style.visibility</p:attrName>
                                        </p:attrNameLst>
                                      </p:cBhvr>
                                      <p:to>
                                        <p:strVal val="visible"/>
                                      </p:to>
                                    </p:set>
                                    <p:anim calcmode="lin" valueType="num">
                                      <p:cBhvr>
                                        <p:cTn id="56" dur="500" fill="hold"/>
                                        <p:tgtEl>
                                          <p:spTgt spid="4765715"/>
                                        </p:tgtEl>
                                        <p:attrNameLst>
                                          <p:attrName>ppt_w</p:attrName>
                                        </p:attrNameLst>
                                      </p:cBhvr>
                                      <p:tavLst>
                                        <p:tav tm="0">
                                          <p:val>
                                            <p:fltVal val="0"/>
                                          </p:val>
                                        </p:tav>
                                        <p:tav tm="100000">
                                          <p:val>
                                            <p:strVal val="#ppt_w"/>
                                          </p:val>
                                        </p:tav>
                                      </p:tavLst>
                                    </p:anim>
                                    <p:anim calcmode="lin" valueType="num">
                                      <p:cBhvr>
                                        <p:cTn id="57" dur="500" fill="hold"/>
                                        <p:tgtEl>
                                          <p:spTgt spid="4765715"/>
                                        </p:tgtEl>
                                        <p:attrNameLst>
                                          <p:attrName>ppt_h</p:attrName>
                                        </p:attrNameLst>
                                      </p:cBhvr>
                                      <p:tavLst>
                                        <p:tav tm="0">
                                          <p:val>
                                            <p:fltVal val="0"/>
                                          </p:val>
                                        </p:tav>
                                        <p:tav tm="100000">
                                          <p:val>
                                            <p:strVal val="#ppt_h"/>
                                          </p:val>
                                        </p:tav>
                                      </p:tavLst>
                                    </p:anim>
                                    <p:animEffect transition="in" filter="fade">
                                      <p:cBhvr>
                                        <p:cTn id="58" dur="500"/>
                                        <p:tgtEl>
                                          <p:spTgt spid="4765715"/>
                                        </p:tgtEl>
                                      </p:cBhvr>
                                    </p:animEffect>
                                  </p:childTnLst>
                                </p:cTn>
                              </p:par>
                              <p:par>
                                <p:cTn id="59" presetID="53" presetClass="entr" presetSubtype="0" fill="hold" grpId="0" nodeType="withEffect">
                                  <p:stCondLst>
                                    <p:cond delay="0"/>
                                  </p:stCondLst>
                                  <p:childTnLst>
                                    <p:set>
                                      <p:cBhvr>
                                        <p:cTn id="60" dur="1" fill="hold">
                                          <p:stCondLst>
                                            <p:cond delay="0"/>
                                          </p:stCondLst>
                                        </p:cTn>
                                        <p:tgtEl>
                                          <p:spTgt spid="4765714"/>
                                        </p:tgtEl>
                                        <p:attrNameLst>
                                          <p:attrName>style.visibility</p:attrName>
                                        </p:attrNameLst>
                                      </p:cBhvr>
                                      <p:to>
                                        <p:strVal val="visible"/>
                                      </p:to>
                                    </p:set>
                                    <p:anim calcmode="lin" valueType="num">
                                      <p:cBhvr>
                                        <p:cTn id="61" dur="500" fill="hold"/>
                                        <p:tgtEl>
                                          <p:spTgt spid="4765714"/>
                                        </p:tgtEl>
                                        <p:attrNameLst>
                                          <p:attrName>ppt_w</p:attrName>
                                        </p:attrNameLst>
                                      </p:cBhvr>
                                      <p:tavLst>
                                        <p:tav tm="0">
                                          <p:val>
                                            <p:fltVal val="0"/>
                                          </p:val>
                                        </p:tav>
                                        <p:tav tm="100000">
                                          <p:val>
                                            <p:strVal val="#ppt_w"/>
                                          </p:val>
                                        </p:tav>
                                      </p:tavLst>
                                    </p:anim>
                                    <p:anim calcmode="lin" valueType="num">
                                      <p:cBhvr>
                                        <p:cTn id="62" dur="500" fill="hold"/>
                                        <p:tgtEl>
                                          <p:spTgt spid="4765714"/>
                                        </p:tgtEl>
                                        <p:attrNameLst>
                                          <p:attrName>ppt_h</p:attrName>
                                        </p:attrNameLst>
                                      </p:cBhvr>
                                      <p:tavLst>
                                        <p:tav tm="0">
                                          <p:val>
                                            <p:fltVal val="0"/>
                                          </p:val>
                                        </p:tav>
                                        <p:tav tm="100000">
                                          <p:val>
                                            <p:strVal val="#ppt_h"/>
                                          </p:val>
                                        </p:tav>
                                      </p:tavLst>
                                    </p:anim>
                                    <p:animEffect transition="in" filter="fade">
                                      <p:cBhvr>
                                        <p:cTn id="63" dur="500"/>
                                        <p:tgtEl>
                                          <p:spTgt spid="4765714"/>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7" presetClass="entr" presetSubtype="2" fill="hold" nodeType="clickEffect">
                                  <p:stCondLst>
                                    <p:cond delay="0"/>
                                  </p:stCondLst>
                                  <p:childTnLst>
                                    <p:set>
                                      <p:cBhvr>
                                        <p:cTn id="67" dur="1" fill="hold">
                                          <p:stCondLst>
                                            <p:cond delay="0"/>
                                          </p:stCondLst>
                                        </p:cTn>
                                        <p:tgtEl>
                                          <p:spTgt spid="4765705"/>
                                        </p:tgtEl>
                                        <p:attrNameLst>
                                          <p:attrName>style.visibility</p:attrName>
                                        </p:attrNameLst>
                                      </p:cBhvr>
                                      <p:to>
                                        <p:strVal val="visible"/>
                                      </p:to>
                                    </p:set>
                                    <p:anim calcmode="lin" valueType="num">
                                      <p:cBhvr additive="base">
                                        <p:cTn id="68" dur="500" fill="hold"/>
                                        <p:tgtEl>
                                          <p:spTgt spid="4765705"/>
                                        </p:tgtEl>
                                        <p:attrNameLst>
                                          <p:attrName>ppt_x</p:attrName>
                                        </p:attrNameLst>
                                      </p:cBhvr>
                                      <p:tavLst>
                                        <p:tav tm="0">
                                          <p:val>
                                            <p:strVal val="1+#ppt_w/2"/>
                                          </p:val>
                                        </p:tav>
                                        <p:tav tm="100000">
                                          <p:val>
                                            <p:strVal val="#ppt_x"/>
                                          </p:val>
                                        </p:tav>
                                      </p:tavLst>
                                    </p:anim>
                                    <p:anim calcmode="lin" valueType="num">
                                      <p:cBhvr additive="base">
                                        <p:cTn id="69" dur="500" fill="hold"/>
                                        <p:tgtEl>
                                          <p:spTgt spid="4765705"/>
                                        </p:tgtEl>
                                        <p:attrNameLst>
                                          <p:attrName>ppt_y</p:attrName>
                                        </p:attrNameLst>
                                      </p:cBhvr>
                                      <p:tavLst>
                                        <p:tav tm="0">
                                          <p:val>
                                            <p:strVal val="#ppt_y"/>
                                          </p:val>
                                        </p:tav>
                                        <p:tav tm="100000">
                                          <p:val>
                                            <p:strVal val="#ppt_y"/>
                                          </p:val>
                                        </p:tav>
                                      </p:tavLst>
                                    </p:anim>
                                  </p:childTnLst>
                                </p:cTn>
                              </p:par>
                              <p:par>
                                <p:cTn id="70" presetID="7" presetClass="entr" presetSubtype="2" fill="hold" grpId="0" nodeType="withEffect">
                                  <p:stCondLst>
                                    <p:cond delay="0"/>
                                  </p:stCondLst>
                                  <p:childTnLst>
                                    <p:set>
                                      <p:cBhvr>
                                        <p:cTn id="71" dur="1" fill="hold">
                                          <p:stCondLst>
                                            <p:cond delay="0"/>
                                          </p:stCondLst>
                                        </p:cTn>
                                        <p:tgtEl>
                                          <p:spTgt spid="4765702"/>
                                        </p:tgtEl>
                                        <p:attrNameLst>
                                          <p:attrName>style.visibility</p:attrName>
                                        </p:attrNameLst>
                                      </p:cBhvr>
                                      <p:to>
                                        <p:strVal val="visible"/>
                                      </p:to>
                                    </p:set>
                                    <p:anim calcmode="lin" valueType="num">
                                      <p:cBhvr additive="base">
                                        <p:cTn id="72" dur="500" fill="hold"/>
                                        <p:tgtEl>
                                          <p:spTgt spid="4765702"/>
                                        </p:tgtEl>
                                        <p:attrNameLst>
                                          <p:attrName>ppt_x</p:attrName>
                                        </p:attrNameLst>
                                      </p:cBhvr>
                                      <p:tavLst>
                                        <p:tav tm="0">
                                          <p:val>
                                            <p:strVal val="1+#ppt_w/2"/>
                                          </p:val>
                                        </p:tav>
                                        <p:tav tm="100000">
                                          <p:val>
                                            <p:strVal val="#ppt_x"/>
                                          </p:val>
                                        </p:tav>
                                      </p:tavLst>
                                    </p:anim>
                                    <p:anim calcmode="lin" valueType="num">
                                      <p:cBhvr additive="base">
                                        <p:cTn id="73" dur="500" fill="hold"/>
                                        <p:tgtEl>
                                          <p:spTgt spid="47657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5699" grpId="0"/>
      <p:bldP spid="4765701" grpId="0"/>
      <p:bldP spid="4765702" grpId="0"/>
      <p:bldP spid="4765708" grpId="0" animBg="1"/>
      <p:bldP spid="4765709" grpId="0" animBg="1"/>
      <p:bldP spid="4765710" grpId="0"/>
      <p:bldP spid="4765711" grpId="0" animBg="1"/>
      <p:bldP spid="4765713" grpId="0"/>
      <p:bldP spid="4765714" grpId="0" animBg="1"/>
      <p:bldP spid="4765715"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eaLnBrk="1" hangingPunct="1"/>
            <a:r>
              <a:rPr lang="en-US">
                <a:latin typeface="Arial" charset="0"/>
                <a:cs typeface="Arial" charset="0"/>
              </a:rPr>
              <a:t>Age of ocean--salt</a:t>
            </a:r>
          </a:p>
        </p:txBody>
      </p:sp>
      <p:pic>
        <p:nvPicPr>
          <p:cNvPr id="151555" name="Picture 3" descr="Salt in ocean"/>
          <p:cNvPicPr>
            <a:picLocks noChangeAspect="1" noChangeArrowheads="1"/>
          </p:cNvPicPr>
          <p:nvPr/>
        </p:nvPicPr>
        <p:blipFill>
          <a:blip r:embed="rId3">
            <a:extLst>
              <a:ext uri="{28A0092B-C50C-407E-A947-70E740481C1C}">
                <a14:useLocalDpi xmlns:a14="http://schemas.microsoft.com/office/drawing/2010/main" val="0"/>
              </a:ext>
            </a:extLst>
          </a:blip>
          <a:srcRect l="4994" r="5847"/>
          <a:stretch>
            <a:fillRect/>
          </a:stretch>
        </p:blipFill>
        <p:spPr bwMode="auto">
          <a:xfrm>
            <a:off x="0" y="76200"/>
            <a:ext cx="9144000" cy="584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6" name="Rectangle 4"/>
          <p:cNvSpPr>
            <a:spLocks noChangeArrowheads="1"/>
          </p:cNvSpPr>
          <p:nvPr/>
        </p:nvSpPr>
        <p:spPr bwMode="auto">
          <a:xfrm>
            <a:off x="3124200" y="5029200"/>
            <a:ext cx="54102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4769797" name="Text Box 5"/>
          <p:cNvSpPr txBox="1">
            <a:spLocks noChangeArrowheads="1"/>
          </p:cNvSpPr>
          <p:nvPr/>
        </p:nvSpPr>
        <p:spPr bwMode="auto">
          <a:xfrm>
            <a:off x="1981200" y="5105400"/>
            <a:ext cx="64008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lnSpc>
                <a:spcPct val="90000"/>
              </a:lnSpc>
              <a:spcBef>
                <a:spcPct val="50000"/>
              </a:spcBef>
            </a:pPr>
            <a:r>
              <a:rPr lang="ru-RU" sz="3200" b="1">
                <a:latin typeface="Arial" charset="0"/>
                <a:cs typeface="Arial" charset="0"/>
              </a:rPr>
              <a:t>Вся соль в океанах</a:t>
            </a:r>
            <a:r>
              <a:rPr lang="en-US" sz="3200" b="1">
                <a:latin typeface="Arial" charset="0"/>
                <a:cs typeface="Arial" charset="0"/>
              </a:rPr>
              <a:t> </a:t>
            </a:r>
            <a:r>
              <a:rPr lang="ru-RU" sz="3200" b="1">
                <a:latin typeface="Arial" charset="0"/>
                <a:cs typeface="Arial" charset="0"/>
              </a:rPr>
              <a:t>была бы аккумулирована</a:t>
            </a:r>
            <a:r>
              <a:rPr lang="en-US" sz="3200" b="1">
                <a:latin typeface="Arial" charset="0"/>
                <a:cs typeface="Arial" charset="0"/>
              </a:rPr>
              <a:t> </a:t>
            </a:r>
            <a:r>
              <a:rPr lang="ru-RU" sz="3200" b="1" u="sng">
                <a:solidFill>
                  <a:srgbClr val="CC0099"/>
                </a:solidFill>
                <a:latin typeface="Arial" charset="0"/>
                <a:cs typeface="Arial" charset="0"/>
              </a:rPr>
              <a:t>максимум за </a:t>
            </a:r>
            <a:r>
              <a:rPr lang="en-US" sz="3200" b="1" u="sng">
                <a:solidFill>
                  <a:srgbClr val="CC0099"/>
                </a:solidFill>
                <a:latin typeface="Arial" charset="0"/>
                <a:cs typeface="Arial" charset="0"/>
              </a:rPr>
              <a:t>62 </a:t>
            </a:r>
            <a:r>
              <a:rPr lang="ru-RU" sz="3200" b="1" u="sng">
                <a:solidFill>
                  <a:srgbClr val="CC0099"/>
                </a:solidFill>
                <a:latin typeface="Arial" charset="0"/>
                <a:cs typeface="Arial" charset="0"/>
              </a:rPr>
              <a:t>миллиона лет</a:t>
            </a:r>
            <a:r>
              <a:rPr lang="en-US" sz="3200" b="1">
                <a:latin typeface="Arial" charset="0"/>
                <a:cs typeface="Arial" charset="0"/>
              </a:rPr>
              <a:t>.</a:t>
            </a:r>
          </a:p>
        </p:txBody>
      </p:sp>
      <p:sp>
        <p:nvSpPr>
          <p:cNvPr id="151558" name="Rectangle 6"/>
          <p:cNvSpPr>
            <a:spLocks noChangeArrowheads="1"/>
          </p:cNvSpPr>
          <p:nvPr/>
        </p:nvSpPr>
        <p:spPr bwMode="auto">
          <a:xfrm>
            <a:off x="5562600" y="381000"/>
            <a:ext cx="3048000" cy="1066800"/>
          </a:xfrm>
          <a:prstGeom prst="rect">
            <a:avLst/>
          </a:prstGeom>
          <a:solidFill>
            <a:srgbClr val="00CCFF"/>
          </a:solidFill>
          <a:ln w="9525">
            <a:solidFill>
              <a:schemeClr val="tx1"/>
            </a:solidFill>
            <a:miter lim="800000"/>
            <a:headEnd/>
            <a:tailEnd/>
          </a:ln>
        </p:spPr>
        <p:txBody>
          <a:bodyPr wrap="none" anchor="ctr"/>
          <a:lstStyle/>
          <a:p>
            <a:endParaRPr lang="en-US">
              <a:cs typeface="Arial" charset="0"/>
            </a:endParaRPr>
          </a:p>
        </p:txBody>
      </p:sp>
      <p:sp>
        <p:nvSpPr>
          <p:cNvPr id="4769799" name="Text Box 7"/>
          <p:cNvSpPr txBox="1">
            <a:spLocks noChangeArrowheads="1"/>
          </p:cNvSpPr>
          <p:nvPr/>
        </p:nvSpPr>
        <p:spPr bwMode="auto">
          <a:xfrm>
            <a:off x="5867400" y="381000"/>
            <a:ext cx="2438400" cy="10779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3200" b="1">
                <a:solidFill>
                  <a:schemeClr val="bg1"/>
                </a:solidFill>
                <a:latin typeface="Arial" charset="0"/>
                <a:cs typeface="Arial" charset="0"/>
              </a:rPr>
              <a:t>Соль в океанах</a:t>
            </a:r>
            <a:endParaRPr lang="en-US" sz="3200" b="1">
              <a:solidFill>
                <a:schemeClr val="bg1"/>
              </a:solidFill>
              <a:latin typeface="Arial" charset="0"/>
              <a:cs typeface="Arial" charset="0"/>
            </a:endParaRPr>
          </a:p>
        </p:txBody>
      </p:sp>
      <p:sp>
        <p:nvSpPr>
          <p:cNvPr id="151560" name="TextBox 8"/>
          <p:cNvSpPr txBox="1">
            <a:spLocks noChangeArrowheads="1"/>
          </p:cNvSpPr>
          <p:nvPr/>
        </p:nvSpPr>
        <p:spPr bwMode="auto">
          <a:xfrm>
            <a:off x="7848600" y="2895600"/>
            <a:ext cx="1295400" cy="461963"/>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sz="2400">
                <a:cs typeface="Arial" charset="0"/>
              </a:rPr>
              <a:t>Океан</a:t>
            </a:r>
            <a:endParaRPr lang="en-US" sz="2400">
              <a:cs typeface="Arial" charset="0"/>
            </a:endParaRPr>
          </a:p>
        </p:txBody>
      </p:sp>
      <p:sp>
        <p:nvSpPr>
          <p:cNvPr id="151561" name="TextBox 9"/>
          <p:cNvSpPr txBox="1">
            <a:spLocks noChangeArrowheads="1"/>
          </p:cNvSpPr>
          <p:nvPr/>
        </p:nvSpPr>
        <p:spPr bwMode="auto">
          <a:xfrm>
            <a:off x="457200" y="3657600"/>
            <a:ext cx="2057400" cy="461963"/>
          </a:xfrm>
          <a:prstGeom prst="rect">
            <a:avLst/>
          </a:prstGeom>
          <a:solidFill>
            <a:srgbClr val="F3C57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sz="2400">
                <a:cs typeface="Arial" charset="0"/>
              </a:rPr>
              <a:t>Материки</a:t>
            </a:r>
            <a:endParaRPr lang="en-US" sz="2400">
              <a:cs typeface="Arial" charset="0"/>
            </a:endParaRPr>
          </a:p>
        </p:txBody>
      </p:sp>
      <p:sp>
        <p:nvSpPr>
          <p:cNvPr id="151562" name="TextBox 10"/>
          <p:cNvSpPr txBox="1">
            <a:spLocks noChangeArrowheads="1"/>
          </p:cNvSpPr>
          <p:nvPr/>
        </p:nvSpPr>
        <p:spPr bwMode="auto">
          <a:xfrm>
            <a:off x="3200400" y="4114800"/>
            <a:ext cx="3124200" cy="400050"/>
          </a:xfrm>
          <a:prstGeom prst="rect">
            <a:avLst/>
          </a:prstGeom>
          <a:solidFill>
            <a:srgbClr val="CC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sz="2000">
                <a:cs typeface="Arial" charset="0"/>
              </a:rPr>
              <a:t>Придонный базальт</a:t>
            </a:r>
            <a:endParaRPr lang="en-US" sz="2000">
              <a:cs typeface="Arial" charset="0"/>
            </a:endParaRPr>
          </a:p>
        </p:txBody>
      </p:sp>
      <p:sp>
        <p:nvSpPr>
          <p:cNvPr id="151563" name="TextBox 11"/>
          <p:cNvSpPr txBox="1">
            <a:spLocks noChangeArrowheads="1"/>
          </p:cNvSpPr>
          <p:nvPr/>
        </p:nvSpPr>
        <p:spPr bwMode="auto">
          <a:xfrm>
            <a:off x="6629400" y="2133600"/>
            <a:ext cx="9906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sz="1400">
                <a:cs typeface="Arial" charset="0"/>
              </a:rPr>
              <a:t>Брызги</a:t>
            </a:r>
            <a:endParaRPr lang="en-US" sz="1400">
              <a:cs typeface="Arial" charset="0"/>
            </a:endParaRPr>
          </a:p>
        </p:txBody>
      </p:sp>
      <p:sp>
        <p:nvSpPr>
          <p:cNvPr id="151564" name="TextBox 12"/>
          <p:cNvSpPr txBox="1">
            <a:spLocks noChangeArrowheads="1"/>
          </p:cNvSpPr>
          <p:nvPr/>
        </p:nvSpPr>
        <p:spPr bwMode="auto">
          <a:xfrm>
            <a:off x="228600" y="1676400"/>
            <a:ext cx="19812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sz="1400">
                <a:cs typeface="Arial" charset="0"/>
              </a:rPr>
              <a:t>Реки и ледники</a:t>
            </a:r>
            <a:endParaRPr lang="en-US" sz="1400">
              <a:cs typeface="Arial" charset="0"/>
            </a:endParaRPr>
          </a:p>
        </p:txBody>
      </p:sp>
      <p:sp>
        <p:nvSpPr>
          <p:cNvPr id="151565" name="TextBox 13"/>
          <p:cNvSpPr txBox="1">
            <a:spLocks noChangeArrowheads="1"/>
          </p:cNvSpPr>
          <p:nvPr/>
        </p:nvSpPr>
        <p:spPr bwMode="auto">
          <a:xfrm>
            <a:off x="1828800" y="2057400"/>
            <a:ext cx="9906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sz="1400">
                <a:cs typeface="Arial" charset="0"/>
              </a:rPr>
              <a:t>Эрозия</a:t>
            </a:r>
            <a:endParaRPr lang="en-US" sz="1400">
              <a:cs typeface="Arial" charset="0"/>
            </a:endParaRPr>
          </a:p>
        </p:txBody>
      </p:sp>
      <p:sp>
        <p:nvSpPr>
          <p:cNvPr id="151566" name="TextBox 14"/>
          <p:cNvSpPr txBox="1">
            <a:spLocks noChangeArrowheads="1"/>
          </p:cNvSpPr>
          <p:nvPr/>
        </p:nvSpPr>
        <p:spPr bwMode="auto">
          <a:xfrm>
            <a:off x="2819400" y="2286000"/>
            <a:ext cx="21336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sz="1400">
                <a:cs typeface="Arial" charset="0"/>
              </a:rPr>
              <a:t>Отложение соли</a:t>
            </a:r>
            <a:endParaRPr lang="en-US" sz="1400">
              <a:cs typeface="Arial" charset="0"/>
            </a:endParaRPr>
          </a:p>
        </p:txBody>
      </p:sp>
      <p:sp>
        <p:nvSpPr>
          <p:cNvPr id="151567" name="TextBox 15"/>
          <p:cNvSpPr txBox="1">
            <a:spLocks noChangeArrowheads="1"/>
          </p:cNvSpPr>
          <p:nvPr/>
        </p:nvSpPr>
        <p:spPr bwMode="auto">
          <a:xfrm>
            <a:off x="1600200" y="685800"/>
            <a:ext cx="28956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400">
                <a:cs typeface="Arial" charset="0"/>
              </a:rPr>
              <a:t>Атмосферная и вулканическая пыль</a:t>
            </a:r>
            <a:endParaRPr lang="en-US" sz="1400">
              <a:cs typeface="Arial" charset="0"/>
            </a:endParaRPr>
          </a:p>
        </p:txBody>
      </p:sp>
      <p:sp>
        <p:nvSpPr>
          <p:cNvPr id="17" name="TextBox 16"/>
          <p:cNvSpPr txBox="1"/>
          <p:nvPr/>
        </p:nvSpPr>
        <p:spPr>
          <a:xfrm>
            <a:off x="838200" y="2895600"/>
            <a:ext cx="1143000" cy="246063"/>
          </a:xfrm>
          <a:prstGeom prst="rect">
            <a:avLst/>
          </a:prstGeom>
          <a:solidFill>
            <a:srgbClr val="F3C571"/>
          </a:solid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sz="1000" b="1">
                <a:latin typeface="Arial" charset="0"/>
                <a:cs typeface="Arial" charset="0"/>
              </a:rPr>
              <a:t>Инфильтрация</a:t>
            </a:r>
            <a:endParaRPr lang="en-US" sz="1000" b="1">
              <a:latin typeface="Arial" charset="0"/>
              <a:cs typeface="Arial" charset="0"/>
            </a:endParaRPr>
          </a:p>
        </p:txBody>
      </p:sp>
      <p:sp>
        <p:nvSpPr>
          <p:cNvPr id="151569" name="TextBox 17"/>
          <p:cNvSpPr txBox="1">
            <a:spLocks noChangeArrowheads="1"/>
          </p:cNvSpPr>
          <p:nvPr/>
        </p:nvSpPr>
        <p:spPr bwMode="auto">
          <a:xfrm>
            <a:off x="3733800" y="3276600"/>
            <a:ext cx="1447800" cy="30797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sz="1400">
                <a:cs typeface="Arial" charset="0"/>
              </a:rPr>
              <a:t>Осаждение</a:t>
            </a:r>
            <a:endParaRPr lang="en-US" sz="1400">
              <a:cs typeface="Arial" charset="0"/>
            </a:endParaRPr>
          </a:p>
        </p:txBody>
      </p:sp>
      <p:sp>
        <p:nvSpPr>
          <p:cNvPr id="151570" name="TextBox 19"/>
          <p:cNvSpPr txBox="1">
            <a:spLocks noChangeArrowheads="1"/>
          </p:cNvSpPr>
          <p:nvPr/>
        </p:nvSpPr>
        <p:spPr bwMode="auto">
          <a:xfrm>
            <a:off x="3352800" y="2819400"/>
            <a:ext cx="1752600" cy="30797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sz="1400">
                <a:cs typeface="Arial" charset="0"/>
              </a:rPr>
              <a:t>Ионный обмен</a:t>
            </a:r>
            <a:endParaRPr lang="en-US" sz="1400">
              <a:cs typeface="Arial" charset="0"/>
            </a:endParaRPr>
          </a:p>
        </p:txBody>
      </p:sp>
      <p:sp>
        <p:nvSpPr>
          <p:cNvPr id="151571" name="TextBox 20"/>
          <p:cNvSpPr txBox="1">
            <a:spLocks noChangeArrowheads="1"/>
          </p:cNvSpPr>
          <p:nvPr/>
        </p:nvSpPr>
        <p:spPr bwMode="auto">
          <a:xfrm>
            <a:off x="6400800" y="3276600"/>
            <a:ext cx="990600" cy="30797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400">
                <a:cs typeface="Arial" charset="0"/>
              </a:rPr>
              <a:t>Лава</a:t>
            </a:r>
            <a:endParaRPr lang="en-US" sz="140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769797"/>
                                        </p:tgtEl>
                                        <p:attrNameLst>
                                          <p:attrName>style.visibility</p:attrName>
                                        </p:attrNameLst>
                                      </p:cBhvr>
                                      <p:to>
                                        <p:strVal val="visible"/>
                                      </p:to>
                                    </p:set>
                                    <p:anim calcmode="lin" valueType="num">
                                      <p:cBhvr>
                                        <p:cTn id="7" dur="500" fill="hold"/>
                                        <p:tgtEl>
                                          <p:spTgt spid="4769797"/>
                                        </p:tgtEl>
                                        <p:attrNameLst>
                                          <p:attrName>ppt_w</p:attrName>
                                        </p:attrNameLst>
                                      </p:cBhvr>
                                      <p:tavLst>
                                        <p:tav tm="0">
                                          <p:val>
                                            <p:fltVal val="0"/>
                                          </p:val>
                                        </p:tav>
                                        <p:tav tm="100000">
                                          <p:val>
                                            <p:strVal val="#ppt_w"/>
                                          </p:val>
                                        </p:tav>
                                      </p:tavLst>
                                    </p:anim>
                                    <p:anim calcmode="lin" valueType="num">
                                      <p:cBhvr>
                                        <p:cTn id="8" dur="500" fill="hold"/>
                                        <p:tgtEl>
                                          <p:spTgt spid="4769797"/>
                                        </p:tgtEl>
                                        <p:attrNameLst>
                                          <p:attrName>ppt_h</p:attrName>
                                        </p:attrNameLst>
                                      </p:cBhvr>
                                      <p:tavLst>
                                        <p:tav tm="0">
                                          <p:val>
                                            <p:fltVal val="0"/>
                                          </p:val>
                                        </p:tav>
                                        <p:tav tm="100000">
                                          <p:val>
                                            <p:strVal val="#ppt_h"/>
                                          </p:val>
                                        </p:tav>
                                      </p:tavLst>
                                    </p:anim>
                                    <p:animEffect transition="in" filter="fade">
                                      <p:cBhvr>
                                        <p:cTn id="9" dur="500"/>
                                        <p:tgtEl>
                                          <p:spTgt spid="4769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979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6" descr="\\.psf\Host\Users\mmurphy\Desktop\Mil of Yrs Rock Layers Equals 003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525" y="2959100"/>
            <a:ext cx="249555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9" name="Rectangle 2"/>
          <p:cNvSpPr>
            <a:spLocks noGrp="1" noChangeArrowheads="1"/>
          </p:cNvSpPr>
          <p:nvPr>
            <p:ph type="title" idx="4294967295"/>
          </p:nvPr>
        </p:nvSpPr>
        <p:spPr/>
        <p:txBody>
          <a:bodyPr/>
          <a:lstStyle/>
          <a:p>
            <a:pPr eaLnBrk="1" hangingPunct="1"/>
            <a:r>
              <a:rPr lang="en-US">
                <a:latin typeface="Arial" charset="0"/>
                <a:cs typeface="Arial" charset="0"/>
              </a:rPr>
              <a:t>A&amp;E on bones </a:t>
            </a:r>
          </a:p>
        </p:txBody>
      </p:sp>
      <p:sp>
        <p:nvSpPr>
          <p:cNvPr id="152580" name="Rectangle 7"/>
          <p:cNvSpPr>
            <a:spLocks noChangeArrowheads="1"/>
          </p:cNvSpPr>
          <p:nvPr/>
        </p:nvSpPr>
        <p:spPr bwMode="auto">
          <a:xfrm>
            <a:off x="4533900" y="1219200"/>
            <a:ext cx="800100" cy="304800"/>
          </a:xfrm>
          <a:prstGeom prst="rect">
            <a:avLst/>
          </a:prstGeom>
          <a:solidFill>
            <a:schemeClr val="tx1"/>
          </a:solidFill>
          <a:ln w="9525">
            <a:solidFill>
              <a:schemeClr val="tx1"/>
            </a:solidFill>
            <a:miter lim="800000"/>
            <a:headEnd/>
            <a:tailEnd/>
          </a:ln>
        </p:spPr>
        <p:txBody>
          <a:bodyPr wrap="none" anchor="ctr"/>
          <a:lstStyle/>
          <a:p>
            <a:pPr fontAlgn="base"/>
            <a:endParaRPr lang="en-US">
              <a:latin typeface="Arial" charset="0"/>
              <a:cs typeface="Arial" charset="0"/>
            </a:endParaRPr>
          </a:p>
        </p:txBody>
      </p:sp>
      <p:sp>
        <p:nvSpPr>
          <p:cNvPr id="152581" name="AutoShape 9"/>
          <p:cNvSpPr>
            <a:spLocks noChangeArrowheads="1"/>
          </p:cNvSpPr>
          <p:nvPr/>
        </p:nvSpPr>
        <p:spPr bwMode="auto">
          <a:xfrm rot="10800000">
            <a:off x="4924425" y="3048000"/>
            <a:ext cx="333375" cy="381000"/>
          </a:xfrm>
          <a:prstGeom prst="triangle">
            <a:avLst>
              <a:gd name="adj" fmla="val 54801"/>
            </a:avLst>
          </a:prstGeom>
          <a:solidFill>
            <a:schemeClr val="tx1"/>
          </a:solidFill>
          <a:ln w="9525">
            <a:solidFill>
              <a:schemeClr val="tx1"/>
            </a:solidFill>
            <a:miter lim="800000"/>
            <a:headEnd/>
            <a:tailEnd/>
          </a:ln>
        </p:spPr>
        <p:txBody>
          <a:bodyPr wrap="none" anchor="ctr"/>
          <a:lstStyle/>
          <a:p>
            <a:pPr fontAlgn="base"/>
            <a:endParaRPr lang="en-US">
              <a:latin typeface="Arial" charset="0"/>
              <a:cs typeface="Arial" charset="0"/>
            </a:endParaRPr>
          </a:p>
        </p:txBody>
      </p:sp>
      <p:sp>
        <p:nvSpPr>
          <p:cNvPr id="152582" name="TextBox 1"/>
          <p:cNvSpPr txBox="1">
            <a:spLocks noChangeArrowheads="1"/>
          </p:cNvSpPr>
          <p:nvPr/>
        </p:nvSpPr>
        <p:spPr bwMode="auto">
          <a:xfrm>
            <a:off x="76200" y="3048000"/>
            <a:ext cx="1447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r>
              <a:rPr lang="ru-RU" b="1">
                <a:solidFill>
                  <a:srgbClr val="FFFF00"/>
                </a:solidFill>
                <a:latin typeface="Arial" charset="0"/>
                <a:cs typeface="Arial" charset="0"/>
              </a:rPr>
              <a:t>Миллионы лет</a:t>
            </a:r>
            <a:endParaRPr lang="en-US" b="1">
              <a:solidFill>
                <a:srgbClr val="FFFF00"/>
              </a:solidFill>
              <a:latin typeface="Arial" charset="0"/>
              <a:cs typeface="Arial" charset="0"/>
            </a:endParaRPr>
          </a:p>
        </p:txBody>
      </p:sp>
      <p:sp>
        <p:nvSpPr>
          <p:cNvPr id="3" name="Down Arrow 2"/>
          <p:cNvSpPr/>
          <p:nvPr/>
        </p:nvSpPr>
        <p:spPr>
          <a:xfrm>
            <a:off x="609600" y="3694113"/>
            <a:ext cx="542925" cy="2173287"/>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en-US"/>
          </a:p>
        </p:txBody>
      </p:sp>
      <p:sp>
        <p:nvSpPr>
          <p:cNvPr id="4" name="TextBox 3"/>
          <p:cNvSpPr txBox="1"/>
          <p:nvPr/>
        </p:nvSpPr>
        <p:spPr>
          <a:xfrm>
            <a:off x="1143000" y="2911475"/>
            <a:ext cx="2590800" cy="3108325"/>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БОЛЬ</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СМЕРТЬ</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УБИЙСТВО</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БОЛЕЗНЬ</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БОРЬБА</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СТРАДАНИЯ</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ВЫМИРАНИЕ</a:t>
            </a:r>
            <a:endParaRPr lang="en-US" sz="2800" b="1">
              <a:solidFill>
                <a:srgbClr val="C00000"/>
              </a:solidFill>
              <a:effectLst>
                <a:outerShdw blurRad="38100" dist="38100" dir="2700000" algn="tl">
                  <a:srgbClr val="FFFFFF"/>
                </a:outerShdw>
              </a:effectLst>
              <a:latin typeface="Arial" charset="0"/>
              <a:cs typeface="Arial" charset="0"/>
            </a:endParaRPr>
          </a:p>
        </p:txBody>
      </p:sp>
      <p:pic>
        <p:nvPicPr>
          <p:cNvPr id="152585" name="Picture 16" descr="\\.psf\Host\Users\mmurphy\Desktop\Mil of Yrs Rock Layers Equals 003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6850" y="520700"/>
            <a:ext cx="249555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5181600" y="473075"/>
            <a:ext cx="2667000" cy="3108325"/>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БОЛЬ</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СМЕРТЬ</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УБИЙСТВО</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БОЛЕЗНЬ</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БОРЬБА</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СТРАДАНИЯ</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ВЫМИРАНИЕ</a:t>
            </a:r>
            <a:endParaRPr lang="en-US" sz="2800" b="1">
              <a:solidFill>
                <a:srgbClr val="C00000"/>
              </a:solidFill>
              <a:effectLst>
                <a:outerShdw blurRad="38100" dist="38100" dir="2700000" algn="tl">
                  <a:srgbClr val="FFFFFF"/>
                </a:outerShdw>
              </a:effectLst>
              <a:latin typeface="Arial" charset="0"/>
              <a:cs typeface="Arial" charset="0"/>
            </a:endParaRPr>
          </a:p>
        </p:txBody>
      </p:sp>
      <p:pic>
        <p:nvPicPr>
          <p:cNvPr id="152587" name="Picture 3" descr="A+E on Bones 00740"/>
          <p:cNvPicPr>
            <a:picLocks noChangeAspect="1" noChangeArrowheads="1"/>
          </p:cNvPicPr>
          <p:nvPr/>
        </p:nvPicPr>
        <p:blipFill>
          <a:blip r:embed="rId4">
            <a:extLst>
              <a:ext uri="{28A0092B-C50C-407E-A947-70E740481C1C}">
                <a14:useLocalDpi xmlns:a14="http://schemas.microsoft.com/office/drawing/2010/main" val="0"/>
              </a:ext>
            </a:extLst>
          </a:blip>
          <a:srcRect l="28333" r="25000" b="54445"/>
          <a:stretch>
            <a:fillRect/>
          </a:stretch>
        </p:blipFill>
        <p:spPr bwMode="auto">
          <a:xfrm>
            <a:off x="381000" y="0"/>
            <a:ext cx="4267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8" name="TextBox 4"/>
          <p:cNvSpPr txBox="1">
            <a:spLocks noChangeArrowheads="1"/>
          </p:cNvSpPr>
          <p:nvPr/>
        </p:nvSpPr>
        <p:spPr bwMode="auto">
          <a:xfrm>
            <a:off x="1676400" y="228600"/>
            <a:ext cx="129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cs typeface="Arial" charset="0"/>
              </a:rPr>
              <a:t>О, Адам! Это такой прекрасный мир!</a:t>
            </a:r>
            <a:endParaRPr lang="en-US" sz="1200" b="1">
              <a:cs typeface="Arial" charset="0"/>
            </a:endParaRPr>
          </a:p>
        </p:txBody>
      </p:sp>
      <p:sp>
        <p:nvSpPr>
          <p:cNvPr id="152589" name="TextBox 5"/>
          <p:cNvSpPr txBox="1">
            <a:spLocks noChangeArrowheads="1"/>
          </p:cNvSpPr>
          <p:nvPr/>
        </p:nvSpPr>
        <p:spPr bwMode="auto">
          <a:xfrm>
            <a:off x="3048000" y="152400"/>
            <a:ext cx="1371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cs typeface="Arial" charset="0"/>
              </a:rPr>
              <a:t>Да, Ева! «Хорошо весьма», как и сказал Бог!</a:t>
            </a:r>
            <a:endParaRPr lang="en-US" sz="1200" b="1">
              <a:cs typeface="Arial" charset="0"/>
            </a:endParaRPr>
          </a:p>
        </p:txBody>
      </p:sp>
      <p:sp>
        <p:nvSpPr>
          <p:cNvPr id="152590" name="TextBox 6"/>
          <p:cNvSpPr txBox="1">
            <a:spLocks noChangeArrowheads="1"/>
          </p:cNvSpPr>
          <p:nvPr/>
        </p:nvSpPr>
        <p:spPr bwMode="auto">
          <a:xfrm rot="-293716">
            <a:off x="1220788" y="1587500"/>
            <a:ext cx="609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cs typeface="Arial" charset="0"/>
              </a:rPr>
              <a:t>РАЙ</a:t>
            </a:r>
            <a:endParaRPr lang="en-US" sz="1200" b="1">
              <a:cs typeface="Arial" charset="0"/>
            </a:endParaRPr>
          </a:p>
        </p:txBody>
      </p:sp>
      <p:sp>
        <p:nvSpPr>
          <p:cNvPr id="5324813" name="WordArt 13"/>
          <p:cNvSpPr>
            <a:spLocks noChangeArrowheads="1" noChangeShapeType="1" noTextEdit="1"/>
          </p:cNvSpPr>
          <p:nvPr/>
        </p:nvSpPr>
        <p:spPr bwMode="auto">
          <a:xfrm>
            <a:off x="685800" y="1143000"/>
            <a:ext cx="3681413" cy="4419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pic>
        <p:nvPicPr>
          <p:cNvPr id="152592" name="Picture 3" descr="A+E on Bones 00740"/>
          <p:cNvPicPr>
            <a:picLocks noChangeAspect="1" noChangeArrowheads="1"/>
          </p:cNvPicPr>
          <p:nvPr/>
        </p:nvPicPr>
        <p:blipFill>
          <a:blip r:embed="rId5">
            <a:extLst>
              <a:ext uri="{28A0092B-C50C-407E-A947-70E740481C1C}">
                <a14:useLocalDpi xmlns:a14="http://schemas.microsoft.com/office/drawing/2010/main" val="0"/>
              </a:ext>
            </a:extLst>
          </a:blip>
          <a:srcRect l="28333" r="25000" b="54445"/>
          <a:stretch>
            <a:fillRect/>
          </a:stretch>
        </p:blipFill>
        <p:spPr bwMode="auto">
          <a:xfrm>
            <a:off x="4495800" y="3581400"/>
            <a:ext cx="4267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93" name="TextBox 4"/>
          <p:cNvSpPr txBox="1">
            <a:spLocks noChangeArrowheads="1"/>
          </p:cNvSpPr>
          <p:nvPr/>
        </p:nvSpPr>
        <p:spPr bwMode="auto">
          <a:xfrm>
            <a:off x="5791200" y="3886200"/>
            <a:ext cx="129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cs typeface="Arial" charset="0"/>
              </a:rPr>
              <a:t>О, Адам! Это такой прекрасный мир!</a:t>
            </a:r>
            <a:endParaRPr lang="en-US" sz="1200" b="1">
              <a:cs typeface="Arial" charset="0"/>
            </a:endParaRPr>
          </a:p>
        </p:txBody>
      </p:sp>
      <p:sp>
        <p:nvSpPr>
          <p:cNvPr id="152594" name="TextBox 5"/>
          <p:cNvSpPr txBox="1">
            <a:spLocks noChangeArrowheads="1"/>
          </p:cNvSpPr>
          <p:nvPr/>
        </p:nvSpPr>
        <p:spPr bwMode="auto">
          <a:xfrm>
            <a:off x="7239000" y="3810000"/>
            <a:ext cx="1371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cs typeface="Arial" charset="0"/>
              </a:rPr>
              <a:t>Да, Ева! «Хорошо весьма», как и сказал Бог!</a:t>
            </a:r>
            <a:endParaRPr lang="en-US" sz="1200" b="1">
              <a:cs typeface="Arial" charset="0"/>
            </a:endParaRPr>
          </a:p>
        </p:txBody>
      </p:sp>
      <p:sp>
        <p:nvSpPr>
          <p:cNvPr id="152595" name="TextBox 6"/>
          <p:cNvSpPr txBox="1">
            <a:spLocks noChangeArrowheads="1"/>
          </p:cNvSpPr>
          <p:nvPr/>
        </p:nvSpPr>
        <p:spPr bwMode="auto">
          <a:xfrm rot="-293716">
            <a:off x="5345113" y="5283200"/>
            <a:ext cx="609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cs typeface="Arial" charset="0"/>
              </a:rPr>
              <a:t>РАЙ</a:t>
            </a:r>
            <a:endParaRPr lang="en-US" sz="1200" b="1">
              <a:cs typeface="Arial" charset="0"/>
            </a:endParaRPr>
          </a:p>
        </p:txBody>
      </p:sp>
      <p:sp>
        <p:nvSpPr>
          <p:cNvPr id="152596" name="WordArt 14"/>
          <p:cNvSpPr>
            <a:spLocks noChangeArrowheads="1" noChangeShapeType="1" noTextEdit="1"/>
          </p:cNvSpPr>
          <p:nvPr/>
        </p:nvSpPr>
        <p:spPr bwMode="auto">
          <a:xfrm>
            <a:off x="4724400" y="990600"/>
            <a:ext cx="3657600" cy="3276600"/>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ru-RU" sz="3600" kern="10">
                <a:ln w="9525">
                  <a:round/>
                  <a:headEnd/>
                  <a:tailEnd/>
                </a:ln>
                <a:gradFill rotWithShape="1">
                  <a:gsLst>
                    <a:gs pos="0">
                      <a:srgbClr val="FFE701"/>
                    </a:gs>
                    <a:gs pos="100000">
                      <a:srgbClr val="FE3E02"/>
                    </a:gs>
                  </a:gsLst>
                  <a:lin ang="5400000" scaled="1"/>
                </a:gradFill>
                <a:latin typeface="Impact"/>
                <a:ea typeface="Impact"/>
                <a:cs typeface="Impact"/>
              </a:rPr>
              <a:t>Ноев</a:t>
            </a:r>
          </a:p>
          <a:p>
            <a:pPr algn="ctr"/>
            <a:r>
              <a:rPr lang="ru-RU" sz="3600" kern="10">
                <a:ln w="9525">
                  <a:round/>
                  <a:headEnd/>
                  <a:tailEnd/>
                </a:ln>
                <a:gradFill rotWithShape="1">
                  <a:gsLst>
                    <a:gs pos="0">
                      <a:srgbClr val="FFE701"/>
                    </a:gs>
                    <a:gs pos="100000">
                      <a:srgbClr val="FE3E02"/>
                    </a:gs>
                  </a:gsLst>
                  <a:lin ang="5400000" scaled="1"/>
                </a:gradFill>
                <a:latin typeface="Impact"/>
                <a:ea typeface="Impact"/>
                <a:cs typeface="Impact"/>
              </a:rPr>
              <a:t>Потоп</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25" name="WordArt 13"/>
          <p:cNvSpPr>
            <a:spLocks noChangeArrowheads="1" noChangeShapeType="1" noTextEdit="1"/>
          </p:cNvSpPr>
          <p:nvPr/>
        </p:nvSpPr>
        <p:spPr bwMode="auto">
          <a:xfrm>
            <a:off x="4724400" y="1066800"/>
            <a:ext cx="3657600" cy="44958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xit" presetSubtype="0" fill="hold" grpId="1" nodeType="clickEffect">
                                  <p:stCondLst>
                                    <p:cond delay="0"/>
                                  </p:stCondLst>
                                  <p:childTnLst>
                                    <p:anim calcmode="lin" valueType="num">
                                      <p:cBhvr>
                                        <p:cTn id="13" dur="500"/>
                                        <p:tgtEl>
                                          <p:spTgt spid="25"/>
                                        </p:tgtEl>
                                        <p:attrNameLst>
                                          <p:attrName>ppt_w</p:attrName>
                                        </p:attrNameLst>
                                      </p:cBhvr>
                                      <p:tavLst>
                                        <p:tav tm="0">
                                          <p:val>
                                            <p:strVal val="ppt_w"/>
                                          </p:val>
                                        </p:tav>
                                        <p:tav tm="100000">
                                          <p:val>
                                            <p:fltVal val="0"/>
                                          </p:val>
                                        </p:tav>
                                      </p:tavLst>
                                    </p:anim>
                                    <p:anim calcmode="lin" valueType="num">
                                      <p:cBhvr>
                                        <p:cTn id="14" dur="500"/>
                                        <p:tgtEl>
                                          <p:spTgt spid="25"/>
                                        </p:tgtEl>
                                        <p:attrNameLst>
                                          <p:attrName>ppt_h</p:attrName>
                                        </p:attrNameLst>
                                      </p:cBhvr>
                                      <p:tavLst>
                                        <p:tav tm="0">
                                          <p:val>
                                            <p:strVal val="ppt_h"/>
                                          </p:val>
                                        </p:tav>
                                        <p:tav tm="100000">
                                          <p:val>
                                            <p:fltVal val="0"/>
                                          </p:val>
                                        </p:tav>
                                      </p:tavLst>
                                    </p:anim>
                                    <p:animEffect transition="out" filter="fade">
                                      <p:cBhvr>
                                        <p:cTn id="15" dur="500"/>
                                        <p:tgtEl>
                                          <p:spTgt spid="25"/>
                                        </p:tgtEl>
                                      </p:cBhvr>
                                    </p:animEffect>
                                    <p:set>
                                      <p:cBhvr>
                                        <p:cTn id="16" dur="1" fill="hold">
                                          <p:stCondLst>
                                            <p:cond delay="499"/>
                                          </p:stCondLst>
                                        </p:cTn>
                                        <p:tgtEl>
                                          <p:spTgt spid="25"/>
                                        </p:tgtEl>
                                        <p:attrNameLst>
                                          <p:attrName>style.visibility</p:attrName>
                                        </p:attrNameLst>
                                      </p:cBhvr>
                                      <p:to>
                                        <p:strVal val="hidden"/>
                                      </p:to>
                                    </p:set>
                                  </p:childTnLst>
                                </p:cTn>
                              </p:par>
                            </p:childTnLst>
                          </p:cTn>
                        </p:par>
                        <p:par>
                          <p:cTn id="17" fill="hold" nodeType="afterGroup">
                            <p:stCondLst>
                              <p:cond delay="500"/>
                            </p:stCondLst>
                            <p:childTnLst>
                              <p:par>
                                <p:cTn id="18" presetID="53" presetClass="entr" presetSubtype="0" fill="hold" grpId="0" nodeType="afterEffect">
                                  <p:stCondLst>
                                    <p:cond delay="0"/>
                                  </p:stCondLst>
                                  <p:childTnLst>
                                    <p:set>
                                      <p:cBhvr>
                                        <p:cTn id="19" dur="1" fill="hold">
                                          <p:stCondLst>
                                            <p:cond delay="0"/>
                                          </p:stCondLst>
                                        </p:cTn>
                                        <p:tgtEl>
                                          <p:spTgt spid="5324813"/>
                                        </p:tgtEl>
                                        <p:attrNameLst>
                                          <p:attrName>style.visibility</p:attrName>
                                        </p:attrNameLst>
                                      </p:cBhvr>
                                      <p:to>
                                        <p:strVal val="visible"/>
                                      </p:to>
                                    </p:set>
                                    <p:anim calcmode="lin" valueType="num">
                                      <p:cBhvr>
                                        <p:cTn id="20" dur="500" fill="hold"/>
                                        <p:tgtEl>
                                          <p:spTgt spid="5324813"/>
                                        </p:tgtEl>
                                        <p:attrNameLst>
                                          <p:attrName>ppt_w</p:attrName>
                                        </p:attrNameLst>
                                      </p:cBhvr>
                                      <p:tavLst>
                                        <p:tav tm="0">
                                          <p:val>
                                            <p:fltVal val="0"/>
                                          </p:val>
                                        </p:tav>
                                        <p:tav tm="100000">
                                          <p:val>
                                            <p:strVal val="#ppt_w"/>
                                          </p:val>
                                        </p:tav>
                                      </p:tavLst>
                                    </p:anim>
                                    <p:anim calcmode="lin" valueType="num">
                                      <p:cBhvr>
                                        <p:cTn id="21" dur="500" fill="hold"/>
                                        <p:tgtEl>
                                          <p:spTgt spid="5324813"/>
                                        </p:tgtEl>
                                        <p:attrNameLst>
                                          <p:attrName>ppt_h</p:attrName>
                                        </p:attrNameLst>
                                      </p:cBhvr>
                                      <p:tavLst>
                                        <p:tav tm="0">
                                          <p:val>
                                            <p:fltVal val="0"/>
                                          </p:val>
                                        </p:tav>
                                        <p:tav tm="100000">
                                          <p:val>
                                            <p:strVal val="#ppt_h"/>
                                          </p:val>
                                        </p:tav>
                                      </p:tavLst>
                                    </p:anim>
                                    <p:animEffect transition="in" filter="fade">
                                      <p:cBhvr>
                                        <p:cTn id="22" dur="500"/>
                                        <p:tgtEl>
                                          <p:spTgt spid="5324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13" grpId="0" animBg="1"/>
      <p:bldP spid="25" grpId="0" animBg="1"/>
      <p:bldP spid="25" grpId="1"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Noah and Family in Ark 0298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Rectangle 4" hidden="1"/>
          <p:cNvSpPr>
            <a:spLocks noGrp="1" noChangeArrowheads="1"/>
          </p:cNvSpPr>
          <p:nvPr>
            <p:ph type="title" idx="4294967295"/>
          </p:nvPr>
        </p:nvSpPr>
        <p:spPr/>
        <p:txBody>
          <a:bodyPr/>
          <a:lstStyle/>
          <a:p>
            <a:pPr eaLnBrk="1" hangingPunct="1"/>
            <a:r>
              <a:rPr lang="en-US">
                <a:latin typeface="Arial" charset="0"/>
                <a:cs typeface="Arial" charset="0"/>
              </a:rPr>
              <a:t>Noah and Family in Ark 02987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914400"/>
            <a:ext cx="8229600" cy="1143000"/>
          </a:xfrm>
          <a:noFill/>
        </p:spPr>
        <p:txBody>
          <a:bodyPr/>
          <a:lstStyle/>
          <a:p>
            <a:pPr eaLnBrk="1" hangingPunct="1">
              <a:spcAft>
                <a:spcPts val="13"/>
              </a:spcAft>
            </a:pPr>
            <a:r>
              <a:rPr lang="en-US">
                <a:latin typeface="Arial" charset="0"/>
                <a:cs typeface="Arial" charset="0"/>
              </a:rPr>
              <a:t>Evolutionized Worldview 00826</a:t>
            </a:r>
          </a:p>
        </p:txBody>
      </p:sp>
      <p:sp>
        <p:nvSpPr>
          <p:cNvPr id="154627" name="Freeform 3"/>
          <p:cNvSpPr>
            <a:spLocks/>
          </p:cNvSpPr>
          <p:nvPr/>
        </p:nvSpPr>
        <p:spPr bwMode="auto">
          <a:xfrm>
            <a:off x="0" y="628650"/>
            <a:ext cx="9144000" cy="559911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TextBox 4"/>
          <p:cNvSpPr txBox="1"/>
          <p:nvPr/>
        </p:nvSpPr>
        <p:spPr>
          <a:xfrm>
            <a:off x="0" y="609600"/>
            <a:ext cx="9144000" cy="1524000"/>
          </a:xfrm>
          <a:prstGeom prst="rect">
            <a:avLst/>
          </a:prstGeom>
          <a:solidFill>
            <a:schemeClr val="accent1">
              <a:lumMod val="50000"/>
            </a:schemeClr>
          </a:solid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4000" b="1">
                <a:solidFill>
                  <a:schemeClr val="bg1"/>
                </a:solidFill>
                <a:latin typeface="Impact" charset="0"/>
                <a:cs typeface="Arial" charset="0"/>
              </a:rPr>
              <a:t>ЭВОЛЮЦИОНИРОВАННОЕ МИРОВОЗЗРЕНИЕ</a:t>
            </a:r>
          </a:p>
          <a:p>
            <a:pPr algn="ctr" eaLnBrk="1" hangingPunct="1"/>
            <a:endParaRPr lang="en-US" sz="1400" b="1">
              <a:solidFill>
                <a:schemeClr val="bg1"/>
              </a:solidFill>
              <a:latin typeface="Impact" charset="0"/>
              <a:cs typeface="Arial" charset="0"/>
            </a:endParaRPr>
          </a:p>
        </p:txBody>
      </p:sp>
      <p:sp>
        <p:nvSpPr>
          <p:cNvPr id="6" name="TextBox 5"/>
          <p:cNvSpPr txBox="1"/>
          <p:nvPr/>
        </p:nvSpPr>
        <p:spPr>
          <a:xfrm>
            <a:off x="5715000" y="3962400"/>
            <a:ext cx="1371600" cy="923925"/>
          </a:xfrm>
          <a:prstGeom prst="rect">
            <a:avLst/>
          </a:prstGeom>
          <a:solidFill>
            <a:schemeClr val="bg1">
              <a:lumMod val="85000"/>
            </a:schemeClr>
          </a:solid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a:latin typeface="Impact" charset="0"/>
                <a:cs typeface="Arial" charset="0"/>
              </a:rPr>
              <a:t>Существо-вание человека</a:t>
            </a:r>
            <a:endParaRPr lang="en-US">
              <a:latin typeface="Impact" charset="0"/>
              <a:cs typeface="Arial" charset="0"/>
            </a:endParaRPr>
          </a:p>
        </p:txBody>
      </p:sp>
      <p:sp>
        <p:nvSpPr>
          <p:cNvPr id="7" name="TextBox 6"/>
          <p:cNvSpPr txBox="1"/>
          <p:nvPr/>
        </p:nvSpPr>
        <p:spPr>
          <a:xfrm>
            <a:off x="3886200" y="4038600"/>
            <a:ext cx="1219200" cy="830263"/>
          </a:xfrm>
          <a:prstGeom prst="rect">
            <a:avLst/>
          </a:prstGeom>
          <a:solidFill>
            <a:schemeClr val="bg1">
              <a:lumMod val="85000"/>
            </a:schemeClr>
          </a:solid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endParaRPr lang="ru-RU" sz="1600">
              <a:latin typeface="Impact" charset="0"/>
              <a:cs typeface="Arial" charset="0"/>
            </a:endParaRPr>
          </a:p>
          <a:p>
            <a:pPr algn="ctr" eaLnBrk="1" hangingPunct="1"/>
            <a:r>
              <a:rPr lang="ru-RU" sz="1600">
                <a:latin typeface="Impact" charset="0"/>
                <a:cs typeface="Arial" charset="0"/>
              </a:rPr>
              <a:t>Миллионы</a:t>
            </a:r>
          </a:p>
          <a:p>
            <a:pPr algn="ctr" eaLnBrk="1" hangingPunct="1"/>
            <a:r>
              <a:rPr lang="ru-RU" sz="1600">
                <a:latin typeface="Impact" charset="0"/>
                <a:cs typeface="Arial" charset="0"/>
              </a:rPr>
              <a:t>лет</a:t>
            </a:r>
            <a:endParaRPr lang="en-US" sz="1600">
              <a:latin typeface="Impact" charset="0"/>
              <a:cs typeface="Arial" charset="0"/>
            </a:endParaRPr>
          </a:p>
        </p:txBody>
      </p:sp>
      <p:sp>
        <p:nvSpPr>
          <p:cNvPr id="8" name="TextBox 7"/>
          <p:cNvSpPr txBox="1"/>
          <p:nvPr/>
        </p:nvSpPr>
        <p:spPr>
          <a:xfrm>
            <a:off x="2057400" y="3962400"/>
            <a:ext cx="1295400" cy="1077913"/>
          </a:xfrm>
          <a:prstGeom prst="rect">
            <a:avLst/>
          </a:prstGeom>
          <a:solidFill>
            <a:schemeClr val="bg1">
              <a:lumMod val="85000"/>
            </a:schemeClr>
          </a:solid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600">
                <a:latin typeface="Impact" charset="0"/>
                <a:cs typeface="Arial" charset="0"/>
              </a:rPr>
              <a:t>Смерть</a:t>
            </a:r>
          </a:p>
          <a:p>
            <a:pPr algn="ctr" eaLnBrk="1" hangingPunct="1"/>
            <a:r>
              <a:rPr lang="ru-RU" sz="1600">
                <a:latin typeface="Impact" charset="0"/>
                <a:cs typeface="Arial" charset="0"/>
              </a:rPr>
              <a:t>Убийство</a:t>
            </a:r>
          </a:p>
          <a:p>
            <a:pPr algn="ctr" eaLnBrk="1" hangingPunct="1"/>
            <a:r>
              <a:rPr lang="ru-RU" sz="1600">
                <a:latin typeface="Impact" charset="0"/>
                <a:cs typeface="Arial" charset="0"/>
              </a:rPr>
              <a:t> Страдания</a:t>
            </a:r>
          </a:p>
          <a:p>
            <a:pPr algn="ctr" eaLnBrk="1" hangingPunct="1"/>
            <a:r>
              <a:rPr lang="ru-RU" sz="1600">
                <a:latin typeface="Impact" charset="0"/>
                <a:cs typeface="Arial" charset="0"/>
              </a:rPr>
              <a:t>Болезнь</a:t>
            </a:r>
            <a:endParaRPr lang="en-US" sz="1600">
              <a:latin typeface="Impact" charset="0"/>
              <a:cs typeface="Arial" charset="0"/>
            </a:endParaRPr>
          </a:p>
        </p:txBody>
      </p:sp>
      <p:sp>
        <p:nvSpPr>
          <p:cNvPr id="154632" name="TextBox 8"/>
          <p:cNvSpPr txBox="1">
            <a:spLocks noChangeArrowheads="1"/>
          </p:cNvSpPr>
          <p:nvPr/>
        </p:nvSpPr>
        <p:spPr bwMode="auto">
          <a:xfrm>
            <a:off x="7696200" y="4038600"/>
            <a:ext cx="1143000" cy="369888"/>
          </a:xfrm>
          <a:prstGeom prst="rect">
            <a:avLst/>
          </a:prstGeom>
          <a:solidFill>
            <a:srgbClr val="00B0F0"/>
          </a:solidFill>
          <a:ln w="9525">
            <a:solidFill>
              <a:srgbClr val="00B0F0"/>
            </a:solidFill>
            <a:miter lim="800000"/>
            <a:headEnd/>
            <a:tailEnd/>
          </a:ln>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a:solidFill>
                  <a:schemeClr val="bg1"/>
                </a:solidFill>
                <a:cs typeface="Arial" charset="0"/>
              </a:rPr>
              <a:t>ЭТОТ</a:t>
            </a:r>
            <a:endParaRPr lang="en-US">
              <a:solidFill>
                <a:schemeClr val="bg1"/>
              </a:solidFill>
              <a:cs typeface="Arial" charset="0"/>
            </a:endParaRPr>
          </a:p>
        </p:txBody>
      </p:sp>
      <p:sp>
        <p:nvSpPr>
          <p:cNvPr id="154633" name="TextBox 9"/>
          <p:cNvSpPr txBox="1">
            <a:spLocks noChangeArrowheads="1"/>
          </p:cNvSpPr>
          <p:nvPr/>
        </p:nvSpPr>
        <p:spPr bwMode="auto">
          <a:xfrm>
            <a:off x="7543800" y="4343400"/>
            <a:ext cx="1447800" cy="461963"/>
          </a:xfrm>
          <a:prstGeom prst="rect">
            <a:avLst/>
          </a:prstGeom>
          <a:solidFill>
            <a:srgbClr val="00B0F0"/>
          </a:solidFill>
          <a:ln w="9525">
            <a:solidFill>
              <a:srgbClr val="00B0F0"/>
            </a:solidFill>
            <a:miter lim="800000"/>
            <a:headEnd/>
            <a:tailEnd/>
          </a:ln>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2400">
                <a:solidFill>
                  <a:schemeClr val="bg1"/>
                </a:solidFill>
                <a:cs typeface="Arial" charset="0"/>
              </a:rPr>
              <a:t>М  И  Р</a:t>
            </a:r>
            <a:endParaRPr lang="en-US" sz="2400">
              <a:solidFill>
                <a:schemeClr val="bg1"/>
              </a:solidFill>
              <a:cs typeface="Arial" charset="0"/>
            </a:endParaRPr>
          </a:p>
        </p:txBody>
      </p:sp>
      <p:sp>
        <p:nvSpPr>
          <p:cNvPr id="5293060" name="Oval 4" descr="Diagonal brick"/>
          <p:cNvSpPr>
            <a:spLocks noChangeArrowheads="1"/>
          </p:cNvSpPr>
          <p:nvPr/>
        </p:nvSpPr>
        <p:spPr bwMode="auto">
          <a:xfrm>
            <a:off x="7467600" y="3657600"/>
            <a:ext cx="1676400" cy="1676400"/>
          </a:xfrm>
          <a:prstGeom prst="ellipse">
            <a:avLst/>
          </a:prstGeom>
          <a:pattFill prst="diagBrick">
            <a:fgClr>
              <a:schemeClr val="accent1">
                <a:alpha val="59999"/>
              </a:schemeClr>
            </a:fgClr>
            <a:bgClr>
              <a:srgbClr val="566869">
                <a:alpha val="59999"/>
              </a:srgbClr>
            </a:bgClr>
          </a:pattFill>
          <a:ln w="9525">
            <a:solidFill>
              <a:schemeClr val="tx1"/>
            </a:solidFill>
            <a:round/>
            <a:headEnd/>
            <a:tailEnd/>
          </a:ln>
        </p:spPr>
        <p:txBody>
          <a:bodyPr wrap="none" anchor="ctr"/>
          <a:lstStyle/>
          <a:p>
            <a:endParaRPr lang="en-US">
              <a:cs typeface="Arial"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93060"/>
                                        </p:tgtEl>
                                        <p:attrNameLst>
                                          <p:attrName>style.visibility</p:attrName>
                                        </p:attrNameLst>
                                      </p:cBhvr>
                                      <p:to>
                                        <p:strVal val="visible"/>
                                      </p:to>
                                    </p:set>
                                    <p:animEffect transition="in" filter="fade">
                                      <p:cBhvr>
                                        <p:cTn id="7" dur="500"/>
                                        <p:tgtEl>
                                          <p:spTgt spid="5293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3060"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593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5295107" name="WordArt 3"/>
          <p:cNvSpPr>
            <a:spLocks noChangeArrowheads="1" noChangeShapeType="1" noTextEdit="1"/>
          </p:cNvSpPr>
          <p:nvPr/>
        </p:nvSpPr>
        <p:spPr bwMode="auto">
          <a:xfrm>
            <a:off x="4191000" y="4114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295108" name="WordArt 4"/>
          <p:cNvSpPr>
            <a:spLocks noChangeArrowheads="1" noChangeShapeType="1" noTextEdit="1"/>
          </p:cNvSpPr>
          <p:nvPr/>
        </p:nvSpPr>
        <p:spPr bwMode="auto">
          <a:xfrm>
            <a:off x="3429000" y="4114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295109" name="WordArt 5"/>
          <p:cNvSpPr>
            <a:spLocks noChangeArrowheads="1" noChangeShapeType="1" noTextEdit="1"/>
          </p:cNvSpPr>
          <p:nvPr/>
        </p:nvSpPr>
        <p:spPr bwMode="auto">
          <a:xfrm>
            <a:off x="2743200" y="4114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295110" name="WordArt 6"/>
          <p:cNvSpPr>
            <a:spLocks noChangeArrowheads="1" noChangeShapeType="1" noTextEdit="1"/>
          </p:cNvSpPr>
          <p:nvPr/>
        </p:nvSpPr>
        <p:spPr bwMode="auto">
          <a:xfrm>
            <a:off x="2057400" y="4114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155655" name="TextBox 9"/>
          <p:cNvSpPr txBox="1">
            <a:spLocks noChangeArrowheads="1"/>
          </p:cNvSpPr>
          <p:nvPr/>
        </p:nvSpPr>
        <p:spPr bwMode="auto">
          <a:xfrm>
            <a:off x="0" y="1066800"/>
            <a:ext cx="9144000" cy="954088"/>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4000">
                <a:solidFill>
                  <a:schemeClr val="bg1"/>
                </a:solidFill>
                <a:latin typeface="Impact" charset="0"/>
                <a:cs typeface="Arial" charset="0"/>
              </a:rPr>
              <a:t>ХРИСТИАНСКОЕ МИРОВОЗЗРЕНИЕ</a:t>
            </a:r>
          </a:p>
          <a:p>
            <a:pPr algn="ctr" eaLnBrk="1" hangingPunct="1"/>
            <a:endParaRPr lang="en-US" sz="1600">
              <a:solidFill>
                <a:schemeClr val="bg1"/>
              </a:solidFill>
              <a:latin typeface="Impact" charset="0"/>
              <a:cs typeface="Arial" charset="0"/>
            </a:endParaRPr>
          </a:p>
        </p:txBody>
      </p:sp>
      <p:sp>
        <p:nvSpPr>
          <p:cNvPr id="5295111" name="Rectangle 7"/>
          <p:cNvSpPr>
            <a:spLocks noChangeArrowheads="1"/>
          </p:cNvSpPr>
          <p:nvPr/>
        </p:nvSpPr>
        <p:spPr bwMode="auto">
          <a:xfrm>
            <a:off x="0" y="609600"/>
            <a:ext cx="4286250" cy="1447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5295112" name="Text Box 8"/>
          <p:cNvSpPr txBox="1">
            <a:spLocks noChangeArrowheads="1"/>
          </p:cNvSpPr>
          <p:nvPr/>
        </p:nvSpPr>
        <p:spPr bwMode="auto">
          <a:xfrm>
            <a:off x="152400" y="609600"/>
            <a:ext cx="41148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lnSpc>
                <a:spcPct val="90000"/>
              </a:lnSpc>
              <a:spcBef>
                <a:spcPct val="50000"/>
              </a:spcBef>
            </a:pPr>
            <a:r>
              <a:rPr lang="ru-RU" sz="5000" b="1" i="1">
                <a:solidFill>
                  <a:srgbClr val="CC0099"/>
                </a:solidFill>
                <a:latin typeface="Arial" charset="0"/>
                <a:cs typeface="Arial" charset="0"/>
              </a:rPr>
              <a:t>Частично</a:t>
            </a:r>
            <a:r>
              <a:rPr lang="en-US" sz="5000" b="1">
                <a:solidFill>
                  <a:srgbClr val="CC0099"/>
                </a:solidFill>
                <a:latin typeface="Arial" charset="0"/>
                <a:cs typeface="Arial" charset="0"/>
              </a:rPr>
              <a:t> </a:t>
            </a:r>
            <a:r>
              <a:rPr lang="ru-RU" sz="5000" b="1">
                <a:solidFill>
                  <a:srgbClr val="003366"/>
                </a:solidFill>
                <a:latin typeface="Arial" charset="0"/>
                <a:cs typeface="Arial" charset="0"/>
              </a:rPr>
              <a:t>Библейское</a:t>
            </a:r>
            <a:endParaRPr lang="en-US" sz="5000" b="1">
              <a:solidFill>
                <a:srgbClr val="003366"/>
              </a:solidFill>
              <a:latin typeface="Arial" charset="0"/>
              <a:cs typeface="Arial" charset="0"/>
            </a:endParaRPr>
          </a:p>
        </p:txBody>
      </p:sp>
      <p:sp>
        <p:nvSpPr>
          <p:cNvPr id="155658" name="TextBox 10"/>
          <p:cNvSpPr txBox="1">
            <a:spLocks noChangeArrowheads="1"/>
          </p:cNvSpPr>
          <p:nvPr/>
        </p:nvSpPr>
        <p:spPr bwMode="auto">
          <a:xfrm>
            <a:off x="7696200" y="4038600"/>
            <a:ext cx="1143000" cy="369888"/>
          </a:xfrm>
          <a:prstGeom prst="rect">
            <a:avLst/>
          </a:prstGeom>
          <a:solidFill>
            <a:srgbClr val="00B0F0"/>
          </a:solidFill>
          <a:ln w="9525">
            <a:solidFill>
              <a:srgbClr val="00B0F0"/>
            </a:solidFill>
            <a:miter lim="800000"/>
            <a:headEnd/>
            <a:tailEnd/>
          </a:ln>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a:solidFill>
                  <a:schemeClr val="bg1"/>
                </a:solidFill>
                <a:cs typeface="Arial" charset="0"/>
              </a:rPr>
              <a:t>ЭТОТ</a:t>
            </a:r>
            <a:endParaRPr lang="en-US">
              <a:solidFill>
                <a:schemeClr val="bg1"/>
              </a:solidFill>
              <a:cs typeface="Arial" charset="0"/>
            </a:endParaRPr>
          </a:p>
        </p:txBody>
      </p:sp>
      <p:sp>
        <p:nvSpPr>
          <p:cNvPr id="155659" name="TextBox 11"/>
          <p:cNvSpPr txBox="1">
            <a:spLocks noChangeArrowheads="1"/>
          </p:cNvSpPr>
          <p:nvPr/>
        </p:nvSpPr>
        <p:spPr bwMode="auto">
          <a:xfrm>
            <a:off x="7467600" y="4419600"/>
            <a:ext cx="1524000" cy="461963"/>
          </a:xfrm>
          <a:prstGeom prst="rect">
            <a:avLst/>
          </a:prstGeom>
          <a:solidFill>
            <a:srgbClr val="00B0F0"/>
          </a:solidFill>
          <a:ln w="9525">
            <a:solidFill>
              <a:srgbClr val="00B0F0"/>
            </a:solidFill>
            <a:miter lim="800000"/>
            <a:headEnd/>
            <a:tailEnd/>
          </a:ln>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2400">
                <a:solidFill>
                  <a:schemeClr val="bg1"/>
                </a:solidFill>
                <a:cs typeface="Arial" charset="0"/>
              </a:rPr>
              <a:t>М  И  Р</a:t>
            </a:r>
            <a:endParaRPr lang="en-US" sz="2400">
              <a:solidFill>
                <a:schemeClr val="bg1"/>
              </a:solidFill>
              <a:cs typeface="Arial" charset="0"/>
            </a:endParaRPr>
          </a:p>
        </p:txBody>
      </p:sp>
      <p:sp>
        <p:nvSpPr>
          <p:cNvPr id="5295113" name="Oval 9" descr="Diagonal brick"/>
          <p:cNvSpPr>
            <a:spLocks noChangeArrowheads="1"/>
          </p:cNvSpPr>
          <p:nvPr/>
        </p:nvSpPr>
        <p:spPr bwMode="auto">
          <a:xfrm>
            <a:off x="7410450" y="3657600"/>
            <a:ext cx="1733550" cy="1697038"/>
          </a:xfrm>
          <a:prstGeom prst="ellipse">
            <a:avLst/>
          </a:prstGeom>
          <a:pattFill prst="diagBrick">
            <a:fgClr>
              <a:schemeClr val="accent1">
                <a:alpha val="59999"/>
              </a:schemeClr>
            </a:fgClr>
            <a:bgClr>
              <a:srgbClr val="566869">
                <a:alpha val="59999"/>
              </a:srgbClr>
            </a:bgClr>
          </a:pattFill>
          <a:ln w="9525">
            <a:solidFill>
              <a:schemeClr val="tx1"/>
            </a:solidFill>
            <a:round/>
            <a:headEnd/>
            <a:tailEnd/>
          </a:ln>
        </p:spPr>
        <p:txBody>
          <a:bodyPr wrap="none" anchor="ctr"/>
          <a:lstStyle/>
          <a:p>
            <a:endParaRPr lang="en-US">
              <a:cs typeface="Arial" charset="0"/>
            </a:endParaRPr>
          </a:p>
        </p:txBody>
      </p:sp>
      <p:sp>
        <p:nvSpPr>
          <p:cNvPr id="155661" name="TextBox 12"/>
          <p:cNvSpPr txBox="1">
            <a:spLocks noChangeArrowheads="1"/>
          </p:cNvSpPr>
          <p:nvPr/>
        </p:nvSpPr>
        <p:spPr bwMode="auto">
          <a:xfrm rot="-2012221">
            <a:off x="2149475" y="3232150"/>
            <a:ext cx="1754188" cy="3698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a:solidFill>
                  <a:schemeClr val="bg1"/>
                </a:solidFill>
                <a:cs typeface="Arial" charset="0"/>
              </a:rPr>
              <a:t>Сотворение</a:t>
            </a:r>
            <a:endParaRPr lang="en-US">
              <a:solidFill>
                <a:schemeClr val="bg1"/>
              </a:solidFill>
              <a:cs typeface="Arial" charset="0"/>
            </a:endParaRPr>
          </a:p>
        </p:txBody>
      </p:sp>
      <p:sp>
        <p:nvSpPr>
          <p:cNvPr id="155662" name="TextBox 13"/>
          <p:cNvSpPr txBox="1">
            <a:spLocks noChangeArrowheads="1"/>
          </p:cNvSpPr>
          <p:nvPr/>
        </p:nvSpPr>
        <p:spPr bwMode="auto">
          <a:xfrm rot="-2012221">
            <a:off x="2844800" y="3176588"/>
            <a:ext cx="1827213" cy="36988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a:solidFill>
                  <a:schemeClr val="bg1"/>
                </a:solidFill>
                <a:cs typeface="Arial" charset="0"/>
              </a:rPr>
              <a:t>Согрешение</a:t>
            </a:r>
            <a:endParaRPr lang="en-US">
              <a:solidFill>
                <a:schemeClr val="bg1"/>
              </a:solidFill>
              <a:cs typeface="Arial" charset="0"/>
            </a:endParaRPr>
          </a:p>
        </p:txBody>
      </p:sp>
      <p:sp>
        <p:nvSpPr>
          <p:cNvPr id="155663" name="TextBox 14"/>
          <p:cNvSpPr txBox="1">
            <a:spLocks noChangeArrowheads="1"/>
          </p:cNvSpPr>
          <p:nvPr/>
        </p:nvSpPr>
        <p:spPr bwMode="auto">
          <a:xfrm rot="-2012221">
            <a:off x="3508375" y="3024188"/>
            <a:ext cx="2101850" cy="36988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a:solidFill>
                  <a:schemeClr val="bg1"/>
                </a:solidFill>
                <a:cs typeface="Arial" charset="0"/>
              </a:rPr>
              <a:t>Суд</a:t>
            </a:r>
            <a:endParaRPr lang="en-US">
              <a:solidFill>
                <a:schemeClr val="bg1"/>
              </a:solidFill>
              <a:cs typeface="Arial" charset="0"/>
            </a:endParaRPr>
          </a:p>
        </p:txBody>
      </p:sp>
      <p:sp>
        <p:nvSpPr>
          <p:cNvPr id="155664" name="TextBox 15"/>
          <p:cNvSpPr txBox="1">
            <a:spLocks noChangeArrowheads="1"/>
          </p:cNvSpPr>
          <p:nvPr/>
        </p:nvSpPr>
        <p:spPr bwMode="auto">
          <a:xfrm rot="-2012221">
            <a:off x="4210050" y="3100388"/>
            <a:ext cx="1754188" cy="36988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a:solidFill>
                  <a:schemeClr val="bg1"/>
                </a:solidFill>
                <a:cs typeface="Arial" charset="0"/>
              </a:rPr>
              <a:t>Смешение</a:t>
            </a:r>
            <a:endParaRPr lang="en-US">
              <a:solidFill>
                <a:schemeClr val="bg1"/>
              </a:solidFill>
              <a:cs typeface="Arial" charset="0"/>
            </a:endParaRPr>
          </a:p>
        </p:txBody>
      </p:sp>
      <p:sp>
        <p:nvSpPr>
          <p:cNvPr id="155665" name="TextBox 16"/>
          <p:cNvSpPr txBox="1">
            <a:spLocks noChangeArrowheads="1"/>
          </p:cNvSpPr>
          <p:nvPr/>
        </p:nvSpPr>
        <p:spPr bwMode="auto">
          <a:xfrm rot="-2012221">
            <a:off x="4984750" y="3044825"/>
            <a:ext cx="1754188" cy="3698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a:solidFill>
                  <a:schemeClr val="bg1"/>
                </a:solidFill>
                <a:cs typeface="Arial" charset="0"/>
              </a:rPr>
              <a:t>Спаситель</a:t>
            </a:r>
            <a:endParaRPr lang="en-US">
              <a:solidFill>
                <a:schemeClr val="bg1"/>
              </a:solidFill>
              <a:cs typeface="Arial" charset="0"/>
            </a:endParaRPr>
          </a:p>
        </p:txBody>
      </p:sp>
      <p:sp>
        <p:nvSpPr>
          <p:cNvPr id="155666" name="TextBox 17"/>
          <p:cNvSpPr txBox="1">
            <a:spLocks noChangeArrowheads="1"/>
          </p:cNvSpPr>
          <p:nvPr/>
        </p:nvSpPr>
        <p:spPr bwMode="auto">
          <a:xfrm rot="-2012221">
            <a:off x="5746750" y="2968625"/>
            <a:ext cx="1754188" cy="3698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a:solidFill>
                  <a:schemeClr val="bg1"/>
                </a:solidFill>
                <a:cs typeface="Arial" charset="0"/>
              </a:rPr>
              <a:t>Страдания</a:t>
            </a:r>
            <a:endParaRPr lang="en-US">
              <a:solidFill>
                <a:schemeClr val="bg1"/>
              </a:solidFill>
              <a:cs typeface="Arial" charset="0"/>
            </a:endParaRPr>
          </a:p>
        </p:txBody>
      </p:sp>
      <p:sp>
        <p:nvSpPr>
          <p:cNvPr id="155667" name="TextBox 18"/>
          <p:cNvSpPr txBox="1">
            <a:spLocks noChangeArrowheads="1"/>
          </p:cNvSpPr>
          <p:nvPr/>
        </p:nvSpPr>
        <p:spPr bwMode="auto">
          <a:xfrm rot="-2012221">
            <a:off x="6364288" y="2755900"/>
            <a:ext cx="2482850" cy="3683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a:solidFill>
                  <a:schemeClr val="bg1"/>
                </a:solidFill>
                <a:cs typeface="Arial" charset="0"/>
              </a:rPr>
              <a:t>Совершенство</a:t>
            </a:r>
            <a:endParaRPr lang="en-US">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95110"/>
                                        </p:tgtEl>
                                        <p:attrNameLst>
                                          <p:attrName>style.visibility</p:attrName>
                                        </p:attrNameLst>
                                      </p:cBhvr>
                                      <p:to>
                                        <p:strVal val="visible"/>
                                      </p:to>
                                    </p:set>
                                    <p:animEffect transition="in" filter="wipe(left)">
                                      <p:cBhvr>
                                        <p:cTn id="7" dur="500"/>
                                        <p:tgtEl>
                                          <p:spTgt spid="529511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295109"/>
                                        </p:tgtEl>
                                        <p:attrNameLst>
                                          <p:attrName>style.visibility</p:attrName>
                                        </p:attrNameLst>
                                      </p:cBhvr>
                                      <p:to>
                                        <p:strVal val="visible"/>
                                      </p:to>
                                    </p:set>
                                    <p:animEffect transition="in" filter="wipe(left)">
                                      <p:cBhvr>
                                        <p:cTn id="11" dur="500"/>
                                        <p:tgtEl>
                                          <p:spTgt spid="5295109"/>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295108"/>
                                        </p:tgtEl>
                                        <p:attrNameLst>
                                          <p:attrName>style.visibility</p:attrName>
                                        </p:attrNameLst>
                                      </p:cBhvr>
                                      <p:to>
                                        <p:strVal val="visible"/>
                                      </p:to>
                                    </p:set>
                                    <p:animEffect transition="in" filter="wipe(left)">
                                      <p:cBhvr>
                                        <p:cTn id="15" dur="500"/>
                                        <p:tgtEl>
                                          <p:spTgt spid="5295108"/>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295107"/>
                                        </p:tgtEl>
                                        <p:attrNameLst>
                                          <p:attrName>style.visibility</p:attrName>
                                        </p:attrNameLst>
                                      </p:cBhvr>
                                      <p:to>
                                        <p:strVal val="visible"/>
                                      </p:to>
                                    </p:set>
                                    <p:animEffect transition="in" filter="wipe(left)">
                                      <p:cBhvr>
                                        <p:cTn id="19" dur="500"/>
                                        <p:tgtEl>
                                          <p:spTgt spid="529510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295113"/>
                                        </p:tgtEl>
                                        <p:attrNameLst>
                                          <p:attrName>style.visibility</p:attrName>
                                        </p:attrNameLst>
                                      </p:cBhvr>
                                      <p:to>
                                        <p:strVal val="visible"/>
                                      </p:to>
                                    </p:set>
                                    <p:animEffect transition="in" filter="fade">
                                      <p:cBhvr>
                                        <p:cTn id="24" dur="500"/>
                                        <p:tgtEl>
                                          <p:spTgt spid="529511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5295111"/>
                                        </p:tgtEl>
                                        <p:attrNameLst>
                                          <p:attrName>style.visibility</p:attrName>
                                        </p:attrNameLst>
                                      </p:cBhvr>
                                      <p:to>
                                        <p:strVal val="visible"/>
                                      </p:to>
                                    </p:set>
                                    <p:animEffect transition="in" filter="wipe(up)">
                                      <p:cBhvr>
                                        <p:cTn id="29" dur="500"/>
                                        <p:tgtEl>
                                          <p:spTgt spid="5295111"/>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5295112"/>
                                        </p:tgtEl>
                                        <p:attrNameLst>
                                          <p:attrName>style.visibility</p:attrName>
                                        </p:attrNameLst>
                                      </p:cBhvr>
                                      <p:to>
                                        <p:strVal val="visible"/>
                                      </p:to>
                                    </p:set>
                                    <p:animEffect transition="in" filter="wipe(up)">
                                      <p:cBhvr>
                                        <p:cTn id="32" dur="500"/>
                                        <p:tgtEl>
                                          <p:spTgt spid="52951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xit" presetSubtype="0" fill="hold" grpId="1" nodeType="clickEffect">
                                  <p:stCondLst>
                                    <p:cond delay="0"/>
                                  </p:stCondLst>
                                  <p:childTnLst>
                                    <p:animEffect transition="out" filter="dissolve">
                                      <p:cBhvr>
                                        <p:cTn id="36" dur="500"/>
                                        <p:tgtEl>
                                          <p:spTgt spid="5295110"/>
                                        </p:tgtEl>
                                      </p:cBhvr>
                                    </p:animEffect>
                                    <p:set>
                                      <p:cBhvr>
                                        <p:cTn id="37" dur="1" fill="hold">
                                          <p:stCondLst>
                                            <p:cond delay="499"/>
                                          </p:stCondLst>
                                        </p:cTn>
                                        <p:tgtEl>
                                          <p:spTgt spid="5295110"/>
                                        </p:tgtEl>
                                        <p:attrNameLst>
                                          <p:attrName>style.visibility</p:attrName>
                                        </p:attrNameLst>
                                      </p:cBhvr>
                                      <p:to>
                                        <p:strVal val="hidden"/>
                                      </p:to>
                                    </p:set>
                                  </p:childTnLst>
                                </p:cTn>
                              </p:par>
                              <p:par>
                                <p:cTn id="38" presetID="9" presetClass="exit" presetSubtype="0" fill="hold" grpId="1" nodeType="withEffect">
                                  <p:stCondLst>
                                    <p:cond delay="0"/>
                                  </p:stCondLst>
                                  <p:childTnLst>
                                    <p:animEffect transition="out" filter="dissolve">
                                      <p:cBhvr>
                                        <p:cTn id="39" dur="500"/>
                                        <p:tgtEl>
                                          <p:spTgt spid="5295109"/>
                                        </p:tgtEl>
                                      </p:cBhvr>
                                    </p:animEffect>
                                    <p:set>
                                      <p:cBhvr>
                                        <p:cTn id="40" dur="1" fill="hold">
                                          <p:stCondLst>
                                            <p:cond delay="499"/>
                                          </p:stCondLst>
                                        </p:cTn>
                                        <p:tgtEl>
                                          <p:spTgt spid="5295109"/>
                                        </p:tgtEl>
                                        <p:attrNameLst>
                                          <p:attrName>style.visibility</p:attrName>
                                        </p:attrNameLst>
                                      </p:cBhvr>
                                      <p:to>
                                        <p:strVal val="hidden"/>
                                      </p:to>
                                    </p:set>
                                  </p:childTnLst>
                                </p:cTn>
                              </p:par>
                              <p:par>
                                <p:cTn id="41" presetID="9" presetClass="exit" presetSubtype="0" fill="hold" grpId="1" nodeType="withEffect">
                                  <p:stCondLst>
                                    <p:cond delay="0"/>
                                  </p:stCondLst>
                                  <p:childTnLst>
                                    <p:animEffect transition="out" filter="dissolve">
                                      <p:cBhvr>
                                        <p:cTn id="42" dur="500"/>
                                        <p:tgtEl>
                                          <p:spTgt spid="5295108"/>
                                        </p:tgtEl>
                                      </p:cBhvr>
                                    </p:animEffect>
                                    <p:set>
                                      <p:cBhvr>
                                        <p:cTn id="43" dur="1" fill="hold">
                                          <p:stCondLst>
                                            <p:cond delay="499"/>
                                          </p:stCondLst>
                                        </p:cTn>
                                        <p:tgtEl>
                                          <p:spTgt spid="5295108"/>
                                        </p:tgtEl>
                                        <p:attrNameLst>
                                          <p:attrName>style.visibility</p:attrName>
                                        </p:attrNameLst>
                                      </p:cBhvr>
                                      <p:to>
                                        <p:strVal val="hidden"/>
                                      </p:to>
                                    </p:set>
                                  </p:childTnLst>
                                </p:cTn>
                              </p:par>
                              <p:par>
                                <p:cTn id="44" presetID="9" presetClass="exit" presetSubtype="0" fill="hold" grpId="1" nodeType="withEffect">
                                  <p:stCondLst>
                                    <p:cond delay="0"/>
                                  </p:stCondLst>
                                  <p:childTnLst>
                                    <p:animEffect transition="out" filter="dissolve">
                                      <p:cBhvr>
                                        <p:cTn id="45" dur="500"/>
                                        <p:tgtEl>
                                          <p:spTgt spid="5295107"/>
                                        </p:tgtEl>
                                      </p:cBhvr>
                                    </p:animEffect>
                                    <p:set>
                                      <p:cBhvr>
                                        <p:cTn id="46" dur="1" fill="hold">
                                          <p:stCondLst>
                                            <p:cond delay="499"/>
                                          </p:stCondLst>
                                        </p:cTn>
                                        <p:tgtEl>
                                          <p:spTgt spid="5295107"/>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xit" presetSubtype="0" fill="hold" grpId="1" nodeType="clickEffect">
                                  <p:stCondLst>
                                    <p:cond delay="0"/>
                                  </p:stCondLst>
                                  <p:childTnLst>
                                    <p:animEffect transition="out" filter="dissolve">
                                      <p:cBhvr>
                                        <p:cTn id="50" dur="500"/>
                                        <p:tgtEl>
                                          <p:spTgt spid="5295111"/>
                                        </p:tgtEl>
                                      </p:cBhvr>
                                    </p:animEffect>
                                    <p:set>
                                      <p:cBhvr>
                                        <p:cTn id="51" dur="1" fill="hold">
                                          <p:stCondLst>
                                            <p:cond delay="499"/>
                                          </p:stCondLst>
                                        </p:cTn>
                                        <p:tgtEl>
                                          <p:spTgt spid="5295111"/>
                                        </p:tgtEl>
                                        <p:attrNameLst>
                                          <p:attrName>style.visibility</p:attrName>
                                        </p:attrNameLst>
                                      </p:cBhvr>
                                      <p:to>
                                        <p:strVal val="hidden"/>
                                      </p:to>
                                    </p:set>
                                  </p:childTnLst>
                                </p:cTn>
                              </p:par>
                              <p:par>
                                <p:cTn id="52" presetID="9" presetClass="exit" presetSubtype="0" fill="hold" grpId="1" nodeType="withEffect">
                                  <p:stCondLst>
                                    <p:cond delay="0"/>
                                  </p:stCondLst>
                                  <p:childTnLst>
                                    <p:animEffect transition="out" filter="dissolve">
                                      <p:cBhvr>
                                        <p:cTn id="53" dur="500"/>
                                        <p:tgtEl>
                                          <p:spTgt spid="5295112"/>
                                        </p:tgtEl>
                                      </p:cBhvr>
                                    </p:animEffect>
                                    <p:set>
                                      <p:cBhvr>
                                        <p:cTn id="54" dur="1" fill="hold">
                                          <p:stCondLst>
                                            <p:cond delay="499"/>
                                          </p:stCondLst>
                                        </p:cTn>
                                        <p:tgtEl>
                                          <p:spTgt spid="5295112"/>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xit" presetSubtype="0" fill="hold" grpId="1" nodeType="clickEffect">
                                  <p:stCondLst>
                                    <p:cond delay="0"/>
                                  </p:stCondLst>
                                  <p:childTnLst>
                                    <p:animEffect transition="out" filter="dissolve">
                                      <p:cBhvr>
                                        <p:cTn id="58" dur="500"/>
                                        <p:tgtEl>
                                          <p:spTgt spid="5295113"/>
                                        </p:tgtEl>
                                      </p:cBhvr>
                                    </p:animEffect>
                                    <p:set>
                                      <p:cBhvr>
                                        <p:cTn id="59" dur="1" fill="hold">
                                          <p:stCondLst>
                                            <p:cond delay="499"/>
                                          </p:stCondLst>
                                        </p:cTn>
                                        <p:tgtEl>
                                          <p:spTgt spid="52951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5107" grpId="0" animBg="1"/>
      <p:bldP spid="5295107" grpId="1" animBg="1"/>
      <p:bldP spid="5295108" grpId="0" animBg="1"/>
      <p:bldP spid="5295108" grpId="1" animBg="1"/>
      <p:bldP spid="5295109" grpId="0" animBg="1"/>
      <p:bldP spid="5295109" grpId="1" animBg="1"/>
      <p:bldP spid="5295110" grpId="0" animBg="1"/>
      <p:bldP spid="5295110" grpId="1" animBg="1"/>
      <p:bldP spid="5295111" grpId="0" animBg="1"/>
      <p:bldP spid="5295111" grpId="1" animBg="1"/>
      <p:bldP spid="5295112" grpId="0"/>
      <p:bldP spid="5295112" grpId="1"/>
      <p:bldP spid="5295113" grpId="0" animBg="1"/>
      <p:bldP spid="5295113" grpId="1"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pPr eaLnBrk="1" hangingPunct="1"/>
            <a:r>
              <a:rPr lang="en-US">
                <a:latin typeface="Arial" charset="0"/>
                <a:cs typeface="Arial" charset="0"/>
              </a:rPr>
              <a:t>Blank</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pPr eaLnBrk="1" hangingPunct="1"/>
            <a:r>
              <a:rPr lang="en-US">
                <a:latin typeface="Arial" charset="0"/>
                <a:cs typeface="Arial" charset="0"/>
              </a:rPr>
              <a:t>Blank</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pPr eaLnBrk="1" hangingPunct="1"/>
            <a:r>
              <a:rPr lang="en-US">
                <a:latin typeface="Arial" charset="0"/>
                <a:cs typeface="Arial" charset="0"/>
              </a:rPr>
              <a:t>Geological column</a:t>
            </a:r>
          </a:p>
        </p:txBody>
      </p:sp>
      <p:sp>
        <p:nvSpPr>
          <p:cNvPr id="5305347" name="Line 3"/>
          <p:cNvSpPr>
            <a:spLocks noChangeShapeType="1"/>
          </p:cNvSpPr>
          <p:nvPr/>
        </p:nvSpPr>
        <p:spPr bwMode="auto">
          <a:xfrm flipV="1">
            <a:off x="6019800" y="685800"/>
            <a:ext cx="0" cy="5791200"/>
          </a:xfrm>
          <a:prstGeom prst="line">
            <a:avLst/>
          </a:prstGeom>
          <a:noFill/>
          <a:ln w="15240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05348" name="Text Box 4"/>
          <p:cNvSpPr txBox="1">
            <a:spLocks noChangeArrowheads="1"/>
          </p:cNvSpPr>
          <p:nvPr/>
        </p:nvSpPr>
        <p:spPr bwMode="auto">
          <a:xfrm>
            <a:off x="6324600" y="4813300"/>
            <a:ext cx="2438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en-US" sz="3600" b="1">
                <a:solidFill>
                  <a:srgbClr val="FFCC00"/>
                </a:solidFill>
                <a:latin typeface="Arial Narrow" charset="0"/>
                <a:cs typeface="Arial" charset="0"/>
              </a:rPr>
              <a:t>1</a:t>
            </a:r>
            <a:r>
              <a:rPr lang="ru-RU" sz="3600" b="1">
                <a:solidFill>
                  <a:srgbClr val="FFCC00"/>
                </a:solidFill>
                <a:latin typeface="Arial Narrow" charset="0"/>
                <a:cs typeface="Arial" charset="0"/>
              </a:rPr>
              <a:t>,</a:t>
            </a:r>
            <a:r>
              <a:rPr lang="en-US" sz="3600" b="1">
                <a:solidFill>
                  <a:srgbClr val="FFCC00"/>
                </a:solidFill>
                <a:latin typeface="Arial Narrow" charset="0"/>
                <a:cs typeface="Arial" charset="0"/>
              </a:rPr>
              <a:t>9—3</a:t>
            </a:r>
            <a:r>
              <a:rPr lang="ru-RU" sz="3600" b="1">
                <a:solidFill>
                  <a:srgbClr val="FFCC00"/>
                </a:solidFill>
                <a:latin typeface="Arial Narrow" charset="0"/>
                <a:cs typeface="Arial" charset="0"/>
              </a:rPr>
              <a:t>,</a:t>
            </a:r>
            <a:r>
              <a:rPr lang="en-US" sz="3600" b="1">
                <a:solidFill>
                  <a:srgbClr val="FFCC00"/>
                </a:solidFill>
                <a:latin typeface="Arial Narrow" charset="0"/>
                <a:cs typeface="Arial" charset="0"/>
              </a:rPr>
              <a:t>85 </a:t>
            </a:r>
            <a:r>
              <a:rPr lang="ru-RU" sz="3600" b="1">
                <a:solidFill>
                  <a:srgbClr val="FFCC00"/>
                </a:solidFill>
                <a:latin typeface="Arial Narrow" charset="0"/>
                <a:cs typeface="Arial" charset="0"/>
              </a:rPr>
              <a:t>млрд лет</a:t>
            </a:r>
            <a:endParaRPr lang="en-US" sz="3600" b="1">
              <a:solidFill>
                <a:srgbClr val="FFCC00"/>
              </a:solidFill>
              <a:latin typeface="Arial Narrow" charset="0"/>
              <a:cs typeface="Arial" charset="0"/>
            </a:endParaRPr>
          </a:p>
        </p:txBody>
      </p:sp>
      <p:sp>
        <p:nvSpPr>
          <p:cNvPr id="158725" name="Text Box 5"/>
          <p:cNvSpPr txBox="1">
            <a:spLocks noChangeArrowheads="1"/>
          </p:cNvSpPr>
          <p:nvPr/>
        </p:nvSpPr>
        <p:spPr bwMode="auto">
          <a:xfrm>
            <a:off x="6324600" y="517525"/>
            <a:ext cx="22098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3000" b="1">
                <a:solidFill>
                  <a:srgbClr val="FFFF00"/>
                </a:solidFill>
                <a:latin typeface="Arial Narrow" charset="0"/>
                <a:cs typeface="Arial" charset="0"/>
              </a:rPr>
              <a:t>Согласно теории эволюции</a:t>
            </a:r>
            <a:endParaRPr lang="en-US" sz="3000" b="1">
              <a:solidFill>
                <a:srgbClr val="FFFF00"/>
              </a:solidFill>
              <a:latin typeface="Arial Narrow" charset="0"/>
              <a:cs typeface="Arial" charset="0"/>
            </a:endParaRPr>
          </a:p>
        </p:txBody>
      </p:sp>
      <p:pic>
        <p:nvPicPr>
          <p:cNvPr id="158726" name="Picture 6" descr="021 Geologic Time 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8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305347"/>
                                        </p:tgtEl>
                                        <p:attrNameLst>
                                          <p:attrName>style.visibility</p:attrName>
                                        </p:attrNameLst>
                                      </p:cBhvr>
                                      <p:to>
                                        <p:strVal val="visible"/>
                                      </p:to>
                                    </p:set>
                                    <p:animEffect transition="in" filter="wipe(down)">
                                      <p:cBhvr>
                                        <p:cTn id="7" dur="500"/>
                                        <p:tgtEl>
                                          <p:spTgt spid="5305347"/>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305348"/>
                                        </p:tgtEl>
                                        <p:attrNameLst>
                                          <p:attrName>style.visibility</p:attrName>
                                        </p:attrNameLst>
                                      </p:cBhvr>
                                      <p:to>
                                        <p:strVal val="visible"/>
                                      </p:to>
                                    </p:set>
                                    <p:animEffect transition="in" filter="wipe(up)">
                                      <p:cBhvr>
                                        <p:cTn id="11" dur="500"/>
                                        <p:tgtEl>
                                          <p:spTgt spid="5305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5347" grpId="0" animBg="1"/>
      <p:bldP spid="5305348"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6914" name="Rectangle 2"/>
          <p:cNvSpPr>
            <a:spLocks noGrp="1" noChangeArrowheads="1"/>
          </p:cNvSpPr>
          <p:nvPr>
            <p:ph type="title"/>
          </p:nvPr>
        </p:nvSpPr>
        <p:spPr/>
        <p:txBody>
          <a:bodyPr/>
          <a:lstStyle/>
          <a:p>
            <a:r>
              <a:rPr lang="en-US" sz="4000">
                <a:latin typeface="Arial" charset="0"/>
              </a:rPr>
              <a:t>Noah</a:t>
            </a:r>
            <a:r>
              <a:rPr lang="ja-JP" altLang="en-US" sz="4000">
                <a:latin typeface="Arial" charset="0"/>
              </a:rPr>
              <a:t>’</a:t>
            </a:r>
            <a:r>
              <a:rPr lang="en-US" sz="4000">
                <a:latin typeface="Arial" charset="0"/>
              </a:rPr>
              <a:t>s Ark w/football field &amp; city block</a:t>
            </a:r>
          </a:p>
        </p:txBody>
      </p:sp>
      <p:pic>
        <p:nvPicPr>
          <p:cNvPr id="806915" name="Picture 3" descr="Noah Ark Aerial E-mail 1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11213"/>
            <a:ext cx="9144000" cy="5235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ctrTitle"/>
          </p:nvPr>
        </p:nvSpPr>
        <p:spPr/>
        <p:txBody>
          <a:bodyPr/>
          <a:lstStyle/>
          <a:p>
            <a:pPr eaLnBrk="1" hangingPunct="1"/>
            <a:r>
              <a:rPr lang="en-US">
                <a:latin typeface="Arial" charset="0"/>
                <a:cs typeface="Arial" charset="0"/>
              </a:rPr>
              <a:t>Assumptions Facts-Interpretations Geology</a:t>
            </a:r>
          </a:p>
        </p:txBody>
      </p:sp>
      <p:pic>
        <p:nvPicPr>
          <p:cNvPr id="159747" name="Picture 3" descr="027 Assump-Interp Ro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550" y="0"/>
            <a:ext cx="6184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1419225" y="274638"/>
            <a:ext cx="6305550" cy="1143000"/>
          </a:xfrm>
        </p:spPr>
        <p:txBody>
          <a:bodyPr/>
          <a:lstStyle/>
          <a:p>
            <a:pPr eaLnBrk="1" hangingPunct="1"/>
            <a:r>
              <a:rPr lang="en-US">
                <a:latin typeface="Arial" charset="0"/>
                <a:cs typeface="Arial" charset="0"/>
              </a:rPr>
              <a:t>65 Million Years Old</a:t>
            </a:r>
          </a:p>
        </p:txBody>
      </p:sp>
      <p:pic>
        <p:nvPicPr>
          <p:cNvPr id="160771" name="Picture 3" descr="031 65 Mil Labeled B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763" y="0"/>
            <a:ext cx="532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eaLnBrk="1" hangingPunct="1"/>
            <a:r>
              <a:rPr lang="en-US">
                <a:solidFill>
                  <a:schemeClr val="tx1"/>
                </a:solidFill>
                <a:latin typeface="Arial" charset="0"/>
                <a:cs typeface="Arial" charset="0"/>
              </a:rPr>
              <a:t>Biblical/Evolutionized Glasses</a:t>
            </a:r>
          </a:p>
        </p:txBody>
      </p:sp>
      <p:pic>
        <p:nvPicPr>
          <p:cNvPr id="161795" name="Picture 3" descr="Bib + Evol Glasses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2938" y="-12700"/>
            <a:ext cx="5316537"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06052" name="Rectangle 4"/>
          <p:cNvSpPr>
            <a:spLocks noChangeArrowheads="1"/>
          </p:cNvSpPr>
          <p:nvPr/>
        </p:nvSpPr>
        <p:spPr bwMode="auto">
          <a:xfrm>
            <a:off x="1771650" y="-34925"/>
            <a:ext cx="5562600" cy="34290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
        <p:nvSpPr>
          <p:cNvPr id="161797" name="TextBox 4"/>
          <p:cNvSpPr txBox="1">
            <a:spLocks noChangeArrowheads="1"/>
          </p:cNvSpPr>
          <p:nvPr/>
        </p:nvSpPr>
        <p:spPr bwMode="auto">
          <a:xfrm>
            <a:off x="5638800" y="3962400"/>
            <a:ext cx="152400" cy="24606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sz="1000">
                <a:cs typeface="Arial" charset="0"/>
              </a:rPr>
              <a:t>,</a:t>
            </a:r>
            <a:endParaRPr lang="en-US" sz="100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500"/>
                                        <p:tgtEl>
                                          <p:spTgt spid="5506052"/>
                                        </p:tgtEl>
                                      </p:cBhvr>
                                    </p:animEffect>
                                    <p:set>
                                      <p:cBhvr>
                                        <p:cTn id="7" dur="1" fill="hold">
                                          <p:stCondLst>
                                            <p:cond delay="499"/>
                                          </p:stCondLst>
                                        </p:cTn>
                                        <p:tgtEl>
                                          <p:spTgt spid="5506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605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pPr eaLnBrk="1" hangingPunct="1"/>
            <a:r>
              <a:rPr lang="en-US">
                <a:latin typeface="Arial" charset="0"/>
                <a:cs typeface="Arial" charset="0"/>
              </a:rPr>
              <a:t>Age of the atmosphere</a:t>
            </a:r>
          </a:p>
        </p:txBody>
      </p:sp>
      <p:pic>
        <p:nvPicPr>
          <p:cNvPr id="162819" name="Picture 3" descr="Age of Atmosphere-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0"/>
            <a:ext cx="887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0" name="Text Box 4"/>
          <p:cNvSpPr txBox="1">
            <a:spLocks noChangeArrowheads="1"/>
          </p:cNvSpPr>
          <p:nvPr/>
        </p:nvSpPr>
        <p:spPr bwMode="auto">
          <a:xfrm>
            <a:off x="1676400" y="0"/>
            <a:ext cx="5654675" cy="701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r>
              <a:rPr lang="ru-RU" sz="4000" b="1">
                <a:latin typeface="Arial Narrow" charset="0"/>
                <a:cs typeface="Arial" charset="0"/>
              </a:rPr>
              <a:t>ВОЗРАСТ АТМОСФЕРЫ</a:t>
            </a:r>
          </a:p>
        </p:txBody>
      </p:sp>
      <p:sp>
        <p:nvSpPr>
          <p:cNvPr id="162821" name="Text Box 5"/>
          <p:cNvSpPr txBox="1">
            <a:spLocks noChangeArrowheads="1"/>
          </p:cNvSpPr>
          <p:nvPr/>
        </p:nvSpPr>
        <p:spPr bwMode="auto">
          <a:xfrm>
            <a:off x="381000" y="5891213"/>
            <a:ext cx="8458200" cy="830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r>
              <a:rPr lang="ru-RU" sz="2400" b="1">
                <a:latin typeface="Arial Narrow" charset="0"/>
                <a:cs typeface="Arial" charset="0"/>
              </a:rPr>
              <a:t>Количество гелия, находящегося в атмосфере на сегодняшний день, могло накопиться не более, чем за 2 миллиона лет.</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idx="4294967295"/>
          </p:nvPr>
        </p:nvSpPr>
        <p:spPr/>
        <p:txBody>
          <a:bodyPr/>
          <a:lstStyle/>
          <a:p>
            <a:pPr eaLnBrk="1" hangingPunct="1"/>
            <a:r>
              <a:rPr lang="en-US">
                <a:latin typeface="Arial" charset="0"/>
                <a:cs typeface="Arial" charset="0"/>
              </a:rPr>
              <a:t>Repent mountains</a:t>
            </a:r>
          </a:p>
        </p:txBody>
      </p:sp>
      <p:pic>
        <p:nvPicPr>
          <p:cNvPr id="163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Text Box 4"/>
          <p:cNvSpPr txBox="1">
            <a:spLocks noChangeArrowheads="1"/>
          </p:cNvSpPr>
          <p:nvPr/>
        </p:nvSpPr>
        <p:spPr bwMode="auto">
          <a:xfrm>
            <a:off x="914400" y="685800"/>
            <a:ext cx="73152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6600" b="1">
                <a:solidFill>
                  <a:srgbClr val="FFFF00"/>
                </a:solidFill>
                <a:cs typeface="Arial" charset="0"/>
              </a:rPr>
              <a:t>ПОКАЙТЕСЬ!</a:t>
            </a:r>
            <a:endParaRPr lang="en-US" sz="6600" b="1">
              <a:solidFill>
                <a:srgbClr val="FFFF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052 WV Teles-Non-Christ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4723" name="Oval 3" descr="Diagonal brick"/>
          <p:cNvSpPr>
            <a:spLocks noChangeArrowheads="1"/>
          </p:cNvSpPr>
          <p:nvPr/>
        </p:nvSpPr>
        <p:spPr bwMode="auto">
          <a:xfrm>
            <a:off x="7391400" y="3352800"/>
            <a:ext cx="1752600" cy="1676400"/>
          </a:xfrm>
          <a:prstGeom prst="ellipse">
            <a:avLst/>
          </a:prstGeom>
          <a:pattFill prst="diagBrick">
            <a:fgClr>
              <a:schemeClr val="accent1">
                <a:alpha val="59999"/>
              </a:schemeClr>
            </a:fgClr>
            <a:bgClr>
              <a:srgbClr val="566869">
                <a:alpha val="59999"/>
              </a:srgbClr>
            </a:bgClr>
          </a:pattFill>
          <a:ln w="9525">
            <a:solidFill>
              <a:schemeClr val="tx1"/>
            </a:solidFill>
            <a:round/>
            <a:headEnd/>
            <a:tailEnd/>
          </a:ln>
        </p:spPr>
        <p:txBody>
          <a:bodyPr wrap="none" anchor="ctr"/>
          <a:lstStyle/>
          <a:p>
            <a:endParaRPr lang="en-US">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34723"/>
                                        </p:tgtEl>
                                        <p:attrNameLst>
                                          <p:attrName>style.visibility</p:attrName>
                                        </p:attrNameLst>
                                      </p:cBhvr>
                                      <p:to>
                                        <p:strVal val="visible"/>
                                      </p:to>
                                    </p:set>
                                    <p:animEffect transition="in" filter="fade">
                                      <p:cBhvr>
                                        <p:cTn id="7" dur="500"/>
                                        <p:tgtEl>
                                          <p:spTgt spid="5534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4723"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053 WV Teles-Christ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6771" name="Rectangle 3"/>
          <p:cNvSpPr>
            <a:spLocks noChangeArrowheads="1"/>
          </p:cNvSpPr>
          <p:nvPr/>
        </p:nvSpPr>
        <p:spPr bwMode="auto">
          <a:xfrm>
            <a:off x="0" y="152400"/>
            <a:ext cx="9144000" cy="9906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5536772" name="WordArt 4"/>
          <p:cNvSpPr>
            <a:spLocks noChangeArrowheads="1" noChangeShapeType="1" noTextEdit="1"/>
          </p:cNvSpPr>
          <p:nvPr/>
        </p:nvSpPr>
        <p:spPr bwMode="auto">
          <a:xfrm>
            <a:off x="4267200" y="4495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536773" name="WordArt 5"/>
          <p:cNvSpPr>
            <a:spLocks noChangeArrowheads="1" noChangeShapeType="1" noTextEdit="1"/>
          </p:cNvSpPr>
          <p:nvPr/>
        </p:nvSpPr>
        <p:spPr bwMode="auto">
          <a:xfrm>
            <a:off x="3429000" y="4495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536774" name="WordArt 6"/>
          <p:cNvSpPr>
            <a:spLocks noChangeArrowheads="1" noChangeShapeType="1" noTextEdit="1"/>
          </p:cNvSpPr>
          <p:nvPr/>
        </p:nvSpPr>
        <p:spPr bwMode="auto">
          <a:xfrm>
            <a:off x="2743200" y="4495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536775" name="WordArt 7"/>
          <p:cNvSpPr>
            <a:spLocks noChangeArrowheads="1" noChangeShapeType="1" noTextEdit="1"/>
          </p:cNvSpPr>
          <p:nvPr/>
        </p:nvSpPr>
        <p:spPr bwMode="auto">
          <a:xfrm>
            <a:off x="2057400" y="4495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536776" name="Oval 8" descr="Diagonal brick"/>
          <p:cNvSpPr>
            <a:spLocks noChangeArrowheads="1"/>
          </p:cNvSpPr>
          <p:nvPr/>
        </p:nvSpPr>
        <p:spPr bwMode="auto">
          <a:xfrm>
            <a:off x="7410450" y="4038600"/>
            <a:ext cx="1733550" cy="1697038"/>
          </a:xfrm>
          <a:prstGeom prst="ellipse">
            <a:avLst/>
          </a:prstGeom>
          <a:pattFill prst="diagBrick">
            <a:fgClr>
              <a:schemeClr val="accent1">
                <a:alpha val="59999"/>
              </a:schemeClr>
            </a:fgClr>
            <a:bgClr>
              <a:srgbClr val="566869">
                <a:alpha val="59999"/>
              </a:srgbClr>
            </a:bgClr>
          </a:pattFill>
          <a:ln w="9525">
            <a:solidFill>
              <a:schemeClr val="tx1"/>
            </a:solidFill>
            <a:round/>
            <a:headEnd/>
            <a:tailEnd/>
          </a:ln>
        </p:spPr>
        <p:txBody>
          <a:bodyPr wrap="none" anchor="ctr"/>
          <a:lstStyle/>
          <a:p>
            <a:endParaRPr lang="en-US">
              <a:cs typeface="Arial" charset="0"/>
            </a:endParaRPr>
          </a:p>
        </p:txBody>
      </p:sp>
      <p:sp>
        <p:nvSpPr>
          <p:cNvPr id="5536777" name="Text Box 9"/>
          <p:cNvSpPr txBox="1">
            <a:spLocks noChangeArrowheads="1"/>
          </p:cNvSpPr>
          <p:nvPr/>
        </p:nvSpPr>
        <p:spPr bwMode="auto">
          <a:xfrm>
            <a:off x="228600" y="215900"/>
            <a:ext cx="8458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lnSpc>
                <a:spcPct val="90000"/>
              </a:lnSpc>
              <a:spcBef>
                <a:spcPct val="50000"/>
              </a:spcBef>
            </a:pPr>
            <a:r>
              <a:rPr lang="ru-RU" sz="5000" b="1" i="1">
                <a:solidFill>
                  <a:schemeClr val="bg1"/>
                </a:solidFill>
                <a:cs typeface="Arial" charset="0"/>
              </a:rPr>
              <a:t>Частично библейское</a:t>
            </a:r>
            <a:endParaRPr lang="en-US" sz="5000" b="1">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536775"/>
                                        </p:tgtEl>
                                        <p:attrNameLst>
                                          <p:attrName>style.visibility</p:attrName>
                                        </p:attrNameLst>
                                      </p:cBhvr>
                                      <p:to>
                                        <p:strVal val="visible"/>
                                      </p:to>
                                    </p:set>
                                    <p:animEffect transition="in" filter="wipe(left)">
                                      <p:cBhvr>
                                        <p:cTn id="7" dur="500"/>
                                        <p:tgtEl>
                                          <p:spTgt spid="553677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536774"/>
                                        </p:tgtEl>
                                        <p:attrNameLst>
                                          <p:attrName>style.visibility</p:attrName>
                                        </p:attrNameLst>
                                      </p:cBhvr>
                                      <p:to>
                                        <p:strVal val="visible"/>
                                      </p:to>
                                    </p:set>
                                    <p:animEffect transition="in" filter="wipe(left)">
                                      <p:cBhvr>
                                        <p:cTn id="11" dur="500"/>
                                        <p:tgtEl>
                                          <p:spTgt spid="5536774"/>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536773"/>
                                        </p:tgtEl>
                                        <p:attrNameLst>
                                          <p:attrName>style.visibility</p:attrName>
                                        </p:attrNameLst>
                                      </p:cBhvr>
                                      <p:to>
                                        <p:strVal val="visible"/>
                                      </p:to>
                                    </p:set>
                                    <p:animEffect transition="in" filter="wipe(left)">
                                      <p:cBhvr>
                                        <p:cTn id="15" dur="500"/>
                                        <p:tgtEl>
                                          <p:spTgt spid="5536773"/>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536772"/>
                                        </p:tgtEl>
                                        <p:attrNameLst>
                                          <p:attrName>style.visibility</p:attrName>
                                        </p:attrNameLst>
                                      </p:cBhvr>
                                      <p:to>
                                        <p:strVal val="visible"/>
                                      </p:to>
                                    </p:set>
                                    <p:animEffect transition="in" filter="wipe(left)">
                                      <p:cBhvr>
                                        <p:cTn id="19" dur="500"/>
                                        <p:tgtEl>
                                          <p:spTgt spid="553677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5536776"/>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5536771"/>
                                        </p:tgtEl>
                                        <p:attrNameLst>
                                          <p:attrName>style.visibility</p:attrName>
                                        </p:attrNameLst>
                                      </p:cBhvr>
                                      <p:to>
                                        <p:strVal val="visible"/>
                                      </p:to>
                                    </p:set>
                                    <p:anim calcmode="lin" valueType="num">
                                      <p:cBhvr>
                                        <p:cTn id="28" dur="500" fill="hold"/>
                                        <p:tgtEl>
                                          <p:spTgt spid="5536771"/>
                                        </p:tgtEl>
                                        <p:attrNameLst>
                                          <p:attrName>ppt_w</p:attrName>
                                        </p:attrNameLst>
                                      </p:cBhvr>
                                      <p:tavLst>
                                        <p:tav tm="0">
                                          <p:val>
                                            <p:fltVal val="0"/>
                                          </p:val>
                                        </p:tav>
                                        <p:tav tm="100000">
                                          <p:val>
                                            <p:strVal val="#ppt_w"/>
                                          </p:val>
                                        </p:tav>
                                      </p:tavLst>
                                    </p:anim>
                                    <p:anim calcmode="lin" valueType="num">
                                      <p:cBhvr>
                                        <p:cTn id="29" dur="500" fill="hold"/>
                                        <p:tgtEl>
                                          <p:spTgt spid="5536771"/>
                                        </p:tgtEl>
                                        <p:attrNameLst>
                                          <p:attrName>ppt_h</p:attrName>
                                        </p:attrNameLst>
                                      </p:cBhvr>
                                      <p:tavLst>
                                        <p:tav tm="0">
                                          <p:val>
                                            <p:fltVal val="0"/>
                                          </p:val>
                                        </p:tav>
                                        <p:tav tm="100000">
                                          <p:val>
                                            <p:strVal val="#ppt_h"/>
                                          </p:val>
                                        </p:tav>
                                      </p:tavLst>
                                    </p:anim>
                                    <p:animEffect transition="in" filter="fade">
                                      <p:cBhvr>
                                        <p:cTn id="30" dur="500"/>
                                        <p:tgtEl>
                                          <p:spTgt spid="5536771"/>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5536777"/>
                                        </p:tgtEl>
                                        <p:attrNameLst>
                                          <p:attrName>style.visibility</p:attrName>
                                        </p:attrNameLst>
                                      </p:cBhvr>
                                      <p:to>
                                        <p:strVal val="visible"/>
                                      </p:to>
                                    </p:set>
                                    <p:anim calcmode="lin" valueType="num">
                                      <p:cBhvr>
                                        <p:cTn id="33" dur="500" fill="hold"/>
                                        <p:tgtEl>
                                          <p:spTgt spid="5536777"/>
                                        </p:tgtEl>
                                        <p:attrNameLst>
                                          <p:attrName>ppt_w</p:attrName>
                                        </p:attrNameLst>
                                      </p:cBhvr>
                                      <p:tavLst>
                                        <p:tav tm="0">
                                          <p:val>
                                            <p:fltVal val="0"/>
                                          </p:val>
                                        </p:tav>
                                        <p:tav tm="100000">
                                          <p:val>
                                            <p:strVal val="#ppt_w"/>
                                          </p:val>
                                        </p:tav>
                                      </p:tavLst>
                                    </p:anim>
                                    <p:anim calcmode="lin" valueType="num">
                                      <p:cBhvr>
                                        <p:cTn id="34" dur="500" fill="hold"/>
                                        <p:tgtEl>
                                          <p:spTgt spid="5536777"/>
                                        </p:tgtEl>
                                        <p:attrNameLst>
                                          <p:attrName>ppt_h</p:attrName>
                                        </p:attrNameLst>
                                      </p:cBhvr>
                                      <p:tavLst>
                                        <p:tav tm="0">
                                          <p:val>
                                            <p:fltVal val="0"/>
                                          </p:val>
                                        </p:tav>
                                        <p:tav tm="100000">
                                          <p:val>
                                            <p:strVal val="#ppt_h"/>
                                          </p:val>
                                        </p:tav>
                                      </p:tavLst>
                                    </p:anim>
                                    <p:animEffect transition="in" filter="fade">
                                      <p:cBhvr>
                                        <p:cTn id="35" dur="500"/>
                                        <p:tgtEl>
                                          <p:spTgt spid="5536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6771" grpId="0" animBg="1"/>
      <p:bldP spid="5536772" grpId="0" animBg="1"/>
      <p:bldP spid="5536773" grpId="0" animBg="1"/>
      <p:bldP spid="5536774" grpId="0" animBg="1"/>
      <p:bldP spid="5536775" grpId="0" animBg="1"/>
      <p:bldP spid="5536776" grpId="0" animBg="1"/>
      <p:bldP spid="553677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descr="Two Arks Comparison 1 01810.jpg"/>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itle 3" hidden="1"/>
          <p:cNvSpPr>
            <a:spLocks noGrp="1"/>
          </p:cNvSpPr>
          <p:nvPr>
            <p:ph type="title" idx="4294967295"/>
          </p:nvPr>
        </p:nvSpPr>
        <p:spPr/>
        <p:txBody>
          <a:bodyPr/>
          <a:lstStyle/>
          <a:p>
            <a:pPr eaLnBrk="1" hangingPunct="1"/>
            <a:r>
              <a:rPr lang="en-US">
                <a:latin typeface="Arial" charset="0"/>
                <a:cs typeface="Arial" charset="0"/>
              </a:rPr>
              <a:t>Two Arks Comparison 1 01810</a:t>
            </a:r>
          </a:p>
        </p:txBody>
      </p:sp>
      <p:sp>
        <p:nvSpPr>
          <p:cNvPr id="4064260" name="Rectangle 4"/>
          <p:cNvSpPr>
            <a:spLocks noChangeArrowheads="1"/>
          </p:cNvSpPr>
          <p:nvPr/>
        </p:nvSpPr>
        <p:spPr bwMode="auto">
          <a:xfrm>
            <a:off x="0" y="3429000"/>
            <a:ext cx="9144000" cy="34290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
        <p:nvSpPr>
          <p:cNvPr id="4064261" name="Text Box 5"/>
          <p:cNvSpPr txBox="1">
            <a:spLocks noChangeArrowheads="1"/>
          </p:cNvSpPr>
          <p:nvPr/>
        </p:nvSpPr>
        <p:spPr bwMode="auto">
          <a:xfrm>
            <a:off x="3200400" y="5851525"/>
            <a:ext cx="1600200" cy="1016000"/>
          </a:xfrm>
          <a:prstGeom prst="rect">
            <a:avLst/>
          </a:prstGeom>
          <a:solidFill>
            <a:srgbClr val="FFFF00"/>
          </a:solidFill>
          <a:ln w="9525">
            <a:solidFill>
              <a:schemeClr val="tx1"/>
            </a:solidFill>
            <a:miter lim="800000"/>
            <a:headEnd/>
            <a:tailEnd/>
          </a:ln>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en-US" sz="6000" b="1">
                <a:solidFill>
                  <a:srgbClr val="000066"/>
                </a:solidFill>
                <a:latin typeface="Arial" charset="0"/>
                <a:cs typeface="Arial" charset="0"/>
              </a:rPr>
              <a:t>560 </a:t>
            </a:r>
          </a:p>
        </p:txBody>
      </p:sp>
      <p:sp>
        <p:nvSpPr>
          <p:cNvPr id="4064262" name="Rectangle 6"/>
          <p:cNvSpPr>
            <a:spLocks noChangeArrowheads="1"/>
          </p:cNvSpPr>
          <p:nvPr/>
        </p:nvSpPr>
        <p:spPr bwMode="auto">
          <a:xfrm>
            <a:off x="0" y="5257800"/>
            <a:ext cx="3200400" cy="1600200"/>
          </a:xfrm>
          <a:prstGeom prst="rect">
            <a:avLst/>
          </a:prstGeom>
          <a:solidFill>
            <a:schemeClr val="bg1"/>
          </a:solidFill>
          <a:ln w="9525">
            <a:solidFill>
              <a:schemeClr val="tx1"/>
            </a:solidFill>
            <a:miter lim="800000"/>
            <a:headEnd/>
            <a:tailEnd/>
          </a:ln>
        </p:spPr>
        <p:txBody>
          <a:bodyPr wrap="none" anchor="ctr"/>
          <a:lstStyle/>
          <a:p>
            <a:endParaRPr lang="en-US">
              <a:cs typeface="Arial" charset="0"/>
            </a:endParaRPr>
          </a:p>
        </p:txBody>
      </p:sp>
      <p:pic>
        <p:nvPicPr>
          <p:cNvPr id="4064263" name="Picture 7" descr="20 BIG Ark"/>
          <p:cNvPicPr>
            <a:picLocks noChangeArrowheads="1"/>
          </p:cNvPicPr>
          <p:nvPr/>
        </p:nvPicPr>
        <p:blipFill>
          <a:blip r:embed="rId5">
            <a:extLst>
              <a:ext uri="{28A0092B-C50C-407E-A947-70E740481C1C}">
                <a14:useLocalDpi xmlns:a14="http://schemas.microsoft.com/office/drawing/2010/main" val="0"/>
              </a:ext>
            </a:extLst>
          </a:blip>
          <a:srcRect t="48901" r="69167" b="31503"/>
          <a:stretch>
            <a:fillRect/>
          </a:stretch>
        </p:blipFill>
        <p:spPr bwMode="auto">
          <a:xfrm>
            <a:off x="31750" y="5302250"/>
            <a:ext cx="2971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4064260"/>
                                        </p:tgtEl>
                                      </p:cBhvr>
                                    </p:animEffect>
                                    <p:set>
                                      <p:cBhvr>
                                        <p:cTn id="7" dur="1" fill="hold">
                                          <p:stCondLst>
                                            <p:cond delay="499"/>
                                          </p:stCondLst>
                                        </p:cTn>
                                        <p:tgtEl>
                                          <p:spTgt spid="406426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8" fill="hold" grpId="0" nodeType="clickEffect">
                                  <p:stCondLst>
                                    <p:cond delay="0"/>
                                  </p:stCondLst>
                                  <p:childTnLst>
                                    <p:set>
                                      <p:cBhvr>
                                        <p:cTn id="11" dur="1" fill="hold">
                                          <p:stCondLst>
                                            <p:cond delay="0"/>
                                          </p:stCondLst>
                                        </p:cTn>
                                        <p:tgtEl>
                                          <p:spTgt spid="4064261"/>
                                        </p:tgtEl>
                                        <p:attrNameLst>
                                          <p:attrName>style.visibility</p:attrName>
                                        </p:attrNameLst>
                                      </p:cBhvr>
                                      <p:to>
                                        <p:strVal val="visible"/>
                                      </p:to>
                                    </p:set>
                                    <p:anim calcmode="lin" valueType="num">
                                      <p:cBhvr additive="base">
                                        <p:cTn id="12" dur="500" fill="hold"/>
                                        <p:tgtEl>
                                          <p:spTgt spid="4064261"/>
                                        </p:tgtEl>
                                        <p:attrNameLst>
                                          <p:attrName>ppt_x</p:attrName>
                                        </p:attrNameLst>
                                      </p:cBhvr>
                                      <p:tavLst>
                                        <p:tav tm="0">
                                          <p:val>
                                            <p:strVal val="0-#ppt_w/2"/>
                                          </p:val>
                                        </p:tav>
                                        <p:tav tm="100000">
                                          <p:val>
                                            <p:strVal val="#ppt_x"/>
                                          </p:val>
                                        </p:tav>
                                      </p:tavLst>
                                    </p:anim>
                                    <p:anim calcmode="lin" valueType="num">
                                      <p:cBhvr additive="base">
                                        <p:cTn id="13" dur="500" fill="hold"/>
                                        <p:tgtEl>
                                          <p:spTgt spid="4064261"/>
                                        </p:tgtEl>
                                        <p:attrNameLst>
                                          <p:attrName>ppt_y</p:attrName>
                                        </p:attrNameLst>
                                      </p:cBhvr>
                                      <p:tavLst>
                                        <p:tav tm="0">
                                          <p:val>
                                            <p:strVal val="#ppt_y"/>
                                          </p:val>
                                        </p:tav>
                                        <p:tav tm="100000">
                                          <p:val>
                                            <p:strVal val="#ppt_y"/>
                                          </p:val>
                                        </p:tav>
                                      </p:tavLst>
                                    </p:anim>
                                  </p:childTnLst>
                                </p:cTn>
                              </p:par>
                              <p:par>
                                <p:cTn id="14" presetID="7" presetClass="entr" presetSubtype="8" fill="hold" nodeType="withEffect">
                                  <p:stCondLst>
                                    <p:cond delay="0"/>
                                  </p:stCondLst>
                                  <p:childTnLst>
                                    <p:set>
                                      <p:cBhvr>
                                        <p:cTn id="15" dur="1" fill="hold">
                                          <p:stCondLst>
                                            <p:cond delay="0"/>
                                          </p:stCondLst>
                                        </p:cTn>
                                        <p:tgtEl>
                                          <p:spTgt spid="4064263"/>
                                        </p:tgtEl>
                                        <p:attrNameLst>
                                          <p:attrName>style.visibility</p:attrName>
                                        </p:attrNameLst>
                                      </p:cBhvr>
                                      <p:to>
                                        <p:strVal val="visible"/>
                                      </p:to>
                                    </p:set>
                                    <p:anim calcmode="lin" valueType="num">
                                      <p:cBhvr additive="base">
                                        <p:cTn id="16" dur="500" fill="hold"/>
                                        <p:tgtEl>
                                          <p:spTgt spid="4064263"/>
                                        </p:tgtEl>
                                        <p:attrNameLst>
                                          <p:attrName>ppt_x</p:attrName>
                                        </p:attrNameLst>
                                      </p:cBhvr>
                                      <p:tavLst>
                                        <p:tav tm="0">
                                          <p:val>
                                            <p:strVal val="0-#ppt_w/2"/>
                                          </p:val>
                                        </p:tav>
                                        <p:tav tm="100000">
                                          <p:val>
                                            <p:strVal val="#ppt_x"/>
                                          </p:val>
                                        </p:tav>
                                      </p:tavLst>
                                    </p:anim>
                                    <p:anim calcmode="lin" valueType="num">
                                      <p:cBhvr additive="base">
                                        <p:cTn id="17" dur="500" fill="hold"/>
                                        <p:tgtEl>
                                          <p:spTgt spid="4064263"/>
                                        </p:tgtEl>
                                        <p:attrNameLst>
                                          <p:attrName>ppt_y</p:attrName>
                                        </p:attrNameLst>
                                      </p:cBhvr>
                                      <p:tavLst>
                                        <p:tav tm="0">
                                          <p:val>
                                            <p:strVal val="#ppt_y"/>
                                          </p:val>
                                        </p:tav>
                                        <p:tav tm="100000">
                                          <p:val>
                                            <p:strVal val="#ppt_y"/>
                                          </p:val>
                                        </p:tav>
                                      </p:tavLst>
                                    </p:anim>
                                  </p:childTnLst>
                                </p:cTn>
                              </p:par>
                              <p:par>
                                <p:cTn id="18" presetID="7" presetClass="entr" presetSubtype="8" fill="hold" grpId="0" nodeType="withEffect">
                                  <p:stCondLst>
                                    <p:cond delay="0"/>
                                  </p:stCondLst>
                                  <p:childTnLst>
                                    <p:set>
                                      <p:cBhvr>
                                        <p:cTn id="19" dur="1" fill="hold">
                                          <p:stCondLst>
                                            <p:cond delay="0"/>
                                          </p:stCondLst>
                                        </p:cTn>
                                        <p:tgtEl>
                                          <p:spTgt spid="4064262"/>
                                        </p:tgtEl>
                                        <p:attrNameLst>
                                          <p:attrName>style.visibility</p:attrName>
                                        </p:attrNameLst>
                                      </p:cBhvr>
                                      <p:to>
                                        <p:strVal val="visible"/>
                                      </p:to>
                                    </p:set>
                                    <p:anim calcmode="lin" valueType="num">
                                      <p:cBhvr additive="base">
                                        <p:cTn id="20" dur="500" fill="hold"/>
                                        <p:tgtEl>
                                          <p:spTgt spid="4064262"/>
                                        </p:tgtEl>
                                        <p:attrNameLst>
                                          <p:attrName>ppt_x</p:attrName>
                                        </p:attrNameLst>
                                      </p:cBhvr>
                                      <p:tavLst>
                                        <p:tav tm="0">
                                          <p:val>
                                            <p:strVal val="0-#ppt_w/2"/>
                                          </p:val>
                                        </p:tav>
                                        <p:tav tm="100000">
                                          <p:val>
                                            <p:strVal val="#ppt_x"/>
                                          </p:val>
                                        </p:tav>
                                      </p:tavLst>
                                    </p:anim>
                                    <p:anim calcmode="lin" valueType="num">
                                      <p:cBhvr additive="base">
                                        <p:cTn id="21" dur="500" fill="hold"/>
                                        <p:tgtEl>
                                          <p:spTgt spid="40642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4260" grpId="0" animBg="1"/>
      <p:bldP spid="4064261" grpId="0" animBg="1"/>
      <p:bldP spid="406426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solidFill>
                  <a:srgbClr val="000066"/>
                </a:solidFill>
                <a:latin typeface="Arial" charset="0"/>
              </a:rPr>
              <a:t>Character of the Flood</a:t>
            </a:r>
          </a:p>
        </p:txBody>
      </p:sp>
      <p:sp>
        <p:nvSpPr>
          <p:cNvPr id="1804291" name="Text Box 3"/>
          <p:cNvSpPr txBox="1">
            <a:spLocks noChangeArrowheads="1"/>
          </p:cNvSpPr>
          <p:nvPr/>
        </p:nvSpPr>
        <p:spPr bwMode="auto">
          <a:xfrm>
            <a:off x="0" y="1676400"/>
            <a:ext cx="9144000" cy="34782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8800" b="1">
                <a:solidFill>
                  <a:srgbClr val="FFCC00"/>
                </a:solidFill>
                <a:latin typeface="Arial" charset="0"/>
              </a:rPr>
              <a:t>Характер</a:t>
            </a:r>
            <a:endParaRPr lang="en-US" sz="8800" b="1">
              <a:solidFill>
                <a:schemeClr val="bg1"/>
              </a:solidFill>
              <a:latin typeface="Arial" charset="0"/>
            </a:endParaRPr>
          </a:p>
          <a:p>
            <a:pPr algn="ctr" eaLnBrk="1" fontAlgn="base" hangingPunct="1">
              <a:spcBef>
                <a:spcPct val="50000"/>
              </a:spcBef>
            </a:pPr>
            <a:r>
              <a:rPr lang="ru-RU" sz="8800" b="1">
                <a:solidFill>
                  <a:schemeClr val="bg1"/>
                </a:solidFill>
                <a:latin typeface="Arial" charset="0"/>
              </a:rPr>
              <a:t>Потопа</a:t>
            </a:r>
            <a:endParaRPr lang="en-US" sz="8800" b="1">
              <a:solidFill>
                <a:schemeClr val="bg1"/>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atin typeface="Arial" charset="0"/>
              </a:rPr>
              <a:t>Gen. 7:11 NAS</a:t>
            </a:r>
          </a:p>
        </p:txBody>
      </p:sp>
      <p:pic>
        <p:nvPicPr>
          <p:cNvPr id="64515"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4068" name="Text Box 4"/>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5400" b="1">
                <a:solidFill>
                  <a:srgbClr val="00FF00"/>
                </a:solidFill>
                <a:latin typeface="Arial" charset="0"/>
              </a:rPr>
              <a:t>Бытие</a:t>
            </a:r>
            <a:r>
              <a:rPr lang="en-US" sz="5400" b="1">
                <a:solidFill>
                  <a:srgbClr val="00FF00"/>
                </a:solidFill>
                <a:latin typeface="Arial" charset="0"/>
              </a:rPr>
              <a:t> 7:11</a:t>
            </a:r>
          </a:p>
        </p:txBody>
      </p:sp>
      <p:sp>
        <p:nvSpPr>
          <p:cNvPr id="2264069" name="Text Box 5"/>
          <p:cNvSpPr txBox="1">
            <a:spLocks noChangeArrowheads="1"/>
          </p:cNvSpPr>
          <p:nvPr/>
        </p:nvSpPr>
        <p:spPr bwMode="auto">
          <a:xfrm>
            <a:off x="914400" y="1549400"/>
            <a:ext cx="7467600" cy="34163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en-US" sz="3600" b="1">
                <a:solidFill>
                  <a:schemeClr val="bg1"/>
                </a:solidFill>
                <a:latin typeface="Arial" charset="0"/>
              </a:rPr>
              <a:t>В шестисотый год жизни Ноевой, во второй месяц, в семнадцатый день месяца, в сей день разверзлись все источники великой бездны, и </a:t>
            </a:r>
            <a:r>
              <a:rPr lang="en-US" sz="3600" b="1">
                <a:solidFill>
                  <a:srgbClr val="FFFF00"/>
                </a:solidFill>
                <a:latin typeface="Arial" charset="0"/>
              </a:rPr>
              <a:t>окна небесные</a:t>
            </a:r>
            <a:r>
              <a:rPr lang="en-US" sz="3600" b="1">
                <a:solidFill>
                  <a:schemeClr val="bg1"/>
                </a:solidFill>
                <a:latin typeface="Arial" charset="0"/>
              </a:rPr>
              <a:t> отворились</a:t>
            </a:r>
            <a:r>
              <a:rPr lang="ru-RU" sz="3600" b="1">
                <a:solidFill>
                  <a:schemeClr val="bg1"/>
                </a:solidFill>
                <a:latin typeface="Arial" charset="0"/>
              </a:rPr>
              <a:t>.</a:t>
            </a:r>
            <a:endParaRPr lang="en-US" sz="3600" b="1">
              <a:solidFill>
                <a:schemeClr val="bg1"/>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mudslid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853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atin typeface="Arial" charset="0"/>
              </a:rPr>
              <a:t>Gen. 7:11 NAS</a:t>
            </a:r>
          </a:p>
        </p:txBody>
      </p:sp>
      <p:pic>
        <p:nvPicPr>
          <p:cNvPr id="66563"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63620" name="Text Box 4"/>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5400" b="1">
                <a:solidFill>
                  <a:srgbClr val="00FF00"/>
                </a:solidFill>
                <a:latin typeface="Arial" charset="0"/>
              </a:rPr>
              <a:t>Бытие</a:t>
            </a:r>
            <a:r>
              <a:rPr lang="en-US" sz="5400" b="1">
                <a:solidFill>
                  <a:srgbClr val="00FF00"/>
                </a:solidFill>
                <a:latin typeface="Arial" charset="0"/>
              </a:rPr>
              <a:t> 7:11</a:t>
            </a:r>
          </a:p>
        </p:txBody>
      </p:sp>
      <p:sp>
        <p:nvSpPr>
          <p:cNvPr id="4463621" name="Text Box 5"/>
          <p:cNvSpPr txBox="1">
            <a:spLocks noChangeArrowheads="1"/>
          </p:cNvSpPr>
          <p:nvPr/>
        </p:nvSpPr>
        <p:spPr bwMode="auto">
          <a:xfrm>
            <a:off x="914400" y="1549400"/>
            <a:ext cx="7467600" cy="34163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en-US" sz="3600" b="1">
                <a:solidFill>
                  <a:schemeClr val="bg1"/>
                </a:solidFill>
                <a:latin typeface="Arial" charset="0"/>
              </a:rPr>
              <a:t>В шестисотый год жизни Ноевой, во второй месяц, в семнадцатый день месяца, в сей день </a:t>
            </a:r>
            <a:r>
              <a:rPr lang="en-US" sz="3600" b="1">
                <a:solidFill>
                  <a:srgbClr val="FFFF00"/>
                </a:solidFill>
                <a:latin typeface="Arial" charset="0"/>
              </a:rPr>
              <a:t>разверзлись все источники</a:t>
            </a:r>
            <a:r>
              <a:rPr lang="en-US" sz="3600" b="1">
                <a:solidFill>
                  <a:schemeClr val="bg1"/>
                </a:solidFill>
                <a:latin typeface="Arial" charset="0"/>
              </a:rPr>
              <a:t> великой бездны, и окна небесные отворились</a:t>
            </a:r>
            <a:r>
              <a:rPr lang="ru-RU" sz="3600" b="1">
                <a:solidFill>
                  <a:schemeClr val="bg1"/>
                </a:solidFill>
                <a:latin typeface="Arial" charset="0"/>
              </a:rPr>
              <a:t>.</a:t>
            </a:r>
            <a:r>
              <a:rPr lang="en-US" sz="3600" b="1">
                <a:solidFill>
                  <a:schemeClr val="bg1"/>
                </a:solidFill>
                <a:latin typeface="Arial" charset="0"/>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latin typeface="Arial" charset="0"/>
              </a:rPr>
              <a:t>Earthquake—Turkey 2000</a:t>
            </a:r>
          </a:p>
        </p:txBody>
      </p:sp>
      <p:pic>
        <p:nvPicPr>
          <p:cNvPr id="67587" name="Picture 3" descr="volcan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7625"/>
            <a:ext cx="8077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atin typeface="Arial" charset="0"/>
              </a:rPr>
              <a:t>blank</a:t>
            </a:r>
          </a:p>
        </p:txBody>
      </p:sp>
      <p:pic>
        <p:nvPicPr>
          <p:cNvPr id="68611" name="Picture 3" descr="Japan tsunami 2011 wave over 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 Box 4"/>
          <p:cNvSpPr txBox="1">
            <a:spLocks noChangeArrowheads="1"/>
          </p:cNvSpPr>
          <p:nvPr/>
        </p:nvSpPr>
        <p:spPr bwMode="auto">
          <a:xfrm>
            <a:off x="914400" y="6019800"/>
            <a:ext cx="7315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3200" b="1">
                <a:solidFill>
                  <a:schemeClr val="bg1"/>
                </a:solidFill>
                <a:latin typeface="Arial" charset="0"/>
              </a:rPr>
              <a:t>Цунами в Японии</a:t>
            </a:r>
            <a:r>
              <a:rPr lang="en-US" sz="3200" b="1">
                <a:solidFill>
                  <a:schemeClr val="bg1"/>
                </a:solidFill>
                <a:latin typeface="Arial" charset="0"/>
              </a:rPr>
              <a:t> </a:t>
            </a:r>
            <a:r>
              <a:rPr lang="ru-RU" sz="3200" b="1">
                <a:solidFill>
                  <a:schemeClr val="bg1"/>
                </a:solidFill>
                <a:latin typeface="Arial" charset="0"/>
              </a:rPr>
              <a:t>(Март</a:t>
            </a:r>
            <a:r>
              <a:rPr lang="en-US" sz="3200" b="1">
                <a:solidFill>
                  <a:schemeClr val="bg1"/>
                </a:solidFill>
                <a:latin typeface="Arial" charset="0"/>
              </a:rPr>
              <a:t> 2011</a:t>
            </a:r>
            <a:r>
              <a:rPr lang="ru-RU" sz="3200" b="1">
                <a:solidFill>
                  <a:schemeClr val="bg1"/>
                </a:solidFill>
                <a:latin typeface="Arial" charset="0"/>
              </a:rPr>
              <a:t>)</a:t>
            </a:r>
            <a:endParaRPr lang="en-US" sz="3200" b="1">
              <a:solidFill>
                <a:schemeClr val="bg1"/>
              </a:solidFill>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9634" name="Picture 2" descr="japan tsunami 2011 houses debr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3"/>
          <p:cNvSpPr txBox="1">
            <a:spLocks noChangeArrowheads="1"/>
          </p:cNvSpPr>
          <p:nvPr/>
        </p:nvSpPr>
        <p:spPr bwMode="auto">
          <a:xfrm>
            <a:off x="914400" y="6019800"/>
            <a:ext cx="7315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3200" b="1">
                <a:solidFill>
                  <a:schemeClr val="bg1"/>
                </a:solidFill>
                <a:latin typeface="Arial" charset="0"/>
              </a:rPr>
              <a:t>Цунами в Японии</a:t>
            </a:r>
            <a:r>
              <a:rPr lang="en-US" sz="3200" b="1">
                <a:solidFill>
                  <a:schemeClr val="bg1"/>
                </a:solidFill>
                <a:latin typeface="Arial" charset="0"/>
              </a:rPr>
              <a:t> </a:t>
            </a:r>
            <a:r>
              <a:rPr lang="ru-RU" sz="3200" b="1">
                <a:solidFill>
                  <a:schemeClr val="bg1"/>
                </a:solidFill>
                <a:latin typeface="Arial" charset="0"/>
              </a:rPr>
              <a:t>(Март </a:t>
            </a:r>
            <a:r>
              <a:rPr lang="en-US" sz="3200" b="1">
                <a:solidFill>
                  <a:schemeClr val="bg1"/>
                </a:solidFill>
                <a:latin typeface="Arial" charset="0"/>
              </a:rPr>
              <a:t>2011</a:t>
            </a:r>
            <a:r>
              <a:rPr lang="ru-RU" sz="3200" b="1">
                <a:solidFill>
                  <a:schemeClr val="bg1"/>
                </a:solidFill>
                <a:latin typeface="Arial" charset="0"/>
              </a:rPr>
              <a:t>)</a:t>
            </a:r>
            <a:endParaRPr lang="en-US" sz="3200" b="1">
              <a:solidFill>
                <a:schemeClr val="bg1"/>
              </a:solidFill>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Template Suite 1-Title 0135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3" hidden="1"/>
          <p:cNvSpPr>
            <a:spLocks noGrp="1" noChangeArrowheads="1"/>
          </p:cNvSpPr>
          <p:nvPr>
            <p:ph type="ctrTitle"/>
          </p:nvPr>
        </p:nvSpPr>
        <p:spPr/>
        <p:txBody>
          <a:bodyPr/>
          <a:lstStyle/>
          <a:p>
            <a:pPr eaLnBrk="1" hangingPunct="1"/>
            <a:r>
              <a:rPr lang="en-US">
                <a:latin typeface="Arial" charset="0"/>
              </a:rPr>
              <a:t>Template Suite 1-Title 01359</a:t>
            </a:r>
          </a:p>
        </p:txBody>
      </p:sp>
      <p:sp>
        <p:nvSpPr>
          <p:cNvPr id="2607109" name="Text Box 5"/>
          <p:cNvSpPr txBox="1">
            <a:spLocks noChangeArrowheads="1"/>
          </p:cNvSpPr>
          <p:nvPr/>
        </p:nvSpPr>
        <p:spPr bwMode="auto">
          <a:xfrm>
            <a:off x="3505200" y="533400"/>
            <a:ext cx="5257800" cy="584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fontAlgn="base" hangingPunct="1">
              <a:spcBef>
                <a:spcPct val="50000"/>
              </a:spcBef>
            </a:pPr>
            <a:r>
              <a:rPr lang="ru-RU" sz="3200" b="1">
                <a:solidFill>
                  <a:srgbClr val="FFFF00"/>
                </a:solidFill>
                <a:latin typeface="Arial" charset="0"/>
                <a:cs typeface="Arial" charset="0"/>
              </a:rPr>
              <a:t>Доктор</a:t>
            </a:r>
            <a:r>
              <a:rPr lang="en-US" sz="3200" b="1">
                <a:solidFill>
                  <a:srgbClr val="FFFF00"/>
                </a:solidFill>
                <a:latin typeface="Arial" charset="0"/>
                <a:cs typeface="Arial" charset="0"/>
              </a:rPr>
              <a:t> </a:t>
            </a:r>
            <a:r>
              <a:rPr lang="ru-RU" sz="3200" b="1">
                <a:solidFill>
                  <a:srgbClr val="FFFF00"/>
                </a:solidFill>
                <a:latin typeface="Arial" charset="0"/>
                <a:cs typeface="Arial" charset="0"/>
              </a:rPr>
              <a:t>Терри</a:t>
            </a:r>
            <a:r>
              <a:rPr lang="en-US" sz="3200" b="1">
                <a:solidFill>
                  <a:srgbClr val="FFFF00"/>
                </a:solidFill>
                <a:latin typeface="Arial" charset="0"/>
                <a:cs typeface="Arial" charset="0"/>
              </a:rPr>
              <a:t> </a:t>
            </a:r>
            <a:r>
              <a:rPr lang="ru-RU" sz="3200" b="1">
                <a:solidFill>
                  <a:srgbClr val="FFFF00"/>
                </a:solidFill>
                <a:latin typeface="Arial" charset="0"/>
                <a:cs typeface="Arial" charset="0"/>
              </a:rPr>
              <a:t>Мортенсон</a:t>
            </a:r>
            <a:endParaRPr lang="en-US" sz="3200" b="1">
              <a:solidFill>
                <a:srgbClr val="FFFF00"/>
              </a:solidFill>
              <a:latin typeface="Arial" charset="0"/>
              <a:cs typeface="Arial" charset="0"/>
            </a:endParaRPr>
          </a:p>
        </p:txBody>
      </p:sp>
      <p:sp>
        <p:nvSpPr>
          <p:cNvPr id="2607110" name="Text Box 6"/>
          <p:cNvSpPr txBox="1">
            <a:spLocks noChangeArrowheads="1"/>
          </p:cNvSpPr>
          <p:nvPr>
            <p:custDataLst>
              <p:tags r:id="rId2"/>
            </p:custDataLst>
          </p:nvPr>
        </p:nvSpPr>
        <p:spPr bwMode="auto">
          <a:xfrm>
            <a:off x="762000" y="2057400"/>
            <a:ext cx="6553200" cy="2586038"/>
          </a:xfrm>
          <a:prstGeom prst="rect">
            <a:avLst/>
          </a:prstGeom>
          <a:noFill/>
          <a:ln w="9525">
            <a:noFill/>
            <a:miter lim="800000"/>
            <a:headEnd/>
            <a:tailEnd/>
          </a:ln>
          <a:effectLst>
            <a:outerShdw dist="35921" dir="2700000" algn="ctr" rotWithShape="0">
              <a:schemeClr val="tx1">
                <a:alpha val="50000"/>
              </a:schemeClr>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5400" b="1" i="1">
                <a:solidFill>
                  <a:schemeClr val="bg1"/>
                </a:solidFill>
                <a:latin typeface="Arial" charset="0"/>
                <a:cs typeface="Arial" charset="0"/>
              </a:rPr>
              <a:t>Ноев Потоп</a:t>
            </a:r>
            <a:r>
              <a:rPr lang="en-US" sz="5400" b="1" i="1">
                <a:solidFill>
                  <a:schemeClr val="bg1"/>
                </a:solidFill>
                <a:latin typeface="Arial" charset="0"/>
                <a:cs typeface="Arial" charset="0"/>
              </a:rPr>
              <a:t>: </a:t>
            </a:r>
            <a:r>
              <a:rPr lang="ru-RU" sz="5400" b="1" i="1">
                <a:solidFill>
                  <a:schemeClr val="bg1"/>
                </a:solidFill>
                <a:latin typeface="Arial" charset="0"/>
                <a:cs typeface="Arial" charset="0"/>
              </a:rPr>
              <a:t>Смывание миллионов лет</a:t>
            </a:r>
            <a:endParaRPr lang="en-US" sz="5400" b="1" i="1">
              <a:solidFill>
                <a:schemeClr val="bg1"/>
              </a:solidFill>
              <a:latin typeface="Arial" charset="0"/>
              <a:cs typeface="Arial" charset="0"/>
            </a:endParaRPr>
          </a:p>
        </p:txBody>
      </p:sp>
      <p:pic>
        <p:nvPicPr>
          <p:cNvPr id="51206" name="Picture 9" descr="AiG 2007 URL Logo.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5273675"/>
            <a:ext cx="26670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atin typeface="Arial" charset="0"/>
              </a:rPr>
              <a:t>Dinosaurs in Flood</a:t>
            </a:r>
          </a:p>
        </p:txBody>
      </p:sp>
      <p:pic>
        <p:nvPicPr>
          <p:cNvPr id="70659" name="Picture 3" descr="119 GDM flood"/>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Rectangle 5"/>
          <p:cNvSpPr>
            <a:spLocks noChangeArrowheads="1"/>
          </p:cNvSpPr>
          <p:nvPr/>
        </p:nvSpPr>
        <p:spPr bwMode="auto">
          <a:xfrm>
            <a:off x="0" y="6019800"/>
            <a:ext cx="9144000" cy="838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662" name="Rectangle 6"/>
          <p:cNvSpPr>
            <a:spLocks noChangeArrowheads="1"/>
          </p:cNvSpPr>
          <p:nvPr/>
        </p:nvSpPr>
        <p:spPr bwMode="auto">
          <a:xfrm>
            <a:off x="0" y="-304800"/>
            <a:ext cx="9144000" cy="838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a:solidFill>
                  <a:srgbClr val="000066"/>
                </a:solidFill>
                <a:latin typeface="Arial" charset="0"/>
              </a:rPr>
              <a:t>Depth of the Flood</a:t>
            </a:r>
          </a:p>
        </p:txBody>
      </p:sp>
      <p:sp>
        <p:nvSpPr>
          <p:cNvPr id="1818627" name="Text Box 3"/>
          <p:cNvSpPr txBox="1">
            <a:spLocks noChangeArrowheads="1"/>
          </p:cNvSpPr>
          <p:nvPr/>
        </p:nvSpPr>
        <p:spPr bwMode="auto">
          <a:xfrm>
            <a:off x="0" y="1676400"/>
            <a:ext cx="9144000" cy="34782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8800" b="1">
                <a:solidFill>
                  <a:srgbClr val="FFCC00"/>
                </a:solidFill>
                <a:latin typeface="Arial" charset="0"/>
              </a:rPr>
              <a:t>Глубина</a:t>
            </a:r>
            <a:endParaRPr lang="en-US" sz="8800" b="1">
              <a:solidFill>
                <a:schemeClr val="bg1"/>
              </a:solidFill>
              <a:latin typeface="Arial" charset="0"/>
            </a:endParaRPr>
          </a:p>
          <a:p>
            <a:pPr algn="ctr" eaLnBrk="1" fontAlgn="base" hangingPunct="1">
              <a:spcBef>
                <a:spcPct val="50000"/>
              </a:spcBef>
            </a:pPr>
            <a:r>
              <a:rPr lang="ru-RU" sz="8800" b="1">
                <a:solidFill>
                  <a:schemeClr val="bg1"/>
                </a:solidFill>
                <a:latin typeface="Arial" charset="0"/>
              </a:rPr>
              <a:t>Потопа</a:t>
            </a:r>
            <a:endParaRPr lang="en-US" sz="8800" b="1">
              <a:solidFill>
                <a:schemeClr val="bg1"/>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a:latin typeface="Arial" charset="0"/>
              </a:rPr>
              <a:t>Gen. 7:19-20 NAS</a:t>
            </a:r>
          </a:p>
        </p:txBody>
      </p:sp>
      <p:pic>
        <p:nvPicPr>
          <p:cNvPr id="72707"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6356" name="Text Box 4"/>
          <p:cNvSpPr txBox="1">
            <a:spLocks noChangeArrowheads="1"/>
          </p:cNvSpPr>
          <p:nvPr/>
        </p:nvSpPr>
        <p:spPr bwMode="auto">
          <a:xfrm>
            <a:off x="0" y="517525"/>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5400" b="1">
                <a:solidFill>
                  <a:srgbClr val="00FF00"/>
                </a:solidFill>
                <a:latin typeface="Arial" charset="0"/>
              </a:rPr>
              <a:t>Бытие</a:t>
            </a:r>
            <a:r>
              <a:rPr lang="en-US" sz="5400" b="1">
                <a:solidFill>
                  <a:srgbClr val="00FF00"/>
                </a:solidFill>
                <a:latin typeface="Arial" charset="0"/>
              </a:rPr>
              <a:t> 7:19-20</a:t>
            </a:r>
          </a:p>
        </p:txBody>
      </p:sp>
      <p:sp>
        <p:nvSpPr>
          <p:cNvPr id="2276357" name="Text Box 5"/>
          <p:cNvSpPr txBox="1">
            <a:spLocks noChangeArrowheads="1"/>
          </p:cNvSpPr>
          <p:nvPr/>
        </p:nvSpPr>
        <p:spPr bwMode="auto">
          <a:xfrm>
            <a:off x="990600" y="1635125"/>
            <a:ext cx="7086600" cy="37544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en-US" sz="3400" b="1">
                <a:solidFill>
                  <a:schemeClr val="bg1"/>
                </a:solidFill>
                <a:latin typeface="Arial" charset="0"/>
              </a:rPr>
              <a:t>19 И усилилась вода на земле чрезвычайно, так что покрылись </a:t>
            </a:r>
            <a:r>
              <a:rPr lang="en-US" sz="3400" b="1">
                <a:solidFill>
                  <a:srgbClr val="FFFF00"/>
                </a:solidFill>
                <a:latin typeface="Arial" charset="0"/>
              </a:rPr>
              <a:t>все высокие горы, какие есть под всем небом</a:t>
            </a:r>
            <a:endParaRPr lang="ru-RU" sz="3400" b="1">
              <a:solidFill>
                <a:schemeClr val="bg1"/>
              </a:solidFill>
              <a:latin typeface="Arial" charset="0"/>
            </a:endParaRPr>
          </a:p>
          <a:p>
            <a:pPr eaLnBrk="1" fontAlgn="base" hangingPunct="1"/>
            <a:r>
              <a:rPr lang="en-US" sz="3400" b="1">
                <a:solidFill>
                  <a:schemeClr val="bg1"/>
                </a:solidFill>
                <a:latin typeface="Arial" charset="0"/>
              </a:rPr>
              <a:t>20 на пятнадцать локтей поднялась над ними вода, и </a:t>
            </a:r>
            <a:r>
              <a:rPr lang="en-US" sz="3400" b="1">
                <a:solidFill>
                  <a:srgbClr val="FFFF00"/>
                </a:solidFill>
                <a:latin typeface="Arial" charset="0"/>
              </a:rPr>
              <a:t>покрылись горы</a:t>
            </a:r>
            <a:r>
              <a:rPr lang="en-US" sz="3400" b="1">
                <a:solidFill>
                  <a:schemeClr val="bg1"/>
                </a:solidFill>
                <a:latin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latin typeface="Arial" charset="0"/>
                <a:cs typeface="Arial" charset="0"/>
              </a:rPr>
              <a:t>Local flood miracle wall</a:t>
            </a:r>
          </a:p>
        </p:txBody>
      </p:sp>
      <p:pic>
        <p:nvPicPr>
          <p:cNvPr id="73731" name="Picture 3" descr="LOCAL FLOOD pic102 MA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77252" name="WordArt 4"/>
          <p:cNvSpPr>
            <a:spLocks noChangeArrowheads="1" noChangeShapeType="1" noTextEdit="1"/>
          </p:cNvSpPr>
          <p:nvPr/>
        </p:nvSpPr>
        <p:spPr bwMode="auto">
          <a:xfrm>
            <a:off x="1676400" y="685800"/>
            <a:ext cx="5791200" cy="5486400"/>
          </a:xfrm>
          <a:prstGeom prst="rect">
            <a:avLst/>
          </a:prstGeom>
        </p:spPr>
        <p:txBody>
          <a:bodyPr wrap="none" fromWordArt="1">
            <a:prstTxWarp prst="textPlain">
              <a:avLst>
                <a:gd name="adj" fmla="val 50000"/>
              </a:avLst>
            </a:prstTxWarp>
          </a:bodyPr>
          <a:lstStyle/>
          <a:p>
            <a:pPr algn="ctr"/>
            <a:r>
              <a:rPr lang="en-US" sz="3600" kern="10">
                <a:ln w="76200">
                  <a:solidFill>
                    <a:schemeClr val="tx1"/>
                  </a:solidFill>
                  <a:round/>
                  <a:headEnd/>
                  <a:tailEnd/>
                </a:ln>
                <a:solidFill>
                  <a:srgbClr val="FF33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277252"/>
                                        </p:tgtEl>
                                        <p:attrNameLst>
                                          <p:attrName>style.visibility</p:attrName>
                                        </p:attrNameLst>
                                      </p:cBhvr>
                                      <p:to>
                                        <p:strVal val="visible"/>
                                      </p:to>
                                    </p:set>
                                    <p:anim calcmode="lin" valueType="num">
                                      <p:cBhvr>
                                        <p:cTn id="7" dur="500" fill="hold"/>
                                        <p:tgtEl>
                                          <p:spTgt spid="4277252"/>
                                        </p:tgtEl>
                                        <p:attrNameLst>
                                          <p:attrName>ppt_w</p:attrName>
                                        </p:attrNameLst>
                                      </p:cBhvr>
                                      <p:tavLst>
                                        <p:tav tm="0">
                                          <p:val>
                                            <p:fltVal val="0"/>
                                          </p:val>
                                        </p:tav>
                                        <p:tav tm="100000">
                                          <p:val>
                                            <p:strVal val="#ppt_w"/>
                                          </p:val>
                                        </p:tav>
                                      </p:tavLst>
                                    </p:anim>
                                    <p:anim calcmode="lin" valueType="num">
                                      <p:cBhvr>
                                        <p:cTn id="8" dur="500" fill="hold"/>
                                        <p:tgtEl>
                                          <p:spTgt spid="4277252"/>
                                        </p:tgtEl>
                                        <p:attrNameLst>
                                          <p:attrName>ppt_h</p:attrName>
                                        </p:attrNameLst>
                                      </p:cBhvr>
                                      <p:tavLst>
                                        <p:tav tm="0">
                                          <p:val>
                                            <p:fltVal val="0"/>
                                          </p:val>
                                        </p:tav>
                                        <p:tav tm="100000">
                                          <p:val>
                                            <p:strVal val="#ppt_h"/>
                                          </p:val>
                                        </p:tav>
                                      </p:tavLst>
                                    </p:anim>
                                    <p:animEffect transition="in" filter="fade">
                                      <p:cBhvr>
                                        <p:cTn id="9" dur="500"/>
                                        <p:tgtEl>
                                          <p:spTgt spid="4277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725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p:txBody>
          <a:bodyPr/>
          <a:lstStyle/>
          <a:p>
            <a:pPr eaLnBrk="1" hangingPunct="1"/>
            <a:r>
              <a:rPr lang="en-US">
                <a:latin typeface="Arial" charset="0"/>
              </a:rPr>
              <a:t>Rainbow promise</a:t>
            </a:r>
          </a:p>
        </p:txBody>
      </p:sp>
      <p:pic>
        <p:nvPicPr>
          <p:cNvPr id="74755" name="Picture 3" descr="Rainbow Promise"/>
          <p:cNvPicPr>
            <a:picLocks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11113"/>
            <a:ext cx="9144000" cy="6858000"/>
          </a:xfrm>
          <a:noFill/>
        </p:spPr>
      </p:pic>
      <p:pic>
        <p:nvPicPr>
          <p:cNvPr id="74756" name="Picture 4" descr="\\.psf\Host\Users\mmurphy\Desktop\Rainbow Promi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TextBox 1"/>
          <p:cNvSpPr txBox="1">
            <a:spLocks noChangeArrowheads="1"/>
          </p:cNvSpPr>
          <p:nvPr/>
        </p:nvSpPr>
        <p:spPr bwMode="auto">
          <a:xfrm>
            <a:off x="228600" y="5638800"/>
            <a:ext cx="89154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7000" b="1">
                <a:solidFill>
                  <a:schemeClr val="bg1"/>
                </a:solidFill>
                <a:latin typeface="Arial" charset="0"/>
                <a:cs typeface="Arial" charset="0"/>
              </a:rPr>
              <a:t>Обетование радуги</a:t>
            </a:r>
            <a:endParaRPr lang="en-US" sz="7000" b="1">
              <a:solidFill>
                <a:schemeClr val="bg1"/>
              </a:solidFill>
              <a:latin typeface="Arial" charset="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hidden="1"/>
          <p:cNvSpPr>
            <a:spLocks noGrp="1" noChangeArrowheads="1"/>
          </p:cNvSpPr>
          <p:nvPr>
            <p:ph type="title"/>
          </p:nvPr>
        </p:nvSpPr>
        <p:spPr/>
        <p:txBody>
          <a:bodyPr/>
          <a:lstStyle/>
          <a:p>
            <a:pPr eaLnBrk="1" hangingPunct="1"/>
            <a:r>
              <a:rPr lang="en-US">
                <a:latin typeface="Arial" charset="0"/>
                <a:cs typeface="Arial" charset="0"/>
              </a:rPr>
              <a:t>Billions of Dead Things 00058</a:t>
            </a:r>
          </a:p>
        </p:txBody>
      </p:sp>
      <p:pic>
        <p:nvPicPr>
          <p:cNvPr id="75779" name="Picture 3" descr="Bil of Dead Things 00058"/>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588"/>
            <a:ext cx="9144000" cy="6856412"/>
          </a:xfrm>
          <a:noFill/>
        </p:spPr>
      </p:pic>
      <p:sp>
        <p:nvSpPr>
          <p:cNvPr id="5156868" name="Text Box 4"/>
          <p:cNvSpPr txBox="1">
            <a:spLocks noChangeArrowheads="1"/>
          </p:cNvSpPr>
          <p:nvPr/>
        </p:nvSpPr>
        <p:spPr bwMode="auto">
          <a:xfrm>
            <a:off x="457200" y="990600"/>
            <a:ext cx="8153400" cy="48704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30000"/>
              </a:spcBef>
            </a:pPr>
            <a:r>
              <a:rPr lang="ru-RU" sz="4500" b="1">
                <a:solidFill>
                  <a:schemeClr val="bg1"/>
                </a:solidFill>
                <a:cs typeface="Arial" charset="0"/>
              </a:rPr>
              <a:t>Миллионы останков некогда живых существ </a:t>
            </a:r>
          </a:p>
          <a:p>
            <a:pPr algn="ctr" eaLnBrk="1" hangingPunct="1">
              <a:spcBef>
                <a:spcPct val="30000"/>
              </a:spcBef>
            </a:pPr>
            <a:r>
              <a:rPr lang="ru-RU" sz="4500" b="1">
                <a:solidFill>
                  <a:schemeClr val="bg1"/>
                </a:solidFill>
                <a:cs typeface="Arial" charset="0"/>
              </a:rPr>
              <a:t>похоронены в каменных породах</a:t>
            </a:r>
            <a:endParaRPr lang="en-US" sz="4500" b="1">
              <a:solidFill>
                <a:schemeClr val="bg1"/>
              </a:solidFill>
              <a:cs typeface="Arial" charset="0"/>
            </a:endParaRPr>
          </a:p>
          <a:p>
            <a:pPr algn="ctr" eaLnBrk="1" hangingPunct="1">
              <a:spcBef>
                <a:spcPct val="30000"/>
              </a:spcBef>
            </a:pPr>
            <a:r>
              <a:rPr lang="ru-RU" sz="4500" b="1">
                <a:solidFill>
                  <a:schemeClr val="bg1"/>
                </a:solidFill>
                <a:cs typeface="Arial" charset="0"/>
              </a:rPr>
              <a:t>и спрессованы водой </a:t>
            </a:r>
          </a:p>
          <a:p>
            <a:pPr algn="ctr" eaLnBrk="1" hangingPunct="1">
              <a:spcBef>
                <a:spcPct val="30000"/>
              </a:spcBef>
            </a:pPr>
            <a:r>
              <a:rPr lang="ru-RU" sz="4500" b="1">
                <a:solidFill>
                  <a:schemeClr val="bg1"/>
                </a:solidFill>
                <a:cs typeface="Arial" charset="0"/>
              </a:rPr>
              <a:t>по всему лицу Земли</a:t>
            </a:r>
            <a:endParaRPr lang="en-US" sz="4500" b="1">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US">
                <a:solidFill>
                  <a:schemeClr val="tx1"/>
                </a:solidFill>
                <a:latin typeface="Myriad Pro Light" charset="0"/>
                <a:cs typeface="Arial" charset="0"/>
              </a:rPr>
              <a:t>Millions of years &amp; fossils</a:t>
            </a:r>
          </a:p>
        </p:txBody>
      </p:sp>
      <p:pic>
        <p:nvPicPr>
          <p:cNvPr id="76803" name="Picture 3" descr="Mil of Years Equals 02375_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WordArt 17"/>
          <p:cNvSpPr>
            <a:spLocks noChangeArrowheads="1" noChangeShapeType="1" noTextEdit="1"/>
          </p:cNvSpPr>
          <p:nvPr/>
        </p:nvSpPr>
        <p:spPr bwMode="auto">
          <a:xfrm>
            <a:off x="1676400" y="685800"/>
            <a:ext cx="5791200" cy="5486400"/>
          </a:xfrm>
          <a:prstGeom prst="rect">
            <a:avLst/>
          </a:prstGeom>
        </p:spPr>
        <p:txBody>
          <a:bodyPr wrap="none" fromWordArt="1">
            <a:prstTxWarp prst="textPlain">
              <a:avLst>
                <a:gd name="adj" fmla="val 50000"/>
              </a:avLst>
            </a:prstTxWarp>
          </a:bodyPr>
          <a:lstStyle/>
          <a:p>
            <a:pPr algn="ctr"/>
            <a:r>
              <a:rPr lang="en-US" sz="3600" kern="10">
                <a:ln w="76200">
                  <a:solidFill>
                    <a:schemeClr val="bg1"/>
                  </a:solidFill>
                  <a:round/>
                  <a:headEnd/>
                  <a:tailEnd/>
                </a:ln>
                <a:solidFill>
                  <a:srgbClr val="FFFF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US">
                <a:solidFill>
                  <a:srgbClr val="000066"/>
                </a:solidFill>
                <a:latin typeface="Arial" charset="0"/>
                <a:cs typeface="Arial" charset="0"/>
              </a:rPr>
              <a:t>19C views—earth history animated</a:t>
            </a:r>
          </a:p>
        </p:txBody>
      </p:sp>
      <p:sp>
        <p:nvSpPr>
          <p:cNvPr id="3867651" name="Text Box 3"/>
          <p:cNvSpPr txBox="1">
            <a:spLocks noChangeArrowheads="1"/>
          </p:cNvSpPr>
          <p:nvPr/>
        </p:nvSpPr>
        <p:spPr bwMode="auto">
          <a:xfrm>
            <a:off x="914400" y="533400"/>
            <a:ext cx="7315200" cy="12096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lnSpc>
                <a:spcPts val="4400"/>
              </a:lnSpc>
              <a:spcBef>
                <a:spcPct val="20000"/>
              </a:spcBef>
            </a:pPr>
            <a:r>
              <a:rPr lang="ru-RU" sz="4000" b="1">
                <a:solidFill>
                  <a:srgbClr val="FFFF00"/>
                </a:solidFill>
                <a:latin typeface="Arial" charset="0"/>
                <a:cs typeface="Arial" charset="0"/>
              </a:rPr>
              <a:t>Взгляды на историю Земли в начале 19 века</a:t>
            </a:r>
            <a:endParaRPr lang="en-US" sz="4000" b="1">
              <a:solidFill>
                <a:srgbClr val="FFFF00"/>
              </a:solidFill>
              <a:latin typeface="Arial" charset="0"/>
              <a:cs typeface="Arial" charset="0"/>
            </a:endParaRPr>
          </a:p>
        </p:txBody>
      </p:sp>
      <p:sp>
        <p:nvSpPr>
          <p:cNvPr id="3867652" name="Text Box 4"/>
          <p:cNvSpPr txBox="1">
            <a:spLocks noChangeArrowheads="1"/>
          </p:cNvSpPr>
          <p:nvPr/>
        </p:nvSpPr>
        <p:spPr bwMode="auto">
          <a:xfrm>
            <a:off x="814388" y="1665288"/>
            <a:ext cx="7462837" cy="523875"/>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2800" b="1">
                <a:solidFill>
                  <a:schemeClr val="bg1"/>
                </a:solidFill>
                <a:latin typeface="Arial" charset="0"/>
                <a:cs typeface="Arial" charset="0"/>
              </a:rPr>
              <a:t>Библейский взгляд</a:t>
            </a:r>
            <a:r>
              <a:rPr lang="en-US" sz="2800" b="1">
                <a:solidFill>
                  <a:schemeClr val="bg1"/>
                </a:solidFill>
                <a:latin typeface="Arial" charset="0"/>
                <a:cs typeface="Arial" charset="0"/>
              </a:rPr>
              <a:t> (</a:t>
            </a:r>
            <a:r>
              <a:rPr lang="ru-RU" sz="2800" b="1">
                <a:solidFill>
                  <a:schemeClr val="bg1"/>
                </a:solidFill>
                <a:latin typeface="Arial" charset="0"/>
                <a:cs typeface="Arial" charset="0"/>
              </a:rPr>
              <a:t>геологи-библеисты</a:t>
            </a:r>
            <a:r>
              <a:rPr lang="en-US" sz="2800" b="1">
                <a:solidFill>
                  <a:schemeClr val="bg1"/>
                </a:solidFill>
                <a:latin typeface="Arial" charset="0"/>
                <a:cs typeface="Arial" charset="0"/>
              </a:rPr>
              <a:t>)</a:t>
            </a:r>
          </a:p>
        </p:txBody>
      </p:sp>
      <p:sp>
        <p:nvSpPr>
          <p:cNvPr id="3867653" name="Line 5"/>
          <p:cNvSpPr>
            <a:spLocks noChangeShapeType="1"/>
          </p:cNvSpPr>
          <p:nvPr/>
        </p:nvSpPr>
        <p:spPr bwMode="auto">
          <a:xfrm>
            <a:off x="5276850" y="2474913"/>
            <a:ext cx="609600" cy="0"/>
          </a:xfrm>
          <a:prstGeom prst="line">
            <a:avLst/>
          </a:prstGeom>
          <a:noFill/>
          <a:ln w="38100">
            <a:solidFill>
              <a:srgbClr val="FFFFFF"/>
            </a:solidFill>
            <a:round/>
            <a:headEnd/>
            <a:tailEnd/>
          </a:ln>
          <a:effectLst>
            <a:outerShdw dist="35921" dir="2700000" algn="ctr" rotWithShape="0">
              <a:schemeClr val="tx1"/>
            </a:outerShdw>
          </a:effectLst>
        </p:spPr>
        <p:txBody>
          <a:bodyPr/>
          <a:lstStyle/>
          <a:p>
            <a:pPr>
              <a:defRPr/>
            </a:pPr>
            <a:endParaRPr lang="en-US">
              <a:latin typeface="Arial Black" pitchFamily="34" charset="0"/>
              <a:ea typeface="+mn-ea"/>
            </a:endParaRPr>
          </a:p>
        </p:txBody>
      </p:sp>
      <p:sp>
        <p:nvSpPr>
          <p:cNvPr id="3867654" name="Text Box 6"/>
          <p:cNvSpPr txBox="1">
            <a:spLocks noChangeArrowheads="1"/>
          </p:cNvSpPr>
          <p:nvPr/>
        </p:nvSpPr>
        <p:spPr bwMode="auto">
          <a:xfrm>
            <a:off x="4572000" y="2209800"/>
            <a:ext cx="762000" cy="457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2400" b="1">
                <a:solidFill>
                  <a:schemeClr val="bg1"/>
                </a:solidFill>
                <a:latin typeface="Arial" charset="0"/>
                <a:cs typeface="Arial" charset="0"/>
              </a:rPr>
              <a:t>СН</a:t>
            </a:r>
            <a:endParaRPr lang="en-US" sz="2400" b="1">
              <a:solidFill>
                <a:schemeClr val="bg1"/>
              </a:solidFill>
              <a:latin typeface="Arial" charset="0"/>
              <a:cs typeface="Arial" charset="0"/>
            </a:endParaRPr>
          </a:p>
        </p:txBody>
      </p:sp>
      <p:sp>
        <p:nvSpPr>
          <p:cNvPr id="3867655" name="Text Box 7"/>
          <p:cNvSpPr txBox="1">
            <a:spLocks noChangeArrowheads="1"/>
          </p:cNvSpPr>
          <p:nvPr/>
        </p:nvSpPr>
        <p:spPr bwMode="auto">
          <a:xfrm>
            <a:off x="5870575" y="2225675"/>
            <a:ext cx="406400" cy="461963"/>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2400" b="1">
                <a:solidFill>
                  <a:schemeClr val="bg1"/>
                </a:solidFill>
                <a:latin typeface="Arial" charset="0"/>
                <a:cs typeface="Arial" charset="0"/>
              </a:rPr>
              <a:t>П</a:t>
            </a:r>
            <a:endParaRPr lang="en-US" sz="2400" b="1">
              <a:solidFill>
                <a:schemeClr val="bg1"/>
              </a:solidFill>
              <a:latin typeface="Arial" charset="0"/>
              <a:cs typeface="Arial" charset="0"/>
            </a:endParaRPr>
          </a:p>
        </p:txBody>
      </p:sp>
      <p:sp>
        <p:nvSpPr>
          <p:cNvPr id="3867656" name="Line 8"/>
          <p:cNvSpPr>
            <a:spLocks noChangeShapeType="1"/>
          </p:cNvSpPr>
          <p:nvPr/>
        </p:nvSpPr>
        <p:spPr bwMode="auto">
          <a:xfrm>
            <a:off x="6191250" y="2474913"/>
            <a:ext cx="1752600" cy="0"/>
          </a:xfrm>
          <a:prstGeom prst="line">
            <a:avLst/>
          </a:prstGeom>
          <a:noFill/>
          <a:ln w="38100">
            <a:solidFill>
              <a:srgbClr val="FFFFFF"/>
            </a:solidFill>
            <a:round/>
            <a:headEnd/>
            <a:tailEnd/>
          </a:ln>
          <a:effectLst>
            <a:outerShdw dist="35921" dir="2700000" algn="ctr" rotWithShape="0">
              <a:schemeClr val="tx1"/>
            </a:outerShdw>
          </a:effectLst>
        </p:spPr>
        <p:txBody>
          <a:bodyPr/>
          <a:lstStyle/>
          <a:p>
            <a:pPr>
              <a:defRPr/>
            </a:pPr>
            <a:endParaRPr lang="en-US">
              <a:latin typeface="Arial Black" pitchFamily="34" charset="0"/>
              <a:ea typeface="+mn-ea"/>
            </a:endParaRPr>
          </a:p>
        </p:txBody>
      </p:sp>
      <p:sp>
        <p:nvSpPr>
          <p:cNvPr id="3867657" name="Text Box 9"/>
          <p:cNvSpPr txBox="1">
            <a:spLocks noChangeArrowheads="1"/>
          </p:cNvSpPr>
          <p:nvPr/>
        </p:nvSpPr>
        <p:spPr bwMode="auto">
          <a:xfrm>
            <a:off x="7943850" y="2225675"/>
            <a:ext cx="630238" cy="461963"/>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2400" b="1">
                <a:solidFill>
                  <a:schemeClr val="bg1"/>
                </a:solidFill>
                <a:latin typeface="Arial" charset="0"/>
                <a:cs typeface="Arial" charset="0"/>
              </a:rPr>
              <a:t>НВ</a:t>
            </a:r>
            <a:endParaRPr lang="en-US" sz="2400" b="1">
              <a:solidFill>
                <a:schemeClr val="bg1"/>
              </a:solidFill>
              <a:latin typeface="Arial" charset="0"/>
              <a:cs typeface="Arial" charset="0"/>
            </a:endParaRPr>
          </a:p>
        </p:txBody>
      </p:sp>
      <p:sp>
        <p:nvSpPr>
          <p:cNvPr id="3867658" name="Text Box 10"/>
          <p:cNvSpPr txBox="1">
            <a:spLocks noChangeArrowheads="1"/>
          </p:cNvSpPr>
          <p:nvPr/>
        </p:nvSpPr>
        <p:spPr bwMode="auto">
          <a:xfrm>
            <a:off x="5470525" y="2590800"/>
            <a:ext cx="2239963" cy="400050"/>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en-US" sz="2000" b="1">
                <a:solidFill>
                  <a:schemeClr val="bg1"/>
                </a:solidFill>
                <a:latin typeface="Arial" charset="0"/>
                <a:cs typeface="Arial" charset="0"/>
              </a:rPr>
              <a:t>(</a:t>
            </a:r>
            <a:r>
              <a:rPr lang="ru-RU" sz="2000" b="1">
                <a:solidFill>
                  <a:schemeClr val="bg1"/>
                </a:solidFill>
                <a:latin typeface="Arial" charset="0"/>
                <a:cs typeface="Arial" charset="0"/>
              </a:rPr>
              <a:t>около</a:t>
            </a:r>
            <a:r>
              <a:rPr lang="en-US" sz="2000" b="1">
                <a:solidFill>
                  <a:schemeClr val="bg1"/>
                </a:solidFill>
                <a:latin typeface="Arial" charset="0"/>
                <a:cs typeface="Arial" charset="0"/>
              </a:rPr>
              <a:t> 6000 </a:t>
            </a:r>
            <a:r>
              <a:rPr lang="ru-RU" sz="2000" b="1">
                <a:solidFill>
                  <a:schemeClr val="bg1"/>
                </a:solidFill>
                <a:latin typeface="Arial" charset="0"/>
                <a:cs typeface="Arial" charset="0"/>
              </a:rPr>
              <a:t>лет</a:t>
            </a:r>
            <a:r>
              <a:rPr lang="en-US" sz="2000" b="1">
                <a:solidFill>
                  <a:schemeClr val="bg1"/>
                </a:solidFill>
                <a:latin typeface="Arial" charset="0"/>
                <a:cs typeface="Arial" charset="0"/>
              </a:rPr>
              <a:t>)</a:t>
            </a:r>
          </a:p>
        </p:txBody>
      </p:sp>
      <p:sp>
        <p:nvSpPr>
          <p:cNvPr id="3867659" name="Line 11"/>
          <p:cNvSpPr>
            <a:spLocks noChangeShapeType="1"/>
          </p:cNvSpPr>
          <p:nvPr/>
        </p:nvSpPr>
        <p:spPr bwMode="auto">
          <a:xfrm>
            <a:off x="2149475" y="4038600"/>
            <a:ext cx="755650" cy="0"/>
          </a:xfrm>
          <a:prstGeom prst="line">
            <a:avLst/>
          </a:prstGeom>
          <a:noFill/>
          <a:ln w="38100">
            <a:solidFill>
              <a:srgbClr val="FFFFFF"/>
            </a:solidFill>
            <a:round/>
            <a:headEnd/>
            <a:tailEnd/>
          </a:ln>
          <a:effectLst>
            <a:outerShdw dist="35921" dir="2700000" algn="ctr" rotWithShape="0">
              <a:schemeClr val="tx1"/>
            </a:outerShdw>
          </a:effectLst>
        </p:spPr>
        <p:txBody>
          <a:bodyPr/>
          <a:lstStyle/>
          <a:p>
            <a:pPr>
              <a:defRPr/>
            </a:pPr>
            <a:endParaRPr lang="en-US">
              <a:latin typeface="Arial Black" pitchFamily="34" charset="0"/>
              <a:ea typeface="+mn-ea"/>
            </a:endParaRPr>
          </a:p>
        </p:txBody>
      </p:sp>
      <p:sp>
        <p:nvSpPr>
          <p:cNvPr id="3867660" name="Line 12"/>
          <p:cNvSpPr>
            <a:spLocks noChangeShapeType="1"/>
          </p:cNvSpPr>
          <p:nvPr/>
        </p:nvSpPr>
        <p:spPr bwMode="auto">
          <a:xfrm>
            <a:off x="2362200" y="5562600"/>
            <a:ext cx="5556250" cy="0"/>
          </a:xfrm>
          <a:prstGeom prst="line">
            <a:avLst/>
          </a:prstGeom>
          <a:noFill/>
          <a:ln w="38100">
            <a:solidFill>
              <a:srgbClr val="FFFFFF"/>
            </a:solidFill>
            <a:round/>
            <a:headEnd/>
            <a:tailEnd/>
          </a:ln>
          <a:effectLst>
            <a:outerShdw dist="35921" dir="2700000" algn="ctr" rotWithShape="0">
              <a:schemeClr val="tx1"/>
            </a:outerShdw>
          </a:effectLst>
        </p:spPr>
        <p:txBody>
          <a:bodyPr/>
          <a:lstStyle/>
          <a:p>
            <a:pPr>
              <a:defRPr/>
            </a:pPr>
            <a:endParaRPr lang="en-US">
              <a:latin typeface="Arial Black" pitchFamily="34" charset="0"/>
              <a:ea typeface="+mn-ea"/>
            </a:endParaRPr>
          </a:p>
        </p:txBody>
      </p:sp>
      <p:sp>
        <p:nvSpPr>
          <p:cNvPr id="3867661" name="Text Box 13"/>
          <p:cNvSpPr txBox="1">
            <a:spLocks noChangeArrowheads="1"/>
          </p:cNvSpPr>
          <p:nvPr/>
        </p:nvSpPr>
        <p:spPr bwMode="auto">
          <a:xfrm>
            <a:off x="838200" y="3276600"/>
            <a:ext cx="8305800" cy="5191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2800" b="1">
                <a:solidFill>
                  <a:schemeClr val="bg1"/>
                </a:solidFill>
                <a:latin typeface="Arial" charset="0"/>
                <a:cs typeface="Arial" charset="0"/>
              </a:rPr>
              <a:t>Теория катастрофы</a:t>
            </a:r>
            <a:r>
              <a:rPr lang="en-US" sz="2800" b="1">
                <a:solidFill>
                  <a:schemeClr val="bg1"/>
                </a:solidFill>
                <a:latin typeface="Arial" charset="0"/>
                <a:cs typeface="Arial" charset="0"/>
              </a:rPr>
              <a:t> (</a:t>
            </a:r>
            <a:r>
              <a:rPr lang="ru-RU" sz="2800" b="1">
                <a:solidFill>
                  <a:schemeClr val="bg1"/>
                </a:solidFill>
                <a:latin typeface="Arial" charset="0"/>
                <a:cs typeface="Arial" charset="0"/>
              </a:rPr>
              <a:t>напр.</a:t>
            </a:r>
            <a:r>
              <a:rPr lang="en-US" sz="2800" b="1">
                <a:solidFill>
                  <a:schemeClr val="bg1"/>
                </a:solidFill>
                <a:latin typeface="Arial" charset="0"/>
                <a:cs typeface="Arial" charset="0"/>
              </a:rPr>
              <a:t>, </a:t>
            </a:r>
            <a:r>
              <a:rPr lang="ru-RU" sz="2800" b="1">
                <a:solidFill>
                  <a:schemeClr val="bg1"/>
                </a:solidFill>
                <a:latin typeface="Arial" charset="0"/>
                <a:cs typeface="Arial" charset="0"/>
              </a:rPr>
              <a:t>Кювье</a:t>
            </a:r>
            <a:r>
              <a:rPr lang="en-US" sz="2800" b="1">
                <a:solidFill>
                  <a:schemeClr val="bg1"/>
                </a:solidFill>
                <a:latin typeface="Arial" charset="0"/>
                <a:cs typeface="Arial" charset="0"/>
              </a:rPr>
              <a:t>, </a:t>
            </a:r>
            <a:r>
              <a:rPr lang="ru-RU" sz="2800" b="1">
                <a:solidFill>
                  <a:schemeClr val="bg1"/>
                </a:solidFill>
                <a:latin typeface="Arial" charset="0"/>
                <a:cs typeface="Arial" charset="0"/>
              </a:rPr>
              <a:t>Смит</a:t>
            </a:r>
            <a:r>
              <a:rPr lang="en-US" sz="2800" b="1">
                <a:solidFill>
                  <a:schemeClr val="bg1"/>
                </a:solidFill>
                <a:latin typeface="Arial" charset="0"/>
                <a:cs typeface="Arial" charset="0"/>
              </a:rPr>
              <a:t>)</a:t>
            </a:r>
          </a:p>
        </p:txBody>
      </p:sp>
      <p:sp>
        <p:nvSpPr>
          <p:cNvPr id="3867662" name="Text Box 14"/>
          <p:cNvSpPr txBox="1">
            <a:spLocks noChangeArrowheads="1"/>
          </p:cNvSpPr>
          <p:nvPr/>
        </p:nvSpPr>
        <p:spPr bwMode="auto">
          <a:xfrm>
            <a:off x="1593850" y="3794125"/>
            <a:ext cx="630238" cy="461963"/>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2400" b="1">
                <a:solidFill>
                  <a:schemeClr val="bg1"/>
                </a:solidFill>
                <a:latin typeface="Arial" charset="0"/>
                <a:cs typeface="Arial" charset="0"/>
              </a:rPr>
              <a:t>СН</a:t>
            </a:r>
            <a:endParaRPr lang="en-US" sz="2400" b="1">
              <a:solidFill>
                <a:schemeClr val="bg1"/>
              </a:solidFill>
              <a:latin typeface="Arial" charset="0"/>
              <a:cs typeface="Arial" charset="0"/>
            </a:endParaRPr>
          </a:p>
        </p:txBody>
      </p:sp>
      <p:sp>
        <p:nvSpPr>
          <p:cNvPr id="3867663" name="Line 15"/>
          <p:cNvSpPr>
            <a:spLocks noChangeShapeType="1"/>
          </p:cNvSpPr>
          <p:nvPr/>
        </p:nvSpPr>
        <p:spPr bwMode="auto">
          <a:xfrm>
            <a:off x="3225800" y="4038600"/>
            <a:ext cx="762000" cy="0"/>
          </a:xfrm>
          <a:prstGeom prst="line">
            <a:avLst/>
          </a:prstGeom>
          <a:noFill/>
          <a:ln w="38100">
            <a:solidFill>
              <a:srgbClr val="FFFFFF"/>
            </a:solidFill>
            <a:round/>
            <a:headEnd/>
            <a:tailEnd/>
          </a:ln>
          <a:effectLst>
            <a:outerShdw dist="35921" dir="2700000" algn="ctr" rotWithShape="0">
              <a:schemeClr val="tx1"/>
            </a:outerShdw>
          </a:effectLst>
        </p:spPr>
        <p:txBody>
          <a:bodyPr/>
          <a:lstStyle/>
          <a:p>
            <a:pPr>
              <a:defRPr/>
            </a:pPr>
            <a:endParaRPr lang="en-US">
              <a:latin typeface="Arial Black" pitchFamily="34" charset="0"/>
              <a:ea typeface="+mn-ea"/>
            </a:endParaRPr>
          </a:p>
        </p:txBody>
      </p:sp>
      <p:sp>
        <p:nvSpPr>
          <p:cNvPr id="3867664" name="Text Box 16"/>
          <p:cNvSpPr txBox="1">
            <a:spLocks noChangeArrowheads="1"/>
          </p:cNvSpPr>
          <p:nvPr/>
        </p:nvSpPr>
        <p:spPr bwMode="auto">
          <a:xfrm>
            <a:off x="2865438" y="3789363"/>
            <a:ext cx="371475" cy="461962"/>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2400" b="1">
                <a:solidFill>
                  <a:schemeClr val="bg1"/>
                </a:solidFill>
                <a:latin typeface="Arial" charset="0"/>
                <a:cs typeface="Arial" charset="0"/>
              </a:rPr>
              <a:t>К</a:t>
            </a:r>
            <a:endParaRPr lang="en-US" sz="2400" b="1">
              <a:solidFill>
                <a:schemeClr val="bg1"/>
              </a:solidFill>
              <a:latin typeface="Arial" charset="0"/>
              <a:cs typeface="Arial" charset="0"/>
            </a:endParaRPr>
          </a:p>
        </p:txBody>
      </p:sp>
      <p:sp>
        <p:nvSpPr>
          <p:cNvPr id="3867665" name="Line 17"/>
          <p:cNvSpPr>
            <a:spLocks noChangeShapeType="1"/>
          </p:cNvSpPr>
          <p:nvPr/>
        </p:nvSpPr>
        <p:spPr bwMode="auto">
          <a:xfrm>
            <a:off x="4337050" y="4038600"/>
            <a:ext cx="990600" cy="0"/>
          </a:xfrm>
          <a:prstGeom prst="line">
            <a:avLst/>
          </a:prstGeom>
          <a:noFill/>
          <a:ln w="38100">
            <a:solidFill>
              <a:srgbClr val="FFFFFF"/>
            </a:solidFill>
            <a:round/>
            <a:headEnd/>
            <a:tailEnd/>
          </a:ln>
          <a:effectLst>
            <a:outerShdw dist="35921" dir="2700000" algn="ctr" rotWithShape="0">
              <a:schemeClr val="tx1"/>
            </a:outerShdw>
          </a:effectLst>
        </p:spPr>
        <p:txBody>
          <a:bodyPr/>
          <a:lstStyle/>
          <a:p>
            <a:pPr>
              <a:defRPr/>
            </a:pPr>
            <a:endParaRPr lang="en-US">
              <a:latin typeface="Arial Black" pitchFamily="34" charset="0"/>
              <a:ea typeface="+mn-ea"/>
            </a:endParaRPr>
          </a:p>
        </p:txBody>
      </p:sp>
      <p:sp>
        <p:nvSpPr>
          <p:cNvPr id="3867666" name="Text Box 18"/>
          <p:cNvSpPr txBox="1">
            <a:spLocks noChangeArrowheads="1"/>
          </p:cNvSpPr>
          <p:nvPr/>
        </p:nvSpPr>
        <p:spPr bwMode="auto">
          <a:xfrm>
            <a:off x="3971925" y="3789363"/>
            <a:ext cx="371475" cy="461962"/>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2400" b="1">
                <a:solidFill>
                  <a:schemeClr val="bg1"/>
                </a:solidFill>
                <a:latin typeface="Arial" charset="0"/>
                <a:cs typeface="Arial" charset="0"/>
              </a:rPr>
              <a:t>К</a:t>
            </a:r>
            <a:endParaRPr lang="en-US" sz="2400" b="1">
              <a:solidFill>
                <a:schemeClr val="bg1"/>
              </a:solidFill>
              <a:latin typeface="Arial" charset="0"/>
              <a:cs typeface="Arial" charset="0"/>
            </a:endParaRPr>
          </a:p>
        </p:txBody>
      </p:sp>
      <p:sp>
        <p:nvSpPr>
          <p:cNvPr id="3867667" name="Line 19"/>
          <p:cNvSpPr>
            <a:spLocks noChangeShapeType="1"/>
          </p:cNvSpPr>
          <p:nvPr/>
        </p:nvSpPr>
        <p:spPr bwMode="auto">
          <a:xfrm>
            <a:off x="5632450" y="4038600"/>
            <a:ext cx="1066800" cy="0"/>
          </a:xfrm>
          <a:prstGeom prst="line">
            <a:avLst/>
          </a:prstGeom>
          <a:noFill/>
          <a:ln w="38100">
            <a:solidFill>
              <a:srgbClr val="FFFFFF"/>
            </a:solidFill>
            <a:round/>
            <a:headEnd/>
            <a:tailEnd/>
          </a:ln>
          <a:effectLst>
            <a:outerShdw dist="35921" dir="2700000" algn="ctr" rotWithShape="0">
              <a:schemeClr val="tx1"/>
            </a:outerShdw>
          </a:effectLst>
        </p:spPr>
        <p:txBody>
          <a:bodyPr/>
          <a:lstStyle/>
          <a:p>
            <a:pPr>
              <a:defRPr/>
            </a:pPr>
            <a:endParaRPr lang="en-US">
              <a:latin typeface="Arial Black" pitchFamily="34" charset="0"/>
              <a:ea typeface="+mn-ea"/>
            </a:endParaRPr>
          </a:p>
        </p:txBody>
      </p:sp>
      <p:sp>
        <p:nvSpPr>
          <p:cNvPr id="3867668" name="Text Box 20"/>
          <p:cNvSpPr txBox="1">
            <a:spLocks noChangeArrowheads="1"/>
          </p:cNvSpPr>
          <p:nvPr/>
        </p:nvSpPr>
        <p:spPr bwMode="auto">
          <a:xfrm>
            <a:off x="5287963" y="3789363"/>
            <a:ext cx="371475" cy="461962"/>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2400" b="1">
                <a:solidFill>
                  <a:schemeClr val="bg1"/>
                </a:solidFill>
                <a:latin typeface="Arial" charset="0"/>
                <a:cs typeface="Arial" charset="0"/>
              </a:rPr>
              <a:t>К</a:t>
            </a:r>
            <a:endParaRPr lang="en-US" sz="2400" b="1">
              <a:solidFill>
                <a:schemeClr val="bg1"/>
              </a:solidFill>
              <a:latin typeface="Arial" charset="0"/>
              <a:cs typeface="Arial" charset="0"/>
            </a:endParaRPr>
          </a:p>
        </p:txBody>
      </p:sp>
      <p:sp>
        <p:nvSpPr>
          <p:cNvPr id="3867669" name="Line 21"/>
          <p:cNvSpPr>
            <a:spLocks noChangeShapeType="1"/>
          </p:cNvSpPr>
          <p:nvPr/>
        </p:nvSpPr>
        <p:spPr bwMode="auto">
          <a:xfrm>
            <a:off x="7004050" y="4038600"/>
            <a:ext cx="914400" cy="0"/>
          </a:xfrm>
          <a:prstGeom prst="line">
            <a:avLst/>
          </a:prstGeom>
          <a:noFill/>
          <a:ln w="38100">
            <a:solidFill>
              <a:srgbClr val="FFFFFF"/>
            </a:solidFill>
            <a:round/>
            <a:headEnd/>
            <a:tailEnd/>
          </a:ln>
          <a:effectLst>
            <a:outerShdw dist="35921" dir="2700000" algn="ctr" rotWithShape="0">
              <a:schemeClr val="tx1"/>
            </a:outerShdw>
          </a:effectLst>
        </p:spPr>
        <p:txBody>
          <a:bodyPr/>
          <a:lstStyle/>
          <a:p>
            <a:pPr>
              <a:defRPr/>
            </a:pPr>
            <a:endParaRPr lang="en-US">
              <a:latin typeface="Arial Black" pitchFamily="34" charset="0"/>
              <a:ea typeface="+mn-ea"/>
            </a:endParaRPr>
          </a:p>
        </p:txBody>
      </p:sp>
      <p:sp>
        <p:nvSpPr>
          <p:cNvPr id="3867670" name="Text Box 22"/>
          <p:cNvSpPr txBox="1">
            <a:spLocks noChangeArrowheads="1"/>
          </p:cNvSpPr>
          <p:nvPr/>
        </p:nvSpPr>
        <p:spPr bwMode="auto">
          <a:xfrm>
            <a:off x="6659563" y="3789363"/>
            <a:ext cx="371475" cy="461962"/>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2400" b="1">
                <a:solidFill>
                  <a:schemeClr val="bg1"/>
                </a:solidFill>
                <a:latin typeface="Arial" charset="0"/>
                <a:cs typeface="Arial" charset="0"/>
              </a:rPr>
              <a:t>К</a:t>
            </a:r>
            <a:endParaRPr lang="en-US" sz="2400" b="1">
              <a:solidFill>
                <a:schemeClr val="bg1"/>
              </a:solidFill>
              <a:latin typeface="Arial" charset="0"/>
              <a:cs typeface="Arial" charset="0"/>
            </a:endParaRPr>
          </a:p>
        </p:txBody>
      </p:sp>
      <p:sp>
        <p:nvSpPr>
          <p:cNvPr id="3867671" name="Text Box 23"/>
          <p:cNvSpPr txBox="1">
            <a:spLocks noChangeArrowheads="1"/>
          </p:cNvSpPr>
          <p:nvPr/>
        </p:nvSpPr>
        <p:spPr bwMode="auto">
          <a:xfrm>
            <a:off x="7918450" y="3789363"/>
            <a:ext cx="630238" cy="461962"/>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2400" b="1">
                <a:solidFill>
                  <a:schemeClr val="bg1"/>
                </a:solidFill>
                <a:latin typeface="Arial" charset="0"/>
                <a:cs typeface="Arial" charset="0"/>
              </a:rPr>
              <a:t>НВ</a:t>
            </a:r>
            <a:endParaRPr lang="en-US" sz="2400" b="1">
              <a:solidFill>
                <a:schemeClr val="bg1"/>
              </a:solidFill>
              <a:latin typeface="Arial" charset="0"/>
              <a:cs typeface="Arial" charset="0"/>
            </a:endParaRPr>
          </a:p>
        </p:txBody>
      </p:sp>
      <p:sp>
        <p:nvSpPr>
          <p:cNvPr id="3867672" name="Text Box 24"/>
          <p:cNvSpPr txBox="1">
            <a:spLocks noChangeArrowheads="1"/>
          </p:cNvSpPr>
          <p:nvPr/>
        </p:nvSpPr>
        <p:spPr bwMode="auto">
          <a:xfrm>
            <a:off x="1600200" y="5297488"/>
            <a:ext cx="817563" cy="461962"/>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2400" b="1">
                <a:solidFill>
                  <a:schemeClr val="bg1"/>
                </a:solidFill>
                <a:latin typeface="Arial" charset="0"/>
                <a:cs typeface="Arial" charset="0"/>
              </a:rPr>
              <a:t>СН</a:t>
            </a:r>
            <a:r>
              <a:rPr lang="en-US" sz="2400" b="1">
                <a:solidFill>
                  <a:schemeClr val="bg1"/>
                </a:solidFill>
                <a:latin typeface="Arial" charset="0"/>
                <a:cs typeface="Arial" charset="0"/>
              </a:rPr>
              <a:t>?</a:t>
            </a:r>
          </a:p>
        </p:txBody>
      </p:sp>
      <p:sp>
        <p:nvSpPr>
          <p:cNvPr id="77849" name="Text Box 25"/>
          <p:cNvSpPr txBox="1">
            <a:spLocks noChangeArrowheads="1"/>
          </p:cNvSpPr>
          <p:nvPr/>
        </p:nvSpPr>
        <p:spPr bwMode="auto">
          <a:xfrm>
            <a:off x="304800" y="53340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endParaRPr lang="en-US" sz="2400" b="1">
              <a:solidFill>
                <a:schemeClr val="bg1"/>
              </a:solidFill>
              <a:latin typeface="Arial" charset="0"/>
              <a:cs typeface="Arial" charset="0"/>
            </a:endParaRPr>
          </a:p>
        </p:txBody>
      </p:sp>
      <p:sp>
        <p:nvSpPr>
          <p:cNvPr id="3867674" name="Text Box 26"/>
          <p:cNvSpPr txBox="1">
            <a:spLocks noChangeArrowheads="1"/>
          </p:cNvSpPr>
          <p:nvPr/>
        </p:nvSpPr>
        <p:spPr bwMode="auto">
          <a:xfrm>
            <a:off x="838200" y="4800600"/>
            <a:ext cx="7620000" cy="5238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2800" b="1">
                <a:solidFill>
                  <a:schemeClr val="bg1"/>
                </a:solidFill>
                <a:latin typeface="Arial" charset="0"/>
                <a:cs typeface="Arial" charset="0"/>
              </a:rPr>
              <a:t>Униформизм</a:t>
            </a:r>
            <a:r>
              <a:rPr lang="en-US" sz="2800" b="1">
                <a:solidFill>
                  <a:schemeClr val="bg1"/>
                </a:solidFill>
                <a:latin typeface="Arial" charset="0"/>
                <a:cs typeface="Arial" charset="0"/>
              </a:rPr>
              <a:t> (</a:t>
            </a:r>
            <a:r>
              <a:rPr lang="ru-RU" sz="2800" b="1">
                <a:solidFill>
                  <a:schemeClr val="bg1"/>
                </a:solidFill>
                <a:latin typeface="Arial" charset="0"/>
                <a:cs typeface="Arial" charset="0"/>
              </a:rPr>
              <a:t>Геттон</a:t>
            </a:r>
            <a:r>
              <a:rPr lang="en-US" sz="2800" b="1">
                <a:solidFill>
                  <a:schemeClr val="bg1"/>
                </a:solidFill>
                <a:latin typeface="Arial" charset="0"/>
                <a:cs typeface="Arial" charset="0"/>
              </a:rPr>
              <a:t>, </a:t>
            </a:r>
            <a:r>
              <a:rPr lang="ru-RU" sz="2800" b="1">
                <a:solidFill>
                  <a:schemeClr val="bg1"/>
                </a:solidFill>
                <a:latin typeface="Arial" charset="0"/>
                <a:cs typeface="Arial" charset="0"/>
              </a:rPr>
              <a:t>Лайель и др.</a:t>
            </a:r>
            <a:r>
              <a:rPr lang="en-US" sz="2800" b="1">
                <a:solidFill>
                  <a:schemeClr val="bg1"/>
                </a:solidFill>
                <a:latin typeface="Arial" charset="0"/>
                <a:cs typeface="Arial" charset="0"/>
              </a:rPr>
              <a:t>)</a:t>
            </a:r>
          </a:p>
        </p:txBody>
      </p:sp>
      <p:sp>
        <p:nvSpPr>
          <p:cNvPr id="3867675" name="Text Box 27"/>
          <p:cNvSpPr txBox="1">
            <a:spLocks noChangeArrowheads="1"/>
          </p:cNvSpPr>
          <p:nvPr/>
        </p:nvSpPr>
        <p:spPr bwMode="auto">
          <a:xfrm>
            <a:off x="7918450" y="5334000"/>
            <a:ext cx="630238" cy="461963"/>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2400" b="1">
                <a:solidFill>
                  <a:schemeClr val="bg1"/>
                </a:solidFill>
                <a:latin typeface="Arial" charset="0"/>
                <a:cs typeface="Arial" charset="0"/>
              </a:rPr>
              <a:t>НВ</a:t>
            </a:r>
            <a:endParaRPr lang="en-US" sz="2400" b="1">
              <a:solidFill>
                <a:schemeClr val="bg1"/>
              </a:solidFill>
              <a:latin typeface="Arial" charset="0"/>
              <a:cs typeface="Arial" charset="0"/>
            </a:endParaRPr>
          </a:p>
        </p:txBody>
      </p:sp>
      <p:sp>
        <p:nvSpPr>
          <p:cNvPr id="3867676" name="Text Box 28"/>
          <p:cNvSpPr txBox="1">
            <a:spLocks noChangeArrowheads="1"/>
          </p:cNvSpPr>
          <p:nvPr/>
        </p:nvSpPr>
        <p:spPr bwMode="auto">
          <a:xfrm>
            <a:off x="3581400" y="4130675"/>
            <a:ext cx="2743200" cy="3968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en-US" sz="2000" b="1">
                <a:solidFill>
                  <a:schemeClr val="bg1"/>
                </a:solidFill>
                <a:latin typeface="Arial" charset="0"/>
                <a:cs typeface="Arial" charset="0"/>
              </a:rPr>
              <a:t>(</a:t>
            </a:r>
            <a:r>
              <a:rPr lang="ru-RU" sz="2000" b="1">
                <a:solidFill>
                  <a:schemeClr val="bg1"/>
                </a:solidFill>
                <a:latin typeface="Arial" charset="0"/>
                <a:cs typeface="Arial" charset="0"/>
              </a:rPr>
              <a:t>миллионы лет</a:t>
            </a:r>
            <a:r>
              <a:rPr lang="en-US" sz="2000" b="1">
                <a:solidFill>
                  <a:schemeClr val="bg1"/>
                </a:solidFill>
                <a:latin typeface="Arial" charset="0"/>
                <a:cs typeface="Arial" charset="0"/>
              </a:rPr>
              <a:t>)</a:t>
            </a:r>
          </a:p>
        </p:txBody>
      </p:sp>
      <p:sp>
        <p:nvSpPr>
          <p:cNvPr id="3867677" name="Text Box 29"/>
          <p:cNvSpPr txBox="1">
            <a:spLocks noChangeArrowheads="1"/>
          </p:cNvSpPr>
          <p:nvPr/>
        </p:nvSpPr>
        <p:spPr bwMode="auto">
          <a:xfrm>
            <a:off x="2286000" y="5653088"/>
            <a:ext cx="5410200" cy="3968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en-US" sz="2000" b="1">
                <a:solidFill>
                  <a:schemeClr val="bg1"/>
                </a:solidFill>
                <a:latin typeface="Arial" charset="0"/>
                <a:cs typeface="Arial" charset="0"/>
              </a:rPr>
              <a:t>(</a:t>
            </a:r>
            <a:r>
              <a:rPr lang="ru-RU" sz="2000" b="1">
                <a:solidFill>
                  <a:schemeClr val="bg1"/>
                </a:solidFill>
                <a:latin typeface="Arial" charset="0"/>
                <a:cs typeface="Arial" charset="0"/>
              </a:rPr>
              <a:t>миллионы лет</a:t>
            </a:r>
            <a:r>
              <a:rPr lang="en-US" sz="2000" b="1">
                <a:solidFill>
                  <a:schemeClr val="bg1"/>
                </a:solidFill>
                <a:latin typeface="Arial" charset="0"/>
                <a:cs typeface="Arial" charset="0"/>
              </a:rPr>
              <a:t>)</a:t>
            </a:r>
          </a:p>
        </p:txBody>
      </p:sp>
      <p:sp>
        <p:nvSpPr>
          <p:cNvPr id="3867678" name="WordArt 30"/>
          <p:cNvSpPr>
            <a:spLocks noChangeArrowheads="1" noChangeShapeType="1" noTextEdit="1"/>
          </p:cNvSpPr>
          <p:nvPr/>
        </p:nvSpPr>
        <p:spPr bwMode="auto">
          <a:xfrm>
            <a:off x="1066800" y="1752600"/>
            <a:ext cx="7216775" cy="92075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Arial Black"/>
                <a:ea typeface="Arial Black"/>
                <a:cs typeface="Arial Black"/>
              </a:rPr>
              <a:t>X</a:t>
            </a:r>
          </a:p>
        </p:txBody>
      </p:sp>
      <p:sp>
        <p:nvSpPr>
          <p:cNvPr id="3867679" name="WordArt 31"/>
          <p:cNvSpPr>
            <a:spLocks noChangeArrowheads="1" noChangeShapeType="1" noTextEdit="1"/>
          </p:cNvSpPr>
          <p:nvPr/>
        </p:nvSpPr>
        <p:spPr bwMode="auto">
          <a:xfrm>
            <a:off x="990600" y="3438525"/>
            <a:ext cx="7467600" cy="92075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Arial Black"/>
                <a:ea typeface="Arial Black"/>
                <a:cs typeface="Arial Black"/>
              </a:rPr>
              <a:t>X</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867652"/>
                                        </p:tgtEl>
                                        <p:attrNameLst>
                                          <p:attrName>style.visibility</p:attrName>
                                        </p:attrNameLst>
                                      </p:cBhvr>
                                      <p:to>
                                        <p:strVal val="visible"/>
                                      </p:to>
                                    </p:set>
                                    <p:animEffect transition="in" filter="fade">
                                      <p:cBhvr>
                                        <p:cTn id="7" dur="500"/>
                                        <p:tgtEl>
                                          <p:spTgt spid="3867652"/>
                                        </p:tgtEl>
                                      </p:cBhvr>
                                    </p:animEffect>
                                  </p:childTnLst>
                                </p:cTn>
                              </p:par>
                              <p:par>
                                <p:cTn id="8" presetID="10" presetClass="entr" presetSubtype="0" fill="hold" nodeType="withEffect">
                                  <p:stCondLst>
                                    <p:cond delay="0"/>
                                  </p:stCondLst>
                                  <p:childTnLst>
                                    <p:set>
                                      <p:cBhvr>
                                        <p:cTn id="9" dur="1" fill="hold">
                                          <p:stCondLst>
                                            <p:cond delay="0"/>
                                          </p:stCondLst>
                                        </p:cTn>
                                        <p:tgtEl>
                                          <p:spTgt spid="3867654"/>
                                        </p:tgtEl>
                                        <p:attrNameLst>
                                          <p:attrName>style.visibility</p:attrName>
                                        </p:attrNameLst>
                                      </p:cBhvr>
                                      <p:to>
                                        <p:strVal val="visible"/>
                                      </p:to>
                                    </p:set>
                                    <p:animEffect transition="in" filter="fade">
                                      <p:cBhvr>
                                        <p:cTn id="10" dur="500"/>
                                        <p:tgtEl>
                                          <p:spTgt spid="3867654"/>
                                        </p:tgtEl>
                                      </p:cBhvr>
                                    </p:animEffect>
                                  </p:childTnLst>
                                </p:cTn>
                              </p:par>
                              <p:par>
                                <p:cTn id="11" presetID="10" presetClass="entr" presetSubtype="0" fill="hold" nodeType="withEffect">
                                  <p:stCondLst>
                                    <p:cond delay="0"/>
                                  </p:stCondLst>
                                  <p:childTnLst>
                                    <p:set>
                                      <p:cBhvr>
                                        <p:cTn id="12" dur="1" fill="hold">
                                          <p:stCondLst>
                                            <p:cond delay="0"/>
                                          </p:stCondLst>
                                        </p:cTn>
                                        <p:tgtEl>
                                          <p:spTgt spid="3867653"/>
                                        </p:tgtEl>
                                        <p:attrNameLst>
                                          <p:attrName>style.visibility</p:attrName>
                                        </p:attrNameLst>
                                      </p:cBhvr>
                                      <p:to>
                                        <p:strVal val="visible"/>
                                      </p:to>
                                    </p:set>
                                    <p:animEffect transition="in" filter="fade">
                                      <p:cBhvr>
                                        <p:cTn id="13" dur="500"/>
                                        <p:tgtEl>
                                          <p:spTgt spid="3867653"/>
                                        </p:tgtEl>
                                      </p:cBhvr>
                                    </p:animEffect>
                                  </p:childTnLst>
                                </p:cTn>
                              </p:par>
                              <p:par>
                                <p:cTn id="14" presetID="10" presetClass="entr" presetSubtype="0" fill="hold" nodeType="withEffect">
                                  <p:stCondLst>
                                    <p:cond delay="0"/>
                                  </p:stCondLst>
                                  <p:childTnLst>
                                    <p:set>
                                      <p:cBhvr>
                                        <p:cTn id="15" dur="1" fill="hold">
                                          <p:stCondLst>
                                            <p:cond delay="0"/>
                                          </p:stCondLst>
                                        </p:cTn>
                                        <p:tgtEl>
                                          <p:spTgt spid="3867655"/>
                                        </p:tgtEl>
                                        <p:attrNameLst>
                                          <p:attrName>style.visibility</p:attrName>
                                        </p:attrNameLst>
                                      </p:cBhvr>
                                      <p:to>
                                        <p:strVal val="visible"/>
                                      </p:to>
                                    </p:set>
                                    <p:animEffect transition="in" filter="fade">
                                      <p:cBhvr>
                                        <p:cTn id="16" dur="500"/>
                                        <p:tgtEl>
                                          <p:spTgt spid="3867655"/>
                                        </p:tgtEl>
                                      </p:cBhvr>
                                    </p:animEffect>
                                  </p:childTnLst>
                                </p:cTn>
                              </p:par>
                              <p:par>
                                <p:cTn id="17" presetID="10" presetClass="entr" presetSubtype="0" fill="hold" nodeType="withEffect">
                                  <p:stCondLst>
                                    <p:cond delay="0"/>
                                  </p:stCondLst>
                                  <p:childTnLst>
                                    <p:set>
                                      <p:cBhvr>
                                        <p:cTn id="18" dur="1" fill="hold">
                                          <p:stCondLst>
                                            <p:cond delay="0"/>
                                          </p:stCondLst>
                                        </p:cTn>
                                        <p:tgtEl>
                                          <p:spTgt spid="3867656"/>
                                        </p:tgtEl>
                                        <p:attrNameLst>
                                          <p:attrName>style.visibility</p:attrName>
                                        </p:attrNameLst>
                                      </p:cBhvr>
                                      <p:to>
                                        <p:strVal val="visible"/>
                                      </p:to>
                                    </p:set>
                                    <p:animEffect transition="in" filter="fade">
                                      <p:cBhvr>
                                        <p:cTn id="19" dur="500"/>
                                        <p:tgtEl>
                                          <p:spTgt spid="3867656"/>
                                        </p:tgtEl>
                                      </p:cBhvr>
                                    </p:animEffect>
                                  </p:childTnLst>
                                </p:cTn>
                              </p:par>
                              <p:par>
                                <p:cTn id="20" presetID="10" presetClass="entr" presetSubtype="0" fill="hold" nodeType="withEffect">
                                  <p:stCondLst>
                                    <p:cond delay="0"/>
                                  </p:stCondLst>
                                  <p:childTnLst>
                                    <p:set>
                                      <p:cBhvr>
                                        <p:cTn id="21" dur="1" fill="hold">
                                          <p:stCondLst>
                                            <p:cond delay="0"/>
                                          </p:stCondLst>
                                        </p:cTn>
                                        <p:tgtEl>
                                          <p:spTgt spid="3867657"/>
                                        </p:tgtEl>
                                        <p:attrNameLst>
                                          <p:attrName>style.visibility</p:attrName>
                                        </p:attrNameLst>
                                      </p:cBhvr>
                                      <p:to>
                                        <p:strVal val="visible"/>
                                      </p:to>
                                    </p:set>
                                    <p:animEffect transition="in" filter="fade">
                                      <p:cBhvr>
                                        <p:cTn id="22" dur="500"/>
                                        <p:tgtEl>
                                          <p:spTgt spid="3867657"/>
                                        </p:tgtEl>
                                      </p:cBhvr>
                                    </p:animEffect>
                                  </p:childTnLst>
                                </p:cTn>
                              </p:par>
                              <p:par>
                                <p:cTn id="23" presetID="10" presetClass="entr" presetSubtype="0" fill="hold" nodeType="withEffect">
                                  <p:stCondLst>
                                    <p:cond delay="0"/>
                                  </p:stCondLst>
                                  <p:childTnLst>
                                    <p:set>
                                      <p:cBhvr>
                                        <p:cTn id="24" dur="1" fill="hold">
                                          <p:stCondLst>
                                            <p:cond delay="0"/>
                                          </p:stCondLst>
                                        </p:cTn>
                                        <p:tgtEl>
                                          <p:spTgt spid="3867658"/>
                                        </p:tgtEl>
                                        <p:attrNameLst>
                                          <p:attrName>style.visibility</p:attrName>
                                        </p:attrNameLst>
                                      </p:cBhvr>
                                      <p:to>
                                        <p:strVal val="visible"/>
                                      </p:to>
                                    </p:set>
                                    <p:animEffect transition="in" filter="fade">
                                      <p:cBhvr>
                                        <p:cTn id="25" dur="500"/>
                                        <p:tgtEl>
                                          <p:spTgt spid="386765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867661"/>
                                        </p:tgtEl>
                                        <p:attrNameLst>
                                          <p:attrName>style.visibility</p:attrName>
                                        </p:attrNameLst>
                                      </p:cBhvr>
                                      <p:to>
                                        <p:strVal val="visible"/>
                                      </p:to>
                                    </p:set>
                                    <p:animEffect transition="in" filter="fade">
                                      <p:cBhvr>
                                        <p:cTn id="30" dur="500"/>
                                        <p:tgtEl>
                                          <p:spTgt spid="386766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867662"/>
                                        </p:tgtEl>
                                        <p:attrNameLst>
                                          <p:attrName>style.visibility</p:attrName>
                                        </p:attrNameLst>
                                      </p:cBhvr>
                                      <p:to>
                                        <p:strVal val="visible"/>
                                      </p:to>
                                    </p:set>
                                    <p:animEffect transition="in" filter="fade">
                                      <p:cBhvr>
                                        <p:cTn id="33" dur="500"/>
                                        <p:tgtEl>
                                          <p:spTgt spid="3867662"/>
                                        </p:tgtEl>
                                      </p:cBhvr>
                                    </p:animEffect>
                                  </p:childTnLst>
                                </p:cTn>
                              </p:par>
                              <p:par>
                                <p:cTn id="34" presetID="10" presetClass="entr" presetSubtype="0" fill="hold" nodeType="withEffect">
                                  <p:stCondLst>
                                    <p:cond delay="0"/>
                                  </p:stCondLst>
                                  <p:childTnLst>
                                    <p:set>
                                      <p:cBhvr>
                                        <p:cTn id="35" dur="1" fill="hold">
                                          <p:stCondLst>
                                            <p:cond delay="0"/>
                                          </p:stCondLst>
                                        </p:cTn>
                                        <p:tgtEl>
                                          <p:spTgt spid="3867659"/>
                                        </p:tgtEl>
                                        <p:attrNameLst>
                                          <p:attrName>style.visibility</p:attrName>
                                        </p:attrNameLst>
                                      </p:cBhvr>
                                      <p:to>
                                        <p:strVal val="visible"/>
                                      </p:to>
                                    </p:set>
                                    <p:animEffect transition="in" filter="fade">
                                      <p:cBhvr>
                                        <p:cTn id="36" dur="500"/>
                                        <p:tgtEl>
                                          <p:spTgt spid="386765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867664"/>
                                        </p:tgtEl>
                                        <p:attrNameLst>
                                          <p:attrName>style.visibility</p:attrName>
                                        </p:attrNameLst>
                                      </p:cBhvr>
                                      <p:to>
                                        <p:strVal val="visible"/>
                                      </p:to>
                                    </p:set>
                                    <p:animEffect transition="in" filter="fade">
                                      <p:cBhvr>
                                        <p:cTn id="39" dur="500"/>
                                        <p:tgtEl>
                                          <p:spTgt spid="3867664"/>
                                        </p:tgtEl>
                                      </p:cBhvr>
                                    </p:animEffect>
                                  </p:childTnLst>
                                </p:cTn>
                              </p:par>
                              <p:par>
                                <p:cTn id="40" presetID="10" presetClass="entr" presetSubtype="0" fill="hold" nodeType="withEffect">
                                  <p:stCondLst>
                                    <p:cond delay="0"/>
                                  </p:stCondLst>
                                  <p:childTnLst>
                                    <p:set>
                                      <p:cBhvr>
                                        <p:cTn id="41" dur="1" fill="hold">
                                          <p:stCondLst>
                                            <p:cond delay="0"/>
                                          </p:stCondLst>
                                        </p:cTn>
                                        <p:tgtEl>
                                          <p:spTgt spid="3867663"/>
                                        </p:tgtEl>
                                        <p:attrNameLst>
                                          <p:attrName>style.visibility</p:attrName>
                                        </p:attrNameLst>
                                      </p:cBhvr>
                                      <p:to>
                                        <p:strVal val="visible"/>
                                      </p:to>
                                    </p:set>
                                    <p:animEffect transition="in" filter="fade">
                                      <p:cBhvr>
                                        <p:cTn id="42" dur="500"/>
                                        <p:tgtEl>
                                          <p:spTgt spid="386766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867666"/>
                                        </p:tgtEl>
                                        <p:attrNameLst>
                                          <p:attrName>style.visibility</p:attrName>
                                        </p:attrNameLst>
                                      </p:cBhvr>
                                      <p:to>
                                        <p:strVal val="visible"/>
                                      </p:to>
                                    </p:set>
                                    <p:animEffect transition="in" filter="fade">
                                      <p:cBhvr>
                                        <p:cTn id="45" dur="500"/>
                                        <p:tgtEl>
                                          <p:spTgt spid="3867666"/>
                                        </p:tgtEl>
                                      </p:cBhvr>
                                    </p:animEffect>
                                  </p:childTnLst>
                                </p:cTn>
                              </p:par>
                              <p:par>
                                <p:cTn id="46" presetID="10" presetClass="entr" presetSubtype="0" fill="hold" nodeType="withEffect">
                                  <p:stCondLst>
                                    <p:cond delay="0"/>
                                  </p:stCondLst>
                                  <p:childTnLst>
                                    <p:set>
                                      <p:cBhvr>
                                        <p:cTn id="47" dur="1" fill="hold">
                                          <p:stCondLst>
                                            <p:cond delay="0"/>
                                          </p:stCondLst>
                                        </p:cTn>
                                        <p:tgtEl>
                                          <p:spTgt spid="3867665"/>
                                        </p:tgtEl>
                                        <p:attrNameLst>
                                          <p:attrName>style.visibility</p:attrName>
                                        </p:attrNameLst>
                                      </p:cBhvr>
                                      <p:to>
                                        <p:strVal val="visible"/>
                                      </p:to>
                                    </p:set>
                                    <p:animEffect transition="in" filter="fade">
                                      <p:cBhvr>
                                        <p:cTn id="48" dur="500"/>
                                        <p:tgtEl>
                                          <p:spTgt spid="386766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867668"/>
                                        </p:tgtEl>
                                        <p:attrNameLst>
                                          <p:attrName>style.visibility</p:attrName>
                                        </p:attrNameLst>
                                      </p:cBhvr>
                                      <p:to>
                                        <p:strVal val="visible"/>
                                      </p:to>
                                    </p:set>
                                    <p:animEffect transition="in" filter="fade">
                                      <p:cBhvr>
                                        <p:cTn id="51" dur="500"/>
                                        <p:tgtEl>
                                          <p:spTgt spid="3867668"/>
                                        </p:tgtEl>
                                      </p:cBhvr>
                                    </p:animEffect>
                                  </p:childTnLst>
                                </p:cTn>
                              </p:par>
                              <p:par>
                                <p:cTn id="52" presetID="10" presetClass="entr" presetSubtype="0" fill="hold" nodeType="withEffect">
                                  <p:stCondLst>
                                    <p:cond delay="0"/>
                                  </p:stCondLst>
                                  <p:childTnLst>
                                    <p:set>
                                      <p:cBhvr>
                                        <p:cTn id="53" dur="1" fill="hold">
                                          <p:stCondLst>
                                            <p:cond delay="0"/>
                                          </p:stCondLst>
                                        </p:cTn>
                                        <p:tgtEl>
                                          <p:spTgt spid="3867667"/>
                                        </p:tgtEl>
                                        <p:attrNameLst>
                                          <p:attrName>style.visibility</p:attrName>
                                        </p:attrNameLst>
                                      </p:cBhvr>
                                      <p:to>
                                        <p:strVal val="visible"/>
                                      </p:to>
                                    </p:set>
                                    <p:animEffect transition="in" filter="fade">
                                      <p:cBhvr>
                                        <p:cTn id="54" dur="500"/>
                                        <p:tgtEl>
                                          <p:spTgt spid="386766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867670"/>
                                        </p:tgtEl>
                                        <p:attrNameLst>
                                          <p:attrName>style.visibility</p:attrName>
                                        </p:attrNameLst>
                                      </p:cBhvr>
                                      <p:to>
                                        <p:strVal val="visible"/>
                                      </p:to>
                                    </p:set>
                                    <p:animEffect transition="in" filter="fade">
                                      <p:cBhvr>
                                        <p:cTn id="57" dur="500"/>
                                        <p:tgtEl>
                                          <p:spTgt spid="3867670"/>
                                        </p:tgtEl>
                                      </p:cBhvr>
                                    </p:animEffect>
                                  </p:childTnLst>
                                </p:cTn>
                              </p:par>
                              <p:par>
                                <p:cTn id="58" presetID="10" presetClass="entr" presetSubtype="0" fill="hold" nodeType="withEffect">
                                  <p:stCondLst>
                                    <p:cond delay="0"/>
                                  </p:stCondLst>
                                  <p:childTnLst>
                                    <p:set>
                                      <p:cBhvr>
                                        <p:cTn id="59" dur="1" fill="hold">
                                          <p:stCondLst>
                                            <p:cond delay="0"/>
                                          </p:stCondLst>
                                        </p:cTn>
                                        <p:tgtEl>
                                          <p:spTgt spid="3867669"/>
                                        </p:tgtEl>
                                        <p:attrNameLst>
                                          <p:attrName>style.visibility</p:attrName>
                                        </p:attrNameLst>
                                      </p:cBhvr>
                                      <p:to>
                                        <p:strVal val="visible"/>
                                      </p:to>
                                    </p:set>
                                    <p:animEffect transition="in" filter="fade">
                                      <p:cBhvr>
                                        <p:cTn id="60" dur="500"/>
                                        <p:tgtEl>
                                          <p:spTgt spid="386766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867671"/>
                                        </p:tgtEl>
                                        <p:attrNameLst>
                                          <p:attrName>style.visibility</p:attrName>
                                        </p:attrNameLst>
                                      </p:cBhvr>
                                      <p:to>
                                        <p:strVal val="visible"/>
                                      </p:to>
                                    </p:set>
                                    <p:animEffect transition="in" filter="fade">
                                      <p:cBhvr>
                                        <p:cTn id="63" dur="500"/>
                                        <p:tgtEl>
                                          <p:spTgt spid="386767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867676"/>
                                        </p:tgtEl>
                                        <p:attrNameLst>
                                          <p:attrName>style.visibility</p:attrName>
                                        </p:attrNameLst>
                                      </p:cBhvr>
                                      <p:to>
                                        <p:strVal val="visible"/>
                                      </p:to>
                                    </p:set>
                                    <p:animEffect transition="in" filter="fade">
                                      <p:cBhvr>
                                        <p:cTn id="66" dur="500"/>
                                        <p:tgtEl>
                                          <p:spTgt spid="3867676"/>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867674"/>
                                        </p:tgtEl>
                                        <p:attrNameLst>
                                          <p:attrName>style.visibility</p:attrName>
                                        </p:attrNameLst>
                                      </p:cBhvr>
                                      <p:to>
                                        <p:strVal val="visible"/>
                                      </p:to>
                                    </p:set>
                                    <p:animEffect transition="in" filter="fade">
                                      <p:cBhvr>
                                        <p:cTn id="71" dur="500"/>
                                        <p:tgtEl>
                                          <p:spTgt spid="386767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867672"/>
                                        </p:tgtEl>
                                        <p:attrNameLst>
                                          <p:attrName>style.visibility</p:attrName>
                                        </p:attrNameLst>
                                      </p:cBhvr>
                                      <p:to>
                                        <p:strVal val="visible"/>
                                      </p:to>
                                    </p:set>
                                    <p:animEffect transition="in" filter="fade">
                                      <p:cBhvr>
                                        <p:cTn id="74" dur="500"/>
                                        <p:tgtEl>
                                          <p:spTgt spid="3867672"/>
                                        </p:tgtEl>
                                      </p:cBhvr>
                                    </p:animEffect>
                                  </p:childTnLst>
                                </p:cTn>
                              </p:par>
                              <p:par>
                                <p:cTn id="75" presetID="10" presetClass="entr" presetSubtype="0" fill="hold" nodeType="withEffect">
                                  <p:stCondLst>
                                    <p:cond delay="0"/>
                                  </p:stCondLst>
                                  <p:childTnLst>
                                    <p:set>
                                      <p:cBhvr>
                                        <p:cTn id="76" dur="1" fill="hold">
                                          <p:stCondLst>
                                            <p:cond delay="0"/>
                                          </p:stCondLst>
                                        </p:cTn>
                                        <p:tgtEl>
                                          <p:spTgt spid="3867660"/>
                                        </p:tgtEl>
                                        <p:attrNameLst>
                                          <p:attrName>style.visibility</p:attrName>
                                        </p:attrNameLst>
                                      </p:cBhvr>
                                      <p:to>
                                        <p:strVal val="visible"/>
                                      </p:to>
                                    </p:set>
                                    <p:animEffect transition="in" filter="fade">
                                      <p:cBhvr>
                                        <p:cTn id="77" dur="500"/>
                                        <p:tgtEl>
                                          <p:spTgt spid="386766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867675"/>
                                        </p:tgtEl>
                                        <p:attrNameLst>
                                          <p:attrName>style.visibility</p:attrName>
                                        </p:attrNameLst>
                                      </p:cBhvr>
                                      <p:to>
                                        <p:strVal val="visible"/>
                                      </p:to>
                                    </p:set>
                                    <p:animEffect transition="in" filter="fade">
                                      <p:cBhvr>
                                        <p:cTn id="80" dur="500"/>
                                        <p:tgtEl>
                                          <p:spTgt spid="386767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867677"/>
                                        </p:tgtEl>
                                        <p:attrNameLst>
                                          <p:attrName>style.visibility</p:attrName>
                                        </p:attrNameLst>
                                      </p:cBhvr>
                                      <p:to>
                                        <p:strVal val="visible"/>
                                      </p:to>
                                    </p:set>
                                    <p:animEffect transition="in" filter="fade">
                                      <p:cBhvr>
                                        <p:cTn id="83" dur="500"/>
                                        <p:tgtEl>
                                          <p:spTgt spid="3867677"/>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3" presetClass="entr" presetSubtype="0" fill="hold" grpId="0" nodeType="clickEffect">
                                  <p:stCondLst>
                                    <p:cond delay="0"/>
                                  </p:stCondLst>
                                  <p:childTnLst>
                                    <p:set>
                                      <p:cBhvr>
                                        <p:cTn id="87" dur="1" fill="hold">
                                          <p:stCondLst>
                                            <p:cond delay="0"/>
                                          </p:stCondLst>
                                        </p:cTn>
                                        <p:tgtEl>
                                          <p:spTgt spid="3867678"/>
                                        </p:tgtEl>
                                        <p:attrNameLst>
                                          <p:attrName>style.visibility</p:attrName>
                                        </p:attrNameLst>
                                      </p:cBhvr>
                                      <p:to>
                                        <p:strVal val="visible"/>
                                      </p:to>
                                    </p:set>
                                    <p:anim calcmode="lin" valueType="num">
                                      <p:cBhvr>
                                        <p:cTn id="88" dur="500" fill="hold"/>
                                        <p:tgtEl>
                                          <p:spTgt spid="3867678"/>
                                        </p:tgtEl>
                                        <p:attrNameLst>
                                          <p:attrName>ppt_w</p:attrName>
                                        </p:attrNameLst>
                                      </p:cBhvr>
                                      <p:tavLst>
                                        <p:tav tm="0">
                                          <p:val>
                                            <p:fltVal val="0"/>
                                          </p:val>
                                        </p:tav>
                                        <p:tav tm="100000">
                                          <p:val>
                                            <p:strVal val="#ppt_w"/>
                                          </p:val>
                                        </p:tav>
                                      </p:tavLst>
                                    </p:anim>
                                    <p:anim calcmode="lin" valueType="num">
                                      <p:cBhvr>
                                        <p:cTn id="89" dur="500" fill="hold"/>
                                        <p:tgtEl>
                                          <p:spTgt spid="3867678"/>
                                        </p:tgtEl>
                                        <p:attrNameLst>
                                          <p:attrName>ppt_h</p:attrName>
                                        </p:attrNameLst>
                                      </p:cBhvr>
                                      <p:tavLst>
                                        <p:tav tm="0">
                                          <p:val>
                                            <p:fltVal val="0"/>
                                          </p:val>
                                        </p:tav>
                                        <p:tav tm="100000">
                                          <p:val>
                                            <p:strVal val="#ppt_h"/>
                                          </p:val>
                                        </p:tav>
                                      </p:tavLst>
                                    </p:anim>
                                    <p:animEffect transition="in" filter="fade">
                                      <p:cBhvr>
                                        <p:cTn id="90" dur="500"/>
                                        <p:tgtEl>
                                          <p:spTgt spid="3867678"/>
                                        </p:tgtEl>
                                      </p:cBhvr>
                                    </p:animEffect>
                                  </p:childTnLst>
                                </p:cTn>
                              </p:par>
                              <p:par>
                                <p:cTn id="91" presetID="53" presetClass="entr" presetSubtype="0" fill="hold" grpId="0" nodeType="withEffect">
                                  <p:stCondLst>
                                    <p:cond delay="0"/>
                                  </p:stCondLst>
                                  <p:childTnLst>
                                    <p:set>
                                      <p:cBhvr>
                                        <p:cTn id="92" dur="1" fill="hold">
                                          <p:stCondLst>
                                            <p:cond delay="0"/>
                                          </p:stCondLst>
                                        </p:cTn>
                                        <p:tgtEl>
                                          <p:spTgt spid="3867679"/>
                                        </p:tgtEl>
                                        <p:attrNameLst>
                                          <p:attrName>style.visibility</p:attrName>
                                        </p:attrNameLst>
                                      </p:cBhvr>
                                      <p:to>
                                        <p:strVal val="visible"/>
                                      </p:to>
                                    </p:set>
                                    <p:anim calcmode="lin" valueType="num">
                                      <p:cBhvr>
                                        <p:cTn id="93" dur="500" fill="hold"/>
                                        <p:tgtEl>
                                          <p:spTgt spid="3867679"/>
                                        </p:tgtEl>
                                        <p:attrNameLst>
                                          <p:attrName>ppt_w</p:attrName>
                                        </p:attrNameLst>
                                      </p:cBhvr>
                                      <p:tavLst>
                                        <p:tav tm="0">
                                          <p:val>
                                            <p:fltVal val="0"/>
                                          </p:val>
                                        </p:tav>
                                        <p:tav tm="100000">
                                          <p:val>
                                            <p:strVal val="#ppt_w"/>
                                          </p:val>
                                        </p:tav>
                                      </p:tavLst>
                                    </p:anim>
                                    <p:anim calcmode="lin" valueType="num">
                                      <p:cBhvr>
                                        <p:cTn id="94" dur="500" fill="hold"/>
                                        <p:tgtEl>
                                          <p:spTgt spid="3867679"/>
                                        </p:tgtEl>
                                        <p:attrNameLst>
                                          <p:attrName>ppt_h</p:attrName>
                                        </p:attrNameLst>
                                      </p:cBhvr>
                                      <p:tavLst>
                                        <p:tav tm="0">
                                          <p:val>
                                            <p:fltVal val="0"/>
                                          </p:val>
                                        </p:tav>
                                        <p:tav tm="100000">
                                          <p:val>
                                            <p:strVal val="#ppt_h"/>
                                          </p:val>
                                        </p:tav>
                                      </p:tavLst>
                                    </p:anim>
                                    <p:animEffect transition="in" filter="fade">
                                      <p:cBhvr>
                                        <p:cTn id="95" dur="500"/>
                                        <p:tgtEl>
                                          <p:spTgt spid="3867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7661" grpId="0"/>
      <p:bldP spid="3867662" grpId="0"/>
      <p:bldP spid="3867664" grpId="0"/>
      <p:bldP spid="3867666" grpId="0"/>
      <p:bldP spid="3867668" grpId="0"/>
      <p:bldP spid="3867670" grpId="0"/>
      <p:bldP spid="3867671" grpId="0"/>
      <p:bldP spid="3867672" grpId="0"/>
      <p:bldP spid="3867674" grpId="0"/>
      <p:bldP spid="3867675" grpId="0"/>
      <p:bldP spid="3867676" grpId="0"/>
      <p:bldP spid="3867677" grpId="0"/>
      <p:bldP spid="3867678" grpId="0" animBg="1"/>
      <p:bldP spid="386767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a:latin typeface="Arial" charset="0"/>
                <a:cs typeface="Arial" charset="0"/>
              </a:rPr>
              <a:t>Ager 1981—brainwashing pt. 1</a:t>
            </a:r>
          </a:p>
        </p:txBody>
      </p:sp>
      <p:pic>
        <p:nvPicPr>
          <p:cNvPr id="78851" name="Picture 6"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5" descr="Ager, Der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27063"/>
            <a:ext cx="2633663" cy="31067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573319" name="Text Box 7"/>
          <p:cNvSpPr txBox="1">
            <a:spLocks noChangeArrowheads="1"/>
          </p:cNvSpPr>
          <p:nvPr/>
        </p:nvSpPr>
        <p:spPr bwMode="auto">
          <a:xfrm>
            <a:off x="457200" y="457200"/>
            <a:ext cx="8382000" cy="62912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fontAlgn="base" hangingPunct="1">
              <a:lnSpc>
                <a:spcPct val="102000"/>
              </a:lnSpc>
            </a:pPr>
            <a:r>
              <a:rPr lang="ru-RU" sz="3000" b="1">
                <a:solidFill>
                  <a:schemeClr val="bg1"/>
                </a:solidFill>
                <a:latin typeface="Arial" charset="0"/>
                <a:cs typeface="Arial" charset="0"/>
              </a:rPr>
              <a:t>«Оправданием столь</a:t>
            </a:r>
            <a:br>
              <a:rPr lang="ru-RU" sz="3000" b="1">
                <a:solidFill>
                  <a:schemeClr val="bg1"/>
                </a:solidFill>
                <a:latin typeface="Arial" charset="0"/>
                <a:cs typeface="Arial" charset="0"/>
              </a:rPr>
            </a:br>
            <a:r>
              <a:rPr lang="ru-RU" sz="3000" b="1">
                <a:solidFill>
                  <a:schemeClr val="bg1"/>
                </a:solidFill>
                <a:latin typeface="Arial" charset="0"/>
                <a:cs typeface="Arial" charset="0"/>
              </a:rPr>
              <a:t>длительного</a:t>
            </a:r>
            <a:br>
              <a:rPr lang="ru-RU" sz="3000" b="1">
                <a:solidFill>
                  <a:schemeClr val="bg1"/>
                </a:solidFill>
                <a:latin typeface="Arial" charset="0"/>
                <a:cs typeface="Arial" charset="0"/>
              </a:rPr>
            </a:br>
            <a:r>
              <a:rPr lang="ru-RU" sz="3000" b="1">
                <a:solidFill>
                  <a:schemeClr val="bg1"/>
                </a:solidFill>
                <a:latin typeface="Arial" charset="0"/>
                <a:cs typeface="Arial" charset="0"/>
              </a:rPr>
              <a:t>и самонадеянного</a:t>
            </a:r>
            <a:br>
              <a:rPr lang="ru-RU" sz="3000" b="1">
                <a:solidFill>
                  <a:schemeClr val="bg1"/>
                </a:solidFill>
                <a:latin typeface="Arial" charset="0"/>
                <a:cs typeface="Arial" charset="0"/>
              </a:rPr>
            </a:br>
            <a:r>
              <a:rPr lang="ru-RU" sz="3000" b="1">
                <a:solidFill>
                  <a:schemeClr val="bg1"/>
                </a:solidFill>
                <a:latin typeface="Arial" charset="0"/>
                <a:cs typeface="Arial" charset="0"/>
              </a:rPr>
              <a:t>отступления в историю</a:t>
            </a:r>
            <a:br>
              <a:rPr lang="ru-RU" sz="3000" b="1">
                <a:solidFill>
                  <a:schemeClr val="bg1"/>
                </a:solidFill>
                <a:latin typeface="Arial" charset="0"/>
                <a:cs typeface="Arial" charset="0"/>
              </a:rPr>
            </a:br>
            <a:r>
              <a:rPr lang="ru-RU" sz="3000" b="1">
                <a:solidFill>
                  <a:schemeClr val="bg1"/>
                </a:solidFill>
                <a:latin typeface="Arial" charset="0"/>
                <a:cs typeface="Arial" charset="0"/>
              </a:rPr>
              <a:t>может служить лишь</a:t>
            </a:r>
            <a:br>
              <a:rPr lang="ru-RU" sz="3000" b="1">
                <a:solidFill>
                  <a:schemeClr val="bg1"/>
                </a:solidFill>
                <a:latin typeface="Arial" charset="0"/>
                <a:cs typeface="Arial" charset="0"/>
              </a:rPr>
            </a:br>
            <a:r>
              <a:rPr lang="ru-RU" sz="3000" b="1">
                <a:solidFill>
                  <a:schemeClr val="bg1"/>
                </a:solidFill>
                <a:latin typeface="Arial" charset="0"/>
                <a:cs typeface="Arial" charset="0"/>
              </a:rPr>
              <a:t> предпринятая мною</a:t>
            </a:r>
            <a:br>
              <a:rPr lang="ru-RU" sz="3000" b="1">
                <a:solidFill>
                  <a:schemeClr val="bg1"/>
                </a:solidFill>
                <a:latin typeface="Arial" charset="0"/>
                <a:cs typeface="Arial" charset="0"/>
              </a:rPr>
            </a:br>
            <a:r>
              <a:rPr lang="ru-RU" sz="3000" b="1">
                <a:solidFill>
                  <a:schemeClr val="bg1"/>
                </a:solidFill>
                <a:latin typeface="Arial" charset="0"/>
                <a:cs typeface="Arial" charset="0"/>
              </a:rPr>
              <a:t>попытка показать,</a:t>
            </a:r>
            <a:br>
              <a:rPr lang="ru-RU" sz="3000" b="1">
                <a:solidFill>
                  <a:schemeClr val="bg1"/>
                </a:solidFill>
                <a:latin typeface="Arial" charset="0"/>
                <a:cs typeface="Arial" charset="0"/>
              </a:rPr>
            </a:br>
            <a:r>
              <a:rPr lang="ru-RU" sz="3000" b="1">
                <a:solidFill>
                  <a:schemeClr val="bg1"/>
                </a:solidFill>
                <a:latin typeface="Arial" charset="0"/>
                <a:cs typeface="Arial" charset="0"/>
              </a:rPr>
              <a:t>как геология подпала</a:t>
            </a:r>
            <a:br>
              <a:rPr lang="ru-RU" sz="3000" b="1">
                <a:solidFill>
                  <a:schemeClr val="bg1"/>
                </a:solidFill>
                <a:latin typeface="Arial" charset="0"/>
                <a:cs typeface="Arial" charset="0"/>
              </a:rPr>
            </a:br>
            <a:r>
              <a:rPr lang="ru-RU" sz="3000" b="1">
                <a:solidFill>
                  <a:schemeClr val="bg1"/>
                </a:solidFill>
                <a:latin typeface="Arial" charset="0"/>
                <a:cs typeface="Arial" charset="0"/>
              </a:rPr>
              <a:t> под влияние теоретиков, мировоззрение которых </a:t>
            </a:r>
            <a:r>
              <a:rPr lang="ru-RU" sz="3000" b="1">
                <a:solidFill>
                  <a:srgbClr val="FFFF00"/>
                </a:solidFill>
                <a:latin typeface="Arial" charset="0"/>
                <a:cs typeface="Arial" charset="0"/>
              </a:rPr>
              <a:t>было в большей степени обусловлено социальной и политической средой их времени</a:t>
            </a:r>
            <a:r>
              <a:rPr lang="ru-RU" sz="3000" b="1">
                <a:solidFill>
                  <a:schemeClr val="bg1"/>
                </a:solidFill>
                <a:latin typeface="Arial" charset="0"/>
                <a:cs typeface="Arial" charset="0"/>
              </a:rPr>
              <a:t>, чем наблюдениями в данной области».</a:t>
            </a:r>
            <a:endParaRPr lang="en-US" sz="3000" b="1">
              <a:solidFill>
                <a:schemeClr val="bg1"/>
              </a:solidFill>
              <a:latin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73319"/>
                                        </p:tgtEl>
                                        <p:attrNameLst>
                                          <p:attrName>style.visibility</p:attrName>
                                        </p:attrNameLst>
                                      </p:cBhvr>
                                      <p:to>
                                        <p:strVal val="visible"/>
                                      </p:to>
                                    </p:set>
                                    <p:animEffect transition="in" filter="wipe(up)">
                                      <p:cBhvr>
                                        <p:cTn id="7" dur="500"/>
                                        <p:tgtEl>
                                          <p:spTgt spid="257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33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a:latin typeface="Arial" charset="0"/>
                <a:cs typeface="Arial" charset="0"/>
              </a:rPr>
              <a:t>Ager 1981—brainwashing pt. 1</a:t>
            </a:r>
          </a:p>
        </p:txBody>
      </p:sp>
      <p:pic>
        <p:nvPicPr>
          <p:cNvPr id="79875" name="Picture 7"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5" descr="Ager, Der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27063"/>
            <a:ext cx="2633663" cy="31067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575368" name="Text Box 8"/>
          <p:cNvSpPr txBox="1">
            <a:spLocks noChangeArrowheads="1"/>
          </p:cNvSpPr>
          <p:nvPr/>
        </p:nvSpPr>
        <p:spPr bwMode="auto">
          <a:xfrm>
            <a:off x="609600" y="838200"/>
            <a:ext cx="8077200" cy="4267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fontAlgn="base" hangingPunct="1"/>
            <a:r>
              <a:rPr lang="en-GB" sz="3400" b="1">
                <a:solidFill>
                  <a:schemeClr val="bg1"/>
                </a:solidFill>
                <a:cs typeface="Arial" charset="0"/>
              </a:rPr>
              <a:t>			</a:t>
            </a:r>
            <a:r>
              <a:rPr lang="ru-RU" sz="3000" b="1">
                <a:solidFill>
                  <a:schemeClr val="bg1"/>
                </a:solidFill>
                <a:latin typeface="Arial" charset="0"/>
                <a:cs typeface="Arial" charset="0"/>
              </a:rPr>
              <a:t>«Иными словами, мы сами позволили</a:t>
            </a:r>
            <a:br>
              <a:rPr lang="ru-RU" sz="3000" b="1">
                <a:solidFill>
                  <a:schemeClr val="bg1"/>
                </a:solidFill>
                <a:latin typeface="Arial" charset="0"/>
                <a:cs typeface="Arial" charset="0"/>
              </a:rPr>
            </a:br>
            <a:r>
              <a:rPr lang="ru-RU" sz="3000" b="1">
                <a:solidFill>
                  <a:srgbClr val="FFFF66"/>
                </a:solidFill>
                <a:latin typeface="Arial" charset="0"/>
                <a:cs typeface="Arial" charset="0"/>
              </a:rPr>
              <a:t>промыть себе мозги,</a:t>
            </a:r>
            <a:r>
              <a:rPr lang="ru-RU" sz="3000" b="1">
                <a:solidFill>
                  <a:schemeClr val="bg1"/>
                </a:solidFill>
                <a:latin typeface="Arial" charset="0"/>
                <a:cs typeface="Arial" charset="0"/>
              </a:rPr>
              <a:t/>
            </a:r>
            <a:br>
              <a:rPr lang="ru-RU" sz="3000" b="1">
                <a:solidFill>
                  <a:schemeClr val="bg1"/>
                </a:solidFill>
                <a:latin typeface="Arial" charset="0"/>
                <a:cs typeface="Arial" charset="0"/>
              </a:rPr>
            </a:br>
            <a:r>
              <a:rPr lang="ru-RU" sz="3000" b="1">
                <a:solidFill>
                  <a:schemeClr val="bg1"/>
                </a:solidFill>
                <a:latin typeface="Arial" charset="0"/>
                <a:cs typeface="Arial" charset="0"/>
              </a:rPr>
              <a:t>чтобы избежать любого </a:t>
            </a:r>
          </a:p>
          <a:p>
            <a:pPr algn="r" eaLnBrk="1" fontAlgn="base" hangingPunct="1"/>
            <a:r>
              <a:rPr lang="ru-RU" sz="3000" b="1">
                <a:solidFill>
                  <a:schemeClr val="bg1"/>
                </a:solidFill>
                <a:latin typeface="Arial" charset="0"/>
                <a:cs typeface="Arial" charset="0"/>
              </a:rPr>
              <a:t>толкования прошлого,</a:t>
            </a:r>
            <a:br>
              <a:rPr lang="ru-RU" sz="3000" b="1">
                <a:solidFill>
                  <a:schemeClr val="bg1"/>
                </a:solidFill>
                <a:latin typeface="Arial" charset="0"/>
                <a:cs typeface="Arial" charset="0"/>
              </a:rPr>
            </a:br>
            <a:r>
              <a:rPr lang="ru-RU" sz="3000" b="1">
                <a:solidFill>
                  <a:schemeClr val="bg1"/>
                </a:solidFill>
                <a:latin typeface="Arial" charset="0"/>
                <a:cs typeface="Arial" charset="0"/>
              </a:rPr>
              <a:t>включающего в себя </a:t>
            </a:r>
          </a:p>
          <a:p>
            <a:pPr algn="r" eaLnBrk="1" fontAlgn="base" hangingPunct="1"/>
            <a:r>
              <a:rPr lang="ru-RU" sz="3000" b="1">
                <a:solidFill>
                  <a:schemeClr val="bg1"/>
                </a:solidFill>
                <a:latin typeface="Arial" charset="0"/>
                <a:cs typeface="Arial" charset="0"/>
              </a:rPr>
              <a:t>Чрезвычайные</a:t>
            </a:r>
            <a:endParaRPr lang="en-US" sz="3000" b="1">
              <a:solidFill>
                <a:schemeClr val="bg1"/>
              </a:solidFill>
              <a:latin typeface="Arial" charset="0"/>
              <a:cs typeface="Arial" charset="0"/>
            </a:endParaRPr>
          </a:p>
          <a:p>
            <a:pPr algn="r" eaLnBrk="1" fontAlgn="base" hangingPunct="1"/>
            <a:r>
              <a:rPr lang="ru-RU" sz="3000" b="1">
                <a:solidFill>
                  <a:schemeClr val="bg1"/>
                </a:solidFill>
                <a:latin typeface="Arial" charset="0"/>
                <a:cs typeface="Arial" charset="0"/>
              </a:rPr>
              <a:t> события, которые можно назвать </a:t>
            </a:r>
            <a:r>
              <a:rPr lang="ja-JP" altLang="en-US" sz="3000" b="1">
                <a:solidFill>
                  <a:schemeClr val="bg1"/>
                </a:solidFill>
                <a:latin typeface="Arial" charset="0"/>
                <a:cs typeface="Arial" charset="0"/>
              </a:rPr>
              <a:t>“</a:t>
            </a:r>
            <a:r>
              <a:rPr lang="ru-RU" sz="3000" b="1">
                <a:solidFill>
                  <a:schemeClr val="bg1"/>
                </a:solidFill>
                <a:latin typeface="Arial" charset="0"/>
                <a:cs typeface="Arial" charset="0"/>
              </a:rPr>
              <a:t>катастрофическими</a:t>
            </a:r>
            <a:r>
              <a:rPr lang="ja-JP" altLang="en-US" sz="3000" b="1">
                <a:solidFill>
                  <a:schemeClr val="bg1"/>
                </a:solidFill>
                <a:latin typeface="Arial" charset="0"/>
                <a:cs typeface="Arial" charset="0"/>
              </a:rPr>
              <a:t>”</a:t>
            </a:r>
            <a:r>
              <a:rPr lang="ru-RU" sz="3000" b="1">
                <a:solidFill>
                  <a:schemeClr val="bg1"/>
                </a:solidFill>
                <a:latin typeface="Arial" charset="0"/>
                <a:cs typeface="Arial" charset="0"/>
              </a:rPr>
              <a:t> процессами».</a:t>
            </a:r>
            <a:endParaRPr lang="en-US" sz="3000" b="1">
              <a:solidFill>
                <a:schemeClr val="bg1"/>
              </a:solidFill>
              <a:latin typeface="Arial" charset="0"/>
              <a:cs typeface="Arial" charset="0"/>
            </a:endParaRPr>
          </a:p>
        </p:txBody>
      </p:sp>
      <p:sp>
        <p:nvSpPr>
          <p:cNvPr id="2575369" name="Text Box 9"/>
          <p:cNvSpPr txBox="1">
            <a:spLocks noChangeArrowheads="1"/>
          </p:cNvSpPr>
          <p:nvPr/>
        </p:nvSpPr>
        <p:spPr bwMode="auto">
          <a:xfrm>
            <a:off x="914400" y="5502275"/>
            <a:ext cx="8001000" cy="12001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2400" b="1">
                <a:solidFill>
                  <a:schemeClr val="bg1"/>
                </a:solidFill>
                <a:cs typeface="Arial" charset="0"/>
              </a:rPr>
              <a:t>Дерек Эйджер.</a:t>
            </a:r>
            <a:r>
              <a:rPr lang="en-GB" sz="2400" b="1" i="1">
                <a:solidFill>
                  <a:schemeClr val="bg1"/>
                </a:solidFill>
                <a:cs typeface="Arial" charset="0"/>
              </a:rPr>
              <a:t> </a:t>
            </a:r>
            <a:r>
              <a:rPr lang="ru-RU" sz="2400" b="1" i="1">
                <a:solidFill>
                  <a:schemeClr val="bg1"/>
                </a:solidFill>
                <a:cs typeface="Arial" charset="0"/>
              </a:rPr>
              <a:t>Сущность стратиграфической летописи</a:t>
            </a:r>
            <a:r>
              <a:rPr lang="en-GB" sz="2400" b="1" i="1">
                <a:solidFill>
                  <a:schemeClr val="bg1"/>
                </a:solidFill>
                <a:cs typeface="Arial" charset="0"/>
              </a:rPr>
              <a:t> </a:t>
            </a:r>
            <a:r>
              <a:rPr lang="ru-RU" sz="2400" b="1">
                <a:solidFill>
                  <a:schemeClr val="bg1"/>
                </a:solidFill>
                <a:cs typeface="Arial" charset="0"/>
              </a:rPr>
              <a:t>. Лондон</a:t>
            </a:r>
            <a:r>
              <a:rPr lang="en-GB" sz="2400" b="1">
                <a:solidFill>
                  <a:schemeClr val="bg1"/>
                </a:solidFill>
                <a:cs typeface="Arial" charset="0"/>
              </a:rPr>
              <a:t>: Macmillan, 1981</a:t>
            </a:r>
            <a:r>
              <a:rPr lang="ru-RU" sz="2400" b="1">
                <a:solidFill>
                  <a:schemeClr val="bg1"/>
                </a:solidFill>
                <a:cs typeface="Arial" charset="0"/>
              </a:rPr>
              <a:t>. </a:t>
            </a:r>
            <a:r>
              <a:rPr lang="en-GB" sz="2400" b="1">
                <a:solidFill>
                  <a:schemeClr val="bg1"/>
                </a:solidFill>
                <a:cs typeface="Arial" charset="0"/>
              </a:rPr>
              <a:t> </a:t>
            </a:r>
            <a:r>
              <a:rPr lang="ru-RU" sz="2400" b="1">
                <a:solidFill>
                  <a:schemeClr val="bg1"/>
                </a:solidFill>
                <a:cs typeface="Arial" charset="0"/>
              </a:rPr>
              <a:t>С</a:t>
            </a:r>
            <a:r>
              <a:rPr lang="en-GB" sz="2400" b="1">
                <a:solidFill>
                  <a:schemeClr val="bg1"/>
                </a:solidFill>
                <a:cs typeface="Arial" charset="0"/>
              </a:rPr>
              <a:t>. 46-47.</a:t>
            </a:r>
            <a:endParaRPr lang="en-US" sz="2400" b="1">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52400" y="274638"/>
            <a:ext cx="8839200" cy="1143000"/>
          </a:xfrm>
        </p:spPr>
        <p:txBody>
          <a:bodyPr/>
          <a:lstStyle/>
          <a:p>
            <a:pPr eaLnBrk="1" hangingPunct="1"/>
            <a:r>
              <a:rPr lang="en-US">
                <a:latin typeface="Arial" charset="0"/>
                <a:cs typeface="Arial" charset="0"/>
              </a:rPr>
              <a:t>Grand Canyon--yellowish</a:t>
            </a:r>
          </a:p>
        </p:txBody>
      </p:sp>
      <p:pic>
        <p:nvPicPr>
          <p:cNvPr id="52227" name="Picture 3" descr="Grand Canyon strata-Y"/>
          <p:cNvPicPr>
            <a:picLocks noChangeAspect="1" noChangeArrowheads="1"/>
          </p:cNvPicPr>
          <p:nvPr/>
        </p:nvPicPr>
        <p:blipFill>
          <a:blip r:embed="rId3">
            <a:extLst>
              <a:ext uri="{28A0092B-C50C-407E-A947-70E740481C1C}">
                <a14:useLocalDpi xmlns:a14="http://schemas.microsoft.com/office/drawing/2010/main" val="0"/>
              </a:ext>
            </a:extLst>
          </a:blip>
          <a:srcRect b="6232"/>
          <a:stretch>
            <a:fillRect/>
          </a:stretch>
        </p:blipFill>
        <p:spPr bwMode="auto">
          <a:xfrm>
            <a:off x="0" y="973138"/>
            <a:ext cx="914400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34596" name="Text Box 4"/>
          <p:cNvSpPr txBox="1">
            <a:spLocks noChangeArrowheads="1"/>
          </p:cNvSpPr>
          <p:nvPr/>
        </p:nvSpPr>
        <p:spPr bwMode="auto">
          <a:xfrm>
            <a:off x="-76200" y="228600"/>
            <a:ext cx="9220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ctr" eaLnBrk="1" fontAlgn="base" hangingPunct="1">
              <a:defRPr sz="3600" b="1">
                <a:solidFill>
                  <a:srgbClr val="FFFF00"/>
                </a:solidFill>
                <a:latin typeface="Arial" charset="0"/>
                <a:cs typeface="Arial" charset="0"/>
              </a:defRPr>
            </a:lvl1pPr>
            <a:lvl2pPr marL="742950" indent="-285750" eaLnBrk="0" hangingPunct="0">
              <a:defRPr sz="2400">
                <a:cs typeface="ＭＳ Ｐゴシック" charset="0"/>
              </a:defRPr>
            </a:lvl2pPr>
            <a:lvl3pPr marL="1143000" indent="-228600" eaLnBrk="0" hangingPunct="0">
              <a:defRPr sz="2400">
                <a:cs typeface="ＭＳ Ｐゴシック" charset="0"/>
              </a:defRPr>
            </a:lvl3pPr>
            <a:lvl4pPr marL="1600200" indent="-228600" eaLnBrk="0" hangingPunct="0">
              <a:defRPr sz="2400">
                <a:cs typeface="ＭＳ Ｐゴシック" charset="0"/>
              </a:defRPr>
            </a:lvl4pPr>
            <a:lvl5pPr marL="2057400" indent="-228600" eaLnBrk="0" hangingPunct="0">
              <a:defRPr sz="2400">
                <a:cs typeface="ＭＳ Ｐゴシック" charset="0"/>
              </a:defRPr>
            </a:lvl5pPr>
            <a:lvl6pPr marL="2514600" indent="-228600" eaLnBrk="0" fontAlgn="t" hangingPunct="0">
              <a:spcBef>
                <a:spcPct val="0"/>
              </a:spcBef>
              <a:spcAft>
                <a:spcPct val="0"/>
              </a:spcAft>
              <a:defRPr sz="2400">
                <a:cs typeface="ＭＳ Ｐゴシック" charset="0"/>
              </a:defRPr>
            </a:lvl6pPr>
            <a:lvl7pPr marL="2971800" indent="-228600" eaLnBrk="0" fontAlgn="t" hangingPunct="0">
              <a:spcBef>
                <a:spcPct val="0"/>
              </a:spcBef>
              <a:spcAft>
                <a:spcPct val="0"/>
              </a:spcAft>
              <a:defRPr sz="2400">
                <a:cs typeface="ＭＳ Ｐゴシック" charset="0"/>
              </a:defRPr>
            </a:lvl7pPr>
            <a:lvl8pPr marL="3429000" indent="-228600" eaLnBrk="0" fontAlgn="t" hangingPunct="0">
              <a:spcBef>
                <a:spcPct val="0"/>
              </a:spcBef>
              <a:spcAft>
                <a:spcPct val="0"/>
              </a:spcAft>
              <a:defRPr sz="2400">
                <a:cs typeface="ＭＳ Ｐゴシック" charset="0"/>
              </a:defRPr>
            </a:lvl8pPr>
            <a:lvl9pPr marL="3886200" indent="-228600" eaLnBrk="0" fontAlgn="t" hangingPunct="0">
              <a:spcBef>
                <a:spcPct val="0"/>
              </a:spcBef>
              <a:spcAft>
                <a:spcPct val="0"/>
              </a:spcAft>
              <a:defRPr sz="2400">
                <a:cs typeface="ＭＳ Ｐゴシック" charset="0"/>
              </a:defRPr>
            </a:lvl9pPr>
          </a:lstStyle>
          <a:p>
            <a:r>
              <a:rPr lang="ru-RU"/>
              <a:t>Когда и как все это образовалось</a:t>
            </a:r>
            <a:r>
              <a:rPr lang="en-US"/>
              <a:t>?</a:t>
            </a:r>
          </a:p>
        </p:txBody>
      </p:sp>
      <p:sp>
        <p:nvSpPr>
          <p:cNvPr id="52229" name="Text Box 5"/>
          <p:cNvSpPr txBox="1">
            <a:spLocks noChangeArrowheads="1"/>
          </p:cNvSpPr>
          <p:nvPr/>
        </p:nvSpPr>
        <p:spPr bwMode="auto">
          <a:xfrm>
            <a:off x="2438400" y="5867400"/>
            <a:ext cx="4267200" cy="646113"/>
          </a:xfrm>
          <a:prstGeom prst="rect">
            <a:avLst/>
          </a:prstGeom>
          <a:solidFill>
            <a:srgbClr val="00009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ctr" eaLnBrk="1" fontAlgn="base" hangingPunct="1">
              <a:defRPr sz="3600" b="1">
                <a:solidFill>
                  <a:schemeClr val="bg1"/>
                </a:solidFill>
                <a:latin typeface="+mj-lt"/>
                <a:ea typeface="+mj-ea"/>
                <a:cs typeface="+mj-cs"/>
              </a:defRPr>
            </a:lvl1pPr>
            <a:lvl2pPr algn="ctr" eaLnBrk="0" fontAlgn="base" hangingPunct="0">
              <a:defRPr sz="4400">
                <a:solidFill>
                  <a:schemeClr val="tx2"/>
                </a:solidFill>
                <a:latin typeface="Arial" charset="0"/>
                <a:cs typeface="Arial" charset="0"/>
              </a:defRPr>
            </a:lvl2pPr>
            <a:lvl3pPr algn="ctr" eaLnBrk="0" fontAlgn="base" hangingPunct="0">
              <a:defRPr sz="4400">
                <a:solidFill>
                  <a:schemeClr val="tx2"/>
                </a:solidFill>
                <a:latin typeface="Arial" charset="0"/>
                <a:cs typeface="Arial" charset="0"/>
              </a:defRPr>
            </a:lvl3pPr>
            <a:lvl4pPr algn="ctr" eaLnBrk="0" fontAlgn="base" hangingPunct="0">
              <a:defRPr sz="4400">
                <a:solidFill>
                  <a:schemeClr val="tx2"/>
                </a:solidFill>
                <a:latin typeface="Arial" charset="0"/>
                <a:cs typeface="Arial" charset="0"/>
              </a:defRPr>
            </a:lvl4pPr>
            <a:lvl5pPr algn="ctr" eaLnBrk="0" fontAlgn="base" hangingPunct="0">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ru-RU"/>
              <a:t>Большой Каньон</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34596"/>
                                        </p:tgtEl>
                                        <p:attrNameLst>
                                          <p:attrName>style.visibility</p:attrName>
                                        </p:attrNameLst>
                                      </p:cBhvr>
                                      <p:to>
                                        <p:strVal val="visible"/>
                                      </p:to>
                                    </p:set>
                                    <p:animEffect transition="in" filter="wipe(left)">
                                      <p:cBhvr>
                                        <p:cTn id="7" dur="500"/>
                                        <p:tgtEl>
                                          <p:spTgt spid="4334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459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9999"/>
            </a:gs>
            <a:gs pos="100000">
              <a:srgbClr val="000000"/>
            </a:gs>
          </a:gsLst>
          <a:lin ang="5400000" scaled="1"/>
        </a:gradFill>
        <a:effectLst/>
      </p:bgPr>
    </p:bg>
    <p:spTree>
      <p:nvGrpSpPr>
        <p:cNvPr id="1" name=""/>
        <p:cNvGrpSpPr/>
        <p:nvPr/>
      </p:nvGrpSpPr>
      <p:grpSpPr>
        <a:xfrm>
          <a:off x="0" y="0"/>
          <a:ext cx="0" cy="0"/>
          <a:chOff x="0" y="0"/>
          <a:chExt cx="0" cy="0"/>
        </a:xfrm>
      </p:grpSpPr>
      <p:sp useBgFill="1">
        <p:nvSpPr>
          <p:cNvPr id="80898" name="Oval 2"/>
          <p:cNvSpPr>
            <a:spLocks noChangeArrowheads="1"/>
          </p:cNvSpPr>
          <p:nvPr/>
        </p:nvSpPr>
        <p:spPr bwMode="auto">
          <a:xfrm>
            <a:off x="2819400" y="1828800"/>
            <a:ext cx="3429000" cy="3352800"/>
          </a:xfrm>
          <a:prstGeom prst="ellipse">
            <a:avLst/>
          </a:prstGeom>
          <a:ln w="381000">
            <a:solidFill>
              <a:srgbClr val="FFCC00"/>
            </a:solidFill>
            <a:round/>
            <a:headEnd/>
            <a:tailEnd/>
          </a:ln>
        </p:spPr>
        <p:txBody>
          <a:bodyPr wrap="none" anchor="ctr"/>
          <a:lstStyle/>
          <a:p>
            <a:pPr algn="ctr" fontAlgn="base"/>
            <a:endParaRPr lang="en-US" sz="2400">
              <a:latin typeface="Times New Roman" charset="0"/>
              <a:cs typeface="Arial" charset="0"/>
            </a:endParaRPr>
          </a:p>
        </p:txBody>
      </p:sp>
      <p:sp useBgFill="1">
        <p:nvSpPr>
          <p:cNvPr id="80899" name="Rectangle 3"/>
          <p:cNvSpPr>
            <a:spLocks noChangeArrowheads="1"/>
          </p:cNvSpPr>
          <p:nvPr/>
        </p:nvSpPr>
        <p:spPr bwMode="auto">
          <a:xfrm>
            <a:off x="2133600" y="2590800"/>
            <a:ext cx="4800600" cy="182880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842180" name="Rectangle 4"/>
          <p:cNvSpPr>
            <a:spLocks noGrp="1" noChangeArrowheads="1"/>
          </p:cNvSpPr>
          <p:nvPr>
            <p:ph type="title"/>
          </p:nvPr>
        </p:nvSpPr>
        <p:spPr>
          <a:xfrm>
            <a:off x="304800" y="381000"/>
            <a:ext cx="8458200" cy="1143000"/>
          </a:xfrm>
        </p:spPr>
        <p:txBody>
          <a:bodyPr/>
          <a:lstStyle/>
          <a:p>
            <a:pPr eaLnBrk="1" hangingPunct="1"/>
            <a:r>
              <a:rPr lang="ru-RU" sz="6600" b="1">
                <a:solidFill>
                  <a:srgbClr val="FFFF99"/>
                </a:solidFill>
                <a:effectLst>
                  <a:outerShdw blurRad="38100" dist="38100" dir="2700000" algn="tl">
                    <a:srgbClr val="000000"/>
                  </a:outerShdw>
                </a:effectLst>
                <a:latin typeface="Arial" charset="0"/>
                <a:cs typeface="Arial" charset="0"/>
              </a:rPr>
              <a:t>Чего недостает</a:t>
            </a:r>
            <a:r>
              <a:rPr lang="en-CA" sz="6600" b="1">
                <a:solidFill>
                  <a:srgbClr val="FFFF99"/>
                </a:solidFill>
                <a:effectLst>
                  <a:outerShdw blurRad="38100" dist="38100" dir="2700000" algn="tl">
                    <a:srgbClr val="000000"/>
                  </a:outerShdw>
                </a:effectLst>
                <a:latin typeface="Arial" charset="0"/>
                <a:cs typeface="Arial" charset="0"/>
              </a:rPr>
              <a:t>?</a:t>
            </a:r>
          </a:p>
        </p:txBody>
      </p:sp>
      <p:sp>
        <p:nvSpPr>
          <p:cNvPr id="1842181" name="Rectangle 5"/>
          <p:cNvSpPr>
            <a:spLocks noChangeArrowheads="1"/>
          </p:cNvSpPr>
          <p:nvPr/>
        </p:nvSpPr>
        <p:spPr bwMode="auto">
          <a:xfrm>
            <a:off x="304800" y="5257800"/>
            <a:ext cx="8458200" cy="1143000"/>
          </a:xfrm>
          <a:prstGeom prst="rect">
            <a:avLst/>
          </a:prstGeom>
          <a:noFill/>
          <a:ln w="9525">
            <a:noFill/>
            <a:miter lim="800000"/>
            <a:headEnd/>
            <a:tailEnd/>
          </a:ln>
          <a:effectLst/>
        </p:spPr>
        <p:txBody>
          <a:bodyPr lIns="91430" tIns="45716" rIns="91430" bIns="45716" anchor="ctr"/>
          <a:lstStyle/>
          <a:p>
            <a:pPr algn="ctr" fontAlgn="base"/>
            <a:r>
              <a:rPr lang="ru-RU" sz="4400">
                <a:solidFill>
                  <a:srgbClr val="FFFF99"/>
                </a:solidFill>
                <a:effectLst>
                  <a:outerShdw blurRad="38100" dist="38100" dir="2700000" algn="tl">
                    <a:srgbClr val="000000"/>
                  </a:outerShdw>
                </a:effectLst>
                <a:latin typeface="Lucida Sans" charset="0"/>
                <a:cs typeface="Arial" charset="0"/>
              </a:rPr>
              <a:t>Какой была исходная форма</a:t>
            </a:r>
            <a:r>
              <a:rPr lang="en-CA" sz="4400">
                <a:solidFill>
                  <a:srgbClr val="FFFF99"/>
                </a:solidFill>
                <a:effectLst>
                  <a:outerShdw blurRad="38100" dist="38100" dir="2700000" algn="tl">
                    <a:srgbClr val="000000"/>
                  </a:outerShdw>
                </a:effectLst>
                <a:latin typeface="Lucida Sans" charset="0"/>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9999"/>
            </a:gs>
            <a:gs pos="100000">
              <a:srgbClr val="000000"/>
            </a:gs>
          </a:gsLst>
          <a:lin ang="5400000" scaled="1"/>
        </a:gra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6553200"/>
            <a:ext cx="7772400" cy="1143000"/>
          </a:xfrm>
        </p:spPr>
        <p:txBody>
          <a:bodyPr/>
          <a:lstStyle/>
          <a:p>
            <a:pPr eaLnBrk="1" hangingPunct="1"/>
            <a:r>
              <a:rPr lang="en-US" sz="2400">
                <a:latin typeface="Arial" charset="0"/>
                <a:cs typeface="Arial" charset="0"/>
              </a:rPr>
              <a:t>What</a:t>
            </a:r>
            <a:r>
              <a:rPr lang="ja-JP" altLang="en-US" sz="2400">
                <a:latin typeface="Arial" charset="0"/>
                <a:cs typeface="Arial" charset="0"/>
              </a:rPr>
              <a:t>’</a:t>
            </a:r>
            <a:r>
              <a:rPr lang="en-US" sz="2400">
                <a:latin typeface="Arial" charset="0"/>
                <a:cs typeface="Arial" charset="0"/>
              </a:rPr>
              <a:t>s missing? answers</a:t>
            </a:r>
          </a:p>
        </p:txBody>
      </p:sp>
      <p:sp useBgFill="1">
        <p:nvSpPr>
          <p:cNvPr id="81923" name="Oval 3"/>
          <p:cNvSpPr>
            <a:spLocks noChangeArrowheads="1"/>
          </p:cNvSpPr>
          <p:nvPr/>
        </p:nvSpPr>
        <p:spPr bwMode="auto">
          <a:xfrm>
            <a:off x="1828800" y="1143000"/>
            <a:ext cx="1828800" cy="1828800"/>
          </a:xfrm>
          <a:prstGeom prst="ellipse">
            <a:avLst/>
          </a:prstGeom>
          <a:ln w="190500">
            <a:solidFill>
              <a:srgbClr val="FFCC00"/>
            </a:solidFill>
            <a:round/>
            <a:headEnd/>
            <a:tailEnd/>
          </a:ln>
        </p:spPr>
        <p:txBody>
          <a:bodyPr wrap="none" anchor="ctr"/>
          <a:lstStyle/>
          <a:p>
            <a:pPr algn="ctr" fontAlgn="base"/>
            <a:endParaRPr lang="en-US" sz="2400">
              <a:latin typeface="Times New Roman" charset="0"/>
              <a:cs typeface="Arial" charset="0"/>
            </a:endParaRPr>
          </a:p>
        </p:txBody>
      </p:sp>
      <p:sp>
        <p:nvSpPr>
          <p:cNvPr id="81924" name="Freeform 4"/>
          <p:cNvSpPr>
            <a:spLocks/>
          </p:cNvSpPr>
          <p:nvPr/>
        </p:nvSpPr>
        <p:spPr bwMode="auto">
          <a:xfrm flipV="1">
            <a:off x="1905000" y="1600200"/>
            <a:ext cx="1660525" cy="74613"/>
          </a:xfrm>
          <a:custGeom>
            <a:avLst/>
            <a:gdLst>
              <a:gd name="T0" fmla="*/ 0 w 1008"/>
              <a:gd name="T1" fmla="*/ 0 h 1"/>
              <a:gd name="T2" fmla="*/ 2147483647 w 1008"/>
              <a:gd name="T3" fmla="*/ 0 h 1"/>
              <a:gd name="T4" fmla="*/ 0 60000 65536"/>
              <a:gd name="T5" fmla="*/ 0 60000 65536"/>
              <a:gd name="T6" fmla="*/ 0 w 1008"/>
              <a:gd name="T7" fmla="*/ 0 h 1"/>
              <a:gd name="T8" fmla="*/ 1008 w 1008"/>
              <a:gd name="T9" fmla="*/ 1 h 1"/>
            </a:gdLst>
            <a:ahLst/>
            <a:cxnLst>
              <a:cxn ang="T4">
                <a:pos x="T0" y="T1"/>
              </a:cxn>
              <a:cxn ang="T5">
                <a:pos x="T2" y="T3"/>
              </a:cxn>
            </a:cxnLst>
            <a:rect l="T6" t="T7" r="T8" b="T9"/>
            <a:pathLst>
              <a:path w="1008" h="1">
                <a:moveTo>
                  <a:pt x="0" y="0"/>
                </a:moveTo>
                <a:lnTo>
                  <a:pt x="1008" y="0"/>
                </a:lnTo>
              </a:path>
            </a:pathLst>
          </a:custGeom>
          <a:noFill/>
          <a:ln w="190500" cap="flat" cmpd="sng">
            <a:solidFill>
              <a:srgbClr val="FFCC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25" name="Freeform 5"/>
          <p:cNvSpPr>
            <a:spLocks/>
          </p:cNvSpPr>
          <p:nvPr/>
        </p:nvSpPr>
        <p:spPr bwMode="auto">
          <a:xfrm>
            <a:off x="1905000" y="2438400"/>
            <a:ext cx="1660525" cy="77788"/>
          </a:xfrm>
          <a:custGeom>
            <a:avLst/>
            <a:gdLst>
              <a:gd name="T0" fmla="*/ 0 w 902"/>
              <a:gd name="T1" fmla="*/ 0 h 1"/>
              <a:gd name="T2" fmla="*/ 2147483647 w 902"/>
              <a:gd name="T3" fmla="*/ 0 h 1"/>
              <a:gd name="T4" fmla="*/ 0 60000 65536"/>
              <a:gd name="T5" fmla="*/ 0 60000 65536"/>
              <a:gd name="T6" fmla="*/ 0 w 902"/>
              <a:gd name="T7" fmla="*/ 0 h 1"/>
              <a:gd name="T8" fmla="*/ 902 w 902"/>
              <a:gd name="T9" fmla="*/ 1 h 1"/>
            </a:gdLst>
            <a:ahLst/>
            <a:cxnLst>
              <a:cxn ang="T4">
                <a:pos x="T0" y="T1"/>
              </a:cxn>
              <a:cxn ang="T5">
                <a:pos x="T2" y="T3"/>
              </a:cxn>
            </a:cxnLst>
            <a:rect l="T6" t="T7" r="T8" b="T9"/>
            <a:pathLst>
              <a:path w="902" h="1">
                <a:moveTo>
                  <a:pt x="0" y="0"/>
                </a:moveTo>
                <a:lnTo>
                  <a:pt x="902" y="0"/>
                </a:lnTo>
              </a:path>
            </a:pathLst>
          </a:custGeom>
          <a:noFill/>
          <a:ln w="190500" cap="flat" cmpd="sng">
            <a:solidFill>
              <a:srgbClr val="FFCC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useBgFill="1">
        <p:nvSpPr>
          <p:cNvPr id="81926" name="Rectangle 6"/>
          <p:cNvSpPr>
            <a:spLocks noChangeArrowheads="1"/>
          </p:cNvSpPr>
          <p:nvPr/>
        </p:nvSpPr>
        <p:spPr bwMode="auto">
          <a:xfrm>
            <a:off x="1676400" y="1752600"/>
            <a:ext cx="2133600" cy="60960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useBgFill="1">
        <p:nvSpPr>
          <p:cNvPr id="1844231" name="Oval 7"/>
          <p:cNvSpPr>
            <a:spLocks noChangeArrowheads="1"/>
          </p:cNvSpPr>
          <p:nvPr/>
        </p:nvSpPr>
        <p:spPr bwMode="auto">
          <a:xfrm>
            <a:off x="6248400" y="1143000"/>
            <a:ext cx="1828800" cy="1828800"/>
          </a:xfrm>
          <a:prstGeom prst="ellipse">
            <a:avLst/>
          </a:prstGeom>
          <a:ln w="190500">
            <a:solidFill>
              <a:srgbClr val="FFCC00"/>
            </a:solidFill>
            <a:round/>
            <a:headEnd/>
            <a:tailEnd/>
          </a:ln>
        </p:spPr>
        <p:txBody>
          <a:bodyPr wrap="none" anchor="ctr"/>
          <a:lstStyle/>
          <a:p>
            <a:pPr algn="ctr" fontAlgn="base"/>
            <a:endParaRPr lang="en-US" sz="2400">
              <a:latin typeface="Times New Roman" charset="0"/>
              <a:cs typeface="Arial" charset="0"/>
            </a:endParaRPr>
          </a:p>
        </p:txBody>
      </p:sp>
      <p:sp useBgFill="1">
        <p:nvSpPr>
          <p:cNvPr id="1844232" name="Oval 8"/>
          <p:cNvSpPr>
            <a:spLocks noChangeArrowheads="1"/>
          </p:cNvSpPr>
          <p:nvPr/>
        </p:nvSpPr>
        <p:spPr bwMode="auto">
          <a:xfrm>
            <a:off x="1828800" y="3962400"/>
            <a:ext cx="1828800" cy="1828800"/>
          </a:xfrm>
          <a:prstGeom prst="ellipse">
            <a:avLst/>
          </a:prstGeom>
          <a:ln w="190500">
            <a:solidFill>
              <a:srgbClr val="FFCC00"/>
            </a:solidFill>
            <a:round/>
            <a:headEnd/>
            <a:tailEnd/>
          </a:ln>
        </p:spPr>
        <p:txBody>
          <a:bodyPr wrap="none" anchor="ctr"/>
          <a:lstStyle/>
          <a:p>
            <a:pPr algn="ctr" fontAlgn="base"/>
            <a:endParaRPr lang="en-US" sz="2400">
              <a:latin typeface="Times New Roman" charset="0"/>
              <a:cs typeface="Arial" charset="0"/>
            </a:endParaRPr>
          </a:p>
        </p:txBody>
      </p:sp>
      <p:sp useBgFill="1">
        <p:nvSpPr>
          <p:cNvPr id="1844233" name="Oval 9"/>
          <p:cNvSpPr>
            <a:spLocks noChangeArrowheads="1"/>
          </p:cNvSpPr>
          <p:nvPr/>
        </p:nvSpPr>
        <p:spPr bwMode="auto">
          <a:xfrm>
            <a:off x="6248400" y="3962400"/>
            <a:ext cx="1828800" cy="1828800"/>
          </a:xfrm>
          <a:prstGeom prst="ellipse">
            <a:avLst/>
          </a:prstGeom>
          <a:ln w="190500">
            <a:solidFill>
              <a:srgbClr val="FFCC00"/>
            </a:solidFill>
            <a:round/>
            <a:headEnd/>
            <a:tailEnd/>
          </a:ln>
        </p:spPr>
        <p:txBody>
          <a:bodyPr wrap="none" anchor="ctr"/>
          <a:lstStyle/>
          <a:p>
            <a:pPr algn="ctr" fontAlgn="base"/>
            <a:endParaRPr lang="en-US" sz="2400">
              <a:latin typeface="Times New Roman" charset="0"/>
              <a:cs typeface="Arial" charset="0"/>
            </a:endParaRPr>
          </a:p>
        </p:txBody>
      </p:sp>
      <p:sp useBgFill="1">
        <p:nvSpPr>
          <p:cNvPr id="1844234" name="Rectangle 10"/>
          <p:cNvSpPr>
            <a:spLocks noChangeArrowheads="1"/>
          </p:cNvSpPr>
          <p:nvPr/>
        </p:nvSpPr>
        <p:spPr bwMode="auto">
          <a:xfrm>
            <a:off x="6096000" y="1752600"/>
            <a:ext cx="2133600" cy="60960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844235" name="Freeform 11"/>
          <p:cNvSpPr>
            <a:spLocks/>
          </p:cNvSpPr>
          <p:nvPr/>
        </p:nvSpPr>
        <p:spPr bwMode="auto">
          <a:xfrm>
            <a:off x="6254750" y="1655763"/>
            <a:ext cx="1816100" cy="782637"/>
          </a:xfrm>
          <a:custGeom>
            <a:avLst/>
            <a:gdLst>
              <a:gd name="T0" fmla="*/ 0 w 1144"/>
              <a:gd name="T1" fmla="*/ 0 h 493"/>
              <a:gd name="T2" fmla="*/ 2147483647 w 1144"/>
              <a:gd name="T3" fmla="*/ 2147483647 h 493"/>
              <a:gd name="T4" fmla="*/ 0 60000 65536"/>
              <a:gd name="T5" fmla="*/ 0 60000 65536"/>
              <a:gd name="T6" fmla="*/ 0 w 1144"/>
              <a:gd name="T7" fmla="*/ 0 h 493"/>
              <a:gd name="T8" fmla="*/ 1144 w 1144"/>
              <a:gd name="T9" fmla="*/ 493 h 493"/>
            </a:gdLst>
            <a:ahLst/>
            <a:cxnLst>
              <a:cxn ang="T4">
                <a:pos x="T0" y="T1"/>
              </a:cxn>
              <a:cxn ang="T5">
                <a:pos x="T2" y="T3"/>
              </a:cxn>
            </a:cxnLst>
            <a:rect l="T6" t="T7" r="T8" b="T9"/>
            <a:pathLst>
              <a:path w="1144" h="493">
                <a:moveTo>
                  <a:pt x="0" y="0"/>
                </a:moveTo>
                <a:lnTo>
                  <a:pt x="1144" y="493"/>
                </a:lnTo>
              </a:path>
            </a:pathLst>
          </a:custGeom>
          <a:noFill/>
          <a:ln w="190500" cap="flat" cmpd="sng">
            <a:solidFill>
              <a:srgbClr val="FFCC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44236" name="Freeform 12"/>
          <p:cNvSpPr>
            <a:spLocks/>
          </p:cNvSpPr>
          <p:nvPr/>
        </p:nvSpPr>
        <p:spPr bwMode="auto">
          <a:xfrm>
            <a:off x="6227763" y="1676400"/>
            <a:ext cx="1849437" cy="762000"/>
          </a:xfrm>
          <a:custGeom>
            <a:avLst/>
            <a:gdLst>
              <a:gd name="T0" fmla="*/ 0 w 1136"/>
              <a:gd name="T1" fmla="*/ 2147483647 h 476"/>
              <a:gd name="T2" fmla="*/ 2147483647 w 1136"/>
              <a:gd name="T3" fmla="*/ 0 h 476"/>
              <a:gd name="T4" fmla="*/ 0 60000 65536"/>
              <a:gd name="T5" fmla="*/ 0 60000 65536"/>
              <a:gd name="T6" fmla="*/ 0 w 1136"/>
              <a:gd name="T7" fmla="*/ 0 h 476"/>
              <a:gd name="T8" fmla="*/ 1136 w 1136"/>
              <a:gd name="T9" fmla="*/ 476 h 476"/>
            </a:gdLst>
            <a:ahLst/>
            <a:cxnLst>
              <a:cxn ang="T4">
                <a:pos x="T0" y="T1"/>
              </a:cxn>
              <a:cxn ang="T5">
                <a:pos x="T2" y="T3"/>
              </a:cxn>
            </a:cxnLst>
            <a:rect l="T6" t="T7" r="T8" b="T9"/>
            <a:pathLst>
              <a:path w="1136" h="476">
                <a:moveTo>
                  <a:pt x="0" y="476"/>
                </a:moveTo>
                <a:lnTo>
                  <a:pt x="1136" y="0"/>
                </a:lnTo>
              </a:path>
            </a:pathLst>
          </a:custGeom>
          <a:noFill/>
          <a:ln w="190500" cap="flat" cmpd="sng">
            <a:solidFill>
              <a:srgbClr val="FFCC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44237" name="Oval 13"/>
          <p:cNvSpPr>
            <a:spLocks noChangeArrowheads="1"/>
          </p:cNvSpPr>
          <p:nvPr/>
        </p:nvSpPr>
        <p:spPr bwMode="auto">
          <a:xfrm>
            <a:off x="2209800" y="4495800"/>
            <a:ext cx="1066800" cy="914400"/>
          </a:xfrm>
          <a:prstGeom prst="ellipse">
            <a:avLst/>
          </a:prstGeom>
          <a:noFill/>
          <a:ln w="190500">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Arial" charset="0"/>
            </a:endParaRPr>
          </a:p>
        </p:txBody>
      </p:sp>
      <p:sp useBgFill="1">
        <p:nvSpPr>
          <p:cNvPr id="1844238" name="AutoShape 14"/>
          <p:cNvSpPr>
            <a:spLocks noChangeArrowheads="1"/>
          </p:cNvSpPr>
          <p:nvPr/>
        </p:nvSpPr>
        <p:spPr bwMode="auto">
          <a:xfrm rot="10800000">
            <a:off x="1981200" y="4343400"/>
            <a:ext cx="1524000" cy="609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927 w 21600"/>
              <a:gd name="T13" fmla="*/ 3927 h 21600"/>
              <a:gd name="T14" fmla="*/ 17673 w 21600"/>
              <a:gd name="T15" fmla="*/ 17673 h 21600"/>
            </a:gdLst>
            <a:ahLst/>
            <a:cxnLst>
              <a:cxn ang="T8">
                <a:pos x="T0" y="T1"/>
              </a:cxn>
              <a:cxn ang="T9">
                <a:pos x="T2" y="T3"/>
              </a:cxn>
              <a:cxn ang="T10">
                <a:pos x="T4" y="T5"/>
              </a:cxn>
              <a:cxn ang="T11">
                <a:pos x="T6" y="T7"/>
              </a:cxn>
            </a:cxnLst>
            <a:rect l="T12" t="T13" r="T14" b="T15"/>
            <a:pathLst>
              <a:path w="21600" h="21600">
                <a:moveTo>
                  <a:pt x="0" y="0"/>
                </a:moveTo>
                <a:lnTo>
                  <a:pt x="4253" y="21600"/>
                </a:lnTo>
                <a:lnTo>
                  <a:pt x="17347" y="21600"/>
                </a:lnTo>
                <a:lnTo>
                  <a:pt x="21600" y="0"/>
                </a:lnTo>
                <a:close/>
              </a:path>
            </a:pathLst>
          </a:cu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44239" name="Oval 15"/>
          <p:cNvSpPr>
            <a:spLocks noChangeArrowheads="1"/>
          </p:cNvSpPr>
          <p:nvPr/>
        </p:nvSpPr>
        <p:spPr bwMode="auto">
          <a:xfrm>
            <a:off x="2895600" y="4419600"/>
            <a:ext cx="228600" cy="228600"/>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cs typeface="Arial" charset="0"/>
            </a:endParaRPr>
          </a:p>
        </p:txBody>
      </p:sp>
      <p:sp>
        <p:nvSpPr>
          <p:cNvPr id="1844240" name="Oval 16"/>
          <p:cNvSpPr>
            <a:spLocks noChangeArrowheads="1"/>
          </p:cNvSpPr>
          <p:nvPr/>
        </p:nvSpPr>
        <p:spPr bwMode="auto">
          <a:xfrm>
            <a:off x="2286000" y="4419600"/>
            <a:ext cx="228600" cy="228600"/>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cs typeface="Arial" charset="0"/>
            </a:endParaRPr>
          </a:p>
        </p:txBody>
      </p:sp>
      <p:sp>
        <p:nvSpPr>
          <p:cNvPr id="1844241" name="Text Box 17"/>
          <p:cNvSpPr txBox="1">
            <a:spLocks noChangeArrowheads="1"/>
          </p:cNvSpPr>
          <p:nvPr/>
        </p:nvSpPr>
        <p:spPr bwMode="auto">
          <a:xfrm>
            <a:off x="609600" y="1600200"/>
            <a:ext cx="685800" cy="701675"/>
          </a:xfrm>
          <a:prstGeom prst="rect">
            <a:avLst/>
          </a:prstGeom>
          <a:noFill/>
          <a:ln w="9525">
            <a:noFill/>
            <a:miter lim="800000"/>
            <a:headEnd/>
            <a:tailEnd/>
          </a:ln>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en-CA" sz="4000">
                <a:solidFill>
                  <a:schemeClr val="bg1"/>
                </a:solidFill>
                <a:effectLst>
                  <a:outerShdw blurRad="38100" dist="38100" dir="2700000" algn="tl">
                    <a:srgbClr val="000000"/>
                  </a:outerShdw>
                </a:effectLst>
                <a:latin typeface="Lucida Sans" charset="0"/>
                <a:cs typeface="Arial" charset="0"/>
              </a:rPr>
              <a:t>A</a:t>
            </a:r>
          </a:p>
        </p:txBody>
      </p:sp>
      <p:sp>
        <p:nvSpPr>
          <p:cNvPr id="1844242" name="Text Box 18"/>
          <p:cNvSpPr txBox="1">
            <a:spLocks noChangeArrowheads="1"/>
          </p:cNvSpPr>
          <p:nvPr/>
        </p:nvSpPr>
        <p:spPr bwMode="auto">
          <a:xfrm>
            <a:off x="5181600" y="1676400"/>
            <a:ext cx="685800" cy="701675"/>
          </a:xfrm>
          <a:prstGeom prst="rect">
            <a:avLst/>
          </a:prstGeom>
          <a:noFill/>
          <a:ln w="9525">
            <a:noFill/>
            <a:miter lim="800000"/>
            <a:headEnd/>
            <a:tailEnd/>
          </a:ln>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en-CA" sz="4000">
                <a:solidFill>
                  <a:schemeClr val="bg1"/>
                </a:solidFill>
                <a:effectLst>
                  <a:outerShdw blurRad="38100" dist="38100" dir="2700000" algn="tl">
                    <a:srgbClr val="000000"/>
                  </a:outerShdw>
                </a:effectLst>
                <a:latin typeface="Lucida Sans" charset="0"/>
                <a:cs typeface="Arial" charset="0"/>
              </a:rPr>
              <a:t>B</a:t>
            </a:r>
          </a:p>
        </p:txBody>
      </p:sp>
      <p:sp>
        <p:nvSpPr>
          <p:cNvPr id="1844243" name="Text Box 19"/>
          <p:cNvSpPr txBox="1">
            <a:spLocks noChangeArrowheads="1"/>
          </p:cNvSpPr>
          <p:nvPr/>
        </p:nvSpPr>
        <p:spPr bwMode="auto">
          <a:xfrm>
            <a:off x="609600" y="4572000"/>
            <a:ext cx="685800" cy="701675"/>
          </a:xfrm>
          <a:prstGeom prst="rect">
            <a:avLst/>
          </a:prstGeom>
          <a:noFill/>
          <a:ln w="9525">
            <a:noFill/>
            <a:miter lim="800000"/>
            <a:headEnd/>
            <a:tailEnd/>
          </a:ln>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en-CA" sz="4000">
                <a:solidFill>
                  <a:schemeClr val="bg1"/>
                </a:solidFill>
                <a:effectLst>
                  <a:outerShdw blurRad="38100" dist="38100" dir="2700000" algn="tl">
                    <a:srgbClr val="000000"/>
                  </a:outerShdw>
                </a:effectLst>
                <a:latin typeface="Lucida Sans" charset="0"/>
                <a:cs typeface="Arial" charset="0"/>
              </a:rPr>
              <a:t>C</a:t>
            </a:r>
          </a:p>
        </p:txBody>
      </p:sp>
      <p:sp>
        <p:nvSpPr>
          <p:cNvPr id="1844244" name="Text Box 20"/>
          <p:cNvSpPr txBox="1">
            <a:spLocks noChangeArrowheads="1"/>
          </p:cNvSpPr>
          <p:nvPr/>
        </p:nvSpPr>
        <p:spPr bwMode="auto">
          <a:xfrm>
            <a:off x="5257800" y="4572000"/>
            <a:ext cx="685800" cy="701675"/>
          </a:xfrm>
          <a:prstGeom prst="rect">
            <a:avLst/>
          </a:prstGeom>
          <a:noFill/>
          <a:ln w="9525">
            <a:noFill/>
            <a:miter lim="800000"/>
            <a:headEnd/>
            <a:tailEnd/>
          </a:ln>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en-CA" sz="4000">
                <a:solidFill>
                  <a:schemeClr val="bg1"/>
                </a:solidFill>
                <a:effectLst>
                  <a:outerShdw blurRad="38100" dist="38100" dir="2700000" algn="tl">
                    <a:srgbClr val="000000"/>
                  </a:outerShdw>
                </a:effectLst>
                <a:latin typeface="Lucida Sans" charset="0"/>
                <a:cs typeface="Arial" charset="0"/>
              </a:rPr>
              <a:t>D</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42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42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442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442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4423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42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442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442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442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442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44238"/>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442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44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231" grpId="0" animBg="1"/>
      <p:bldP spid="1844232" grpId="0" animBg="1"/>
      <p:bldP spid="1844233" grpId="0" animBg="1"/>
      <p:bldP spid="1844234" grpId="0" animBg="1"/>
      <p:bldP spid="1844235" grpId="0" animBg="1"/>
      <p:bldP spid="1844236" grpId="0" animBg="1"/>
      <p:bldP spid="1844237" grpId="0" animBg="1"/>
      <p:bldP spid="1844238" grpId="0" animBg="1"/>
      <p:bldP spid="1844239" grpId="0" animBg="1"/>
      <p:bldP spid="1844240" grpId="0" animBg="1"/>
      <p:bldP spid="1844242" grpId="0"/>
      <p:bldP spid="1844243" grpId="0"/>
      <p:bldP spid="184424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9999"/>
            </a:gs>
            <a:gs pos="100000">
              <a:srgbClr val="000000"/>
            </a:gs>
          </a:gsLst>
          <a:lin ang="5400000" scaled="1"/>
        </a:gradFill>
        <a:effectLst/>
      </p:bgPr>
    </p:bg>
    <p:spTree>
      <p:nvGrpSpPr>
        <p:cNvPr id="1" name=""/>
        <p:cNvGrpSpPr/>
        <p:nvPr/>
      </p:nvGrpSpPr>
      <p:grpSpPr>
        <a:xfrm>
          <a:off x="0" y="0"/>
          <a:ext cx="0" cy="0"/>
          <a:chOff x="0" y="0"/>
          <a:chExt cx="0" cy="0"/>
        </a:xfrm>
      </p:grpSpPr>
      <p:sp useBgFill="1">
        <p:nvSpPr>
          <p:cNvPr id="82946" name="Oval 2"/>
          <p:cNvSpPr>
            <a:spLocks noChangeArrowheads="1"/>
          </p:cNvSpPr>
          <p:nvPr/>
        </p:nvSpPr>
        <p:spPr bwMode="auto">
          <a:xfrm>
            <a:off x="2819400" y="1752600"/>
            <a:ext cx="3505200" cy="3429000"/>
          </a:xfrm>
          <a:prstGeom prst="ellipse">
            <a:avLst/>
          </a:prstGeom>
          <a:ln w="381000">
            <a:solidFill>
              <a:srgbClr val="FFCC00"/>
            </a:solidFill>
            <a:round/>
            <a:headEnd/>
            <a:tailEnd/>
          </a:ln>
        </p:spPr>
        <p:txBody>
          <a:bodyPr wrap="none" anchor="ctr"/>
          <a:lstStyle/>
          <a:p>
            <a:pPr algn="ctr" fontAlgn="base"/>
            <a:endParaRPr lang="en-US" sz="2400">
              <a:latin typeface="Times New Roman" charset="0"/>
              <a:cs typeface="Arial" charset="0"/>
            </a:endParaRPr>
          </a:p>
        </p:txBody>
      </p:sp>
      <p:sp useBgFill="1">
        <p:nvSpPr>
          <p:cNvPr id="82947" name="Rectangle 3"/>
          <p:cNvSpPr>
            <a:spLocks noChangeArrowheads="1"/>
          </p:cNvSpPr>
          <p:nvPr/>
        </p:nvSpPr>
        <p:spPr bwMode="auto">
          <a:xfrm>
            <a:off x="2133600" y="2667000"/>
            <a:ext cx="4800600" cy="182880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846276" name="Rectangle 4"/>
          <p:cNvSpPr>
            <a:spLocks noGrp="1" noChangeArrowheads="1"/>
          </p:cNvSpPr>
          <p:nvPr>
            <p:ph type="title"/>
          </p:nvPr>
        </p:nvSpPr>
        <p:spPr>
          <a:xfrm>
            <a:off x="304800" y="381000"/>
            <a:ext cx="8534400" cy="1143000"/>
          </a:xfrm>
        </p:spPr>
        <p:txBody>
          <a:bodyPr/>
          <a:lstStyle/>
          <a:p>
            <a:pPr eaLnBrk="1" hangingPunct="1"/>
            <a:r>
              <a:rPr lang="ru-RU" sz="6600" b="1">
                <a:solidFill>
                  <a:srgbClr val="FFFF99"/>
                </a:solidFill>
                <a:effectLst>
                  <a:outerShdw blurRad="38100" dist="38100" dir="2700000" algn="tl">
                    <a:srgbClr val="000000"/>
                  </a:outerShdw>
                </a:effectLst>
                <a:latin typeface="Arial" charset="0"/>
                <a:cs typeface="Arial" charset="0"/>
              </a:rPr>
              <a:t>Все на месте</a:t>
            </a:r>
            <a:r>
              <a:rPr lang="en-CA" sz="6600" b="1">
                <a:solidFill>
                  <a:srgbClr val="FFFF99"/>
                </a:solidFill>
                <a:effectLst>
                  <a:outerShdw blurRad="38100" dist="38100" dir="2700000" algn="tl">
                    <a:srgbClr val="000000"/>
                  </a:outerShdw>
                </a:effectLst>
                <a:latin typeface="Arial" charset="0"/>
                <a:cs typeface="Arial" charset="0"/>
              </a:rPr>
              <a:t>!</a:t>
            </a:r>
          </a:p>
        </p:txBody>
      </p:sp>
      <p:sp>
        <p:nvSpPr>
          <p:cNvPr id="1846277" name="Rectangle 5"/>
          <p:cNvSpPr>
            <a:spLocks noChangeArrowheads="1"/>
          </p:cNvSpPr>
          <p:nvPr/>
        </p:nvSpPr>
        <p:spPr bwMode="auto">
          <a:xfrm>
            <a:off x="609600" y="5257800"/>
            <a:ext cx="7848600" cy="1143000"/>
          </a:xfrm>
          <a:prstGeom prst="rect">
            <a:avLst/>
          </a:prstGeom>
          <a:noFill/>
          <a:ln w="9525">
            <a:noFill/>
            <a:miter lim="800000"/>
            <a:headEnd/>
            <a:tailEnd/>
          </a:ln>
          <a:effectLst>
            <a:outerShdw dist="35921" dir="2700000" algn="ctr" rotWithShape="0">
              <a:schemeClr val="tx1"/>
            </a:outerShdw>
          </a:effectLst>
        </p:spPr>
        <p:txBody>
          <a:bodyPr lIns="91430" tIns="45716" rIns="91430" bIns="45716" anchor="ctr"/>
          <a:lstStyle/>
          <a:p>
            <a:pPr algn="ctr" fontAlgn="base"/>
            <a:r>
              <a:rPr lang="ru-RU" sz="4000">
                <a:solidFill>
                  <a:srgbClr val="FFFF99"/>
                </a:solidFill>
                <a:effectLst>
                  <a:outerShdw blurRad="38100" dist="38100" dir="2700000" algn="tl">
                    <a:srgbClr val="000000"/>
                  </a:outerShdw>
                </a:effectLst>
                <a:latin typeface="Lucida Sans" charset="0"/>
                <a:cs typeface="Arial" charset="0"/>
              </a:rPr>
              <a:t>Такой и была исходая форма</a:t>
            </a:r>
            <a:r>
              <a:rPr lang="en-CA" sz="4000">
                <a:solidFill>
                  <a:srgbClr val="FFFF99"/>
                </a:solidFill>
                <a:effectLst>
                  <a:outerShdw blurRad="38100" dist="38100" dir="2700000" algn="tl">
                    <a:srgbClr val="000000"/>
                  </a:outerShdw>
                </a:effectLst>
                <a:latin typeface="Lucida Sans" charset="0"/>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sz="quarter"/>
          </p:nvPr>
        </p:nvSpPr>
        <p:spPr/>
        <p:txBody>
          <a:bodyPr/>
          <a:lstStyle/>
          <a:p>
            <a:pPr eaLnBrk="1" hangingPunct="1"/>
            <a:r>
              <a:rPr lang="en-US" sz="4000">
                <a:latin typeface="Arial" charset="0"/>
                <a:cs typeface="Arial" charset="0"/>
              </a:rPr>
              <a:t>Ager 1993—rapid deposition, Sutton Stone</a:t>
            </a:r>
          </a:p>
        </p:txBody>
      </p:sp>
      <p:pic>
        <p:nvPicPr>
          <p:cNvPr id="83971" name="Picture 3"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01220" name="Text Box 4"/>
          <p:cNvSpPr txBox="1">
            <a:spLocks noChangeArrowheads="1"/>
          </p:cNvSpPr>
          <p:nvPr/>
        </p:nvSpPr>
        <p:spPr bwMode="auto">
          <a:xfrm>
            <a:off x="776288" y="381000"/>
            <a:ext cx="7543800" cy="11080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2200" b="1">
                <a:solidFill>
                  <a:srgbClr val="FFFF00"/>
                </a:solidFill>
                <a:latin typeface="Arial" charset="0"/>
                <a:cs typeface="Arial" charset="0"/>
              </a:rPr>
              <a:t>О</a:t>
            </a:r>
            <a:r>
              <a:rPr lang="en-US" sz="2200" b="1">
                <a:solidFill>
                  <a:srgbClr val="FFFF00"/>
                </a:solidFill>
                <a:latin typeface="Arial" charset="0"/>
                <a:cs typeface="Arial" charset="0"/>
              </a:rPr>
              <a:t> </a:t>
            </a:r>
            <a:r>
              <a:rPr lang="ru-RU" sz="2200" b="1">
                <a:solidFill>
                  <a:srgbClr val="FFFF00"/>
                </a:solidFill>
                <a:latin typeface="Arial" charset="0"/>
                <a:cs typeface="Arial" charset="0"/>
              </a:rPr>
              <a:t>«камне Саттона», т.е.</a:t>
            </a:r>
            <a:r>
              <a:rPr lang="en-US" sz="2200" b="1">
                <a:solidFill>
                  <a:srgbClr val="FFFF00"/>
                </a:solidFill>
                <a:latin typeface="Arial" charset="0"/>
                <a:cs typeface="Arial" charset="0"/>
              </a:rPr>
              <a:t> </a:t>
            </a:r>
            <a:r>
              <a:rPr lang="ru-RU" sz="2200" b="1">
                <a:solidFill>
                  <a:srgbClr val="FFFF00"/>
                </a:solidFill>
                <a:latin typeface="Arial" charset="0"/>
                <a:cs typeface="Arial" charset="0"/>
              </a:rPr>
              <a:t>конгломерате, отнесенном к</a:t>
            </a:r>
            <a:r>
              <a:rPr lang="en-US" sz="2200" b="1">
                <a:solidFill>
                  <a:srgbClr val="FFFF00"/>
                </a:solidFill>
                <a:latin typeface="Arial" charset="0"/>
                <a:cs typeface="Arial" charset="0"/>
              </a:rPr>
              <a:t> </a:t>
            </a:r>
            <a:r>
              <a:rPr lang="ru-RU" sz="2200" b="1">
                <a:solidFill>
                  <a:srgbClr val="FFFF00"/>
                </a:solidFill>
                <a:latin typeface="Arial" charset="0"/>
                <a:cs typeface="Arial" charset="0"/>
              </a:rPr>
              <a:t>«Раннему Юрскому Периоду»,</a:t>
            </a:r>
            <a:r>
              <a:rPr lang="en-US" sz="2200" b="1">
                <a:solidFill>
                  <a:srgbClr val="FFFF00"/>
                </a:solidFill>
                <a:latin typeface="Arial" charset="0"/>
                <a:cs typeface="Arial" charset="0"/>
              </a:rPr>
              <a:t> </a:t>
            </a:r>
            <a:r>
              <a:rPr lang="ru-RU" sz="2200" b="1">
                <a:solidFill>
                  <a:srgbClr val="FFFF00"/>
                </a:solidFill>
                <a:latin typeface="Arial" charset="0"/>
                <a:cs typeface="Arial" charset="0"/>
              </a:rPr>
              <a:t>вблизи дома Эйджера в Суонси, Уэльс</a:t>
            </a:r>
            <a:r>
              <a:rPr lang="en-US" sz="2200" b="1">
                <a:solidFill>
                  <a:srgbClr val="FFFF00"/>
                </a:solidFill>
                <a:latin typeface="Arial" charset="0"/>
                <a:cs typeface="Arial" charset="0"/>
              </a:rPr>
              <a:t>:</a:t>
            </a:r>
          </a:p>
        </p:txBody>
      </p:sp>
      <p:sp>
        <p:nvSpPr>
          <p:cNvPr id="5001221" name="Text Box 5"/>
          <p:cNvSpPr txBox="1">
            <a:spLocks noChangeArrowheads="1"/>
          </p:cNvSpPr>
          <p:nvPr/>
        </p:nvSpPr>
        <p:spPr bwMode="auto">
          <a:xfrm>
            <a:off x="762000" y="5638800"/>
            <a:ext cx="7315200" cy="7620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2200" b="1">
                <a:solidFill>
                  <a:schemeClr val="bg1"/>
                </a:solidFill>
                <a:latin typeface="Arial" charset="0"/>
                <a:cs typeface="Arial" charset="0"/>
              </a:rPr>
              <a:t>Дэрек Эйджер.</a:t>
            </a:r>
            <a:r>
              <a:rPr lang="en-US" sz="2200" b="1">
                <a:solidFill>
                  <a:schemeClr val="bg1"/>
                </a:solidFill>
                <a:latin typeface="Arial" charset="0"/>
                <a:cs typeface="Arial" charset="0"/>
              </a:rPr>
              <a:t> </a:t>
            </a:r>
            <a:r>
              <a:rPr lang="ru-RU" sz="2200" b="1" i="1">
                <a:solidFill>
                  <a:schemeClr val="bg1"/>
                </a:solidFill>
                <a:latin typeface="Arial" charset="0"/>
                <a:cs typeface="Arial" charset="0"/>
              </a:rPr>
              <a:t>Новый Катастрофизм</a:t>
            </a:r>
            <a:r>
              <a:rPr lang="ru-RU" sz="2200" b="1">
                <a:solidFill>
                  <a:schemeClr val="bg1"/>
                </a:solidFill>
                <a:latin typeface="Arial" charset="0"/>
                <a:cs typeface="Arial" charset="0"/>
              </a:rPr>
              <a:t>. Кэмбридж</a:t>
            </a:r>
            <a:r>
              <a:rPr lang="en-US" sz="2200" b="1">
                <a:solidFill>
                  <a:schemeClr val="bg1"/>
                </a:solidFill>
                <a:latin typeface="Arial" charset="0"/>
                <a:cs typeface="Arial" charset="0"/>
              </a:rPr>
              <a:t>: Cambridge Univ. Press, 1993</a:t>
            </a:r>
            <a:r>
              <a:rPr lang="ru-RU" sz="2200" b="1">
                <a:solidFill>
                  <a:schemeClr val="bg1"/>
                </a:solidFill>
                <a:latin typeface="Arial" charset="0"/>
                <a:cs typeface="Arial" charset="0"/>
              </a:rPr>
              <a:t>.</a:t>
            </a:r>
            <a:r>
              <a:rPr lang="en-US" sz="2200" b="1">
                <a:solidFill>
                  <a:schemeClr val="bg1"/>
                </a:solidFill>
                <a:latin typeface="Arial" charset="0"/>
                <a:cs typeface="Arial" charset="0"/>
              </a:rPr>
              <a:t> </a:t>
            </a:r>
            <a:r>
              <a:rPr lang="ru-RU" sz="2200" b="1">
                <a:solidFill>
                  <a:schemeClr val="bg1"/>
                </a:solidFill>
                <a:latin typeface="Arial" charset="0"/>
                <a:cs typeface="Arial" charset="0"/>
              </a:rPr>
              <a:t>С</a:t>
            </a:r>
            <a:r>
              <a:rPr lang="en-US" sz="2200" b="1">
                <a:solidFill>
                  <a:schemeClr val="bg1"/>
                </a:solidFill>
                <a:latin typeface="Arial" charset="0"/>
                <a:cs typeface="Arial" charset="0"/>
              </a:rPr>
              <a:t>. 120.</a:t>
            </a:r>
          </a:p>
        </p:txBody>
      </p:sp>
      <p:pic>
        <p:nvPicPr>
          <p:cNvPr id="5001222" name="Picture 6" descr="conglomerate--Indiana ED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501775"/>
            <a:ext cx="5943600"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01223" name="Text Box 7"/>
          <p:cNvSpPr txBox="1">
            <a:spLocks noChangeArrowheads="1"/>
          </p:cNvSpPr>
          <p:nvPr/>
        </p:nvSpPr>
        <p:spPr bwMode="auto">
          <a:xfrm>
            <a:off x="762000" y="1427163"/>
            <a:ext cx="7772400" cy="418623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lnSpc>
                <a:spcPct val="95000"/>
              </a:lnSpc>
              <a:spcBef>
                <a:spcPct val="50000"/>
              </a:spcBef>
            </a:pPr>
            <a:r>
              <a:rPr lang="ru-RU" sz="2800" b="1">
                <a:solidFill>
                  <a:schemeClr val="bg1"/>
                </a:solidFill>
                <a:latin typeface="Arial" charset="0"/>
                <a:cs typeface="Arial" charset="0"/>
              </a:rPr>
              <a:t>«Его обычно</a:t>
            </a:r>
            <a:r>
              <a:rPr lang="en-US" sz="2800" b="1">
                <a:solidFill>
                  <a:schemeClr val="bg1"/>
                </a:solidFill>
                <a:latin typeface="Arial" charset="0"/>
                <a:cs typeface="Arial" charset="0"/>
              </a:rPr>
              <a:t> </a:t>
            </a:r>
            <a:r>
              <a:rPr lang="ru-RU" sz="2800" b="1">
                <a:solidFill>
                  <a:srgbClr val="FFFF00"/>
                </a:solidFill>
                <a:latin typeface="Arial" charset="0"/>
                <a:cs typeface="Arial" charset="0"/>
              </a:rPr>
              <a:t>считали</a:t>
            </a:r>
            <a:r>
              <a:rPr lang="en-US" sz="2800" b="1">
                <a:solidFill>
                  <a:schemeClr val="bg1"/>
                </a:solidFill>
                <a:latin typeface="Arial" charset="0"/>
                <a:cs typeface="Arial" charset="0"/>
              </a:rPr>
              <a:t> </a:t>
            </a:r>
            <a:r>
              <a:rPr lang="ru-RU" sz="2800" b="1">
                <a:solidFill>
                  <a:schemeClr val="bg1"/>
                </a:solidFill>
                <a:latin typeface="Arial" charset="0"/>
                <a:cs typeface="Arial" charset="0"/>
              </a:rPr>
              <a:t>базальным</a:t>
            </a:r>
            <a:r>
              <a:rPr lang="en-US" sz="2800" b="1">
                <a:solidFill>
                  <a:schemeClr val="bg1"/>
                </a:solidFill>
                <a:latin typeface="Arial" charset="0"/>
                <a:cs typeface="Arial" charset="0"/>
              </a:rPr>
              <a:t> </a:t>
            </a:r>
            <a:r>
              <a:rPr lang="ru-RU" sz="2800" b="1">
                <a:solidFill>
                  <a:schemeClr val="bg1"/>
                </a:solidFill>
                <a:latin typeface="Arial" charset="0"/>
                <a:cs typeface="Arial" charset="0"/>
              </a:rPr>
              <a:t>конгломератом, образованным</a:t>
            </a:r>
            <a:r>
              <a:rPr lang="en-US" sz="2800" b="1">
                <a:solidFill>
                  <a:schemeClr val="bg1"/>
                </a:solidFill>
                <a:latin typeface="Arial" charset="0"/>
                <a:cs typeface="Arial" charset="0"/>
              </a:rPr>
              <a:t> </a:t>
            </a:r>
            <a:r>
              <a:rPr lang="ru-RU" sz="2800" b="1">
                <a:solidFill>
                  <a:schemeClr val="bg1"/>
                </a:solidFill>
                <a:latin typeface="Arial" charset="0"/>
                <a:cs typeface="Arial" charset="0"/>
              </a:rPr>
              <a:t>благодаря диахронному движению моря</a:t>
            </a:r>
            <a:r>
              <a:rPr lang="en-US" sz="2800" b="1">
                <a:solidFill>
                  <a:schemeClr val="bg1"/>
                </a:solidFill>
                <a:latin typeface="Arial" charset="0"/>
                <a:cs typeface="Arial" charset="0"/>
              </a:rPr>
              <a:t>. </a:t>
            </a:r>
            <a:r>
              <a:rPr lang="ru-RU" sz="2800" b="1">
                <a:solidFill>
                  <a:srgbClr val="FFFF00"/>
                </a:solidFill>
                <a:latin typeface="Arial" charset="0"/>
                <a:cs typeface="Arial" charset="0"/>
              </a:rPr>
              <a:t>Предполагалось</a:t>
            </a:r>
            <a:r>
              <a:rPr lang="en-US" sz="2800" b="1">
                <a:solidFill>
                  <a:srgbClr val="FFFF00"/>
                </a:solidFill>
                <a:latin typeface="Arial" charset="0"/>
                <a:cs typeface="Arial" charset="0"/>
              </a:rPr>
              <a:t>, </a:t>
            </a:r>
            <a:r>
              <a:rPr lang="ru-RU" sz="2800" b="1">
                <a:solidFill>
                  <a:srgbClr val="FFFF00"/>
                </a:solidFill>
                <a:latin typeface="Arial" charset="0"/>
                <a:cs typeface="Arial" charset="0"/>
              </a:rPr>
              <a:t>с учетом каждого мельчайшего отпечатка</a:t>
            </a:r>
            <a:r>
              <a:rPr lang="en-US" sz="2800" b="1">
                <a:solidFill>
                  <a:schemeClr val="bg1"/>
                </a:solidFill>
                <a:latin typeface="Arial" charset="0"/>
                <a:cs typeface="Arial" charset="0"/>
              </a:rPr>
              <a:t>, </a:t>
            </a:r>
            <a:r>
              <a:rPr lang="ru-RU" sz="2800" b="1">
                <a:solidFill>
                  <a:schemeClr val="bg1"/>
                </a:solidFill>
                <a:latin typeface="Arial" charset="0"/>
                <a:cs typeface="Arial" charset="0"/>
              </a:rPr>
              <a:t>что этот конгломерат</a:t>
            </a:r>
            <a:r>
              <a:rPr lang="en-US" sz="2800" b="1">
                <a:solidFill>
                  <a:schemeClr val="bg1"/>
                </a:solidFill>
                <a:latin typeface="Arial" charset="0"/>
                <a:cs typeface="Arial" charset="0"/>
              </a:rPr>
              <a:t> </a:t>
            </a:r>
            <a:r>
              <a:rPr lang="ru-RU" sz="2800" b="1">
                <a:solidFill>
                  <a:schemeClr val="bg1"/>
                </a:solidFill>
                <a:latin typeface="Arial" charset="0"/>
                <a:cs typeface="Arial" charset="0"/>
              </a:rPr>
              <a:t>охватывает</a:t>
            </a:r>
            <a:r>
              <a:rPr lang="en-US" sz="2800" b="1">
                <a:solidFill>
                  <a:schemeClr val="bg1"/>
                </a:solidFill>
                <a:latin typeface="Arial" charset="0"/>
                <a:cs typeface="Arial" charset="0"/>
              </a:rPr>
              <a:t> </a:t>
            </a:r>
            <a:r>
              <a:rPr lang="ru-RU" sz="2800" b="1">
                <a:solidFill>
                  <a:schemeClr val="bg1"/>
                </a:solidFill>
                <a:latin typeface="Arial" charset="0"/>
                <a:cs typeface="Arial" charset="0"/>
              </a:rPr>
              <a:t>от трех до пяти аммониевых зон и, поэтому,</a:t>
            </a:r>
            <a:r>
              <a:rPr lang="en-US" sz="2800" b="1">
                <a:solidFill>
                  <a:schemeClr val="bg1"/>
                </a:solidFill>
                <a:latin typeface="Arial" charset="0"/>
                <a:cs typeface="Arial" charset="0"/>
              </a:rPr>
              <a:t> </a:t>
            </a:r>
            <a:r>
              <a:rPr lang="ru-RU" sz="2800" b="1">
                <a:solidFill>
                  <a:schemeClr val="bg1"/>
                </a:solidFill>
                <a:latin typeface="Arial" charset="0"/>
                <a:cs typeface="Arial" charset="0"/>
              </a:rPr>
              <a:t>ему около пяти миллионов лет</a:t>
            </a:r>
            <a:r>
              <a:rPr lang="en-US" sz="2800" b="1">
                <a:solidFill>
                  <a:schemeClr val="bg1"/>
                </a:solidFill>
                <a:latin typeface="Arial" charset="0"/>
                <a:cs typeface="Arial" charset="0"/>
              </a:rPr>
              <a:t>. </a:t>
            </a:r>
            <a:r>
              <a:rPr lang="ru-RU" sz="2800" b="1">
                <a:solidFill>
                  <a:schemeClr val="bg1"/>
                </a:solidFill>
                <a:latin typeface="Arial" charset="0"/>
                <a:cs typeface="Arial" charset="0"/>
              </a:rPr>
              <a:t>Я думаю, что он был образован за несколько</a:t>
            </a:r>
            <a:r>
              <a:rPr lang="en-US" sz="2800" b="1">
                <a:solidFill>
                  <a:schemeClr val="bg1"/>
                </a:solidFill>
                <a:latin typeface="Arial" charset="0"/>
                <a:cs typeface="Arial" charset="0"/>
              </a:rPr>
              <a:t> </a:t>
            </a:r>
            <a:r>
              <a:rPr lang="ru-RU" sz="2800" b="1">
                <a:solidFill>
                  <a:srgbClr val="FFFF00"/>
                </a:solidFill>
                <a:latin typeface="Arial" charset="0"/>
                <a:cs typeface="Arial" charset="0"/>
              </a:rPr>
              <a:t>часов</a:t>
            </a:r>
            <a:r>
              <a:rPr lang="en-US" sz="2800" b="1">
                <a:solidFill>
                  <a:srgbClr val="FFFF00"/>
                </a:solidFill>
                <a:latin typeface="Arial" charset="0"/>
                <a:cs typeface="Arial" charset="0"/>
              </a:rPr>
              <a:t> </a:t>
            </a:r>
            <a:r>
              <a:rPr lang="ru-RU" sz="2800" b="1">
                <a:solidFill>
                  <a:srgbClr val="FFFF00"/>
                </a:solidFill>
                <a:latin typeface="Arial" charset="0"/>
                <a:cs typeface="Arial" charset="0"/>
              </a:rPr>
              <a:t>или</a:t>
            </a:r>
            <a:r>
              <a:rPr lang="en-US" sz="2800" b="1">
                <a:solidFill>
                  <a:srgbClr val="FFFF00"/>
                </a:solidFill>
                <a:latin typeface="Arial" charset="0"/>
                <a:cs typeface="Arial" charset="0"/>
              </a:rPr>
              <a:t> </a:t>
            </a:r>
            <a:r>
              <a:rPr lang="ru-RU" sz="2800" b="1">
                <a:solidFill>
                  <a:srgbClr val="FFFF00"/>
                </a:solidFill>
                <a:latin typeface="Arial" charset="0"/>
                <a:cs typeface="Arial" charset="0"/>
              </a:rPr>
              <a:t>минут</a:t>
            </a:r>
            <a:r>
              <a:rPr lang="ru-RU" sz="2800" b="1">
                <a:solidFill>
                  <a:schemeClr val="bg1"/>
                </a:solidFill>
                <a:latin typeface="Arial" charset="0"/>
                <a:cs typeface="Arial" charset="0"/>
              </a:rPr>
              <a:t>».</a:t>
            </a:r>
            <a:endParaRPr lang="en-US" sz="2800" b="1">
              <a:solidFill>
                <a:schemeClr val="bg1"/>
              </a:solidFill>
              <a:latin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2" fill="hold" nodeType="clickEffect">
                                  <p:stCondLst>
                                    <p:cond delay="0"/>
                                  </p:stCondLst>
                                  <p:childTnLst>
                                    <p:anim calcmode="lin" valueType="num">
                                      <p:cBhvr additive="base">
                                        <p:cTn id="6" dur="500"/>
                                        <p:tgtEl>
                                          <p:spTgt spid="5001222"/>
                                        </p:tgtEl>
                                        <p:attrNameLst>
                                          <p:attrName>ppt_x</p:attrName>
                                        </p:attrNameLst>
                                      </p:cBhvr>
                                      <p:tavLst>
                                        <p:tav tm="0">
                                          <p:val>
                                            <p:strVal val="ppt_x"/>
                                          </p:val>
                                        </p:tav>
                                        <p:tav tm="100000">
                                          <p:val>
                                            <p:strVal val="1+ppt_w/2"/>
                                          </p:val>
                                        </p:tav>
                                      </p:tavLst>
                                    </p:anim>
                                    <p:anim calcmode="lin" valueType="num">
                                      <p:cBhvr additive="base">
                                        <p:cTn id="7" dur="500"/>
                                        <p:tgtEl>
                                          <p:spTgt spid="5001222"/>
                                        </p:tgtEl>
                                        <p:attrNameLst>
                                          <p:attrName>ppt_y</p:attrName>
                                        </p:attrNameLst>
                                      </p:cBhvr>
                                      <p:tavLst>
                                        <p:tav tm="0">
                                          <p:val>
                                            <p:strVal val="ppt_y"/>
                                          </p:val>
                                        </p:tav>
                                        <p:tav tm="100000">
                                          <p:val>
                                            <p:strVal val="ppt_y"/>
                                          </p:val>
                                        </p:tav>
                                      </p:tavLst>
                                    </p:anim>
                                    <p:set>
                                      <p:cBhvr>
                                        <p:cTn id="8" dur="1" fill="hold">
                                          <p:stCondLst>
                                            <p:cond delay="499"/>
                                          </p:stCondLst>
                                        </p:cTn>
                                        <p:tgtEl>
                                          <p:spTgt spid="5001222"/>
                                        </p:tgtEl>
                                        <p:attrNameLst>
                                          <p:attrName>style.visibility</p:attrName>
                                        </p:attrNameLst>
                                      </p:cBhvr>
                                      <p:to>
                                        <p:strVal val="hidden"/>
                                      </p:to>
                                    </p:set>
                                  </p:childTnLst>
                                </p:cTn>
                              </p:par>
                              <p:par>
                                <p:cTn id="9" presetID="2" presetClass="entr" presetSubtype="8" fill="hold" grpId="0" nodeType="withEffect">
                                  <p:stCondLst>
                                    <p:cond delay="0"/>
                                  </p:stCondLst>
                                  <p:childTnLst>
                                    <p:set>
                                      <p:cBhvr>
                                        <p:cTn id="10" dur="1" fill="hold">
                                          <p:stCondLst>
                                            <p:cond delay="0"/>
                                          </p:stCondLst>
                                        </p:cTn>
                                        <p:tgtEl>
                                          <p:spTgt spid="5001223"/>
                                        </p:tgtEl>
                                        <p:attrNameLst>
                                          <p:attrName>style.visibility</p:attrName>
                                        </p:attrNameLst>
                                      </p:cBhvr>
                                      <p:to>
                                        <p:strVal val="visible"/>
                                      </p:to>
                                    </p:set>
                                    <p:anim calcmode="lin" valueType="num">
                                      <p:cBhvr additive="base">
                                        <p:cTn id="11" dur="500" fill="hold"/>
                                        <p:tgtEl>
                                          <p:spTgt spid="5001223"/>
                                        </p:tgtEl>
                                        <p:attrNameLst>
                                          <p:attrName>ppt_x</p:attrName>
                                        </p:attrNameLst>
                                      </p:cBhvr>
                                      <p:tavLst>
                                        <p:tav tm="0">
                                          <p:val>
                                            <p:strVal val="0-#ppt_w/2"/>
                                          </p:val>
                                        </p:tav>
                                        <p:tav tm="100000">
                                          <p:val>
                                            <p:strVal val="#ppt_x"/>
                                          </p:val>
                                        </p:tav>
                                      </p:tavLst>
                                    </p:anim>
                                    <p:anim calcmode="lin" valueType="num">
                                      <p:cBhvr additive="base">
                                        <p:cTn id="12" dur="500" fill="hold"/>
                                        <p:tgtEl>
                                          <p:spTgt spid="50012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12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Bias look at facts A to I 1 01490_NW"/>
          <p:cNvPicPr>
            <a:picLocks noChangeAspect="1" noChangeArrowheads="1"/>
          </p:cNvPicPr>
          <p:nvPr>
            <p:ph idx="1"/>
          </p:nvPr>
        </p:nvPicPr>
        <p:blipFill>
          <a:blip r:embed="rId3">
            <a:extLst>
              <a:ext uri="{28A0092B-C50C-407E-A947-70E740481C1C}">
                <a14:useLocalDpi xmlns:a14="http://schemas.microsoft.com/office/drawing/2010/main" val="0"/>
              </a:ext>
            </a:extLst>
          </a:blip>
          <a:srcRect l="2596" t="2309" r="2676" b="3030"/>
          <a:stretch>
            <a:fillRect/>
          </a:stretch>
        </p:blipFill>
        <p:spPr>
          <a:xfrm>
            <a:off x="1781175" y="1752600"/>
            <a:ext cx="5562600" cy="3124200"/>
          </a:xfrm>
          <a:noFill/>
        </p:spPr>
      </p:pic>
      <p:sp>
        <p:nvSpPr>
          <p:cNvPr id="84995" name="Rectangle 3"/>
          <p:cNvSpPr>
            <a:spLocks noGrp="1" noChangeArrowheads="1"/>
          </p:cNvSpPr>
          <p:nvPr>
            <p:ph type="title"/>
          </p:nvPr>
        </p:nvSpPr>
        <p:spPr/>
        <p:txBody>
          <a:bodyPr/>
          <a:lstStyle/>
          <a:p>
            <a:pPr eaLnBrk="1" hangingPunct="1"/>
            <a:r>
              <a:rPr lang="en-US">
                <a:latin typeface="Arial" charset="0"/>
                <a:cs typeface="Arial" charset="0"/>
              </a:rPr>
              <a:t>Assumptions Facts-Interpretations Geology</a:t>
            </a:r>
          </a:p>
        </p:txBody>
      </p:sp>
      <p:sp>
        <p:nvSpPr>
          <p:cNvPr id="5167108" name="Text Box 4"/>
          <p:cNvSpPr txBox="1">
            <a:spLocks noChangeArrowheads="1"/>
          </p:cNvSpPr>
          <p:nvPr/>
        </p:nvSpPr>
        <p:spPr bwMode="auto">
          <a:xfrm>
            <a:off x="1371600" y="76200"/>
            <a:ext cx="2971800" cy="1066800"/>
          </a:xfrm>
          <a:prstGeom prst="rect">
            <a:avLst/>
          </a:prstGeom>
          <a:solidFill>
            <a:srgbClr val="42C1EF"/>
          </a:solidFill>
          <a:ln w="76200">
            <a:solidFill>
              <a:srgbClr val="005076"/>
            </a:solidFill>
            <a:miter lim="800000"/>
            <a:headEnd/>
            <a:tailEnd/>
          </a:ln>
        </p:spPr>
        <p:txBody>
          <a:bodyPr anchor="ctr" anchorCtr="1"/>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lnSpc>
                <a:spcPct val="90000"/>
              </a:lnSpc>
            </a:pPr>
            <a:r>
              <a:rPr lang="ru-RU" sz="2600" b="1">
                <a:latin typeface="Myriad Pro" charset="0"/>
                <a:cs typeface="Arial" charset="0"/>
              </a:rPr>
              <a:t>Антибиблейские предпосылки</a:t>
            </a:r>
            <a:endParaRPr lang="en-US" sz="2600" b="1">
              <a:latin typeface="Myriad Pro" charset="0"/>
              <a:cs typeface="Arial" charset="0"/>
            </a:endParaRPr>
          </a:p>
        </p:txBody>
      </p:sp>
      <p:sp>
        <p:nvSpPr>
          <p:cNvPr id="5167109" name="Text Box 5"/>
          <p:cNvSpPr txBox="1">
            <a:spLocks noChangeArrowheads="1"/>
          </p:cNvSpPr>
          <p:nvPr/>
        </p:nvSpPr>
        <p:spPr bwMode="auto">
          <a:xfrm>
            <a:off x="990600" y="5715000"/>
            <a:ext cx="3352800" cy="1066800"/>
          </a:xfrm>
          <a:prstGeom prst="rect">
            <a:avLst/>
          </a:prstGeom>
          <a:solidFill>
            <a:srgbClr val="42C1EF"/>
          </a:solidFill>
          <a:ln w="76200">
            <a:solidFill>
              <a:srgbClr val="005076"/>
            </a:solidFill>
            <a:miter lim="800000"/>
            <a:headEnd/>
            <a:tailEnd/>
          </a:ln>
        </p:spPr>
        <p:txBody>
          <a:bodyPr anchor="ctr" anchorCtr="1"/>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lnSpc>
                <a:spcPct val="90000"/>
              </a:lnSpc>
            </a:pPr>
            <a:r>
              <a:rPr lang="ru-RU" sz="2400" b="1">
                <a:latin typeface="Myriad Pro" charset="0"/>
                <a:cs typeface="Arial" charset="0"/>
              </a:rPr>
              <a:t>СТАРАЯ ЗЕМЛЯ</a:t>
            </a:r>
            <a:endParaRPr lang="en-US" sz="2400" b="1">
              <a:latin typeface="Myriad Pro" charset="0"/>
              <a:cs typeface="Arial" charset="0"/>
            </a:endParaRPr>
          </a:p>
          <a:p>
            <a:pPr algn="ctr" eaLnBrk="1" fontAlgn="base" hangingPunct="1">
              <a:lnSpc>
                <a:spcPct val="90000"/>
              </a:lnSpc>
            </a:pPr>
            <a:r>
              <a:rPr lang="ru-RU" sz="2400" b="1">
                <a:latin typeface="Myriad Pro" charset="0"/>
                <a:cs typeface="Arial" charset="0"/>
              </a:rPr>
              <a:t>Всемирного потопа не было</a:t>
            </a:r>
            <a:endParaRPr lang="en-US" sz="2400" b="1">
              <a:latin typeface="Myriad Pro" charset="0"/>
              <a:cs typeface="Arial" charset="0"/>
            </a:endParaRPr>
          </a:p>
        </p:txBody>
      </p:sp>
      <p:sp>
        <p:nvSpPr>
          <p:cNvPr id="5167110" name="Text Box 6"/>
          <p:cNvSpPr txBox="1">
            <a:spLocks noChangeArrowheads="1"/>
          </p:cNvSpPr>
          <p:nvPr/>
        </p:nvSpPr>
        <p:spPr bwMode="auto">
          <a:xfrm>
            <a:off x="4724400" y="5715000"/>
            <a:ext cx="3429000" cy="1066800"/>
          </a:xfrm>
          <a:prstGeom prst="rect">
            <a:avLst/>
          </a:prstGeom>
          <a:solidFill>
            <a:srgbClr val="FFFF00"/>
          </a:solidFill>
          <a:ln w="76200">
            <a:solidFill>
              <a:srgbClr val="861415"/>
            </a:solidFill>
            <a:miter lim="800000"/>
            <a:headEnd/>
            <a:tailEnd/>
          </a:ln>
        </p:spPr>
        <p:txBody>
          <a:bodyPr anchor="ctr" anchorCtr="1"/>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lnSpc>
                <a:spcPct val="90000"/>
              </a:lnSpc>
            </a:pPr>
            <a:r>
              <a:rPr lang="ru-RU" sz="2400" b="1">
                <a:latin typeface="Myriad Pro" charset="0"/>
                <a:cs typeface="Arial" charset="0"/>
              </a:rPr>
              <a:t>МОЛОДАЯ ЗЕМЛЯ</a:t>
            </a:r>
            <a:endParaRPr lang="en-US" sz="2400" b="1">
              <a:latin typeface="Myriad Pro" charset="0"/>
              <a:cs typeface="Arial" charset="0"/>
            </a:endParaRPr>
          </a:p>
          <a:p>
            <a:pPr algn="ctr" eaLnBrk="1" fontAlgn="base" hangingPunct="1">
              <a:lnSpc>
                <a:spcPct val="90000"/>
              </a:lnSpc>
            </a:pPr>
            <a:r>
              <a:rPr lang="ru-RU" sz="2400" b="1">
                <a:latin typeface="Myriad Pro" charset="0"/>
                <a:cs typeface="Arial" charset="0"/>
              </a:rPr>
              <a:t>ВСЕМИРНЫЙ ПОТОП</a:t>
            </a:r>
            <a:endParaRPr lang="en-US" sz="2400" b="1">
              <a:latin typeface="Myriad Pro" charset="0"/>
              <a:cs typeface="Arial" charset="0"/>
            </a:endParaRPr>
          </a:p>
        </p:txBody>
      </p:sp>
      <p:sp>
        <p:nvSpPr>
          <p:cNvPr id="5167111" name="Text Box 7"/>
          <p:cNvSpPr txBox="1">
            <a:spLocks noChangeArrowheads="1"/>
          </p:cNvSpPr>
          <p:nvPr/>
        </p:nvSpPr>
        <p:spPr bwMode="auto">
          <a:xfrm>
            <a:off x="4876800" y="76200"/>
            <a:ext cx="2895600" cy="1066800"/>
          </a:xfrm>
          <a:prstGeom prst="rect">
            <a:avLst/>
          </a:prstGeom>
          <a:solidFill>
            <a:srgbClr val="FFFF00"/>
          </a:solidFill>
          <a:ln w="76200">
            <a:solidFill>
              <a:srgbClr val="861415"/>
            </a:solidFill>
            <a:miter lim="800000"/>
            <a:headEnd/>
            <a:tailEnd/>
          </a:ln>
        </p:spPr>
        <p:txBody>
          <a:bodyPr anchor="ctr" anchorCtr="1"/>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lnSpc>
                <a:spcPct val="90000"/>
              </a:lnSpc>
            </a:pPr>
            <a:r>
              <a:rPr lang="ru-RU" sz="2600" b="1">
                <a:latin typeface="Myriad Pro" charset="0"/>
                <a:cs typeface="Arial" charset="0"/>
              </a:rPr>
              <a:t>БИБЛЕЙСКИЕ ПРЕДПОСЫЛКИ</a:t>
            </a:r>
            <a:endParaRPr lang="en-US" sz="2600" b="1">
              <a:latin typeface="Myriad Pro" charset="0"/>
              <a:cs typeface="Arial" charset="0"/>
            </a:endParaRPr>
          </a:p>
        </p:txBody>
      </p:sp>
      <p:cxnSp>
        <p:nvCxnSpPr>
          <p:cNvPr id="5167112" name="AutoShape 8"/>
          <p:cNvCxnSpPr>
            <a:cxnSpLocks noChangeShapeType="1"/>
            <a:endCxn id="5167110" idx="0"/>
          </p:cNvCxnSpPr>
          <p:nvPr/>
        </p:nvCxnSpPr>
        <p:spPr bwMode="auto">
          <a:xfrm rot="16200000" flipH="1">
            <a:off x="5524500" y="4800600"/>
            <a:ext cx="990600" cy="838200"/>
          </a:xfrm>
          <a:prstGeom prst="bentConnector3">
            <a:avLst>
              <a:gd name="adj1" fmla="val 50000"/>
            </a:avLst>
          </a:prstGeom>
          <a:noFill/>
          <a:ln w="114300">
            <a:solidFill>
              <a:srgbClr val="FFFFFF"/>
            </a:solidFill>
            <a:miter lim="800000"/>
            <a:headEnd/>
            <a:tailEnd type="triangle" w="med" len="med"/>
          </a:ln>
          <a:extLst>
            <a:ext uri="{909E8E84-426E-40dd-AFC4-6F175D3DCCD1}">
              <a14:hiddenFill xmlns:a14="http://schemas.microsoft.com/office/drawing/2010/main">
                <a:noFill/>
              </a14:hiddenFill>
            </a:ext>
          </a:extLst>
        </p:spPr>
      </p:cxnSp>
      <p:cxnSp>
        <p:nvCxnSpPr>
          <p:cNvPr id="5167113" name="AutoShape 9"/>
          <p:cNvCxnSpPr>
            <a:cxnSpLocks noChangeShapeType="1"/>
            <a:endCxn id="5167109" idx="0"/>
          </p:cNvCxnSpPr>
          <p:nvPr/>
        </p:nvCxnSpPr>
        <p:spPr bwMode="auto">
          <a:xfrm rot="5400000">
            <a:off x="2609850" y="4781550"/>
            <a:ext cx="952500" cy="838200"/>
          </a:xfrm>
          <a:prstGeom prst="bentConnector3">
            <a:avLst>
              <a:gd name="adj1" fmla="val 41167"/>
            </a:avLst>
          </a:prstGeom>
          <a:noFill/>
          <a:ln w="114300">
            <a:solidFill>
              <a:srgbClr val="FFFFFF"/>
            </a:solidFill>
            <a:miter lim="800000"/>
            <a:headEnd/>
            <a:tailEnd type="triangle" w="med" len="med"/>
          </a:ln>
          <a:extLst>
            <a:ext uri="{909E8E84-426E-40dd-AFC4-6F175D3DCCD1}">
              <a14:hiddenFill xmlns:a14="http://schemas.microsoft.com/office/drawing/2010/main">
                <a:noFill/>
              </a14:hiddenFill>
            </a:ext>
          </a:extLst>
        </p:spPr>
      </p:cxnSp>
      <p:cxnSp>
        <p:nvCxnSpPr>
          <p:cNvPr id="5167114" name="AutoShape 10"/>
          <p:cNvCxnSpPr>
            <a:cxnSpLocks noChangeShapeType="1"/>
            <a:stCxn id="5167111" idx="2"/>
          </p:cNvCxnSpPr>
          <p:nvPr/>
        </p:nvCxnSpPr>
        <p:spPr bwMode="auto">
          <a:xfrm rot="5400000">
            <a:off x="5491956" y="1308894"/>
            <a:ext cx="998538" cy="666750"/>
          </a:xfrm>
          <a:prstGeom prst="bentConnector3">
            <a:avLst>
              <a:gd name="adj1" fmla="val 50000"/>
            </a:avLst>
          </a:prstGeom>
          <a:noFill/>
          <a:ln w="114300">
            <a:solidFill>
              <a:srgbClr val="FFFFFF"/>
            </a:solidFill>
            <a:miter lim="800000"/>
            <a:headEnd/>
            <a:tailEnd type="triangle" w="med" len="med"/>
          </a:ln>
          <a:extLst>
            <a:ext uri="{909E8E84-426E-40dd-AFC4-6F175D3DCCD1}">
              <a14:hiddenFill xmlns:a14="http://schemas.microsoft.com/office/drawing/2010/main">
                <a:noFill/>
              </a14:hiddenFill>
            </a:ext>
          </a:extLst>
        </p:spPr>
      </p:cxnSp>
      <p:cxnSp>
        <p:nvCxnSpPr>
          <p:cNvPr id="5167115" name="AutoShape 11"/>
          <p:cNvCxnSpPr>
            <a:cxnSpLocks noChangeShapeType="1"/>
            <a:stCxn id="5167108" idx="2"/>
          </p:cNvCxnSpPr>
          <p:nvPr/>
        </p:nvCxnSpPr>
        <p:spPr bwMode="auto">
          <a:xfrm rot="16200000" flipH="1">
            <a:off x="2724150" y="1276350"/>
            <a:ext cx="990600" cy="723900"/>
          </a:xfrm>
          <a:prstGeom prst="bentConnector3">
            <a:avLst>
              <a:gd name="adj1" fmla="val 50000"/>
            </a:avLst>
          </a:prstGeom>
          <a:noFill/>
          <a:ln w="114300">
            <a:solidFill>
              <a:srgbClr val="FFFFFF"/>
            </a:solidFill>
            <a:miter lim="800000"/>
            <a:headEnd/>
            <a:tailEnd type="triangle" w="med" len="med"/>
          </a:ln>
          <a:extLst>
            <a:ext uri="{909E8E84-426E-40dd-AFC4-6F175D3DCCD1}">
              <a14:hiddenFill xmlns:a14="http://schemas.microsoft.com/office/drawing/2010/main">
                <a:noFill/>
              </a14:hiddenFill>
            </a:ext>
          </a:extLst>
        </p:spPr>
      </p:cxn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167108"/>
                                        </p:tgtEl>
                                        <p:attrNameLst>
                                          <p:attrName>style.visibility</p:attrName>
                                        </p:attrNameLst>
                                      </p:cBhvr>
                                      <p:to>
                                        <p:strVal val="visible"/>
                                      </p:to>
                                    </p:set>
                                    <p:animEffect transition="in" filter="wipe(up)">
                                      <p:cBhvr>
                                        <p:cTn id="7" dur="500"/>
                                        <p:tgtEl>
                                          <p:spTgt spid="5167108"/>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5167115"/>
                                        </p:tgtEl>
                                        <p:attrNameLst>
                                          <p:attrName>style.visibility</p:attrName>
                                        </p:attrNameLst>
                                      </p:cBhvr>
                                      <p:to>
                                        <p:strVal val="visible"/>
                                      </p:to>
                                    </p:set>
                                    <p:animEffect transition="in" filter="wipe(up)">
                                      <p:cBhvr>
                                        <p:cTn id="11" dur="500"/>
                                        <p:tgtEl>
                                          <p:spTgt spid="516711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5167113"/>
                                        </p:tgtEl>
                                        <p:attrNameLst>
                                          <p:attrName>style.visibility</p:attrName>
                                        </p:attrNameLst>
                                      </p:cBhvr>
                                      <p:to>
                                        <p:strVal val="visible"/>
                                      </p:to>
                                    </p:set>
                                    <p:animEffect transition="in" filter="wipe(up)">
                                      <p:cBhvr>
                                        <p:cTn id="16" dur="500"/>
                                        <p:tgtEl>
                                          <p:spTgt spid="5167113"/>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5167109"/>
                                        </p:tgtEl>
                                        <p:attrNameLst>
                                          <p:attrName>style.visibility</p:attrName>
                                        </p:attrNameLst>
                                      </p:cBhvr>
                                      <p:to>
                                        <p:strVal val="visible"/>
                                      </p:to>
                                    </p:set>
                                    <p:animEffect transition="in" filter="wipe(up)">
                                      <p:cBhvr>
                                        <p:cTn id="20" dur="500"/>
                                        <p:tgtEl>
                                          <p:spTgt spid="516710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5167111"/>
                                        </p:tgtEl>
                                        <p:attrNameLst>
                                          <p:attrName>style.visibility</p:attrName>
                                        </p:attrNameLst>
                                      </p:cBhvr>
                                      <p:to>
                                        <p:strVal val="visible"/>
                                      </p:to>
                                    </p:set>
                                    <p:animEffect transition="in" filter="wipe(up)">
                                      <p:cBhvr>
                                        <p:cTn id="25" dur="500"/>
                                        <p:tgtEl>
                                          <p:spTgt spid="5167111"/>
                                        </p:tgtEl>
                                      </p:cBhvr>
                                    </p:animEffect>
                                  </p:childTnLst>
                                </p:cTn>
                              </p:par>
                            </p:childTnLst>
                          </p:cTn>
                        </p:par>
                        <p:par>
                          <p:cTn id="26" fill="hold" nodeType="afterGroup">
                            <p:stCondLst>
                              <p:cond delay="500"/>
                            </p:stCondLst>
                            <p:childTnLst>
                              <p:par>
                                <p:cTn id="27" presetID="22" presetClass="entr" presetSubtype="1" fill="hold" nodeType="afterEffect">
                                  <p:stCondLst>
                                    <p:cond delay="0"/>
                                  </p:stCondLst>
                                  <p:childTnLst>
                                    <p:set>
                                      <p:cBhvr>
                                        <p:cTn id="28" dur="1" fill="hold">
                                          <p:stCondLst>
                                            <p:cond delay="0"/>
                                          </p:stCondLst>
                                        </p:cTn>
                                        <p:tgtEl>
                                          <p:spTgt spid="5167114"/>
                                        </p:tgtEl>
                                        <p:attrNameLst>
                                          <p:attrName>style.visibility</p:attrName>
                                        </p:attrNameLst>
                                      </p:cBhvr>
                                      <p:to>
                                        <p:strVal val="visible"/>
                                      </p:to>
                                    </p:set>
                                    <p:animEffect transition="in" filter="wipe(up)">
                                      <p:cBhvr>
                                        <p:cTn id="29" dur="500"/>
                                        <p:tgtEl>
                                          <p:spTgt spid="516711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nodeType="clickEffect">
                                  <p:stCondLst>
                                    <p:cond delay="0"/>
                                  </p:stCondLst>
                                  <p:childTnLst>
                                    <p:set>
                                      <p:cBhvr>
                                        <p:cTn id="33" dur="1" fill="hold">
                                          <p:stCondLst>
                                            <p:cond delay="0"/>
                                          </p:stCondLst>
                                        </p:cTn>
                                        <p:tgtEl>
                                          <p:spTgt spid="5167112"/>
                                        </p:tgtEl>
                                        <p:attrNameLst>
                                          <p:attrName>style.visibility</p:attrName>
                                        </p:attrNameLst>
                                      </p:cBhvr>
                                      <p:to>
                                        <p:strVal val="visible"/>
                                      </p:to>
                                    </p:set>
                                    <p:animEffect transition="in" filter="wipe(up)">
                                      <p:cBhvr>
                                        <p:cTn id="34" dur="500"/>
                                        <p:tgtEl>
                                          <p:spTgt spid="5167112"/>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5167110"/>
                                        </p:tgtEl>
                                        <p:attrNameLst>
                                          <p:attrName>style.visibility</p:attrName>
                                        </p:attrNameLst>
                                      </p:cBhvr>
                                      <p:to>
                                        <p:strVal val="visible"/>
                                      </p:to>
                                    </p:set>
                                    <p:animEffect transition="in" filter="wipe(up)">
                                      <p:cBhvr>
                                        <p:cTn id="38" dur="500"/>
                                        <p:tgtEl>
                                          <p:spTgt spid="5167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7108" grpId="0" animBg="1"/>
      <p:bldP spid="5167109" grpId="0" animBg="1"/>
      <p:bldP spid="5167110" grpId="0" animBg="1"/>
      <p:bldP spid="51671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rPr>
              <a:t>Template Suite 1-Content 01360</a:t>
            </a:r>
          </a:p>
        </p:txBody>
      </p:sp>
      <p:pic>
        <p:nvPicPr>
          <p:cNvPr id="86019"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descr="AiG 3D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6053138"/>
            <a:ext cx="1776413"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7414" name="Text Box 6"/>
          <p:cNvSpPr txBox="1">
            <a:spLocks noChangeArrowheads="1"/>
          </p:cNvSpPr>
          <p:nvPr/>
        </p:nvSpPr>
        <p:spPr bwMode="auto">
          <a:xfrm>
            <a:off x="1066800" y="1612900"/>
            <a:ext cx="7391400" cy="35401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5600" b="1">
                <a:solidFill>
                  <a:srgbClr val="FFFF00"/>
                </a:solidFill>
              </a:rPr>
              <a:t>Сколько времени требуется для образования окаменелостей</a:t>
            </a:r>
            <a:r>
              <a:rPr lang="en-US" sz="5600" b="1">
                <a:solidFill>
                  <a:srgbClr val="FFFF00"/>
                </a:solidFill>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hidden="1"/>
          <p:cNvSpPr>
            <a:spLocks noGrp="1" noChangeArrowheads="1"/>
          </p:cNvSpPr>
          <p:nvPr>
            <p:ph type="title"/>
          </p:nvPr>
        </p:nvSpPr>
        <p:spPr/>
        <p:txBody>
          <a:bodyPr/>
          <a:lstStyle/>
          <a:p>
            <a:pPr eaLnBrk="1" hangingPunct="1"/>
            <a:r>
              <a:rPr lang="en-US">
                <a:latin typeface="Arial" charset="0"/>
              </a:rPr>
              <a:t>Labeled Bone 02014</a:t>
            </a:r>
          </a:p>
        </p:txBody>
      </p:sp>
      <p:pic>
        <p:nvPicPr>
          <p:cNvPr id="87043" name="Picture 3" descr="5-04 Labeled Bone 02014_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 Box 4"/>
          <p:cNvSpPr txBox="1">
            <a:spLocks noChangeArrowheads="1"/>
          </p:cNvSpPr>
          <p:nvPr/>
        </p:nvSpPr>
        <p:spPr bwMode="auto">
          <a:xfrm rot="-788228">
            <a:off x="6221413" y="1381125"/>
            <a:ext cx="1293812"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lnSpc>
                <a:spcPct val="80000"/>
              </a:lnSpc>
            </a:pPr>
            <a:r>
              <a:rPr lang="en-US" sz="2800" b="1">
                <a:latin typeface="Arial" charset="0"/>
              </a:rPr>
              <a:t>65</a:t>
            </a:r>
          </a:p>
          <a:p>
            <a:pPr algn="ctr" eaLnBrk="1" hangingPunct="1">
              <a:lnSpc>
                <a:spcPct val="80000"/>
              </a:lnSpc>
            </a:pPr>
            <a:r>
              <a:rPr lang="ru-RU" sz="2800" b="1">
                <a:latin typeface="Arial" charset="0"/>
              </a:rPr>
              <a:t>МЛН</a:t>
            </a:r>
          </a:p>
          <a:p>
            <a:pPr algn="ctr" eaLnBrk="1" hangingPunct="1">
              <a:lnSpc>
                <a:spcPct val="80000"/>
              </a:lnSpc>
            </a:pPr>
            <a:r>
              <a:rPr lang="ru-RU" sz="2800" b="1">
                <a:latin typeface="Arial" charset="0"/>
              </a:rPr>
              <a:t>лет</a:t>
            </a:r>
            <a:endParaRPr lang="en-US" sz="2800" b="1">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a:latin typeface="Arial" charset="0"/>
              </a:rPr>
              <a:t>Q655 on fossilization rapid</a:t>
            </a:r>
          </a:p>
        </p:txBody>
      </p:sp>
      <p:pic>
        <p:nvPicPr>
          <p:cNvPr id="88067" name="Picture 8"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6522" name="Text Box 10"/>
          <p:cNvSpPr txBox="1">
            <a:spLocks noChangeArrowheads="1"/>
          </p:cNvSpPr>
          <p:nvPr/>
        </p:nvSpPr>
        <p:spPr bwMode="auto">
          <a:xfrm>
            <a:off x="838200" y="5867400"/>
            <a:ext cx="8305800" cy="7699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2200" b="1">
                <a:solidFill>
                  <a:schemeClr val="bg1"/>
                </a:solidFill>
                <a:latin typeface="Arial Narrow" charset="0"/>
                <a:cs typeface="Arial" charset="0"/>
              </a:rPr>
              <a:t>Филип Кюри</a:t>
            </a:r>
            <a:r>
              <a:rPr lang="en-US" sz="2200" b="1">
                <a:solidFill>
                  <a:schemeClr val="bg1"/>
                </a:solidFill>
                <a:latin typeface="Arial Narrow" charset="0"/>
                <a:cs typeface="Arial" charset="0"/>
              </a:rPr>
              <a:t> </a:t>
            </a:r>
            <a:r>
              <a:rPr lang="ru-RU" sz="2200" b="1">
                <a:solidFill>
                  <a:schemeClr val="bg1"/>
                </a:solidFill>
                <a:latin typeface="Arial Narrow" charset="0"/>
                <a:cs typeface="Arial" charset="0"/>
              </a:rPr>
              <a:t>и</a:t>
            </a:r>
            <a:r>
              <a:rPr lang="en-US" sz="2200" b="1">
                <a:solidFill>
                  <a:schemeClr val="bg1"/>
                </a:solidFill>
                <a:latin typeface="Arial Narrow" charset="0"/>
                <a:cs typeface="Arial" charset="0"/>
              </a:rPr>
              <a:t> </a:t>
            </a:r>
            <a:r>
              <a:rPr lang="ru-RU" sz="2200" b="1">
                <a:solidFill>
                  <a:schemeClr val="bg1"/>
                </a:solidFill>
                <a:latin typeface="Arial Narrow" charset="0"/>
                <a:cs typeface="Arial" charset="0"/>
              </a:rPr>
              <a:t>Ева</a:t>
            </a:r>
            <a:r>
              <a:rPr lang="en-US" sz="2200" b="1">
                <a:solidFill>
                  <a:schemeClr val="bg1"/>
                </a:solidFill>
                <a:latin typeface="Arial Narrow" charset="0"/>
                <a:cs typeface="Arial" charset="0"/>
              </a:rPr>
              <a:t> </a:t>
            </a:r>
            <a:r>
              <a:rPr lang="ru-RU" sz="2200" b="1">
                <a:solidFill>
                  <a:schemeClr val="bg1"/>
                </a:solidFill>
                <a:latin typeface="Arial Narrow" charset="0"/>
                <a:cs typeface="Arial" charset="0"/>
              </a:rPr>
              <a:t>Коппельхас.</a:t>
            </a:r>
            <a:r>
              <a:rPr lang="en-US" sz="2200" b="1">
                <a:solidFill>
                  <a:schemeClr val="bg1"/>
                </a:solidFill>
                <a:latin typeface="Arial Narrow" charset="0"/>
                <a:cs typeface="Arial" charset="0"/>
              </a:rPr>
              <a:t> </a:t>
            </a:r>
            <a:r>
              <a:rPr lang="en-US" sz="2200" b="1" i="1">
                <a:solidFill>
                  <a:schemeClr val="bg1"/>
                </a:solidFill>
                <a:latin typeface="Arial Narrow" charset="0"/>
                <a:cs typeface="Arial" charset="0"/>
              </a:rPr>
              <a:t>101 </a:t>
            </a:r>
            <a:r>
              <a:rPr lang="ru-RU" sz="2200" b="1" i="1">
                <a:solidFill>
                  <a:schemeClr val="bg1"/>
                </a:solidFill>
                <a:latin typeface="Arial Narrow" charset="0"/>
                <a:cs typeface="Arial" charset="0"/>
              </a:rPr>
              <a:t>вопрос о динозаврах</a:t>
            </a:r>
            <a:r>
              <a:rPr lang="ru-RU" sz="2200" b="1">
                <a:solidFill>
                  <a:schemeClr val="bg1"/>
                </a:solidFill>
                <a:latin typeface="Arial Narrow" charset="0"/>
                <a:cs typeface="Arial" charset="0"/>
              </a:rPr>
              <a:t>. Минеола</a:t>
            </a:r>
            <a:r>
              <a:rPr lang="en-US" sz="2200" b="1">
                <a:solidFill>
                  <a:schemeClr val="bg1"/>
                </a:solidFill>
                <a:latin typeface="Arial Narrow" charset="0"/>
                <a:cs typeface="Arial" charset="0"/>
              </a:rPr>
              <a:t>, </a:t>
            </a:r>
            <a:r>
              <a:rPr lang="ru-RU" sz="2200" b="1">
                <a:solidFill>
                  <a:schemeClr val="bg1"/>
                </a:solidFill>
                <a:latin typeface="Arial Narrow" charset="0"/>
                <a:cs typeface="Arial" charset="0"/>
              </a:rPr>
              <a:t>Нью Йорк</a:t>
            </a:r>
            <a:r>
              <a:rPr lang="en-US" sz="2200" b="1">
                <a:solidFill>
                  <a:schemeClr val="bg1"/>
                </a:solidFill>
                <a:latin typeface="Arial Narrow" charset="0"/>
                <a:cs typeface="Arial" charset="0"/>
              </a:rPr>
              <a:t>: Dover Publications, 1996</a:t>
            </a:r>
            <a:r>
              <a:rPr lang="ru-RU" sz="2200" b="1">
                <a:solidFill>
                  <a:schemeClr val="bg1"/>
                </a:solidFill>
                <a:latin typeface="Arial Narrow" charset="0"/>
                <a:cs typeface="Arial" charset="0"/>
              </a:rPr>
              <a:t>.</a:t>
            </a:r>
            <a:r>
              <a:rPr lang="en-US" sz="2200" b="1">
                <a:solidFill>
                  <a:schemeClr val="bg1"/>
                </a:solidFill>
                <a:latin typeface="Arial Narrow" charset="0"/>
                <a:cs typeface="Arial" charset="0"/>
              </a:rPr>
              <a:t> </a:t>
            </a:r>
            <a:r>
              <a:rPr lang="ru-RU" sz="2200" b="1">
                <a:solidFill>
                  <a:schemeClr val="bg1"/>
                </a:solidFill>
                <a:latin typeface="Arial Narrow" charset="0"/>
                <a:cs typeface="Arial" charset="0"/>
              </a:rPr>
              <a:t>С</a:t>
            </a:r>
            <a:r>
              <a:rPr lang="en-US" sz="2200" b="1">
                <a:solidFill>
                  <a:schemeClr val="bg1"/>
                </a:solidFill>
                <a:latin typeface="Arial Narrow" charset="0"/>
                <a:cs typeface="Arial" charset="0"/>
              </a:rPr>
              <a:t>. 11.</a:t>
            </a:r>
          </a:p>
        </p:txBody>
      </p:sp>
      <p:sp>
        <p:nvSpPr>
          <p:cNvPr id="1856523" name="Text Box 11"/>
          <p:cNvSpPr txBox="1">
            <a:spLocks noChangeArrowheads="1"/>
          </p:cNvSpPr>
          <p:nvPr/>
        </p:nvSpPr>
        <p:spPr bwMode="auto">
          <a:xfrm>
            <a:off x="457200" y="304800"/>
            <a:ext cx="8382000" cy="19208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3000" b="1">
                <a:solidFill>
                  <a:schemeClr val="bg1"/>
                </a:solidFill>
                <a:latin typeface="Arial" charset="0"/>
              </a:rPr>
              <a:t>«Фоссилизация </a:t>
            </a:r>
            <a:r>
              <a:rPr lang="en-US" sz="3000" b="1">
                <a:solidFill>
                  <a:schemeClr val="bg1"/>
                </a:solidFill>
                <a:latin typeface="Arial" charset="0"/>
              </a:rPr>
              <a:t>[</a:t>
            </a:r>
            <a:r>
              <a:rPr lang="ru-RU" sz="3000" b="1">
                <a:solidFill>
                  <a:schemeClr val="bg1"/>
                </a:solidFill>
                <a:latin typeface="Arial" charset="0"/>
              </a:rPr>
              <a:t>образование окаменелостей</a:t>
            </a:r>
            <a:r>
              <a:rPr lang="en-US" sz="3000" b="1">
                <a:solidFill>
                  <a:schemeClr val="bg1"/>
                </a:solidFill>
                <a:latin typeface="Arial" charset="0"/>
              </a:rPr>
              <a:t>]</a:t>
            </a:r>
            <a:r>
              <a:rPr lang="ru-RU" sz="3000" b="1">
                <a:solidFill>
                  <a:schemeClr val="bg1"/>
                </a:solidFill>
                <a:latin typeface="Arial" charset="0"/>
              </a:rPr>
              <a:t> – это процесс, который может длиться</a:t>
            </a:r>
            <a:r>
              <a:rPr lang="ru-RU" sz="3000" b="1">
                <a:solidFill>
                  <a:schemeClr val="bg1"/>
                </a:solidFill>
                <a:latin typeface="Arial" charset="0"/>
                <a:cs typeface="Arial" charset="0"/>
              </a:rPr>
              <a:t> от </a:t>
            </a:r>
            <a:r>
              <a:rPr lang="ru-RU" sz="3000" b="1">
                <a:solidFill>
                  <a:srgbClr val="FFFF00"/>
                </a:solidFill>
                <a:latin typeface="Arial" charset="0"/>
                <a:cs typeface="Arial" charset="0"/>
              </a:rPr>
              <a:t>нескольких часов</a:t>
            </a:r>
            <a:r>
              <a:rPr lang="ru-RU" sz="3000" b="1">
                <a:solidFill>
                  <a:schemeClr val="bg1"/>
                </a:solidFill>
                <a:latin typeface="Arial" charset="0"/>
                <a:cs typeface="Arial" charset="0"/>
              </a:rPr>
              <a:t> до </a:t>
            </a:r>
            <a:r>
              <a:rPr lang="ru-RU" sz="3000" b="1">
                <a:solidFill>
                  <a:srgbClr val="FFFF00"/>
                </a:solidFill>
                <a:latin typeface="Arial" charset="0"/>
                <a:cs typeface="Arial" charset="0"/>
              </a:rPr>
              <a:t>миллионов лет</a:t>
            </a:r>
            <a:r>
              <a:rPr lang="en-US" sz="3000" b="1">
                <a:solidFill>
                  <a:schemeClr val="bg1"/>
                </a:solidFill>
                <a:latin typeface="Arial" charset="0"/>
                <a:cs typeface="Arial" charset="0"/>
              </a:rPr>
              <a:t>…</a:t>
            </a:r>
            <a:endParaRPr lang="en-US" sz="3000">
              <a:latin typeface="Arial" charset="0"/>
            </a:endParaRPr>
          </a:p>
        </p:txBody>
      </p:sp>
      <p:sp>
        <p:nvSpPr>
          <p:cNvPr id="2" name="Text Box 11"/>
          <p:cNvSpPr txBox="1">
            <a:spLocks noChangeArrowheads="1"/>
          </p:cNvSpPr>
          <p:nvPr/>
        </p:nvSpPr>
        <p:spPr bwMode="auto">
          <a:xfrm>
            <a:off x="457200" y="304800"/>
            <a:ext cx="8382000" cy="55784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3000" b="1">
                <a:solidFill>
                  <a:schemeClr val="bg1"/>
                </a:solidFill>
                <a:latin typeface="Arial" charset="0"/>
              </a:rPr>
              <a:t>«Фоссилизация </a:t>
            </a:r>
            <a:r>
              <a:rPr lang="en-US" sz="3000" b="1">
                <a:solidFill>
                  <a:schemeClr val="bg1"/>
                </a:solidFill>
                <a:latin typeface="Arial" charset="0"/>
              </a:rPr>
              <a:t>[</a:t>
            </a:r>
            <a:r>
              <a:rPr lang="ru-RU" sz="3000" b="1">
                <a:solidFill>
                  <a:schemeClr val="bg1"/>
                </a:solidFill>
                <a:latin typeface="Arial" charset="0"/>
              </a:rPr>
              <a:t>образование окаменелостей</a:t>
            </a:r>
            <a:r>
              <a:rPr lang="en-US" sz="3000" b="1">
                <a:solidFill>
                  <a:schemeClr val="bg1"/>
                </a:solidFill>
                <a:latin typeface="Arial" charset="0"/>
              </a:rPr>
              <a:t>]</a:t>
            </a:r>
            <a:r>
              <a:rPr lang="ru-RU" sz="3000" b="1">
                <a:solidFill>
                  <a:schemeClr val="bg1"/>
                </a:solidFill>
                <a:latin typeface="Arial" charset="0"/>
              </a:rPr>
              <a:t> – это процесс, который может длиться</a:t>
            </a:r>
            <a:r>
              <a:rPr lang="ru-RU" sz="3000" b="1">
                <a:solidFill>
                  <a:schemeClr val="bg1"/>
                </a:solidFill>
                <a:latin typeface="Arial" charset="0"/>
                <a:cs typeface="Arial" charset="0"/>
              </a:rPr>
              <a:t> от </a:t>
            </a:r>
            <a:r>
              <a:rPr lang="ru-RU" sz="3000" b="1">
                <a:solidFill>
                  <a:srgbClr val="FFFF00"/>
                </a:solidFill>
                <a:latin typeface="Arial" charset="0"/>
                <a:cs typeface="Arial" charset="0"/>
              </a:rPr>
              <a:t>нескольких часов</a:t>
            </a:r>
            <a:r>
              <a:rPr lang="ru-RU" sz="3000" b="1">
                <a:solidFill>
                  <a:schemeClr val="bg1"/>
                </a:solidFill>
                <a:latin typeface="Arial" charset="0"/>
                <a:cs typeface="Arial" charset="0"/>
              </a:rPr>
              <a:t> до </a:t>
            </a:r>
            <a:r>
              <a:rPr lang="ru-RU" sz="3000" b="1">
                <a:solidFill>
                  <a:srgbClr val="FFFF00"/>
                </a:solidFill>
                <a:latin typeface="Arial" charset="0"/>
                <a:cs typeface="Arial" charset="0"/>
              </a:rPr>
              <a:t>миллионов лет</a:t>
            </a:r>
            <a:r>
              <a:rPr lang="en-US" sz="3000" b="1">
                <a:solidFill>
                  <a:schemeClr val="bg1"/>
                </a:solidFill>
                <a:latin typeface="Arial" charset="0"/>
                <a:cs typeface="Arial" charset="0"/>
              </a:rPr>
              <a:t>… </a:t>
            </a:r>
            <a:r>
              <a:rPr lang="ru-RU" sz="3000" b="1">
                <a:solidFill>
                  <a:schemeClr val="bg1"/>
                </a:solidFill>
                <a:latin typeface="Arial" charset="0"/>
                <a:cs typeface="Arial" charset="0"/>
              </a:rPr>
              <a:t>Время, необходимое для полной минерализации костей, сильно варьирует. Если почва насыщена минеральными веществами, этот процесс может протекать довольно быстро. Если современные кости попадут в минеральный источник, то процесс минерализации может занять всего лишь несколько </a:t>
            </a:r>
            <a:r>
              <a:rPr lang="ru-RU" sz="3000" b="1">
                <a:solidFill>
                  <a:srgbClr val="FFFF00"/>
                </a:solidFill>
                <a:latin typeface="Arial" charset="0"/>
                <a:cs typeface="Arial" charset="0"/>
              </a:rPr>
              <a:t>недель</a:t>
            </a:r>
            <a:r>
              <a:rPr lang="ru-RU" sz="3000" b="1">
                <a:solidFill>
                  <a:schemeClr val="bg1"/>
                </a:solidFill>
                <a:latin typeface="Arial" charset="0"/>
              </a:rPr>
              <a:t>».</a:t>
            </a:r>
            <a:endParaRPr lang="en-US" sz="3000">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56523"/>
                                        </p:tgtEl>
                                        <p:attrNameLst>
                                          <p:attrName>style.visibility</p:attrName>
                                        </p:attrNameLst>
                                      </p:cBhvr>
                                      <p:to>
                                        <p:strVal val="visible"/>
                                      </p:to>
                                    </p:set>
                                    <p:animEffect transition="in" filter="wipe(up)">
                                      <p:cBhvr>
                                        <p:cTn id="7" dur="500"/>
                                        <p:tgtEl>
                                          <p:spTgt spid="18565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6523" grpId="0"/>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ru-RU" b="1">
                <a:solidFill>
                  <a:srgbClr val="FFFF00"/>
                </a:solidFill>
                <a:latin typeface="Arial Narrow" charset="0"/>
              </a:rPr>
              <a:t>Самка Ихтиозавра в родах</a:t>
            </a:r>
            <a:endParaRPr lang="en-US" b="1">
              <a:solidFill>
                <a:srgbClr val="FFFF00"/>
              </a:solidFill>
              <a:latin typeface="Arial Narrow" charset="0"/>
            </a:endParaRPr>
          </a:p>
        </p:txBody>
      </p:sp>
      <p:pic>
        <p:nvPicPr>
          <p:cNvPr id="89091" name="Picture 3" descr="ichthy giving birth"/>
          <p:cNvPicPr>
            <a:picLocks noChangeAspect="1" noChangeArrowheads="1"/>
          </p:cNvPicPr>
          <p:nvPr>
            <p:ph idx="1"/>
          </p:nvPr>
        </p:nvPicPr>
        <p:blipFill>
          <a:blip r:embed="rId3">
            <a:extLst>
              <a:ext uri="{28A0092B-C50C-407E-A947-70E740481C1C}">
                <a14:useLocalDpi xmlns:a14="http://schemas.microsoft.com/office/drawing/2010/main" val="0"/>
              </a:ext>
            </a:extLst>
          </a:blip>
          <a:srcRect t="13589" b="33327"/>
          <a:stretch>
            <a:fillRect/>
          </a:stretch>
        </p:blipFill>
        <p:spPr>
          <a:xfrm>
            <a:off x="304800" y="1752600"/>
            <a:ext cx="8534400" cy="3057525"/>
          </a:xfrm>
          <a:noFill/>
        </p:spPr>
      </p:pic>
      <p:sp>
        <p:nvSpPr>
          <p:cNvPr id="5373956" name="Text Box 4"/>
          <p:cNvSpPr txBox="1">
            <a:spLocks noChangeArrowheads="1"/>
          </p:cNvSpPr>
          <p:nvPr/>
        </p:nvSpPr>
        <p:spPr bwMode="auto">
          <a:xfrm>
            <a:off x="2971800" y="5410200"/>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4400" b="1">
                <a:solidFill>
                  <a:srgbClr val="FFFF00"/>
                </a:solidFill>
                <a:latin typeface="Arial Narrow" charset="0"/>
              </a:rPr>
              <a:t>Обедающая рыба</a:t>
            </a:r>
            <a:endParaRPr lang="en-US" sz="4400" b="1">
              <a:solidFill>
                <a:srgbClr val="FFFF00"/>
              </a:solidFill>
              <a:latin typeface="Arial Narrow" charset="0"/>
            </a:endParaRPr>
          </a:p>
        </p:txBody>
      </p:sp>
      <p:sp>
        <p:nvSpPr>
          <p:cNvPr id="5373957" name="Line 5"/>
          <p:cNvSpPr>
            <a:spLocks noChangeShapeType="1"/>
          </p:cNvSpPr>
          <p:nvPr/>
        </p:nvSpPr>
        <p:spPr bwMode="auto">
          <a:xfrm flipV="1">
            <a:off x="5867400" y="4724400"/>
            <a:ext cx="1295400" cy="685800"/>
          </a:xfrm>
          <a:prstGeom prst="line">
            <a:avLst/>
          </a:prstGeom>
          <a:noFill/>
          <a:ln w="1524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73958" name="Line 6"/>
          <p:cNvSpPr>
            <a:spLocks noChangeShapeType="1"/>
          </p:cNvSpPr>
          <p:nvPr/>
        </p:nvSpPr>
        <p:spPr bwMode="auto">
          <a:xfrm flipH="1">
            <a:off x="5638800" y="1295400"/>
            <a:ext cx="1066800" cy="1752600"/>
          </a:xfrm>
          <a:prstGeom prst="line">
            <a:avLst/>
          </a:prstGeom>
          <a:noFill/>
          <a:ln w="1524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373958"/>
                                        </p:tgtEl>
                                        <p:attrNameLst>
                                          <p:attrName>style.visibility</p:attrName>
                                        </p:attrNameLst>
                                      </p:cBhvr>
                                      <p:to>
                                        <p:strVal val="visible"/>
                                      </p:to>
                                    </p:set>
                                    <p:animEffect transition="in" filter="wipe(up)">
                                      <p:cBhvr>
                                        <p:cTn id="7" dur="500"/>
                                        <p:tgtEl>
                                          <p:spTgt spid="53739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373957"/>
                                        </p:tgtEl>
                                        <p:attrNameLst>
                                          <p:attrName>style.visibility</p:attrName>
                                        </p:attrNameLst>
                                      </p:cBhvr>
                                      <p:to>
                                        <p:strVal val="visible"/>
                                      </p:to>
                                    </p:set>
                                    <p:animEffect transition="in" filter="wipe(down)">
                                      <p:cBhvr>
                                        <p:cTn id="12" dur="500"/>
                                        <p:tgtEl>
                                          <p:spTgt spid="537395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373956"/>
                                        </p:tgtEl>
                                        <p:attrNameLst>
                                          <p:attrName>style.visibility</p:attrName>
                                        </p:attrNameLst>
                                      </p:cBhvr>
                                      <p:to>
                                        <p:strVal val="visible"/>
                                      </p:to>
                                    </p:set>
                                    <p:animEffect transition="in" filter="wipe(down)">
                                      <p:cBhvr>
                                        <p:cTn id="15" dur="500"/>
                                        <p:tgtEl>
                                          <p:spTgt spid="5373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3956" grpId="0"/>
      <p:bldP spid="5373957" grpId="0" animBg="1"/>
      <p:bldP spid="537395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n-AU" sz="2400" b="1">
                <a:solidFill>
                  <a:srgbClr val="0000CC"/>
                </a:solidFill>
                <a:latin typeface="Times New Roman" charset="0"/>
                <a:cs typeface="Arial" charset="0"/>
              </a:rPr>
              <a:t>Darwin—soft creature preservation</a:t>
            </a:r>
            <a:endParaRPr lang="en-US" sz="2400" b="1">
              <a:solidFill>
                <a:srgbClr val="0000CC"/>
              </a:solidFill>
              <a:latin typeface="Times New Roman" charset="0"/>
              <a:cs typeface="Arial" charset="0"/>
            </a:endParaRPr>
          </a:p>
        </p:txBody>
      </p:sp>
      <p:sp>
        <p:nvSpPr>
          <p:cNvPr id="3951619" name="Text Box 3"/>
          <p:cNvSpPr txBox="1">
            <a:spLocks noChangeArrowheads="1"/>
          </p:cNvSpPr>
          <p:nvPr/>
        </p:nvSpPr>
        <p:spPr bwMode="auto">
          <a:xfrm>
            <a:off x="838200" y="1323975"/>
            <a:ext cx="4267200" cy="34163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3600" b="1">
                <a:solidFill>
                  <a:schemeClr val="bg1"/>
                </a:solidFill>
                <a:latin typeface="Arial" charset="0"/>
                <a:cs typeface="Arial" charset="0"/>
              </a:rPr>
              <a:t>«Никакой совершенно мягкий организм не может сохраниться»</a:t>
            </a:r>
            <a:r>
              <a:rPr lang="en-AU" sz="3600" b="1">
                <a:solidFill>
                  <a:schemeClr val="bg1"/>
                </a:solidFill>
                <a:latin typeface="Arial" charset="0"/>
                <a:cs typeface="Arial" charset="0"/>
              </a:rPr>
              <a:t> [</a:t>
            </a:r>
            <a:r>
              <a:rPr lang="ru-RU" sz="3600" b="1">
                <a:solidFill>
                  <a:schemeClr val="bg1"/>
                </a:solidFill>
                <a:latin typeface="Arial" charset="0"/>
                <a:cs typeface="Arial" charset="0"/>
              </a:rPr>
              <a:t>в окаменелостях</a:t>
            </a:r>
            <a:r>
              <a:rPr lang="en-AU" sz="3600" b="1">
                <a:solidFill>
                  <a:schemeClr val="bg1"/>
                </a:solidFill>
                <a:latin typeface="Arial" charset="0"/>
                <a:cs typeface="Arial" charset="0"/>
              </a:rPr>
              <a:t>].</a:t>
            </a:r>
            <a:endParaRPr lang="en-US" sz="3600" b="1">
              <a:solidFill>
                <a:srgbClr val="FFFF00"/>
              </a:solidFill>
              <a:latin typeface="Arial" charset="0"/>
              <a:cs typeface="Arial" charset="0"/>
            </a:endParaRPr>
          </a:p>
        </p:txBody>
      </p:sp>
      <p:sp>
        <p:nvSpPr>
          <p:cNvPr id="3951620" name="Text Box 4"/>
          <p:cNvSpPr txBox="1">
            <a:spLocks noChangeArrowheads="1"/>
          </p:cNvSpPr>
          <p:nvPr/>
        </p:nvSpPr>
        <p:spPr bwMode="auto">
          <a:xfrm>
            <a:off x="838200" y="5029200"/>
            <a:ext cx="7315200" cy="12001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2400" b="1">
                <a:solidFill>
                  <a:srgbClr val="FFFF00"/>
                </a:solidFill>
                <a:latin typeface="Arial" charset="0"/>
                <a:cs typeface="Arial" charset="0"/>
              </a:rPr>
              <a:t>Чарльз Дарвин.</a:t>
            </a:r>
            <a:r>
              <a:rPr lang="en-AU" sz="2400" b="1">
                <a:solidFill>
                  <a:srgbClr val="FFFF00"/>
                </a:solidFill>
                <a:latin typeface="Arial" charset="0"/>
                <a:cs typeface="Arial" charset="0"/>
              </a:rPr>
              <a:t> </a:t>
            </a:r>
            <a:r>
              <a:rPr lang="ru-RU" sz="2400" b="1" i="1">
                <a:solidFill>
                  <a:srgbClr val="FFFF00"/>
                </a:solidFill>
                <a:latin typeface="Arial" charset="0"/>
                <a:cs typeface="Arial" charset="0"/>
              </a:rPr>
              <a:t>О происхождении видов</a:t>
            </a:r>
            <a:r>
              <a:rPr lang="ru-RU" sz="2400" b="1">
                <a:solidFill>
                  <a:srgbClr val="FFFF00"/>
                </a:solidFill>
                <a:latin typeface="Arial" charset="0"/>
                <a:cs typeface="Arial" charset="0"/>
              </a:rPr>
              <a:t>. </a:t>
            </a:r>
            <a:r>
              <a:rPr lang="en-AU" sz="2400" b="1">
                <a:solidFill>
                  <a:srgbClr val="FFFF00"/>
                </a:solidFill>
                <a:latin typeface="Arial" charset="0"/>
                <a:cs typeface="Arial" charset="0"/>
              </a:rPr>
              <a:t>1859</a:t>
            </a:r>
            <a:r>
              <a:rPr lang="ru-RU" sz="2400" b="1">
                <a:solidFill>
                  <a:srgbClr val="FFFF00"/>
                </a:solidFill>
                <a:latin typeface="Arial" charset="0"/>
                <a:cs typeface="Arial" charset="0"/>
              </a:rPr>
              <a:t>. Репр., Лондон</a:t>
            </a:r>
            <a:r>
              <a:rPr lang="en-AU" sz="2400" b="1">
                <a:solidFill>
                  <a:srgbClr val="FFFF00"/>
                </a:solidFill>
                <a:latin typeface="Arial" charset="0"/>
                <a:cs typeface="Arial" charset="0"/>
              </a:rPr>
              <a:t>: Penguin Books, 1968</a:t>
            </a:r>
            <a:r>
              <a:rPr lang="ru-RU" sz="2400" b="1">
                <a:solidFill>
                  <a:srgbClr val="FFFF00"/>
                </a:solidFill>
                <a:latin typeface="Arial" charset="0"/>
                <a:cs typeface="Arial" charset="0"/>
              </a:rPr>
              <a:t>.</a:t>
            </a:r>
            <a:r>
              <a:rPr lang="en-AU" sz="2400" b="1">
                <a:solidFill>
                  <a:srgbClr val="FFFF00"/>
                </a:solidFill>
                <a:latin typeface="Arial" charset="0"/>
                <a:cs typeface="Arial" charset="0"/>
              </a:rPr>
              <a:t> </a:t>
            </a:r>
            <a:r>
              <a:rPr lang="ru-RU" sz="2400" b="1">
                <a:solidFill>
                  <a:srgbClr val="FFFF00"/>
                </a:solidFill>
                <a:latin typeface="Arial" charset="0"/>
                <a:cs typeface="Arial" charset="0"/>
              </a:rPr>
              <a:t>С</a:t>
            </a:r>
            <a:r>
              <a:rPr lang="en-AU" sz="2400" b="1">
                <a:solidFill>
                  <a:srgbClr val="FFFF00"/>
                </a:solidFill>
                <a:latin typeface="Arial" charset="0"/>
                <a:cs typeface="Arial" charset="0"/>
              </a:rPr>
              <a:t>. 298.</a:t>
            </a:r>
            <a:endParaRPr lang="en-US" sz="2400" b="1">
              <a:solidFill>
                <a:srgbClr val="FFFF00"/>
              </a:solidFill>
              <a:latin typeface="Arial" charset="0"/>
              <a:cs typeface="Arial" charset="0"/>
            </a:endParaRPr>
          </a:p>
        </p:txBody>
      </p:sp>
      <p:pic>
        <p:nvPicPr>
          <p:cNvPr id="90117" name="Picture 5" descr="Darwin, Charles 18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7675" y="685800"/>
            <a:ext cx="27019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hidden="1"/>
          <p:cNvSpPr>
            <a:spLocks noGrp="1" noChangeArrowheads="1"/>
          </p:cNvSpPr>
          <p:nvPr>
            <p:ph type="title" idx="4294967295"/>
          </p:nvPr>
        </p:nvSpPr>
        <p:spPr/>
        <p:txBody>
          <a:bodyPr/>
          <a:lstStyle/>
          <a:p>
            <a:pPr eaLnBrk="1" hangingPunct="1"/>
            <a:r>
              <a:rPr lang="en-US">
                <a:latin typeface="Arial" charset="0"/>
                <a:cs typeface="Arial" charset="0"/>
              </a:rPr>
              <a:t>Geologic Timescale 00089</a:t>
            </a:r>
          </a:p>
        </p:txBody>
      </p:sp>
      <p:pic>
        <p:nvPicPr>
          <p:cNvPr id="53251" name="Picture 3" descr="Geologic Timescale 000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Box 4"/>
          <p:cNvSpPr txBox="1">
            <a:spLocks noChangeArrowheads="1"/>
          </p:cNvSpPr>
          <p:nvPr/>
        </p:nvSpPr>
        <p:spPr bwMode="auto">
          <a:xfrm>
            <a:off x="0" y="504825"/>
            <a:ext cx="76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a:solidFill>
                  <a:schemeClr val="bg1"/>
                </a:solidFill>
                <a:cs typeface="Arial" charset="0"/>
              </a:rPr>
              <a:t>ЭРА</a:t>
            </a:r>
            <a:endParaRPr lang="en-US">
              <a:solidFill>
                <a:schemeClr val="bg1"/>
              </a:solidFill>
              <a:cs typeface="Arial" charset="0"/>
            </a:endParaRPr>
          </a:p>
        </p:txBody>
      </p:sp>
      <p:sp>
        <p:nvSpPr>
          <p:cNvPr id="53254" name="TextBox 5"/>
          <p:cNvSpPr txBox="1">
            <a:spLocks noChangeArrowheads="1"/>
          </p:cNvSpPr>
          <p:nvPr/>
        </p:nvSpPr>
        <p:spPr bwMode="auto">
          <a:xfrm>
            <a:off x="1143000" y="504825"/>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a:solidFill>
                  <a:schemeClr val="bg1"/>
                </a:solidFill>
                <a:cs typeface="Arial" charset="0"/>
              </a:rPr>
              <a:t>ПЕРИОД</a:t>
            </a:r>
            <a:endParaRPr lang="en-US">
              <a:solidFill>
                <a:schemeClr val="bg1"/>
              </a:solidFill>
              <a:cs typeface="Arial" charset="0"/>
            </a:endParaRPr>
          </a:p>
        </p:txBody>
      </p:sp>
      <p:sp>
        <p:nvSpPr>
          <p:cNvPr id="53255" name="TextBox 6"/>
          <p:cNvSpPr txBox="1">
            <a:spLocks noChangeArrowheads="1"/>
          </p:cNvSpPr>
          <p:nvPr/>
        </p:nvSpPr>
        <p:spPr bwMode="auto">
          <a:xfrm>
            <a:off x="2971800" y="504825"/>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a:solidFill>
                  <a:schemeClr val="bg1"/>
                </a:solidFill>
                <a:cs typeface="Arial" charset="0"/>
              </a:rPr>
              <a:t>ЭПОХА</a:t>
            </a:r>
            <a:endParaRPr lang="en-US">
              <a:solidFill>
                <a:schemeClr val="bg1"/>
              </a:solidFill>
              <a:cs typeface="Arial" charset="0"/>
            </a:endParaRPr>
          </a:p>
        </p:txBody>
      </p:sp>
      <p:sp>
        <p:nvSpPr>
          <p:cNvPr id="53256" name="TextBox 7"/>
          <p:cNvSpPr txBox="1">
            <a:spLocks noChangeArrowheads="1"/>
          </p:cNvSpPr>
          <p:nvPr/>
        </p:nvSpPr>
        <p:spPr bwMode="auto">
          <a:xfrm>
            <a:off x="4191000" y="561975"/>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a:solidFill>
                  <a:schemeClr val="bg1"/>
                </a:solidFill>
                <a:cs typeface="Arial" charset="0"/>
              </a:rPr>
              <a:t>ПРЕЕМСТВЕННОСТЬ ЖИЗНИ</a:t>
            </a:r>
            <a:endParaRPr lang="en-US">
              <a:solidFill>
                <a:schemeClr val="bg1"/>
              </a:solidFill>
              <a:cs typeface="Arial" charset="0"/>
            </a:endParaRPr>
          </a:p>
        </p:txBody>
      </p:sp>
      <p:sp>
        <p:nvSpPr>
          <p:cNvPr id="9" name="TextBox 8"/>
          <p:cNvSpPr txBox="1"/>
          <p:nvPr/>
        </p:nvSpPr>
        <p:spPr>
          <a:xfrm>
            <a:off x="2971800" y="838200"/>
            <a:ext cx="1066800" cy="400050"/>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000">
                <a:solidFill>
                  <a:schemeClr val="bg1"/>
                </a:solidFill>
                <a:latin typeface="Arial" charset="0"/>
                <a:cs typeface="Arial" charset="0"/>
              </a:rPr>
              <a:t>Ранний плейстоцен</a:t>
            </a:r>
            <a:endParaRPr lang="en-US" sz="1000">
              <a:solidFill>
                <a:schemeClr val="bg1"/>
              </a:solidFill>
              <a:latin typeface="Arial" charset="0"/>
              <a:cs typeface="Arial" charset="0"/>
            </a:endParaRPr>
          </a:p>
        </p:txBody>
      </p:sp>
      <p:sp>
        <p:nvSpPr>
          <p:cNvPr id="10" name="TextBox 9"/>
          <p:cNvSpPr txBox="1"/>
          <p:nvPr/>
        </p:nvSpPr>
        <p:spPr>
          <a:xfrm>
            <a:off x="2971800" y="1219200"/>
            <a:ext cx="1066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600">
                <a:solidFill>
                  <a:schemeClr val="bg1"/>
                </a:solidFill>
                <a:latin typeface="Arial" charset="0"/>
                <a:cs typeface="Arial" charset="0"/>
              </a:rPr>
              <a:t>Плиоцен</a:t>
            </a:r>
          </a:p>
          <a:p>
            <a:pPr algn="ctr" eaLnBrk="1" hangingPunct="1"/>
            <a:r>
              <a:rPr lang="ru-RU" sz="600">
                <a:solidFill>
                  <a:schemeClr val="bg1"/>
                </a:solidFill>
                <a:latin typeface="Arial" charset="0"/>
                <a:cs typeface="Arial" charset="0"/>
              </a:rPr>
              <a:t>Милоцен</a:t>
            </a:r>
          </a:p>
          <a:p>
            <a:pPr algn="ctr" eaLnBrk="1" hangingPunct="1"/>
            <a:r>
              <a:rPr lang="ru-RU" sz="600">
                <a:solidFill>
                  <a:schemeClr val="bg1"/>
                </a:solidFill>
                <a:latin typeface="Arial" charset="0"/>
                <a:cs typeface="Arial" charset="0"/>
              </a:rPr>
              <a:t>Олигоцен</a:t>
            </a:r>
          </a:p>
          <a:p>
            <a:pPr algn="ctr" eaLnBrk="1" hangingPunct="1"/>
            <a:r>
              <a:rPr lang="ru-RU" sz="600">
                <a:solidFill>
                  <a:schemeClr val="bg1"/>
                </a:solidFill>
                <a:latin typeface="Arial" charset="0"/>
                <a:cs typeface="Arial" charset="0"/>
              </a:rPr>
              <a:t>Эоцен</a:t>
            </a:r>
            <a:endParaRPr lang="en-US" sz="600">
              <a:solidFill>
                <a:schemeClr val="bg1"/>
              </a:solidFill>
              <a:latin typeface="Arial" charset="0"/>
              <a:cs typeface="Arial" charset="0"/>
            </a:endParaRPr>
          </a:p>
        </p:txBody>
      </p:sp>
      <p:sp>
        <p:nvSpPr>
          <p:cNvPr id="11" name="TextBox 10"/>
          <p:cNvSpPr txBox="1"/>
          <p:nvPr/>
        </p:nvSpPr>
        <p:spPr>
          <a:xfrm rot="16200000">
            <a:off x="-1231106" y="4660106"/>
            <a:ext cx="3200400" cy="738188"/>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2400" b="1">
                <a:effectLst>
                  <a:outerShdw blurRad="38100" dist="38100" dir="2700000" algn="tl">
                    <a:srgbClr val="FFFFFF"/>
                  </a:outerShdw>
                </a:effectLst>
                <a:latin typeface="Arial" charset="0"/>
                <a:cs typeface="Arial" charset="0"/>
              </a:rPr>
              <a:t>Палеозойская </a:t>
            </a:r>
          </a:p>
          <a:p>
            <a:pPr algn="ctr" eaLnBrk="1" hangingPunct="1"/>
            <a:r>
              <a:rPr lang="ru-RU" b="1">
                <a:effectLst>
                  <a:outerShdw blurRad="38100" dist="38100" dir="2700000" algn="tl">
                    <a:srgbClr val="FFFFFF"/>
                  </a:outerShdw>
                </a:effectLst>
                <a:latin typeface="Arial" charset="0"/>
                <a:cs typeface="Arial" charset="0"/>
              </a:rPr>
              <a:t>древняя жизнь</a:t>
            </a:r>
            <a:endParaRPr lang="en-US" b="1">
              <a:effectLst>
                <a:outerShdw blurRad="38100" dist="38100" dir="2700000" algn="tl">
                  <a:srgbClr val="FFFFFF"/>
                </a:outerShdw>
              </a:effectLst>
              <a:latin typeface="Arial" charset="0"/>
              <a:cs typeface="Arial" charset="0"/>
            </a:endParaRPr>
          </a:p>
        </p:txBody>
      </p:sp>
      <p:sp>
        <p:nvSpPr>
          <p:cNvPr id="12" name="TextBox 11"/>
          <p:cNvSpPr txBox="1"/>
          <p:nvPr/>
        </p:nvSpPr>
        <p:spPr>
          <a:xfrm rot="16200000">
            <a:off x="-392906" y="2177256"/>
            <a:ext cx="1524000" cy="522288"/>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400" b="1">
                <a:effectLst>
                  <a:outerShdw blurRad="38100" dist="38100" dir="2700000" algn="tl">
                    <a:srgbClr val="FFFFFF"/>
                  </a:outerShdw>
                </a:effectLst>
                <a:latin typeface="Arial" charset="0"/>
                <a:cs typeface="Arial" charset="0"/>
              </a:rPr>
              <a:t>Мезозойская</a:t>
            </a:r>
          </a:p>
          <a:p>
            <a:pPr algn="ctr" eaLnBrk="1" hangingPunct="1"/>
            <a:r>
              <a:rPr lang="ru-RU" sz="1400" b="1">
                <a:effectLst>
                  <a:outerShdw blurRad="38100" dist="38100" dir="2700000" algn="tl">
                    <a:srgbClr val="FFFFFF"/>
                  </a:outerShdw>
                </a:effectLst>
                <a:latin typeface="Arial" charset="0"/>
                <a:cs typeface="Arial" charset="0"/>
              </a:rPr>
              <a:t>средняя жизнь</a:t>
            </a:r>
            <a:endParaRPr lang="en-US" sz="1400" b="1">
              <a:effectLst>
                <a:outerShdw blurRad="38100" dist="38100" dir="2700000" algn="tl">
                  <a:srgbClr val="FFFFFF"/>
                </a:outerShdw>
              </a:effectLst>
              <a:latin typeface="Arial" charset="0"/>
              <a:cs typeface="Arial" charset="0"/>
            </a:endParaRPr>
          </a:p>
        </p:txBody>
      </p:sp>
      <p:sp>
        <p:nvSpPr>
          <p:cNvPr id="13" name="TextBox 12"/>
          <p:cNvSpPr txBox="1"/>
          <p:nvPr/>
        </p:nvSpPr>
        <p:spPr>
          <a:xfrm rot="16200000">
            <a:off x="-73818" y="988218"/>
            <a:ext cx="9144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800" b="1">
                <a:effectLst>
                  <a:outerShdw blurRad="38100" dist="38100" dir="2700000" algn="tl">
                    <a:srgbClr val="FFFFFF"/>
                  </a:outerShdw>
                </a:effectLst>
                <a:latin typeface="Arial" charset="0"/>
                <a:cs typeface="Arial" charset="0"/>
              </a:rPr>
              <a:t>Кайнозойская</a:t>
            </a:r>
          </a:p>
          <a:p>
            <a:pPr algn="ctr" eaLnBrk="1" hangingPunct="1"/>
            <a:r>
              <a:rPr lang="ru-RU" sz="800" b="1">
                <a:effectLst>
                  <a:outerShdw blurRad="38100" dist="38100" dir="2700000" algn="tl">
                    <a:srgbClr val="FFFFFF"/>
                  </a:outerShdw>
                </a:effectLst>
                <a:latin typeface="Arial" charset="0"/>
                <a:cs typeface="Arial" charset="0"/>
              </a:rPr>
              <a:t>Молодая жизнь</a:t>
            </a:r>
            <a:endParaRPr lang="en-US" sz="800" b="1">
              <a:effectLst>
                <a:outerShdw blurRad="38100" dist="38100" dir="2700000" algn="tl">
                  <a:srgbClr val="FFFFFF"/>
                </a:outerShdw>
              </a:effectLst>
              <a:latin typeface="Arial" charset="0"/>
              <a:cs typeface="Arial" charset="0"/>
            </a:endParaRPr>
          </a:p>
        </p:txBody>
      </p:sp>
      <p:sp>
        <p:nvSpPr>
          <p:cNvPr id="14" name="TextBox 13"/>
          <p:cNvSpPr txBox="1"/>
          <p:nvPr/>
        </p:nvSpPr>
        <p:spPr>
          <a:xfrm>
            <a:off x="762000" y="8382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Четвертичный</a:t>
            </a:r>
          </a:p>
          <a:p>
            <a:pPr algn="ctr" eaLnBrk="1" hangingPunct="1"/>
            <a:r>
              <a:rPr lang="ru-RU" sz="1200" b="1">
                <a:latin typeface="Arial" charset="0"/>
                <a:cs typeface="Arial" charset="0"/>
              </a:rPr>
              <a:t>0-1 миллион лет</a:t>
            </a:r>
            <a:endParaRPr lang="en-US" sz="1200" b="1">
              <a:latin typeface="Arial" charset="0"/>
              <a:cs typeface="Arial" charset="0"/>
            </a:endParaRPr>
          </a:p>
        </p:txBody>
      </p:sp>
      <p:sp>
        <p:nvSpPr>
          <p:cNvPr id="15" name="TextBox 14"/>
          <p:cNvSpPr txBox="1"/>
          <p:nvPr/>
        </p:nvSpPr>
        <p:spPr>
          <a:xfrm>
            <a:off x="762000" y="12192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Третичный</a:t>
            </a:r>
          </a:p>
          <a:p>
            <a:pPr algn="ctr" eaLnBrk="1" hangingPunct="1"/>
            <a:r>
              <a:rPr lang="ru-RU" sz="1200" b="1">
                <a:latin typeface="Arial" charset="0"/>
                <a:cs typeface="Arial" charset="0"/>
              </a:rPr>
              <a:t>62 миллиона лет</a:t>
            </a:r>
            <a:endParaRPr lang="en-US" sz="1200" b="1">
              <a:latin typeface="Arial" charset="0"/>
              <a:cs typeface="Arial" charset="0"/>
            </a:endParaRPr>
          </a:p>
        </p:txBody>
      </p:sp>
      <p:sp>
        <p:nvSpPr>
          <p:cNvPr id="16" name="TextBox 15"/>
          <p:cNvSpPr txBox="1"/>
          <p:nvPr/>
        </p:nvSpPr>
        <p:spPr>
          <a:xfrm>
            <a:off x="762000" y="17526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Меловой</a:t>
            </a:r>
          </a:p>
          <a:p>
            <a:pPr algn="ctr" eaLnBrk="1" hangingPunct="1"/>
            <a:r>
              <a:rPr lang="ru-RU" sz="1200" b="1">
                <a:latin typeface="Arial" charset="0"/>
                <a:cs typeface="Arial" charset="0"/>
              </a:rPr>
              <a:t>72 миллиона лет</a:t>
            </a:r>
            <a:endParaRPr lang="en-US" sz="1200" b="1">
              <a:latin typeface="Arial" charset="0"/>
              <a:cs typeface="Arial" charset="0"/>
            </a:endParaRPr>
          </a:p>
        </p:txBody>
      </p:sp>
      <p:sp>
        <p:nvSpPr>
          <p:cNvPr id="17" name="TextBox 16"/>
          <p:cNvSpPr txBox="1"/>
          <p:nvPr/>
        </p:nvSpPr>
        <p:spPr>
          <a:xfrm>
            <a:off x="762000" y="22860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Юрский</a:t>
            </a:r>
          </a:p>
          <a:p>
            <a:pPr algn="ctr" eaLnBrk="1" hangingPunct="1"/>
            <a:r>
              <a:rPr lang="ru-RU" sz="1200" b="1">
                <a:latin typeface="Arial" charset="0"/>
                <a:cs typeface="Arial" charset="0"/>
              </a:rPr>
              <a:t>46 миллионов лет</a:t>
            </a:r>
            <a:endParaRPr lang="en-US" sz="1200" b="1">
              <a:latin typeface="Arial" charset="0"/>
              <a:cs typeface="Arial" charset="0"/>
            </a:endParaRPr>
          </a:p>
        </p:txBody>
      </p:sp>
      <p:sp>
        <p:nvSpPr>
          <p:cNvPr id="18" name="TextBox 17"/>
          <p:cNvSpPr txBox="1"/>
          <p:nvPr/>
        </p:nvSpPr>
        <p:spPr>
          <a:xfrm>
            <a:off x="762000" y="26670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Триаский</a:t>
            </a:r>
          </a:p>
          <a:p>
            <a:pPr algn="ctr" eaLnBrk="1" hangingPunct="1"/>
            <a:r>
              <a:rPr lang="ru-RU" sz="1200" b="1">
                <a:latin typeface="Arial" charset="0"/>
                <a:cs typeface="Arial" charset="0"/>
              </a:rPr>
              <a:t>49 миллионов лет</a:t>
            </a:r>
            <a:endParaRPr lang="en-US" sz="1200" b="1">
              <a:latin typeface="Arial" charset="0"/>
              <a:cs typeface="Arial" charset="0"/>
            </a:endParaRPr>
          </a:p>
        </p:txBody>
      </p:sp>
      <p:sp>
        <p:nvSpPr>
          <p:cNvPr id="19" name="TextBox 18"/>
          <p:cNvSpPr txBox="1"/>
          <p:nvPr/>
        </p:nvSpPr>
        <p:spPr>
          <a:xfrm>
            <a:off x="762000" y="32004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Пермский</a:t>
            </a:r>
          </a:p>
          <a:p>
            <a:pPr algn="ctr" eaLnBrk="1" hangingPunct="1"/>
            <a:r>
              <a:rPr lang="ru-RU" sz="1200" b="1">
                <a:latin typeface="Arial" charset="0"/>
                <a:cs typeface="Arial" charset="0"/>
              </a:rPr>
              <a:t>50 миллионов лет</a:t>
            </a:r>
            <a:endParaRPr lang="en-US" sz="1200" b="1">
              <a:latin typeface="Arial" charset="0"/>
              <a:cs typeface="Arial" charset="0"/>
            </a:endParaRPr>
          </a:p>
        </p:txBody>
      </p:sp>
      <p:sp>
        <p:nvSpPr>
          <p:cNvPr id="20" name="TextBox 19"/>
          <p:cNvSpPr txBox="1"/>
          <p:nvPr/>
        </p:nvSpPr>
        <p:spPr>
          <a:xfrm>
            <a:off x="762000" y="44958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Девонский</a:t>
            </a:r>
          </a:p>
          <a:p>
            <a:pPr algn="ctr" eaLnBrk="1" hangingPunct="1"/>
            <a:r>
              <a:rPr lang="ru-RU" sz="1200" b="1">
                <a:latin typeface="Arial" charset="0"/>
                <a:cs typeface="Arial" charset="0"/>
              </a:rPr>
              <a:t>60 миллионов лет</a:t>
            </a:r>
            <a:endParaRPr lang="en-US" sz="1200" b="1">
              <a:latin typeface="Arial" charset="0"/>
              <a:cs typeface="Arial" charset="0"/>
            </a:endParaRPr>
          </a:p>
        </p:txBody>
      </p:sp>
      <p:sp>
        <p:nvSpPr>
          <p:cNvPr id="21" name="TextBox 20"/>
          <p:cNvSpPr txBox="1"/>
          <p:nvPr/>
        </p:nvSpPr>
        <p:spPr>
          <a:xfrm>
            <a:off x="762000" y="49530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Силурский</a:t>
            </a:r>
          </a:p>
          <a:p>
            <a:pPr algn="ctr" eaLnBrk="1" hangingPunct="1"/>
            <a:r>
              <a:rPr lang="ru-RU" sz="1200" b="1">
                <a:latin typeface="Arial" charset="0"/>
                <a:cs typeface="Arial" charset="0"/>
              </a:rPr>
              <a:t>20 миллионов лет</a:t>
            </a:r>
            <a:endParaRPr lang="en-US" sz="1200" b="1">
              <a:latin typeface="Arial" charset="0"/>
              <a:cs typeface="Arial" charset="0"/>
            </a:endParaRPr>
          </a:p>
        </p:txBody>
      </p:sp>
      <p:sp>
        <p:nvSpPr>
          <p:cNvPr id="22" name="TextBox 21"/>
          <p:cNvSpPr txBox="1"/>
          <p:nvPr/>
        </p:nvSpPr>
        <p:spPr>
          <a:xfrm>
            <a:off x="762000" y="53340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Ордовикский</a:t>
            </a:r>
          </a:p>
          <a:p>
            <a:pPr algn="ctr" eaLnBrk="1" hangingPunct="1"/>
            <a:r>
              <a:rPr lang="ru-RU" sz="1200" b="1">
                <a:latin typeface="Arial" charset="0"/>
                <a:cs typeface="Arial" charset="0"/>
              </a:rPr>
              <a:t>75 миллионов лет</a:t>
            </a:r>
            <a:endParaRPr lang="en-US" sz="1200" b="1">
              <a:latin typeface="Arial" charset="0"/>
              <a:cs typeface="Arial" charset="0"/>
            </a:endParaRPr>
          </a:p>
        </p:txBody>
      </p:sp>
      <p:sp>
        <p:nvSpPr>
          <p:cNvPr id="23" name="TextBox 22"/>
          <p:cNvSpPr txBox="1"/>
          <p:nvPr/>
        </p:nvSpPr>
        <p:spPr>
          <a:xfrm>
            <a:off x="762000" y="57912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Кембрийский</a:t>
            </a:r>
          </a:p>
          <a:p>
            <a:pPr algn="ctr" eaLnBrk="1" hangingPunct="1"/>
            <a:r>
              <a:rPr lang="ru-RU" sz="1200" b="1">
                <a:latin typeface="Arial" charset="0"/>
                <a:cs typeface="Arial" charset="0"/>
              </a:rPr>
              <a:t>100 миллионов лет</a:t>
            </a:r>
            <a:endParaRPr lang="en-US" sz="1200" b="1">
              <a:latin typeface="Arial" charset="0"/>
              <a:cs typeface="Arial" charset="0"/>
            </a:endParaRPr>
          </a:p>
        </p:txBody>
      </p:sp>
      <p:sp>
        <p:nvSpPr>
          <p:cNvPr id="24" name="TextBox 23"/>
          <p:cNvSpPr txBox="1"/>
          <p:nvPr/>
        </p:nvSpPr>
        <p:spPr>
          <a:xfrm>
            <a:off x="762000" y="6396038"/>
            <a:ext cx="2209800" cy="277812"/>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Прекембрийский</a:t>
            </a:r>
            <a:endParaRPr lang="en-US" sz="1200" b="1">
              <a:latin typeface="Arial" charset="0"/>
              <a:cs typeface="Arial" charset="0"/>
            </a:endParaRPr>
          </a:p>
        </p:txBody>
      </p:sp>
      <p:sp>
        <p:nvSpPr>
          <p:cNvPr id="25" name="TextBox 24"/>
          <p:cNvSpPr txBox="1"/>
          <p:nvPr/>
        </p:nvSpPr>
        <p:spPr>
          <a:xfrm>
            <a:off x="1066800" y="3581400"/>
            <a:ext cx="19812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Пеннсильванский</a:t>
            </a:r>
          </a:p>
          <a:p>
            <a:pPr algn="ctr" eaLnBrk="1" hangingPunct="1"/>
            <a:r>
              <a:rPr lang="ru-RU" sz="1200" b="1">
                <a:latin typeface="Arial" charset="0"/>
                <a:cs typeface="Arial" charset="0"/>
              </a:rPr>
              <a:t>30 миллионов лет</a:t>
            </a:r>
            <a:endParaRPr lang="en-US" sz="1200" b="1">
              <a:latin typeface="Arial" charset="0"/>
              <a:cs typeface="Arial" charset="0"/>
            </a:endParaRPr>
          </a:p>
        </p:txBody>
      </p:sp>
      <p:sp>
        <p:nvSpPr>
          <p:cNvPr id="26" name="TextBox 25"/>
          <p:cNvSpPr txBox="1"/>
          <p:nvPr/>
        </p:nvSpPr>
        <p:spPr>
          <a:xfrm>
            <a:off x="1066800" y="4038600"/>
            <a:ext cx="19812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Миссиссиппский</a:t>
            </a:r>
          </a:p>
          <a:p>
            <a:pPr algn="ctr" eaLnBrk="1" hangingPunct="1"/>
            <a:r>
              <a:rPr lang="ru-RU" sz="1200" b="1">
                <a:latin typeface="Arial" charset="0"/>
                <a:cs typeface="Arial" charset="0"/>
              </a:rPr>
              <a:t>35 миллионов лет</a:t>
            </a:r>
            <a:endParaRPr lang="en-US" sz="1200" b="1">
              <a:latin typeface="Arial" charset="0"/>
              <a:cs typeface="Arial" charset="0"/>
            </a:endParaRPr>
          </a:p>
        </p:txBody>
      </p:sp>
      <p:sp>
        <p:nvSpPr>
          <p:cNvPr id="27" name="TextBox 26"/>
          <p:cNvSpPr txBox="1"/>
          <p:nvPr/>
        </p:nvSpPr>
        <p:spPr>
          <a:xfrm rot="16200000">
            <a:off x="459582" y="3945731"/>
            <a:ext cx="914400" cy="185737"/>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600" b="1">
                <a:effectLst>
                  <a:outerShdw blurRad="38100" dist="38100" dir="2700000" algn="tl">
                    <a:srgbClr val="FFFFFF"/>
                  </a:outerShdw>
                </a:effectLst>
                <a:latin typeface="Arial" charset="0"/>
                <a:cs typeface="Arial" charset="0"/>
              </a:rPr>
              <a:t>Каменноугольный</a:t>
            </a:r>
            <a:endParaRPr lang="en-US" sz="600" b="1">
              <a:effectLst>
                <a:outerShdw blurRad="38100" dist="38100" dir="2700000" algn="tl">
                  <a:srgbClr val="FFFFFF"/>
                </a:outerShdw>
              </a:effectLst>
              <a:latin typeface="Arial" charset="0"/>
              <a:cs typeface="Arial" charset="0"/>
            </a:endParaRPr>
          </a:p>
        </p:txBody>
      </p:sp>
      <p:sp>
        <p:nvSpPr>
          <p:cNvPr id="28" name="Rectangle 4"/>
          <p:cNvSpPr>
            <a:spLocks noChangeArrowheads="1"/>
          </p:cNvSpPr>
          <p:nvPr/>
        </p:nvSpPr>
        <p:spPr bwMode="auto">
          <a:xfrm>
            <a:off x="-136525" y="838200"/>
            <a:ext cx="3140075" cy="60198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
        <p:nvSpPr>
          <p:cNvPr id="29" name="Line 5"/>
          <p:cNvSpPr>
            <a:spLocks noChangeShapeType="1"/>
          </p:cNvSpPr>
          <p:nvPr/>
        </p:nvSpPr>
        <p:spPr bwMode="auto">
          <a:xfrm flipV="1">
            <a:off x="2514600" y="914400"/>
            <a:ext cx="0" cy="5715000"/>
          </a:xfrm>
          <a:prstGeom prst="line">
            <a:avLst/>
          </a:prstGeom>
          <a:noFill/>
          <a:ln w="1524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 name="Text Box 6"/>
          <p:cNvSpPr txBox="1">
            <a:spLocks noChangeArrowheads="1"/>
          </p:cNvSpPr>
          <p:nvPr/>
        </p:nvSpPr>
        <p:spPr bwMode="auto">
          <a:xfrm>
            <a:off x="228600" y="777875"/>
            <a:ext cx="20574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en-US" sz="2600" b="1">
                <a:solidFill>
                  <a:srgbClr val="FFFF00"/>
                </a:solidFill>
                <a:latin typeface="Arial" charset="0"/>
                <a:cs typeface="Arial" charset="0"/>
              </a:rPr>
              <a:t>1</a:t>
            </a:r>
            <a:r>
              <a:rPr lang="ru-RU" sz="2600" b="1">
                <a:solidFill>
                  <a:srgbClr val="FFFF00"/>
                </a:solidFill>
                <a:latin typeface="Arial" charset="0"/>
                <a:cs typeface="Arial" charset="0"/>
              </a:rPr>
              <a:t>,</a:t>
            </a:r>
            <a:r>
              <a:rPr lang="en-US" sz="2600" b="1">
                <a:solidFill>
                  <a:srgbClr val="FFFF00"/>
                </a:solidFill>
                <a:latin typeface="Arial" charset="0"/>
                <a:cs typeface="Arial" charset="0"/>
              </a:rPr>
              <a:t>9</a:t>
            </a:r>
            <a:r>
              <a:rPr lang="ru-RU" sz="2600" b="1">
                <a:solidFill>
                  <a:srgbClr val="FFFF00"/>
                </a:solidFill>
                <a:latin typeface="Arial" charset="0"/>
                <a:cs typeface="Arial" charset="0"/>
              </a:rPr>
              <a:t>–</a:t>
            </a:r>
            <a:r>
              <a:rPr lang="en-US" sz="2600" b="1">
                <a:solidFill>
                  <a:srgbClr val="FFFF00"/>
                </a:solidFill>
                <a:latin typeface="Arial" charset="0"/>
                <a:cs typeface="Arial" charset="0"/>
              </a:rPr>
              <a:t>3</a:t>
            </a:r>
            <a:r>
              <a:rPr lang="ru-RU" sz="2600" b="1">
                <a:solidFill>
                  <a:srgbClr val="FFFF00"/>
                </a:solidFill>
                <a:latin typeface="Arial" charset="0"/>
                <a:cs typeface="Arial" charset="0"/>
              </a:rPr>
              <a:t>,</a:t>
            </a:r>
            <a:r>
              <a:rPr lang="en-US" sz="2600" b="1">
                <a:solidFill>
                  <a:srgbClr val="FFFF00"/>
                </a:solidFill>
                <a:latin typeface="Arial" charset="0"/>
                <a:cs typeface="Arial" charset="0"/>
              </a:rPr>
              <a:t>8 </a:t>
            </a:r>
            <a:r>
              <a:rPr lang="ru-RU" sz="2600" b="1">
                <a:solidFill>
                  <a:srgbClr val="FFFF00"/>
                </a:solidFill>
                <a:latin typeface="Arial" charset="0"/>
                <a:cs typeface="Arial" charset="0"/>
              </a:rPr>
              <a:t>миллардов</a:t>
            </a:r>
            <a:r>
              <a:rPr lang="en-US" sz="2600" b="1">
                <a:solidFill>
                  <a:srgbClr val="FFFF00"/>
                </a:solidFill>
                <a:latin typeface="Arial" charset="0"/>
                <a:cs typeface="Arial" charset="0"/>
              </a:rPr>
              <a:t> </a:t>
            </a:r>
            <a:r>
              <a:rPr lang="ru-RU" sz="2600" b="1">
                <a:solidFill>
                  <a:srgbClr val="FFFF00"/>
                </a:solidFill>
                <a:latin typeface="Arial" charset="0"/>
                <a:cs typeface="Arial" charset="0"/>
              </a:rPr>
              <a:t>лет</a:t>
            </a:r>
            <a:r>
              <a:rPr lang="en-US" sz="2600" b="1">
                <a:solidFill>
                  <a:srgbClr val="FFFF00"/>
                </a:solidFill>
                <a:latin typeface="Arial" charset="0"/>
                <a:cs typeface="Arial" charset="0"/>
              </a:rPr>
              <a:t>: </a:t>
            </a:r>
            <a:r>
              <a:rPr lang="ru-RU" sz="2600" b="1">
                <a:solidFill>
                  <a:srgbClr val="FFFF00"/>
                </a:solidFill>
                <a:latin typeface="Arial" charset="0"/>
                <a:cs typeface="Arial" charset="0"/>
              </a:rPr>
              <a:t>от одно-клеточного до человека</a:t>
            </a:r>
            <a:endParaRPr lang="en-US" sz="2600" b="1">
              <a:solidFill>
                <a:srgbClr val="FFFF00"/>
              </a:solidFill>
              <a:latin typeface="Arial" charset="0"/>
              <a:cs typeface="Arial" charset="0"/>
            </a:endParaRPr>
          </a:p>
        </p:txBody>
      </p:sp>
      <p:sp>
        <p:nvSpPr>
          <p:cNvPr id="31" name="Text Box 7"/>
          <p:cNvSpPr txBox="1">
            <a:spLocks noChangeArrowheads="1"/>
          </p:cNvSpPr>
          <p:nvPr/>
        </p:nvSpPr>
        <p:spPr bwMode="auto">
          <a:xfrm>
            <a:off x="228600" y="5791200"/>
            <a:ext cx="2209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lnSpc>
                <a:spcPct val="90000"/>
              </a:lnSpc>
              <a:spcBef>
                <a:spcPct val="30000"/>
              </a:spcBef>
            </a:pPr>
            <a:r>
              <a:rPr lang="ru-RU" sz="2600" b="1">
                <a:solidFill>
                  <a:srgbClr val="FFFF00"/>
                </a:solidFill>
                <a:latin typeface="Arial" charset="0"/>
                <a:cs typeface="Arial" charset="0"/>
              </a:rPr>
              <a:t>Согласно эволюции</a:t>
            </a:r>
            <a:endParaRPr lang="en-US" sz="2600" b="1">
              <a:solidFill>
                <a:srgbClr val="FFFF00"/>
              </a:solidFill>
              <a:latin typeface="Arial" charset="0"/>
              <a:cs typeface="Arial" charset="0"/>
            </a:endParaRPr>
          </a:p>
        </p:txBody>
      </p:sp>
      <p:sp>
        <p:nvSpPr>
          <p:cNvPr id="33" name="Rectangle 32"/>
          <p:cNvSpPr/>
          <p:nvPr/>
        </p:nvSpPr>
        <p:spPr bwMode="auto">
          <a:xfrm>
            <a:off x="0" y="76200"/>
            <a:ext cx="9144000" cy="533400"/>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t"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Black" charset="0"/>
              <a:ea typeface="ＭＳ Ｐゴシック" charset="0"/>
            </a:endParaRPr>
          </a:p>
        </p:txBody>
      </p:sp>
      <p:sp>
        <p:nvSpPr>
          <p:cNvPr id="53252" name="TextBox 3"/>
          <p:cNvSpPr txBox="1">
            <a:spLocks noChangeArrowheads="1"/>
          </p:cNvSpPr>
          <p:nvPr/>
        </p:nvSpPr>
        <p:spPr bwMode="auto">
          <a:xfrm>
            <a:off x="0" y="381000"/>
            <a:ext cx="9144000" cy="36933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marR="0" indent="0" defTabSz="914400" eaLnBrk="1" latinLnBrk="0" hangingPunct="1">
              <a:lnSpc>
                <a:spcPct val="100000"/>
              </a:lnSpc>
              <a:buClrTx/>
              <a:buSzTx/>
              <a:buFontTx/>
              <a:buNone/>
              <a:tabLst/>
              <a:defRPr kumimoji="0" sz="1800" b="0" i="0" u="none" strike="noStrike" cap="none" normalizeH="0" baseline="0">
                <a:ln>
                  <a:noFill/>
                </a:ln>
                <a:effectLst/>
                <a:cs typeface="ＭＳ Ｐゴシック" charset="0"/>
              </a:defRPr>
            </a:lvl1pPr>
            <a:lvl2pPr>
              <a:defRPr>
                <a:cs typeface="ＭＳ Ｐゴシック" charset="0"/>
              </a:defRPr>
            </a:lvl2pPr>
            <a:lvl3pPr>
              <a:defRPr>
                <a:cs typeface="ＭＳ Ｐゴシック" charset="0"/>
              </a:defRPr>
            </a:lvl3pPr>
            <a:lvl4pPr>
              <a:defRPr>
                <a:cs typeface="ＭＳ Ｐゴシック" charset="0"/>
              </a:defRPr>
            </a:lvl4pPr>
            <a:lvl5pPr>
              <a:defRPr>
                <a:cs typeface="ＭＳ Ｐゴシック" charset="0"/>
              </a:defRPr>
            </a:lvl5pPr>
            <a:lvl6pPr>
              <a:defRPr>
                <a:cs typeface="ＭＳ Ｐゴシック" charset="0"/>
              </a:defRPr>
            </a:lvl6pPr>
            <a:lvl7pPr>
              <a:defRPr>
                <a:cs typeface="ＭＳ Ｐゴシック" charset="0"/>
              </a:defRPr>
            </a:lvl7pPr>
            <a:lvl8pPr>
              <a:defRPr>
                <a:cs typeface="ＭＳ Ｐゴシック" charset="0"/>
              </a:defRPr>
            </a:lvl8pPr>
            <a:lvl9pPr>
              <a:defRPr>
                <a:cs typeface="ＭＳ Ｐゴシック" charset="0"/>
              </a:defRPr>
            </a:lvl9pPr>
          </a:lstStyle>
          <a:p>
            <a:pPr algn="ctr"/>
            <a:r>
              <a:rPr lang="ru-RU" sz="2800"/>
              <a:t>ЭТАПЫ ГЕОЛОГИЧЕСКОЙ ИСТОРИИ</a:t>
            </a:r>
            <a:endParaRPr lang="en-US" sz="280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500"/>
                                        <p:tgtEl>
                                          <p:spTgt spid="31"/>
                                        </p:tgtEl>
                                      </p:cBhvr>
                                    </p:animEffect>
                                  </p:childTnLst>
                                </p:cTn>
                              </p:par>
                            </p:childTnLst>
                          </p:cTn>
                        </p:par>
                        <p:par>
                          <p:cTn id="12" fill="hold" nodeType="afterGroup">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p:bldP spid="3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Worm foss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38200"/>
            <a:ext cx="41465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5"/>
          <p:cNvSpPr txBox="1">
            <a:spLocks noChangeArrowheads="1"/>
          </p:cNvSpPr>
          <p:nvPr/>
        </p:nvSpPr>
        <p:spPr bwMode="auto">
          <a:xfrm>
            <a:off x="5334000" y="1371600"/>
            <a:ext cx="3505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3600" b="1">
                <a:solidFill>
                  <a:schemeClr val="bg1"/>
                </a:solidFill>
                <a:latin typeface="Arial" charset="0"/>
                <a:cs typeface="Arial" charset="0"/>
              </a:rPr>
              <a:t>Окаменелость червя</a:t>
            </a:r>
            <a:r>
              <a:rPr lang="en-US" sz="3600" b="1">
                <a:solidFill>
                  <a:schemeClr val="bg1"/>
                </a:solidFill>
                <a:latin typeface="Arial" charset="0"/>
                <a:cs typeface="Arial" charset="0"/>
              </a:rPr>
              <a:t>, </a:t>
            </a:r>
            <a:r>
              <a:rPr lang="ru-RU" sz="3600" b="1">
                <a:solidFill>
                  <a:schemeClr val="bg1"/>
                </a:solidFill>
                <a:latin typeface="Arial" charset="0"/>
                <a:cs typeface="Arial" charset="0"/>
              </a:rPr>
              <a:t>найденная в Китае</a:t>
            </a:r>
            <a:endParaRPr lang="en-US" sz="3600" b="1">
              <a:solidFill>
                <a:schemeClr val="bg1"/>
              </a:solidFill>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Coprol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533400"/>
            <a:ext cx="6702425"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 Box 5"/>
          <p:cNvSpPr txBox="1">
            <a:spLocks noChangeArrowheads="1"/>
          </p:cNvSpPr>
          <p:nvPr/>
        </p:nvSpPr>
        <p:spPr bwMode="auto">
          <a:xfrm>
            <a:off x="1524000" y="5521325"/>
            <a:ext cx="60960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lnSpc>
                <a:spcPct val="90000"/>
              </a:lnSpc>
            </a:pPr>
            <a:r>
              <a:rPr lang="ru-RU" sz="3600" b="1">
                <a:solidFill>
                  <a:schemeClr val="bg1"/>
                </a:solidFill>
                <a:latin typeface="Arial" charset="0"/>
              </a:rPr>
              <a:t>Окаменелый экскремент животного </a:t>
            </a:r>
            <a:r>
              <a:rPr lang="en-US" sz="3600" b="1">
                <a:solidFill>
                  <a:schemeClr val="bg1"/>
                </a:solidFill>
                <a:latin typeface="Arial" charset="0"/>
              </a:rPr>
              <a:t>(</a:t>
            </a:r>
            <a:r>
              <a:rPr lang="ru-RU" sz="3600" b="1">
                <a:solidFill>
                  <a:schemeClr val="bg1"/>
                </a:solidFill>
                <a:latin typeface="Arial" charset="0"/>
              </a:rPr>
              <a:t>копролит</a:t>
            </a:r>
            <a:r>
              <a:rPr lang="en-US" sz="3600" b="1">
                <a:solidFill>
                  <a:schemeClr val="bg1"/>
                </a:solidFill>
                <a:latin typeface="Arial" charset="0"/>
              </a:rPr>
              <a:t>)</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rPr>
              <a:t>Template Suite 1-Content 01360</a:t>
            </a:r>
          </a:p>
        </p:txBody>
      </p:sp>
      <p:pic>
        <p:nvPicPr>
          <p:cNvPr id="93187"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4" descr="AiG 3D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6053138"/>
            <a:ext cx="1776413"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9461" name="Text Box 5"/>
          <p:cNvSpPr txBox="1">
            <a:spLocks noChangeArrowheads="1"/>
          </p:cNvSpPr>
          <p:nvPr/>
        </p:nvSpPr>
        <p:spPr bwMode="auto">
          <a:xfrm>
            <a:off x="1066800" y="609600"/>
            <a:ext cx="7391400" cy="53228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6600" b="1">
                <a:solidFill>
                  <a:srgbClr val="FFFF00"/>
                </a:solidFill>
                <a:latin typeface="Arial Narrow" charset="0"/>
              </a:rPr>
              <a:t>Сколько времени требуется для образования и разрушения каменных пород?</a:t>
            </a:r>
            <a:endParaRPr lang="en-US" sz="6600" b="1">
              <a:solidFill>
                <a:srgbClr val="FFFF00"/>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sz="quarter"/>
          </p:nvPr>
        </p:nvSpPr>
        <p:spPr/>
        <p:txBody>
          <a:bodyPr/>
          <a:lstStyle/>
          <a:p>
            <a:pPr eaLnBrk="1" hangingPunct="1"/>
            <a:r>
              <a:rPr lang="en-US">
                <a:latin typeface="Arial" charset="0"/>
              </a:rPr>
              <a:t>Magic in the Marsh #1</a:t>
            </a:r>
          </a:p>
        </p:txBody>
      </p:sp>
      <p:pic>
        <p:nvPicPr>
          <p:cNvPr id="94211" name="Picture 8"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4" descr="Magic in marsh"/>
          <p:cNvPicPr>
            <a:picLocks noChangeAspect="1" noChangeArrowheads="1"/>
          </p:cNvPicPr>
          <p:nvPr>
            <p:ph sz="quarter" idx="1"/>
          </p:nvPr>
        </p:nvPicPr>
        <p:blipFill>
          <a:blip r:embed="rId4">
            <a:extLst>
              <a:ext uri="{28A0092B-C50C-407E-A947-70E740481C1C}">
                <a14:useLocalDpi xmlns:a14="http://schemas.microsoft.com/office/drawing/2010/main" val="0"/>
              </a:ext>
            </a:extLst>
          </a:blip>
          <a:srcRect l="5714" r="5714" b="50000"/>
          <a:stretch>
            <a:fillRect/>
          </a:stretch>
        </p:blipFill>
        <p:spPr>
          <a:xfrm>
            <a:off x="4419600" y="517525"/>
            <a:ext cx="4191000" cy="2770188"/>
          </a:xfrm>
          <a:noFill/>
        </p:spPr>
      </p:pic>
      <p:pic>
        <p:nvPicPr>
          <p:cNvPr id="94213" name="Picture 5" descr="Magic in marsh"/>
          <p:cNvPicPr>
            <a:picLocks noChangeAspect="1" noChangeArrowheads="1"/>
          </p:cNvPicPr>
          <p:nvPr>
            <p:ph sz="quarter" idx="4"/>
          </p:nvPr>
        </p:nvPicPr>
        <p:blipFill>
          <a:blip r:embed="rId4">
            <a:extLst>
              <a:ext uri="{28A0092B-C50C-407E-A947-70E740481C1C}">
                <a14:useLocalDpi xmlns:a14="http://schemas.microsoft.com/office/drawing/2010/main" val="0"/>
              </a:ext>
            </a:extLst>
          </a:blip>
          <a:srcRect l="15041" t="67207" r="12764" b="3050"/>
          <a:stretch>
            <a:fillRect/>
          </a:stretch>
        </p:blipFill>
        <p:spPr>
          <a:xfrm>
            <a:off x="4419600" y="3292475"/>
            <a:ext cx="4191000" cy="2270125"/>
          </a:xfrm>
          <a:noFill/>
        </p:spPr>
      </p:pic>
      <p:sp>
        <p:nvSpPr>
          <p:cNvPr id="1877001" name="Text Box 9"/>
          <p:cNvSpPr txBox="1">
            <a:spLocks noChangeArrowheads="1"/>
          </p:cNvSpPr>
          <p:nvPr/>
        </p:nvSpPr>
        <p:spPr bwMode="auto">
          <a:xfrm>
            <a:off x="4038600" y="5715000"/>
            <a:ext cx="5029200" cy="7016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2000" b="1" i="1">
                <a:solidFill>
                  <a:schemeClr val="bg1"/>
                </a:solidFill>
                <a:latin typeface="Arial Narrow" charset="0"/>
              </a:rPr>
              <a:t>Истерн Дейли Пресс</a:t>
            </a:r>
            <a:r>
              <a:rPr lang="en-US" sz="2000" b="1" i="1">
                <a:solidFill>
                  <a:schemeClr val="bg1"/>
                </a:solidFill>
                <a:latin typeface="Arial Narrow" charset="0"/>
              </a:rPr>
              <a:t> </a:t>
            </a:r>
            <a:r>
              <a:rPr lang="en-US" sz="2000" b="1">
                <a:solidFill>
                  <a:schemeClr val="bg1"/>
                </a:solidFill>
                <a:latin typeface="Arial Narrow" charset="0"/>
              </a:rPr>
              <a:t>(</a:t>
            </a:r>
            <a:r>
              <a:rPr lang="ru-RU" sz="2000" b="1">
                <a:solidFill>
                  <a:schemeClr val="bg1"/>
                </a:solidFill>
                <a:latin typeface="Arial Narrow" charset="0"/>
              </a:rPr>
              <a:t>Норфолк</a:t>
            </a:r>
            <a:r>
              <a:rPr lang="en-US" sz="2000" b="1">
                <a:solidFill>
                  <a:schemeClr val="bg1"/>
                </a:solidFill>
                <a:latin typeface="Arial Narrow" charset="0"/>
              </a:rPr>
              <a:t>, </a:t>
            </a:r>
            <a:r>
              <a:rPr lang="ru-RU" sz="2000" b="1">
                <a:solidFill>
                  <a:schemeClr val="bg1"/>
                </a:solidFill>
                <a:latin typeface="Arial Narrow" charset="0"/>
              </a:rPr>
              <a:t>Великобритания</a:t>
            </a:r>
            <a:r>
              <a:rPr lang="en-US" sz="2000" b="1">
                <a:solidFill>
                  <a:schemeClr val="bg1"/>
                </a:solidFill>
                <a:latin typeface="Arial Narrow" charset="0"/>
              </a:rPr>
              <a:t>), 5 </a:t>
            </a:r>
            <a:r>
              <a:rPr lang="ru-RU" sz="2000" b="1">
                <a:solidFill>
                  <a:schemeClr val="bg1"/>
                </a:solidFill>
                <a:latin typeface="Arial Narrow" charset="0"/>
              </a:rPr>
              <a:t>октября</a:t>
            </a:r>
            <a:r>
              <a:rPr lang="en-US" sz="2000" b="1">
                <a:solidFill>
                  <a:schemeClr val="bg1"/>
                </a:solidFill>
                <a:latin typeface="Arial Narrow" charset="0"/>
              </a:rPr>
              <a:t> 1994</a:t>
            </a:r>
            <a:r>
              <a:rPr lang="ru-RU" sz="2000" b="1">
                <a:solidFill>
                  <a:schemeClr val="bg1"/>
                </a:solidFill>
                <a:latin typeface="Arial Narrow" charset="0"/>
              </a:rPr>
              <a:t>.</a:t>
            </a:r>
            <a:r>
              <a:rPr lang="en-US" sz="2000" b="1">
                <a:solidFill>
                  <a:schemeClr val="bg1"/>
                </a:solidFill>
                <a:latin typeface="Arial Narrow" charset="0"/>
              </a:rPr>
              <a:t> </a:t>
            </a:r>
            <a:r>
              <a:rPr lang="ru-RU" sz="2000" b="1">
                <a:solidFill>
                  <a:schemeClr val="bg1"/>
                </a:solidFill>
                <a:latin typeface="Arial Narrow" charset="0"/>
              </a:rPr>
              <a:t>С</a:t>
            </a:r>
            <a:r>
              <a:rPr lang="en-US" sz="2000" b="1">
                <a:solidFill>
                  <a:schemeClr val="bg1"/>
                </a:solidFill>
                <a:latin typeface="Arial Narrow" charset="0"/>
              </a:rPr>
              <a:t>. 7</a:t>
            </a:r>
            <a:r>
              <a:rPr lang="ru-RU" sz="2000" b="1">
                <a:solidFill>
                  <a:schemeClr val="bg1"/>
                </a:solidFill>
                <a:latin typeface="Arial Narrow" charset="0"/>
              </a:rPr>
              <a:t>.</a:t>
            </a:r>
            <a:endParaRPr lang="en-US" sz="2000" b="1">
              <a:solidFill>
                <a:schemeClr val="bg1"/>
              </a:solidFill>
              <a:latin typeface="Arial Narrow" charset="0"/>
            </a:endParaRPr>
          </a:p>
        </p:txBody>
      </p:sp>
      <p:sp>
        <p:nvSpPr>
          <p:cNvPr id="1877002" name="Text Box 10"/>
          <p:cNvSpPr txBox="1">
            <a:spLocks noChangeArrowheads="1"/>
          </p:cNvSpPr>
          <p:nvPr/>
        </p:nvSpPr>
        <p:spPr bwMode="auto">
          <a:xfrm>
            <a:off x="304800" y="533400"/>
            <a:ext cx="4038600" cy="47085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3000" b="1">
                <a:solidFill>
                  <a:schemeClr val="bg1"/>
                </a:solidFill>
                <a:latin typeface="Arial" charset="0"/>
              </a:rPr>
              <a:t>«Вопреки всем законам геологии, процесс окаменения ила на болоте протекает в течение </a:t>
            </a:r>
            <a:r>
              <a:rPr lang="ru-RU" sz="3000" b="1">
                <a:solidFill>
                  <a:srgbClr val="FFFF00"/>
                </a:solidFill>
                <a:latin typeface="Arial" charset="0"/>
              </a:rPr>
              <a:t>нескольких лет</a:t>
            </a:r>
            <a:r>
              <a:rPr lang="ru-RU" sz="3000" b="1">
                <a:solidFill>
                  <a:schemeClr val="bg1"/>
                </a:solidFill>
                <a:latin typeface="Arial" charset="0"/>
              </a:rPr>
              <a:t>, а не в течение тысячелетий, как это обычно происходит…».</a:t>
            </a:r>
            <a:endParaRPr lang="en-US" sz="3000" b="1">
              <a:solidFill>
                <a:schemeClr val="bg1"/>
              </a:solidFill>
              <a:latin typeface="Arial" charset="0"/>
            </a:endParaRPr>
          </a:p>
        </p:txBody>
      </p:sp>
      <p:sp>
        <p:nvSpPr>
          <p:cNvPr id="94216" name="TextBox 7"/>
          <p:cNvSpPr txBox="1">
            <a:spLocks noChangeArrowheads="1"/>
          </p:cNvSpPr>
          <p:nvPr/>
        </p:nvSpPr>
        <p:spPr bwMode="auto">
          <a:xfrm>
            <a:off x="4495800" y="2819400"/>
            <a:ext cx="40386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2800"/>
              <a:t>Чудеса на болоте</a:t>
            </a:r>
            <a:endParaRPr lang="en-US" sz="280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77002"/>
                                        </p:tgtEl>
                                        <p:attrNameLst>
                                          <p:attrName>style.visibility</p:attrName>
                                        </p:attrNameLst>
                                      </p:cBhvr>
                                      <p:to>
                                        <p:strVal val="visible"/>
                                      </p:to>
                                    </p:set>
                                    <p:animEffect transition="in" filter="wipe(up)">
                                      <p:cBhvr>
                                        <p:cTn id="7" dur="500"/>
                                        <p:tgtEl>
                                          <p:spTgt spid="1877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700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sz="quarter"/>
          </p:nvPr>
        </p:nvSpPr>
        <p:spPr/>
        <p:txBody>
          <a:bodyPr/>
          <a:lstStyle/>
          <a:p>
            <a:pPr eaLnBrk="1" hangingPunct="1"/>
            <a:r>
              <a:rPr lang="en-US">
                <a:latin typeface="Arial" charset="0"/>
              </a:rPr>
              <a:t>Magic in the Marsh #2</a:t>
            </a:r>
          </a:p>
        </p:txBody>
      </p:sp>
      <p:pic>
        <p:nvPicPr>
          <p:cNvPr id="95235" name="Picture 5"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175"/>
            <a:ext cx="9140825" cy="6854825"/>
          </a:xfrm>
          <a:noFill/>
        </p:spPr>
      </p:pic>
      <p:sp>
        <p:nvSpPr>
          <p:cNvPr id="1879046" name="Text Box 6"/>
          <p:cNvSpPr txBox="1">
            <a:spLocks noChangeArrowheads="1"/>
          </p:cNvSpPr>
          <p:nvPr/>
        </p:nvSpPr>
        <p:spPr bwMode="auto">
          <a:xfrm>
            <a:off x="838200" y="519113"/>
            <a:ext cx="7696200" cy="56324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3000">
                <a:solidFill>
                  <a:schemeClr val="bg1"/>
                </a:solidFill>
                <a:latin typeface="Arial" charset="0"/>
              </a:rPr>
              <a:t>«Профессор Колеман утверждает, что горы формировались </a:t>
            </a:r>
            <a:r>
              <a:rPr lang="ru-RU" sz="3000">
                <a:solidFill>
                  <a:srgbClr val="FFFF00"/>
                </a:solidFill>
                <a:latin typeface="Arial" charset="0"/>
              </a:rPr>
              <a:t>быстрее, чем кто-либо мог это предположить</a:t>
            </a:r>
            <a:r>
              <a:rPr lang="ru-RU" sz="3000">
                <a:solidFill>
                  <a:schemeClr val="bg1"/>
                </a:solidFill>
                <a:latin typeface="Arial" charset="0"/>
              </a:rPr>
              <a:t>. Самообразование одного камня занимало всего лишь </a:t>
            </a:r>
            <a:r>
              <a:rPr lang="ru-RU" sz="3000">
                <a:solidFill>
                  <a:srgbClr val="FFFF00"/>
                </a:solidFill>
                <a:latin typeface="Arial" charset="0"/>
              </a:rPr>
              <a:t>шесть месяцев</a:t>
            </a:r>
            <a:r>
              <a:rPr lang="ru-RU" sz="3000">
                <a:solidFill>
                  <a:schemeClr val="bg1"/>
                </a:solidFill>
                <a:latin typeface="Arial" charset="0"/>
              </a:rPr>
              <a:t>.</a:t>
            </a:r>
            <a:r>
              <a:rPr lang="en-US" sz="3000">
                <a:solidFill>
                  <a:schemeClr val="bg1"/>
                </a:solidFill>
                <a:latin typeface="Arial" charset="0"/>
              </a:rPr>
              <a:t> ... </a:t>
            </a:r>
            <a:r>
              <a:rPr lang="ru-RU" sz="3000">
                <a:solidFill>
                  <a:schemeClr val="bg1"/>
                </a:solidFill>
                <a:latin typeface="Arial" charset="0"/>
              </a:rPr>
              <a:t>Горы часто содержат в себе чудесно сохранившиеся останки живых организмов: </a:t>
            </a:r>
            <a:r>
              <a:rPr lang="ru-RU" sz="3000">
                <a:solidFill>
                  <a:srgbClr val="FFFF00"/>
                </a:solidFill>
                <a:latin typeface="Arial" charset="0"/>
              </a:rPr>
              <a:t>фрагменты мягких тканей</a:t>
            </a:r>
            <a:r>
              <a:rPr lang="ru-RU" sz="3000">
                <a:solidFill>
                  <a:schemeClr val="bg1"/>
                </a:solidFill>
                <a:latin typeface="Arial" charset="0"/>
              </a:rPr>
              <a:t> и кости живых существ поглощены камнем, как будто бы у них не было времени для разложения, прежде чем скалы успевали напластоваться вокруг них».</a:t>
            </a:r>
            <a:endParaRPr lang="en-US" sz="3000">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a:latin typeface="Arial" charset="0"/>
              </a:rPr>
              <a:t>Scablands scene</a:t>
            </a:r>
          </a:p>
        </p:txBody>
      </p:sp>
      <p:pic>
        <p:nvPicPr>
          <p:cNvPr id="96259" name="Picture 3" descr="Scablands--Palouse Falls"/>
          <p:cNvPicPr>
            <a:picLocks noChangeAspect="1" noChangeArrowheads="1"/>
          </p:cNvPicPr>
          <p:nvPr/>
        </p:nvPicPr>
        <p:blipFill>
          <a:blip r:embed="rId3">
            <a:extLst>
              <a:ext uri="{28A0092B-C50C-407E-A947-70E740481C1C}">
                <a14:useLocalDpi xmlns:a14="http://schemas.microsoft.com/office/drawing/2010/main" val="0"/>
              </a:ext>
            </a:extLst>
          </a:blip>
          <a:srcRect b="6104"/>
          <a:stretch>
            <a:fillRect/>
          </a:stretch>
        </p:blipFill>
        <p:spPr bwMode="auto">
          <a:xfrm>
            <a:off x="533400" y="1295400"/>
            <a:ext cx="8153400"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Text Box 4"/>
          <p:cNvSpPr txBox="1">
            <a:spLocks noChangeArrowheads="1"/>
          </p:cNvSpPr>
          <p:nvPr/>
        </p:nvSpPr>
        <p:spPr bwMode="auto">
          <a:xfrm>
            <a:off x="0" y="0"/>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3200" b="1">
                <a:solidFill>
                  <a:srgbClr val="FFFF00"/>
                </a:solidFill>
                <a:latin typeface="Arial Narrow" charset="0"/>
              </a:rPr>
              <a:t>Плато Колумбия (восточная окраина</a:t>
            </a:r>
            <a:br>
              <a:rPr lang="ru-RU" sz="3200" b="1">
                <a:solidFill>
                  <a:srgbClr val="FFFF00"/>
                </a:solidFill>
                <a:latin typeface="Arial Narrow" charset="0"/>
              </a:rPr>
            </a:br>
            <a:r>
              <a:rPr lang="ru-RU" sz="3200" b="1">
                <a:solidFill>
                  <a:srgbClr val="FFFF00"/>
                </a:solidFill>
                <a:latin typeface="Arial Narrow" charset="0"/>
              </a:rPr>
              <a:t>штата Вашингтон) площадью </a:t>
            </a:r>
            <a:r>
              <a:rPr lang="en-US" sz="3200" b="1">
                <a:solidFill>
                  <a:srgbClr val="FFFF00"/>
                </a:solidFill>
                <a:latin typeface="Arial Narrow" charset="0"/>
              </a:rPr>
              <a:t>39000 </a:t>
            </a:r>
            <a:r>
              <a:rPr lang="ru-RU" sz="3200" b="1">
                <a:solidFill>
                  <a:srgbClr val="FFFF00"/>
                </a:solidFill>
                <a:latin typeface="Arial Narrow" charset="0"/>
              </a:rPr>
              <a:t>км</a:t>
            </a:r>
            <a:r>
              <a:rPr lang="en-US" sz="3200" b="1" baseline="30000">
                <a:solidFill>
                  <a:srgbClr val="FFFF00"/>
                </a:solidFill>
                <a:latin typeface="Arial Narrow" charset="0"/>
              </a:rPr>
              <a:t>2</a:t>
            </a:r>
            <a:endParaRPr lang="en-US" sz="3200" b="1">
              <a:solidFill>
                <a:srgbClr val="FFFF00"/>
              </a:solidFill>
              <a:latin typeface="Arial Narrow" charset="0"/>
            </a:endParaRPr>
          </a:p>
        </p:txBody>
      </p:sp>
      <p:sp>
        <p:nvSpPr>
          <p:cNvPr id="5384197" name="Text Box 5"/>
          <p:cNvSpPr txBox="1">
            <a:spLocks noChangeArrowheads="1"/>
          </p:cNvSpPr>
          <p:nvPr/>
        </p:nvSpPr>
        <p:spPr bwMode="auto">
          <a:xfrm>
            <a:off x="1143000" y="3505200"/>
            <a:ext cx="2895600" cy="5238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2800" b="1">
                <a:solidFill>
                  <a:srgbClr val="FFFF00"/>
                </a:solidFill>
                <a:latin typeface="Arial Narrow" charset="0"/>
              </a:rPr>
              <a:t>Водопады Палоуз</a:t>
            </a:r>
            <a:endParaRPr lang="en-US" sz="2800" b="1">
              <a:solidFill>
                <a:srgbClr val="FFFF00"/>
              </a:solidFill>
              <a:latin typeface="Arial Narrow" charset="0"/>
            </a:endParaRPr>
          </a:p>
        </p:txBody>
      </p:sp>
      <p:sp>
        <p:nvSpPr>
          <p:cNvPr id="5384198" name="Text Box 6"/>
          <p:cNvSpPr txBox="1">
            <a:spLocks noChangeArrowheads="1"/>
          </p:cNvSpPr>
          <p:nvPr/>
        </p:nvSpPr>
        <p:spPr bwMode="auto">
          <a:xfrm>
            <a:off x="381000" y="5257800"/>
            <a:ext cx="5334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2800" b="1">
                <a:solidFill>
                  <a:schemeClr val="bg1"/>
                </a:solidFill>
                <a:latin typeface="Arial Narrow" charset="0"/>
              </a:rPr>
              <a:t>Высечены паводковыми водами за </a:t>
            </a:r>
            <a:r>
              <a:rPr lang="en-US" sz="2800" b="1">
                <a:solidFill>
                  <a:srgbClr val="FFFF00"/>
                </a:solidFill>
                <a:latin typeface="Arial Narrow" charset="0"/>
              </a:rPr>
              <a:t>1-2 </a:t>
            </a:r>
            <a:r>
              <a:rPr lang="ru-RU" sz="2800" b="1">
                <a:solidFill>
                  <a:srgbClr val="FFFF00"/>
                </a:solidFill>
                <a:latin typeface="Arial Narrow" charset="0"/>
              </a:rPr>
              <a:t>ДНЯ</a:t>
            </a:r>
            <a:r>
              <a:rPr lang="en-US" sz="2800" b="1">
                <a:solidFill>
                  <a:schemeClr val="bg1"/>
                </a:solidFill>
                <a:latin typeface="Arial Narrow" charset="0"/>
              </a:rPr>
              <a:t>, </a:t>
            </a:r>
            <a:r>
              <a:rPr lang="ru-RU" sz="2800" b="1">
                <a:solidFill>
                  <a:schemeClr val="bg1"/>
                </a:solidFill>
                <a:latin typeface="Arial Narrow" charset="0"/>
              </a:rPr>
              <a:t>а не в течение миллионов лет</a:t>
            </a:r>
            <a:endParaRPr lang="en-US" sz="2800" b="1">
              <a:solidFill>
                <a:schemeClr val="bg1"/>
              </a:solidFill>
              <a:latin typeface="Arial Narrow"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384198"/>
                                        </p:tgtEl>
                                        <p:attrNameLst>
                                          <p:attrName>style.visibility</p:attrName>
                                        </p:attrNameLst>
                                      </p:cBhvr>
                                      <p:to>
                                        <p:strVal val="visible"/>
                                      </p:to>
                                    </p:set>
                                    <p:anim calcmode="lin" valueType="num">
                                      <p:cBhvr>
                                        <p:cTn id="7" dur="500" fill="hold"/>
                                        <p:tgtEl>
                                          <p:spTgt spid="5384198"/>
                                        </p:tgtEl>
                                        <p:attrNameLst>
                                          <p:attrName>ppt_w</p:attrName>
                                        </p:attrNameLst>
                                      </p:cBhvr>
                                      <p:tavLst>
                                        <p:tav tm="0">
                                          <p:val>
                                            <p:fltVal val="0"/>
                                          </p:val>
                                        </p:tav>
                                        <p:tav tm="100000">
                                          <p:val>
                                            <p:strVal val="#ppt_w"/>
                                          </p:val>
                                        </p:tav>
                                      </p:tavLst>
                                    </p:anim>
                                    <p:anim calcmode="lin" valueType="num">
                                      <p:cBhvr>
                                        <p:cTn id="8" dur="500" fill="hold"/>
                                        <p:tgtEl>
                                          <p:spTgt spid="5384198"/>
                                        </p:tgtEl>
                                        <p:attrNameLst>
                                          <p:attrName>ppt_h</p:attrName>
                                        </p:attrNameLst>
                                      </p:cBhvr>
                                      <p:tavLst>
                                        <p:tav tm="0">
                                          <p:val>
                                            <p:fltVal val="0"/>
                                          </p:val>
                                        </p:tav>
                                        <p:tav tm="100000">
                                          <p:val>
                                            <p:strVal val="#ppt_h"/>
                                          </p:val>
                                        </p:tav>
                                      </p:tavLst>
                                    </p:anim>
                                    <p:animEffect transition="in" filter="fade">
                                      <p:cBhvr>
                                        <p:cTn id="9" dur="500"/>
                                        <p:tgtEl>
                                          <p:spTgt spid="5384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419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3"/>
          <p:cNvSpPr>
            <a:spLocks noGrp="1" noChangeArrowheads="1"/>
          </p:cNvSpPr>
          <p:nvPr>
            <p:ph type="title"/>
          </p:nvPr>
        </p:nvSpPr>
        <p:spPr/>
        <p:txBody>
          <a:bodyPr/>
          <a:lstStyle/>
          <a:p>
            <a:pPr eaLnBrk="1" hangingPunct="1"/>
            <a:r>
              <a:rPr lang="en-US">
                <a:latin typeface="Arial" charset="0"/>
              </a:rPr>
              <a:t>Scablands map</a:t>
            </a:r>
          </a:p>
        </p:txBody>
      </p:sp>
      <p:pic>
        <p:nvPicPr>
          <p:cNvPr id="97284" name="Picture 4" descr="Scablands debate"/>
          <p:cNvPicPr>
            <a:picLocks noChangeAspect="1" noChangeArrowheads="1"/>
          </p:cNvPicPr>
          <p:nvPr>
            <p:ph sz="half" idx="1"/>
          </p:nvPr>
        </p:nvPicPr>
        <p:blipFill>
          <a:blip r:embed="rId4">
            <a:extLst>
              <a:ext uri="{28A0092B-C50C-407E-A947-70E740481C1C}">
                <a14:useLocalDpi xmlns:a14="http://schemas.microsoft.com/office/drawing/2010/main" val="0"/>
              </a:ext>
            </a:extLst>
          </a:blip>
          <a:srcRect t="7964" b="37778"/>
          <a:stretch>
            <a:fillRect/>
          </a:stretch>
        </p:blipFill>
        <p:spPr>
          <a:xfrm>
            <a:off x="2362200" y="457200"/>
            <a:ext cx="4343400" cy="3179763"/>
          </a:xfrm>
          <a:noFill/>
        </p:spPr>
      </p:pic>
      <p:sp>
        <p:nvSpPr>
          <p:cNvPr id="4214790" name="Text Box 6"/>
          <p:cNvSpPr txBox="1">
            <a:spLocks noChangeArrowheads="1"/>
          </p:cNvSpPr>
          <p:nvPr/>
        </p:nvSpPr>
        <p:spPr bwMode="auto">
          <a:xfrm>
            <a:off x="457200" y="3733800"/>
            <a:ext cx="8305800" cy="24003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3000">
                <a:solidFill>
                  <a:schemeClr val="bg1"/>
                </a:solidFill>
                <a:latin typeface="Arial" charset="0"/>
              </a:rPr>
              <a:t>«</a:t>
            </a:r>
            <a:r>
              <a:rPr lang="ja-JP" altLang="en-US" sz="3000">
                <a:solidFill>
                  <a:schemeClr val="bg1"/>
                </a:solidFill>
                <a:latin typeface="Arial" charset="0"/>
              </a:rPr>
              <a:t>“</a:t>
            </a:r>
            <a:r>
              <a:rPr lang="ru-RU" sz="3000">
                <a:solidFill>
                  <a:schemeClr val="bg1"/>
                </a:solidFill>
                <a:latin typeface="Arial" charset="0"/>
              </a:rPr>
              <a:t>Верхушка</a:t>
            </a:r>
            <a:r>
              <a:rPr lang="ja-JP" altLang="en-US" sz="3000">
                <a:solidFill>
                  <a:schemeClr val="bg1"/>
                </a:solidFill>
                <a:latin typeface="Arial" charset="0"/>
              </a:rPr>
              <a:t>”</a:t>
            </a:r>
            <a:r>
              <a:rPr lang="ru-RU" sz="3000">
                <a:solidFill>
                  <a:schemeClr val="bg1"/>
                </a:solidFill>
                <a:latin typeface="Arial" charset="0"/>
              </a:rPr>
              <a:t>, представленная Геологическим обществом Америки, встала в оппозицию... Вместо того, чтобы непредвзято оценить потоп Бретца, она отвергла его, исходя из </a:t>
            </a:r>
            <a:r>
              <a:rPr lang="ru-RU" sz="3000">
                <a:solidFill>
                  <a:srgbClr val="FFFF00"/>
                </a:solidFill>
                <a:latin typeface="Arial" charset="0"/>
              </a:rPr>
              <a:t>общих принципов</a:t>
            </a:r>
            <a:r>
              <a:rPr lang="ru-RU" sz="3000">
                <a:solidFill>
                  <a:schemeClr val="bg1"/>
                </a:solidFill>
                <a:latin typeface="Arial" charset="0"/>
              </a:rPr>
              <a:t>…».</a:t>
            </a:r>
            <a:endParaRPr lang="en-US" sz="3000">
              <a:solidFill>
                <a:schemeClr val="bg1"/>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214790"/>
                                        </p:tgtEl>
                                        <p:attrNameLst>
                                          <p:attrName>style.visibility</p:attrName>
                                        </p:attrNameLst>
                                      </p:cBhvr>
                                      <p:to>
                                        <p:strVal val="visible"/>
                                      </p:to>
                                    </p:set>
                                    <p:anim calcmode="lin" valueType="num">
                                      <p:cBhvr>
                                        <p:cTn id="7" dur="500" fill="hold"/>
                                        <p:tgtEl>
                                          <p:spTgt spid="4214790"/>
                                        </p:tgtEl>
                                        <p:attrNameLst>
                                          <p:attrName>ppt_w</p:attrName>
                                        </p:attrNameLst>
                                      </p:cBhvr>
                                      <p:tavLst>
                                        <p:tav tm="0">
                                          <p:val>
                                            <p:fltVal val="0"/>
                                          </p:val>
                                        </p:tav>
                                        <p:tav tm="100000">
                                          <p:val>
                                            <p:strVal val="#ppt_w"/>
                                          </p:val>
                                        </p:tav>
                                      </p:tavLst>
                                    </p:anim>
                                    <p:anim calcmode="lin" valueType="num">
                                      <p:cBhvr>
                                        <p:cTn id="8" dur="500" fill="hold"/>
                                        <p:tgtEl>
                                          <p:spTgt spid="4214790"/>
                                        </p:tgtEl>
                                        <p:attrNameLst>
                                          <p:attrName>ppt_h</p:attrName>
                                        </p:attrNameLst>
                                      </p:cBhvr>
                                      <p:tavLst>
                                        <p:tav tm="0">
                                          <p:val>
                                            <p:fltVal val="0"/>
                                          </p:val>
                                        </p:tav>
                                        <p:tav tm="100000">
                                          <p:val>
                                            <p:strVal val="#ppt_h"/>
                                          </p:val>
                                        </p:tav>
                                      </p:tavLst>
                                    </p:anim>
                                    <p:animEffect transition="in" filter="fade">
                                      <p:cBhvr>
                                        <p:cTn id="9" dur="500"/>
                                        <p:tgtEl>
                                          <p:spTgt spid="4214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479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a:latin typeface="Arial" charset="0"/>
              </a:rPr>
              <a:t>Scablands--Gould quote</a:t>
            </a:r>
          </a:p>
        </p:txBody>
      </p:sp>
      <p:pic>
        <p:nvPicPr>
          <p:cNvPr id="98307" name="Picture 7"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175"/>
            <a:ext cx="9140825" cy="6854825"/>
          </a:xfrm>
          <a:noFill/>
        </p:spPr>
      </p:pic>
      <p:sp>
        <p:nvSpPr>
          <p:cNvPr id="1985544" name="Text Box 8"/>
          <p:cNvSpPr txBox="1">
            <a:spLocks noChangeArrowheads="1"/>
          </p:cNvSpPr>
          <p:nvPr/>
        </p:nvSpPr>
        <p:spPr bwMode="auto">
          <a:xfrm>
            <a:off x="914400" y="381000"/>
            <a:ext cx="7315200" cy="50165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3200" b="1">
                <a:solidFill>
                  <a:schemeClr val="bg1"/>
                </a:solidFill>
                <a:latin typeface="Arial" charset="0"/>
              </a:rPr>
              <a:t>«Бретц противостоял </a:t>
            </a:r>
            <a:r>
              <a:rPr lang="ru-RU" sz="3200" b="1">
                <a:solidFill>
                  <a:srgbClr val="FFFF00"/>
                </a:solidFill>
                <a:latin typeface="Arial" charset="0"/>
              </a:rPr>
              <a:t>общепринятой и весьма узкой догме</a:t>
            </a:r>
            <a:r>
              <a:rPr lang="ru-RU" sz="3200" b="1">
                <a:solidFill>
                  <a:schemeClr val="bg1"/>
                </a:solidFill>
                <a:latin typeface="Arial" charset="0"/>
              </a:rPr>
              <a:t>, которая никогда не имела смысла: голый король оставался голым на протяжении целого столетия. Чарльз Лайель, праотец геологического градуализма, заморочил всем голову своей </a:t>
            </a:r>
            <a:r>
              <a:rPr lang="ru-RU" sz="3200" b="1">
                <a:solidFill>
                  <a:srgbClr val="FFFF00"/>
                </a:solidFill>
                <a:latin typeface="Arial" charset="0"/>
              </a:rPr>
              <a:t>доктриной</a:t>
            </a:r>
            <a:r>
              <a:rPr lang="ru-RU" sz="3200" b="1">
                <a:solidFill>
                  <a:schemeClr val="bg1"/>
                </a:solidFill>
                <a:latin typeface="Arial" charset="0"/>
              </a:rPr>
              <a:t> о незаметном преобразовании».</a:t>
            </a:r>
            <a:endParaRPr lang="en-US" sz="3200" b="1">
              <a:solidFill>
                <a:schemeClr val="bg1"/>
              </a:solidFill>
              <a:latin typeface="Arial" charset="0"/>
            </a:endParaRPr>
          </a:p>
        </p:txBody>
      </p:sp>
      <p:sp>
        <p:nvSpPr>
          <p:cNvPr id="1985545" name="Text Box 9"/>
          <p:cNvSpPr txBox="1">
            <a:spLocks noChangeArrowheads="1"/>
          </p:cNvSpPr>
          <p:nvPr/>
        </p:nvSpPr>
        <p:spPr bwMode="auto">
          <a:xfrm>
            <a:off x="914400" y="5486400"/>
            <a:ext cx="7620000" cy="8302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2400" b="1">
                <a:solidFill>
                  <a:schemeClr val="bg1"/>
                </a:solidFill>
                <a:latin typeface="Arial Narrow" charset="0"/>
              </a:rPr>
              <a:t>Стефан Джей Гоулд. «</a:t>
            </a:r>
            <a:r>
              <a:rPr lang="en-US" sz="2400" b="1">
                <a:solidFill>
                  <a:schemeClr val="bg1"/>
                </a:solidFill>
                <a:latin typeface="Arial Narrow" charset="0"/>
              </a:rPr>
              <a:t>The Great Scablands Debate</a:t>
            </a:r>
            <a:r>
              <a:rPr lang="ru-RU" sz="2400" b="1">
                <a:solidFill>
                  <a:schemeClr val="bg1"/>
                </a:solidFill>
                <a:latin typeface="Arial Narrow" charset="0"/>
              </a:rPr>
              <a:t>».</a:t>
            </a:r>
            <a:r>
              <a:rPr lang="en-US" sz="2400" b="1">
                <a:solidFill>
                  <a:schemeClr val="bg1"/>
                </a:solidFill>
                <a:latin typeface="Arial Narrow" charset="0"/>
              </a:rPr>
              <a:t> </a:t>
            </a:r>
            <a:r>
              <a:rPr lang="en-US" sz="2400" b="1" i="1">
                <a:solidFill>
                  <a:schemeClr val="bg1"/>
                </a:solidFill>
                <a:latin typeface="Arial Narrow" charset="0"/>
              </a:rPr>
              <a:t>Natural History</a:t>
            </a:r>
            <a:r>
              <a:rPr lang="ru-RU" sz="2400" b="1">
                <a:solidFill>
                  <a:schemeClr val="bg1"/>
                </a:solidFill>
                <a:latin typeface="Arial Narrow" charset="0"/>
              </a:rPr>
              <a:t>.</a:t>
            </a:r>
            <a:r>
              <a:rPr lang="en-US" sz="2400" b="1">
                <a:solidFill>
                  <a:schemeClr val="bg1"/>
                </a:solidFill>
                <a:latin typeface="Arial Narrow" charset="0"/>
              </a:rPr>
              <a:t> </a:t>
            </a:r>
            <a:r>
              <a:rPr lang="ru-RU" sz="2400" b="1">
                <a:solidFill>
                  <a:schemeClr val="bg1"/>
                </a:solidFill>
                <a:latin typeface="Arial Narrow" charset="0"/>
              </a:rPr>
              <a:t>Вып.</a:t>
            </a:r>
            <a:r>
              <a:rPr lang="en-US" sz="2400" b="1">
                <a:solidFill>
                  <a:schemeClr val="bg1"/>
                </a:solidFill>
                <a:latin typeface="Arial Narrow" charset="0"/>
              </a:rPr>
              <a:t> 87:7 (</a:t>
            </a:r>
            <a:r>
              <a:rPr lang="ru-RU" sz="2400" b="1">
                <a:solidFill>
                  <a:schemeClr val="bg1"/>
                </a:solidFill>
                <a:latin typeface="Arial Narrow" charset="0"/>
              </a:rPr>
              <a:t>август</a:t>
            </a:r>
            <a:r>
              <a:rPr lang="en-US" sz="2400" b="1">
                <a:solidFill>
                  <a:schemeClr val="bg1"/>
                </a:solidFill>
                <a:latin typeface="Arial Narrow" charset="0"/>
              </a:rPr>
              <a:t>/</a:t>
            </a:r>
            <a:r>
              <a:rPr lang="ru-RU" sz="2400" b="1">
                <a:solidFill>
                  <a:schemeClr val="bg1"/>
                </a:solidFill>
                <a:latin typeface="Arial Narrow" charset="0"/>
              </a:rPr>
              <a:t>сентябрь</a:t>
            </a:r>
            <a:r>
              <a:rPr lang="en-US" sz="2400" b="1">
                <a:solidFill>
                  <a:schemeClr val="bg1"/>
                </a:solidFill>
                <a:latin typeface="Arial Narrow" charset="0"/>
              </a:rPr>
              <a:t> 1978)</a:t>
            </a:r>
            <a:r>
              <a:rPr lang="ru-RU" sz="2400" b="1">
                <a:solidFill>
                  <a:schemeClr val="bg1"/>
                </a:solidFill>
                <a:latin typeface="Arial Narrow" charset="0"/>
              </a:rPr>
              <a:t>.</a:t>
            </a:r>
            <a:r>
              <a:rPr lang="en-US" sz="2400" b="1">
                <a:solidFill>
                  <a:schemeClr val="bg1"/>
                </a:solidFill>
                <a:latin typeface="Arial Narrow" charset="0"/>
              </a:rPr>
              <a:t> </a:t>
            </a:r>
            <a:r>
              <a:rPr lang="ru-RU" sz="2400" b="1">
                <a:solidFill>
                  <a:schemeClr val="bg1"/>
                </a:solidFill>
                <a:latin typeface="Arial Narrow" charset="0"/>
              </a:rPr>
              <a:t>С</a:t>
            </a:r>
            <a:r>
              <a:rPr lang="en-US" sz="2400" b="1">
                <a:solidFill>
                  <a:schemeClr val="bg1"/>
                </a:solidFill>
                <a:latin typeface="Arial Narrow" charset="0"/>
              </a:rPr>
              <a:t>. 12, 14.</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NEW GLASSES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 Box 3"/>
          <p:cNvSpPr txBox="1">
            <a:spLocks noChangeArrowheads="1"/>
          </p:cNvSpPr>
          <p:nvPr/>
        </p:nvSpPr>
        <p:spPr bwMode="auto">
          <a:xfrm>
            <a:off x="1981200" y="2925763"/>
            <a:ext cx="5105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3400" b="1">
                <a:latin typeface="Arial" charset="0"/>
                <a:cs typeface="Arial" charset="0"/>
              </a:rPr>
              <a:t>БИБЛЕЙСКИЕ ОЧКИ</a:t>
            </a:r>
            <a:endParaRPr lang="en-US" sz="3400" b="1">
              <a:latin typeface="Arial" charset="0"/>
              <a:cs typeface="Arial" charset="0"/>
            </a:endParaRPr>
          </a:p>
        </p:txBody>
      </p:sp>
      <p:sp>
        <p:nvSpPr>
          <p:cNvPr id="99332" name="WordArt 4"/>
          <p:cNvSpPr>
            <a:spLocks noChangeArrowheads="1" noChangeShapeType="1" noTextEdit="1"/>
          </p:cNvSpPr>
          <p:nvPr/>
        </p:nvSpPr>
        <p:spPr bwMode="auto">
          <a:xfrm>
            <a:off x="2819400" y="76200"/>
            <a:ext cx="2816225" cy="342900"/>
          </a:xfrm>
          <a:prstGeom prst="rect">
            <a:avLst/>
          </a:prstGeom>
        </p:spPr>
        <p:txBody>
          <a:bodyPr wrap="none" fromWordArt="1">
            <a:prstTxWarp prst="textPlain">
              <a:avLst>
                <a:gd name="adj" fmla="val 50000"/>
              </a:avLst>
            </a:prstTxWarp>
          </a:bodyPr>
          <a:lstStyle/>
          <a:p>
            <a:pPr algn="ctr"/>
            <a:r>
              <a:rPr lang="ru-RU" sz="3600" kern="10">
                <a:ln w="28575">
                  <a:solidFill>
                    <a:schemeClr val="bg1"/>
                  </a:solidFill>
                  <a:round/>
                  <a:headEnd/>
                  <a:tailEnd/>
                </a:ln>
                <a:latin typeface="Arial Black"/>
                <a:ea typeface="Arial Black"/>
                <a:cs typeface="Arial Black"/>
              </a:rPr>
              <a:t>Божье Слово</a:t>
            </a:r>
            <a:endParaRPr lang="en-US" sz="3600" kern="10">
              <a:ln w="28575">
                <a:solidFill>
                  <a:schemeClr val="bg1"/>
                </a:solidFill>
                <a:round/>
                <a:headEnd/>
                <a:tailEnd/>
              </a:ln>
              <a:latin typeface="Arial Black"/>
              <a:ea typeface="Arial Black"/>
              <a:cs typeface="Arial Black"/>
            </a:endParaRPr>
          </a:p>
        </p:txBody>
      </p:sp>
      <p:sp>
        <p:nvSpPr>
          <p:cNvPr id="99333" name="WordArt 5"/>
          <p:cNvSpPr>
            <a:spLocks noChangeArrowheads="1" noChangeShapeType="1" noTextEdit="1"/>
          </p:cNvSpPr>
          <p:nvPr/>
        </p:nvSpPr>
        <p:spPr bwMode="auto">
          <a:xfrm>
            <a:off x="3276600" y="501650"/>
            <a:ext cx="1828800" cy="336550"/>
          </a:xfrm>
          <a:prstGeom prst="rect">
            <a:avLst/>
          </a:prstGeom>
        </p:spPr>
        <p:txBody>
          <a:bodyPr wrap="none" fromWordArt="1">
            <a:prstTxWarp prst="textPlain">
              <a:avLst>
                <a:gd name="adj" fmla="val 50000"/>
              </a:avLst>
            </a:prstTxWarp>
          </a:bodyPr>
          <a:lstStyle/>
          <a:p>
            <a:pPr algn="ctr"/>
            <a:r>
              <a:rPr lang="bg-BG" sz="3600" kern="10">
                <a:ln w="28575">
                  <a:solidFill>
                    <a:schemeClr val="bg1"/>
                  </a:solidFill>
                  <a:round/>
                  <a:headEnd/>
                  <a:tailEnd/>
                </a:ln>
                <a:latin typeface="Arial Black"/>
                <a:ea typeface="Arial Black"/>
                <a:cs typeface="Arial Black"/>
              </a:rPr>
              <a:t>есть ИСТИНА</a:t>
            </a:r>
            <a:endParaRPr lang="en-US" sz="3600" kern="10">
              <a:ln w="28575">
                <a:solidFill>
                  <a:schemeClr val="bg1"/>
                </a:solidFill>
                <a:round/>
                <a:headEnd/>
                <a:tailEnd/>
              </a:ln>
              <a:latin typeface="Arial Black"/>
              <a:ea typeface="Arial Black"/>
              <a:cs typeface="Arial Black"/>
            </a:endParaRPr>
          </a:p>
        </p:txBody>
      </p:sp>
      <p:sp>
        <p:nvSpPr>
          <p:cNvPr id="99334" name="Text Box 6"/>
          <p:cNvSpPr txBox="1">
            <a:spLocks noChangeArrowheads="1"/>
          </p:cNvSpPr>
          <p:nvPr/>
        </p:nvSpPr>
        <p:spPr bwMode="auto">
          <a:xfrm>
            <a:off x="1371600" y="3505200"/>
            <a:ext cx="655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2800">
                <a:latin typeface="Lithograph" charset="0"/>
                <a:cs typeface="Arial" charset="0"/>
              </a:rPr>
              <a:t>ЧЕЛОВЕК ОПРЕДЕЛЯЕТ «ИСТИНУ»</a:t>
            </a:r>
            <a:endParaRPr lang="en-US" sz="2800">
              <a:latin typeface="Lithograph" charset="0"/>
              <a:cs typeface="Arial" charset="0"/>
            </a:endParaRPr>
          </a:p>
        </p:txBody>
      </p:sp>
      <p:sp>
        <p:nvSpPr>
          <p:cNvPr id="5171207" name="Text Box 7"/>
          <p:cNvSpPr txBox="1">
            <a:spLocks noChangeArrowheads="1"/>
          </p:cNvSpPr>
          <p:nvPr/>
        </p:nvSpPr>
        <p:spPr bwMode="auto">
          <a:xfrm>
            <a:off x="1790700" y="4876800"/>
            <a:ext cx="2438400" cy="8683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lnSpc>
                <a:spcPct val="90000"/>
              </a:lnSpc>
            </a:pPr>
            <a:r>
              <a:rPr lang="ru-RU" sz="2800">
                <a:solidFill>
                  <a:schemeClr val="bg1"/>
                </a:solidFill>
                <a:latin typeface="Lithograph" charset="0"/>
                <a:cs typeface="Arial" charset="0"/>
              </a:rPr>
              <a:t>МИЛЛИОНЫ</a:t>
            </a:r>
            <a:r>
              <a:rPr lang="en-US" sz="2800">
                <a:solidFill>
                  <a:schemeClr val="bg1"/>
                </a:solidFill>
                <a:latin typeface="Lithograph" charset="0"/>
                <a:cs typeface="Arial" charset="0"/>
              </a:rPr>
              <a:t> </a:t>
            </a:r>
          </a:p>
          <a:p>
            <a:pPr algn="ctr" eaLnBrk="1" hangingPunct="1">
              <a:lnSpc>
                <a:spcPct val="90000"/>
              </a:lnSpc>
            </a:pPr>
            <a:r>
              <a:rPr lang="ru-RU" sz="2800">
                <a:solidFill>
                  <a:schemeClr val="bg1"/>
                </a:solidFill>
                <a:latin typeface="Lithograph" charset="0"/>
                <a:cs typeface="Arial" charset="0"/>
              </a:rPr>
              <a:t>ЛЕТ</a:t>
            </a:r>
            <a:endParaRPr lang="en-US" sz="2800">
              <a:solidFill>
                <a:schemeClr val="bg1"/>
              </a:solidFill>
              <a:latin typeface="Lithograph" charset="0"/>
              <a:cs typeface="Arial" charset="0"/>
            </a:endParaRPr>
          </a:p>
        </p:txBody>
      </p:sp>
      <p:sp>
        <p:nvSpPr>
          <p:cNvPr id="5171208" name="Text Box 8"/>
          <p:cNvSpPr txBox="1">
            <a:spLocks noChangeArrowheads="1"/>
          </p:cNvSpPr>
          <p:nvPr/>
        </p:nvSpPr>
        <p:spPr bwMode="auto">
          <a:xfrm>
            <a:off x="4914900" y="4876800"/>
            <a:ext cx="2438400" cy="8794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lnSpc>
                <a:spcPct val="90000"/>
              </a:lnSpc>
            </a:pPr>
            <a:r>
              <a:rPr lang="ru-RU" sz="2800">
                <a:solidFill>
                  <a:schemeClr val="bg1"/>
                </a:solidFill>
                <a:latin typeface="Lithograph" charset="0"/>
                <a:cs typeface="Arial" charset="0"/>
              </a:rPr>
              <a:t>МИЛЛИОНЫ</a:t>
            </a:r>
          </a:p>
          <a:p>
            <a:pPr algn="ctr" eaLnBrk="1" hangingPunct="1">
              <a:lnSpc>
                <a:spcPct val="90000"/>
              </a:lnSpc>
            </a:pPr>
            <a:r>
              <a:rPr lang="ru-RU" sz="2800">
                <a:solidFill>
                  <a:schemeClr val="bg1"/>
                </a:solidFill>
                <a:latin typeface="Lithograph" charset="0"/>
                <a:cs typeface="Arial" charset="0"/>
              </a:rPr>
              <a:t>ЛЕТ</a:t>
            </a:r>
            <a:endParaRPr lang="en-US" sz="2800">
              <a:solidFill>
                <a:schemeClr val="bg1"/>
              </a:solidFill>
              <a:latin typeface="Lithograph" charset="0"/>
              <a:cs typeface="Arial" charset="0"/>
            </a:endParaRPr>
          </a:p>
        </p:txBody>
      </p:sp>
      <p:sp>
        <p:nvSpPr>
          <p:cNvPr id="5171209" name="Text Box 9"/>
          <p:cNvSpPr txBox="1">
            <a:spLocks noChangeArrowheads="1"/>
          </p:cNvSpPr>
          <p:nvPr/>
        </p:nvSpPr>
        <p:spPr bwMode="auto">
          <a:xfrm>
            <a:off x="762000" y="6324600"/>
            <a:ext cx="7696200" cy="584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3200" b="1">
                <a:solidFill>
                  <a:schemeClr val="bg1"/>
                </a:solidFill>
                <a:latin typeface="Lithograph" charset="0"/>
                <a:cs typeface="Arial" charset="0"/>
              </a:rPr>
              <a:t>ЭВОЛЮЦИОНИЗИРОВАННЫЕ ОЧКИ</a:t>
            </a:r>
            <a:endParaRPr lang="en-US" sz="3200" b="1">
              <a:solidFill>
                <a:schemeClr val="bg1"/>
              </a:solidFill>
              <a:latin typeface="Lithograph" charset="0"/>
              <a:cs typeface="Arial" charset="0"/>
            </a:endParaRPr>
          </a:p>
        </p:txBody>
      </p:sp>
      <p:sp>
        <p:nvSpPr>
          <p:cNvPr id="99339" name="Rectangle 11"/>
          <p:cNvSpPr>
            <a:spLocks noChangeArrowheads="1"/>
          </p:cNvSpPr>
          <p:nvPr/>
        </p:nvSpPr>
        <p:spPr bwMode="auto">
          <a:xfrm>
            <a:off x="-76200" y="-76200"/>
            <a:ext cx="9372600" cy="3505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500"/>
                                        <p:tgtEl>
                                          <p:spTgt spid="99339"/>
                                        </p:tgtEl>
                                      </p:cBhvr>
                                    </p:animEffect>
                                    <p:set>
                                      <p:cBhvr>
                                        <p:cTn id="7" dur="1" fill="hold">
                                          <p:stCondLst>
                                            <p:cond delay="499"/>
                                          </p:stCondLst>
                                        </p:cTn>
                                        <p:tgtEl>
                                          <p:spTgt spid="993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100355"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4" descr="AiG 3D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6053138"/>
            <a:ext cx="1776413"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14213" name="Text Box 5"/>
          <p:cNvSpPr txBox="1">
            <a:spLocks noChangeArrowheads="1"/>
          </p:cNvSpPr>
          <p:nvPr/>
        </p:nvSpPr>
        <p:spPr bwMode="auto">
          <a:xfrm>
            <a:off x="609600" y="838200"/>
            <a:ext cx="8077200" cy="47085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6000" b="1">
                <a:solidFill>
                  <a:schemeClr val="bg1"/>
                </a:solidFill>
                <a:latin typeface="Arial" charset="0"/>
                <a:cs typeface="Arial" charset="0"/>
              </a:rPr>
              <a:t>Повсеместные доказательства быстрого </a:t>
            </a:r>
            <a:r>
              <a:rPr lang="ru-RU" sz="6000" b="1" i="1">
                <a:solidFill>
                  <a:srgbClr val="FFFF00"/>
                </a:solidFill>
                <a:latin typeface="Arial" charset="0"/>
                <a:cs typeface="Arial" charset="0"/>
              </a:rPr>
              <a:t>последовательного </a:t>
            </a:r>
            <a:r>
              <a:rPr lang="ru-RU" sz="6000" b="1">
                <a:solidFill>
                  <a:schemeClr val="bg1"/>
                </a:solidFill>
                <a:latin typeface="Arial" charset="0"/>
                <a:cs typeface="Arial" charset="0"/>
              </a:rPr>
              <a:t>отложения</a:t>
            </a:r>
            <a:endParaRPr lang="en-US" sz="6000" b="1">
              <a:solidFill>
                <a:schemeClr val="bg1"/>
              </a:solidFill>
              <a:latin typeface="Arial" charset="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solidFill>
                  <a:schemeClr val="accent2"/>
                </a:solidFill>
                <a:latin typeface="Arial" charset="0"/>
                <a:cs typeface="Arial" charset="0"/>
              </a:rPr>
              <a:t>Four views of Flood</a:t>
            </a:r>
          </a:p>
        </p:txBody>
      </p:sp>
      <p:sp>
        <p:nvSpPr>
          <p:cNvPr id="2548739" name="Text Box 3"/>
          <p:cNvSpPr txBox="1">
            <a:spLocks noChangeArrowheads="1"/>
          </p:cNvSpPr>
          <p:nvPr/>
        </p:nvSpPr>
        <p:spPr bwMode="auto">
          <a:xfrm>
            <a:off x="152400" y="623888"/>
            <a:ext cx="8839200" cy="823912"/>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4800" b="1">
                <a:solidFill>
                  <a:schemeClr val="accent1"/>
                </a:solidFill>
                <a:latin typeface="Arial" charset="0"/>
                <a:cs typeface="Arial" charset="0"/>
              </a:rPr>
              <a:t>Четыре взгляда на потоп</a:t>
            </a:r>
            <a:endParaRPr lang="en-US" sz="4800" b="1">
              <a:solidFill>
                <a:schemeClr val="accent1"/>
              </a:solidFill>
              <a:latin typeface="Arial" charset="0"/>
              <a:cs typeface="Arial" charset="0"/>
            </a:endParaRPr>
          </a:p>
        </p:txBody>
      </p:sp>
      <p:sp>
        <p:nvSpPr>
          <p:cNvPr id="2548740" name="Text Box 4"/>
          <p:cNvSpPr txBox="1">
            <a:spLocks noChangeArrowheads="1"/>
          </p:cNvSpPr>
          <p:nvPr/>
        </p:nvSpPr>
        <p:spPr bwMode="auto">
          <a:xfrm>
            <a:off x="914400" y="1720850"/>
            <a:ext cx="7772400" cy="4921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en-US" sz="2600" b="1" i="1">
                <a:solidFill>
                  <a:srgbClr val="FFFF00"/>
                </a:solidFill>
                <a:latin typeface="Arial" charset="0"/>
                <a:cs typeface="Arial" charset="0"/>
              </a:rPr>
              <a:t>1.  </a:t>
            </a:r>
            <a:r>
              <a:rPr lang="ru-RU" sz="2600" b="1" i="1">
                <a:solidFill>
                  <a:srgbClr val="FFFF00"/>
                </a:solidFill>
                <a:latin typeface="Arial" charset="0"/>
                <a:cs typeface="Arial" charset="0"/>
              </a:rPr>
              <a:t>Историческая глобальная катастрофа</a:t>
            </a:r>
            <a:endParaRPr lang="en-US" sz="2600" b="1" i="1">
              <a:solidFill>
                <a:srgbClr val="FFFF00"/>
              </a:solidFill>
              <a:latin typeface="Arial" charset="0"/>
              <a:cs typeface="Arial" charset="0"/>
            </a:endParaRPr>
          </a:p>
        </p:txBody>
      </p:sp>
      <p:sp>
        <p:nvSpPr>
          <p:cNvPr id="2548741" name="Text Box 5"/>
          <p:cNvSpPr txBox="1">
            <a:spLocks noChangeArrowheads="1"/>
          </p:cNvSpPr>
          <p:nvPr/>
        </p:nvSpPr>
        <p:spPr bwMode="auto">
          <a:xfrm>
            <a:off x="914400" y="2863850"/>
            <a:ext cx="7772400" cy="4921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en-US" sz="2600" b="1">
                <a:solidFill>
                  <a:schemeClr val="bg1"/>
                </a:solidFill>
                <a:latin typeface="Arial" charset="0"/>
                <a:cs typeface="Arial" charset="0"/>
              </a:rPr>
              <a:t>2.  </a:t>
            </a:r>
            <a:r>
              <a:rPr lang="ru-RU" sz="2600" b="1">
                <a:solidFill>
                  <a:schemeClr val="bg1"/>
                </a:solidFill>
                <a:latin typeface="Arial" charset="0"/>
                <a:cs typeface="Arial" charset="0"/>
              </a:rPr>
              <a:t>Историческая локальная катастрофа</a:t>
            </a:r>
            <a:endParaRPr lang="en-US" sz="2600" b="1">
              <a:solidFill>
                <a:schemeClr val="bg1"/>
              </a:solidFill>
              <a:latin typeface="Arial" charset="0"/>
              <a:cs typeface="Arial" charset="0"/>
            </a:endParaRPr>
          </a:p>
        </p:txBody>
      </p:sp>
      <p:sp>
        <p:nvSpPr>
          <p:cNvPr id="2548742" name="Text Box 6"/>
          <p:cNvSpPr txBox="1">
            <a:spLocks noChangeArrowheads="1"/>
          </p:cNvSpPr>
          <p:nvPr/>
        </p:nvSpPr>
        <p:spPr bwMode="auto">
          <a:xfrm>
            <a:off x="914400" y="4083050"/>
            <a:ext cx="7772400" cy="4921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en-US" sz="2600" b="1">
                <a:solidFill>
                  <a:schemeClr val="bg1"/>
                </a:solidFill>
                <a:latin typeface="Arial" charset="0"/>
                <a:cs typeface="Arial" charset="0"/>
              </a:rPr>
              <a:t>3.  </a:t>
            </a:r>
            <a:r>
              <a:rPr lang="ru-RU" sz="2600" b="1">
                <a:solidFill>
                  <a:schemeClr val="bg1"/>
                </a:solidFill>
                <a:latin typeface="Arial" charset="0"/>
                <a:cs typeface="Arial" charset="0"/>
              </a:rPr>
              <a:t>Историческое глобальное наводнение</a:t>
            </a:r>
            <a:endParaRPr lang="en-US" sz="2600" b="1">
              <a:solidFill>
                <a:schemeClr val="bg1"/>
              </a:solidFill>
              <a:latin typeface="Arial" charset="0"/>
              <a:cs typeface="Arial" charset="0"/>
            </a:endParaRPr>
          </a:p>
        </p:txBody>
      </p:sp>
      <p:sp>
        <p:nvSpPr>
          <p:cNvPr id="2548743" name="Text Box 7"/>
          <p:cNvSpPr txBox="1">
            <a:spLocks noChangeArrowheads="1"/>
          </p:cNvSpPr>
          <p:nvPr/>
        </p:nvSpPr>
        <p:spPr bwMode="auto">
          <a:xfrm>
            <a:off x="914400" y="5302250"/>
            <a:ext cx="7772400" cy="4921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en-US" sz="2600" b="1">
                <a:solidFill>
                  <a:schemeClr val="bg1"/>
                </a:solidFill>
                <a:latin typeface="Arial" charset="0"/>
                <a:cs typeface="Arial" charset="0"/>
              </a:rPr>
              <a:t>4.  </a:t>
            </a:r>
            <a:r>
              <a:rPr lang="ru-RU" sz="2600" b="1">
                <a:solidFill>
                  <a:schemeClr val="bg1"/>
                </a:solidFill>
                <a:latin typeface="Arial" charset="0"/>
                <a:cs typeface="Arial" charset="0"/>
              </a:rPr>
              <a:t>Миф</a:t>
            </a:r>
            <a:endParaRPr lang="en-US" sz="2600" b="1">
              <a:solidFill>
                <a:schemeClr val="bg1"/>
              </a:solidFill>
              <a:latin typeface="Arial" charset="0"/>
              <a:cs typeface="Arial" charset="0"/>
            </a:endParaRPr>
          </a:p>
        </p:txBody>
      </p:sp>
      <p:sp>
        <p:nvSpPr>
          <p:cNvPr id="2548744" name="Line 8"/>
          <p:cNvSpPr>
            <a:spLocks noChangeShapeType="1"/>
          </p:cNvSpPr>
          <p:nvPr/>
        </p:nvSpPr>
        <p:spPr bwMode="auto">
          <a:xfrm>
            <a:off x="838200" y="4343400"/>
            <a:ext cx="7162800" cy="0"/>
          </a:xfrm>
          <a:prstGeom prst="line">
            <a:avLst/>
          </a:prstGeom>
          <a:noFill/>
          <a:ln w="1016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48745" name="Line 9"/>
          <p:cNvSpPr>
            <a:spLocks noChangeShapeType="1"/>
          </p:cNvSpPr>
          <p:nvPr/>
        </p:nvSpPr>
        <p:spPr bwMode="auto">
          <a:xfrm>
            <a:off x="838200" y="5562600"/>
            <a:ext cx="1600200" cy="0"/>
          </a:xfrm>
          <a:prstGeom prst="line">
            <a:avLst/>
          </a:prstGeom>
          <a:noFill/>
          <a:ln w="1016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48741"/>
                                        </p:tgtEl>
                                        <p:attrNameLst>
                                          <p:attrName>style.visibility</p:attrName>
                                        </p:attrNameLst>
                                      </p:cBhvr>
                                      <p:to>
                                        <p:strVal val="visible"/>
                                      </p:to>
                                    </p:set>
                                    <p:animEffect transition="in" filter="wipe(left)">
                                      <p:cBhvr>
                                        <p:cTn id="7" dur="500"/>
                                        <p:tgtEl>
                                          <p:spTgt spid="25487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48742"/>
                                        </p:tgtEl>
                                        <p:attrNameLst>
                                          <p:attrName>style.visibility</p:attrName>
                                        </p:attrNameLst>
                                      </p:cBhvr>
                                      <p:to>
                                        <p:strVal val="visible"/>
                                      </p:to>
                                    </p:set>
                                    <p:animEffect transition="in" filter="wipe(left)">
                                      <p:cBhvr>
                                        <p:cTn id="12" dur="500"/>
                                        <p:tgtEl>
                                          <p:spTgt spid="25487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48743"/>
                                        </p:tgtEl>
                                        <p:attrNameLst>
                                          <p:attrName>style.visibility</p:attrName>
                                        </p:attrNameLst>
                                      </p:cBhvr>
                                      <p:to>
                                        <p:strVal val="visible"/>
                                      </p:to>
                                    </p:set>
                                    <p:animEffect transition="in" filter="wipe(left)">
                                      <p:cBhvr>
                                        <p:cTn id="17" dur="500"/>
                                        <p:tgtEl>
                                          <p:spTgt spid="254874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48744"/>
                                        </p:tgtEl>
                                        <p:attrNameLst>
                                          <p:attrName>style.visibility</p:attrName>
                                        </p:attrNameLst>
                                      </p:cBhvr>
                                      <p:to>
                                        <p:strVal val="visible"/>
                                      </p:to>
                                    </p:set>
                                    <p:animEffect transition="in" filter="wipe(left)">
                                      <p:cBhvr>
                                        <p:cTn id="22" dur="500"/>
                                        <p:tgtEl>
                                          <p:spTgt spid="254874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548745"/>
                                        </p:tgtEl>
                                        <p:attrNameLst>
                                          <p:attrName>style.visibility</p:attrName>
                                        </p:attrNameLst>
                                      </p:cBhvr>
                                      <p:to>
                                        <p:strVal val="visible"/>
                                      </p:to>
                                    </p:set>
                                    <p:animEffect transition="in" filter="wipe(left)">
                                      <p:cBhvr>
                                        <p:cTn id="25" dur="500"/>
                                        <p:tgtEl>
                                          <p:spTgt spid="2548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8741" grpId="0"/>
      <p:bldP spid="2548742" grpId="0"/>
      <p:bldP spid="2548743" grpId="0"/>
      <p:bldP spid="2548744" grpId="0" animBg="1"/>
      <p:bldP spid="254874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a:solidFill>
                  <a:schemeClr val="accent2"/>
                </a:solidFill>
                <a:latin typeface="Arial" charset="0"/>
                <a:cs typeface="Arial" charset="0"/>
              </a:rPr>
              <a:t>Rapid deposition #6—fossil graveyards</a:t>
            </a:r>
          </a:p>
        </p:txBody>
      </p:sp>
      <p:sp>
        <p:nvSpPr>
          <p:cNvPr id="5216259" name="Text Box 3"/>
          <p:cNvSpPr txBox="1">
            <a:spLocks noChangeArrowheads="1"/>
          </p:cNvSpPr>
          <p:nvPr/>
        </p:nvSpPr>
        <p:spPr bwMode="auto">
          <a:xfrm>
            <a:off x="152400" y="533400"/>
            <a:ext cx="8763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5400" b="1">
                <a:solidFill>
                  <a:schemeClr val="accent1"/>
                </a:solidFill>
                <a:latin typeface="Arial" charset="0"/>
                <a:cs typeface="Arial" charset="0"/>
              </a:rPr>
              <a:t>Быстрое отложение</a:t>
            </a:r>
            <a:endParaRPr lang="en-US" sz="5400" b="1">
              <a:solidFill>
                <a:schemeClr val="accent1"/>
              </a:solidFill>
              <a:latin typeface="Arial" charset="0"/>
              <a:cs typeface="Arial" charset="0"/>
            </a:endParaRPr>
          </a:p>
        </p:txBody>
      </p:sp>
      <p:sp>
        <p:nvSpPr>
          <p:cNvPr id="5216260" name="Text Box 4"/>
          <p:cNvSpPr txBox="1">
            <a:spLocks noChangeArrowheads="1"/>
          </p:cNvSpPr>
          <p:nvPr/>
        </p:nvSpPr>
        <p:spPr bwMode="auto">
          <a:xfrm>
            <a:off x="762000" y="1539875"/>
            <a:ext cx="7924800" cy="614363"/>
          </a:xfrm>
          <a:prstGeom prst="rect">
            <a:avLst/>
          </a:prstGeom>
          <a:noFill/>
          <a:ln w="9525">
            <a:noFill/>
            <a:miter lim="800000"/>
            <a:headEnd/>
            <a:tailEnd/>
          </a:ln>
          <a:effectLst>
            <a:outerShdw dist="35921" dir="2700000" algn="ctr" rotWithShape="0">
              <a:schemeClr val="tx1"/>
            </a:outerShdw>
          </a:effectLst>
        </p:spPr>
        <p:txBody>
          <a:bodyPr>
            <a:spAutoFit/>
          </a:bodyPr>
          <a:lstStyle>
            <a:lvl1pPr marL="457200" indent="-457200"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lnSpc>
                <a:spcPct val="95000"/>
              </a:lnSpc>
              <a:spcBef>
                <a:spcPct val="35000"/>
              </a:spcBef>
              <a:buFontTx/>
              <a:buAutoNum type="arabicPeriod"/>
            </a:pPr>
            <a:r>
              <a:rPr lang="en-US" sz="3600" b="1">
                <a:solidFill>
                  <a:schemeClr val="bg1"/>
                </a:solidFill>
                <a:latin typeface="Arial" charset="0"/>
                <a:cs typeface="Arial" charset="0"/>
              </a:rPr>
              <a:t>  </a:t>
            </a:r>
            <a:r>
              <a:rPr lang="ru-RU" sz="3600" b="1">
                <a:solidFill>
                  <a:schemeClr val="bg1"/>
                </a:solidFill>
                <a:latin typeface="Arial" charset="0"/>
                <a:cs typeface="Arial" charset="0"/>
              </a:rPr>
              <a:t>Отсутствие признаков эрозии</a:t>
            </a:r>
            <a:endParaRPr lang="en-US" sz="3600" b="1">
              <a:solidFill>
                <a:schemeClr val="bg1"/>
              </a:solidFill>
              <a:latin typeface="Arial" charset="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title" sz="quarter"/>
          </p:nvPr>
        </p:nvSpPr>
        <p:spPr>
          <a:xfrm>
            <a:off x="457200" y="457200"/>
            <a:ext cx="8229600" cy="1143000"/>
          </a:xfrm>
        </p:spPr>
        <p:txBody>
          <a:bodyPr/>
          <a:lstStyle/>
          <a:p>
            <a:pPr eaLnBrk="1" hangingPunct="1"/>
            <a:r>
              <a:rPr lang="en-US">
                <a:solidFill>
                  <a:schemeClr val="tx1"/>
                </a:solidFill>
                <a:latin typeface="Arial" charset="0"/>
              </a:rPr>
              <a:t>Multiple catastrophism--animated</a:t>
            </a:r>
          </a:p>
        </p:txBody>
      </p:sp>
      <p:pic>
        <p:nvPicPr>
          <p:cNvPr id="102403" name="Picture 3" descr="Multiple Catastrophism-color-no num"/>
          <p:cNvPicPr>
            <a:picLocks noChangeAspect="1" noChangeArrowheads="1"/>
          </p:cNvPicPr>
          <p:nvPr/>
        </p:nvPicPr>
        <p:blipFill>
          <a:blip r:embed="rId3">
            <a:extLst>
              <a:ext uri="{28A0092B-C50C-407E-A947-70E740481C1C}">
                <a14:useLocalDpi xmlns:a14="http://schemas.microsoft.com/office/drawing/2010/main" val="0"/>
              </a:ext>
            </a:extLst>
          </a:blip>
          <a:srcRect t="4445" b="77777"/>
          <a:stretch>
            <a:fillRect/>
          </a:stretch>
        </p:blipFill>
        <p:spPr bwMode="auto">
          <a:xfrm>
            <a:off x="1981200" y="152400"/>
            <a:ext cx="51371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18308" name="Picture 4" descr="Multiple Catastrophism-color-no num"/>
          <p:cNvPicPr>
            <a:picLocks noChangeAspect="1" noChangeArrowheads="1"/>
          </p:cNvPicPr>
          <p:nvPr/>
        </p:nvPicPr>
        <p:blipFill>
          <a:blip r:embed="rId3">
            <a:extLst>
              <a:ext uri="{28A0092B-C50C-407E-A947-70E740481C1C}">
                <a14:useLocalDpi xmlns:a14="http://schemas.microsoft.com/office/drawing/2010/main" val="0"/>
              </a:ext>
            </a:extLst>
          </a:blip>
          <a:srcRect t="20000" b="61111"/>
          <a:stretch>
            <a:fillRect/>
          </a:stretch>
        </p:blipFill>
        <p:spPr bwMode="auto">
          <a:xfrm>
            <a:off x="1981200" y="1219200"/>
            <a:ext cx="51371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18309" name="Picture 5" descr="Multiple Catastrophism-color-no num"/>
          <p:cNvPicPr>
            <a:picLocks noChangeAspect="1" noChangeArrowheads="1"/>
          </p:cNvPicPr>
          <p:nvPr/>
        </p:nvPicPr>
        <p:blipFill>
          <a:blip r:embed="rId3">
            <a:extLst>
              <a:ext uri="{28A0092B-C50C-407E-A947-70E740481C1C}">
                <a14:useLocalDpi xmlns:a14="http://schemas.microsoft.com/office/drawing/2010/main" val="0"/>
              </a:ext>
            </a:extLst>
          </a:blip>
          <a:srcRect t="36667" b="39999"/>
          <a:stretch>
            <a:fillRect/>
          </a:stretch>
        </p:blipFill>
        <p:spPr bwMode="auto">
          <a:xfrm>
            <a:off x="1981200" y="2286000"/>
            <a:ext cx="51371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18310" name="Picture 6" descr="Multiple Catastrophism-color-no num"/>
          <p:cNvPicPr>
            <a:picLocks noChangeAspect="1" noChangeArrowheads="1"/>
          </p:cNvPicPr>
          <p:nvPr/>
        </p:nvPicPr>
        <p:blipFill>
          <a:blip r:embed="rId3">
            <a:extLst>
              <a:ext uri="{28A0092B-C50C-407E-A947-70E740481C1C}">
                <a14:useLocalDpi xmlns:a14="http://schemas.microsoft.com/office/drawing/2010/main" val="0"/>
              </a:ext>
            </a:extLst>
          </a:blip>
          <a:srcRect t="57777" b="20000"/>
          <a:stretch>
            <a:fillRect/>
          </a:stretch>
        </p:blipFill>
        <p:spPr bwMode="auto">
          <a:xfrm>
            <a:off x="1981200" y="3657600"/>
            <a:ext cx="51371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18311" name="Picture 7" descr="Multiple Catastrophism-color-no num"/>
          <p:cNvPicPr>
            <a:picLocks noChangeAspect="1" noChangeArrowheads="1"/>
          </p:cNvPicPr>
          <p:nvPr/>
        </p:nvPicPr>
        <p:blipFill>
          <a:blip r:embed="rId3">
            <a:extLst>
              <a:ext uri="{28A0092B-C50C-407E-A947-70E740481C1C}">
                <a14:useLocalDpi xmlns:a14="http://schemas.microsoft.com/office/drawing/2010/main" val="0"/>
              </a:ext>
            </a:extLst>
          </a:blip>
          <a:srcRect t="78889"/>
          <a:stretch>
            <a:fillRect/>
          </a:stretch>
        </p:blipFill>
        <p:spPr bwMode="auto">
          <a:xfrm>
            <a:off x="1993900" y="5029200"/>
            <a:ext cx="51371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218308"/>
                                        </p:tgtEl>
                                        <p:attrNameLst>
                                          <p:attrName>style.visibility</p:attrName>
                                        </p:attrNameLst>
                                      </p:cBhvr>
                                      <p:to>
                                        <p:strVal val="visible"/>
                                      </p:to>
                                    </p:set>
                                    <p:animEffect transition="in" filter="wipe(up)">
                                      <p:cBhvr>
                                        <p:cTn id="7" dur="500"/>
                                        <p:tgtEl>
                                          <p:spTgt spid="52183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5218309"/>
                                        </p:tgtEl>
                                        <p:attrNameLst>
                                          <p:attrName>style.visibility</p:attrName>
                                        </p:attrNameLst>
                                      </p:cBhvr>
                                      <p:to>
                                        <p:strVal val="visible"/>
                                      </p:to>
                                    </p:set>
                                    <p:animEffect transition="in" filter="wipe(up)">
                                      <p:cBhvr>
                                        <p:cTn id="12" dur="500"/>
                                        <p:tgtEl>
                                          <p:spTgt spid="52183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5218310"/>
                                        </p:tgtEl>
                                        <p:attrNameLst>
                                          <p:attrName>style.visibility</p:attrName>
                                        </p:attrNameLst>
                                      </p:cBhvr>
                                      <p:to>
                                        <p:strVal val="visible"/>
                                      </p:to>
                                    </p:set>
                                    <p:animEffect transition="in" filter="wipe(up)">
                                      <p:cBhvr>
                                        <p:cTn id="17" dur="500"/>
                                        <p:tgtEl>
                                          <p:spTgt spid="52183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5218311"/>
                                        </p:tgtEl>
                                        <p:attrNameLst>
                                          <p:attrName>style.visibility</p:attrName>
                                        </p:attrNameLst>
                                      </p:cBhvr>
                                      <p:to>
                                        <p:strVal val="visible"/>
                                      </p:to>
                                    </p:set>
                                    <p:animEffect transition="in" filter="wipe(up)">
                                      <p:cBhvr>
                                        <p:cTn id="22" dur="500"/>
                                        <p:tgtEl>
                                          <p:spTgt spid="5218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a:latin typeface="Arial" charset="0"/>
                <a:cs typeface="Arial" charset="0"/>
              </a:rPr>
              <a:t>Grand Canyon cutaway</a:t>
            </a:r>
          </a:p>
        </p:txBody>
      </p:sp>
      <p:pic>
        <p:nvPicPr>
          <p:cNvPr id="103427" name="Picture 3" descr="Grand Canyon Cutawa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334" t="22896" r="3334" b="16989"/>
          <a:stretch>
            <a:fillRect/>
          </a:stretch>
        </p:blipFill>
        <p:spPr>
          <a:xfrm>
            <a:off x="0" y="1752600"/>
            <a:ext cx="9144000" cy="3505200"/>
          </a:xfrm>
          <a:noFill/>
        </p:spPr>
      </p:pic>
      <p:sp>
        <p:nvSpPr>
          <p:cNvPr id="5220356" name="Text Box 4"/>
          <p:cNvSpPr txBox="1">
            <a:spLocks noChangeArrowheads="1"/>
          </p:cNvSpPr>
          <p:nvPr/>
        </p:nvSpPr>
        <p:spPr bwMode="auto">
          <a:xfrm>
            <a:off x="914400" y="533400"/>
            <a:ext cx="5562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3600" b="1">
                <a:solidFill>
                  <a:srgbClr val="FFFF00"/>
                </a:solidFill>
                <a:latin typeface="Arial" charset="0"/>
                <a:cs typeface="Arial" charset="0"/>
              </a:rPr>
              <a:t>Массивные признаки эрозии</a:t>
            </a:r>
            <a:endParaRPr lang="en-US" sz="3600" b="1">
              <a:solidFill>
                <a:srgbClr val="FFFF00"/>
              </a:solidFill>
              <a:latin typeface="Arial" charset="0"/>
              <a:cs typeface="Arial" charset="0"/>
            </a:endParaRPr>
          </a:p>
        </p:txBody>
      </p:sp>
      <p:sp>
        <p:nvSpPr>
          <p:cNvPr id="5220360" name="Text Box 8"/>
          <p:cNvSpPr txBox="1">
            <a:spLocks noChangeArrowheads="1"/>
          </p:cNvSpPr>
          <p:nvPr/>
        </p:nvSpPr>
        <p:spPr bwMode="auto">
          <a:xfrm>
            <a:off x="914400" y="5473700"/>
            <a:ext cx="7239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lnSpc>
                <a:spcPct val="90000"/>
              </a:lnSpc>
            </a:pPr>
            <a:r>
              <a:rPr lang="ru-RU" sz="3600" b="1">
                <a:solidFill>
                  <a:srgbClr val="FFFF00"/>
                </a:solidFill>
                <a:latin typeface="Arial" charset="0"/>
                <a:cs typeface="Arial" charset="0"/>
              </a:rPr>
              <a:t>По сути, отсутствие признаков эрозии между пластами</a:t>
            </a:r>
            <a:endParaRPr lang="en-US" sz="3600" b="1">
              <a:solidFill>
                <a:srgbClr val="FFFF00"/>
              </a:solidFill>
              <a:latin typeface="Arial" charset="0"/>
              <a:cs typeface="Arial" charset="0"/>
            </a:endParaRPr>
          </a:p>
        </p:txBody>
      </p:sp>
      <p:sp>
        <p:nvSpPr>
          <p:cNvPr id="5220361" name="Line 9"/>
          <p:cNvSpPr>
            <a:spLocks noChangeShapeType="1"/>
          </p:cNvSpPr>
          <p:nvPr/>
        </p:nvSpPr>
        <p:spPr bwMode="auto">
          <a:xfrm flipV="1">
            <a:off x="685800" y="4005263"/>
            <a:ext cx="0" cy="1295400"/>
          </a:xfrm>
          <a:prstGeom prst="line">
            <a:avLst/>
          </a:prstGeom>
          <a:noFill/>
          <a:ln w="127000">
            <a:solidFill>
              <a:srgbClr val="8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0362" name="AutoShape 10"/>
          <p:cNvSpPr>
            <a:spLocks/>
          </p:cNvSpPr>
          <p:nvPr/>
        </p:nvSpPr>
        <p:spPr bwMode="auto">
          <a:xfrm>
            <a:off x="8588375" y="3473450"/>
            <a:ext cx="228600" cy="457200"/>
          </a:xfrm>
          <a:prstGeom prst="rightBrace">
            <a:avLst>
              <a:gd name="adj1" fmla="val 16667"/>
              <a:gd name="adj2" fmla="val 50000"/>
            </a:avLst>
          </a:prstGeom>
          <a:noFill/>
          <a:ln w="1143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Arial" charset="0"/>
            </a:endParaRPr>
          </a:p>
        </p:txBody>
      </p:sp>
      <p:sp>
        <p:nvSpPr>
          <p:cNvPr id="5220363" name="Line 11"/>
          <p:cNvSpPr>
            <a:spLocks noChangeShapeType="1"/>
          </p:cNvSpPr>
          <p:nvPr/>
        </p:nvSpPr>
        <p:spPr bwMode="auto">
          <a:xfrm>
            <a:off x="7391400" y="1828800"/>
            <a:ext cx="1295400" cy="1524000"/>
          </a:xfrm>
          <a:prstGeom prst="line">
            <a:avLst/>
          </a:prstGeom>
          <a:noFill/>
          <a:ln w="1270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20364" name="Text Box 12"/>
          <p:cNvSpPr txBox="1">
            <a:spLocks noChangeArrowheads="1"/>
          </p:cNvSpPr>
          <p:nvPr/>
        </p:nvSpPr>
        <p:spPr bwMode="auto">
          <a:xfrm>
            <a:off x="5638800" y="631825"/>
            <a:ext cx="28956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fontAlgn="base" hangingPunct="1">
              <a:lnSpc>
                <a:spcPct val="90000"/>
              </a:lnSpc>
              <a:spcBef>
                <a:spcPct val="50000"/>
              </a:spcBef>
            </a:pPr>
            <a:r>
              <a:rPr lang="en-US" sz="3600" b="1">
                <a:solidFill>
                  <a:srgbClr val="FFFF00"/>
                </a:solidFill>
                <a:latin typeface="Arial" charset="0"/>
                <a:cs typeface="Arial" charset="0"/>
              </a:rPr>
              <a:t>300 </a:t>
            </a:r>
            <a:r>
              <a:rPr lang="ru-RU" sz="3600" b="1">
                <a:solidFill>
                  <a:srgbClr val="FFFF00"/>
                </a:solidFill>
                <a:latin typeface="Arial" charset="0"/>
                <a:cs typeface="Arial" charset="0"/>
              </a:rPr>
              <a:t>млн</a:t>
            </a:r>
            <a:r>
              <a:rPr lang="en-US" sz="3600" b="1">
                <a:solidFill>
                  <a:srgbClr val="FFFF00"/>
                </a:solidFill>
                <a:latin typeface="Arial" charset="0"/>
                <a:cs typeface="Arial" charset="0"/>
              </a:rPr>
              <a:t> </a:t>
            </a:r>
            <a:r>
              <a:rPr lang="ru-RU" sz="3600" b="1">
                <a:solidFill>
                  <a:srgbClr val="FFFF00"/>
                </a:solidFill>
                <a:latin typeface="Arial" charset="0"/>
                <a:cs typeface="Arial" charset="0"/>
              </a:rPr>
              <a:t>лет</a:t>
            </a:r>
            <a:r>
              <a:rPr lang="en-US" sz="3600" b="1">
                <a:solidFill>
                  <a:srgbClr val="FFFF00"/>
                </a:solidFill>
                <a:latin typeface="Arial" charset="0"/>
                <a:cs typeface="Arial" charset="0"/>
              </a:rPr>
              <a:t>?</a:t>
            </a:r>
          </a:p>
        </p:txBody>
      </p:sp>
      <p:sp>
        <p:nvSpPr>
          <p:cNvPr id="103434" name="Text Box 13"/>
          <p:cNvSpPr txBox="1">
            <a:spLocks noChangeArrowheads="1"/>
          </p:cNvSpPr>
          <p:nvPr/>
        </p:nvSpPr>
        <p:spPr bwMode="auto">
          <a:xfrm>
            <a:off x="6553200" y="2362200"/>
            <a:ext cx="11430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1400" b="1">
                <a:latin typeface="Arial" charset="0"/>
                <a:cs typeface="Arial" charset="0"/>
              </a:rPr>
              <a:t>Большой каньон</a:t>
            </a:r>
            <a:endParaRPr lang="en-US" sz="1400" b="1">
              <a:latin typeface="Arial" charset="0"/>
              <a:cs typeface="Arial" charset="0"/>
            </a:endParaRPr>
          </a:p>
        </p:txBody>
      </p:sp>
      <p:sp>
        <p:nvSpPr>
          <p:cNvPr id="103435" name="Text Box 14"/>
          <p:cNvSpPr txBox="1">
            <a:spLocks noChangeArrowheads="1"/>
          </p:cNvSpPr>
          <p:nvPr/>
        </p:nvSpPr>
        <p:spPr bwMode="auto">
          <a:xfrm>
            <a:off x="304800" y="1981200"/>
            <a:ext cx="9906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2000" b="1">
                <a:latin typeface="Arial" charset="0"/>
                <a:cs typeface="Arial" charset="0"/>
              </a:rPr>
              <a:t>Север</a:t>
            </a:r>
            <a:endParaRPr lang="en-US" sz="2000" b="1">
              <a:latin typeface="Arial" charset="0"/>
              <a:cs typeface="Arial" charset="0"/>
            </a:endParaRPr>
          </a:p>
        </p:txBody>
      </p:sp>
      <p:sp>
        <p:nvSpPr>
          <p:cNvPr id="103436" name="Text Box 15"/>
          <p:cNvSpPr txBox="1">
            <a:spLocks noChangeArrowheads="1"/>
          </p:cNvSpPr>
          <p:nvPr/>
        </p:nvSpPr>
        <p:spPr bwMode="auto">
          <a:xfrm>
            <a:off x="8001000" y="2057400"/>
            <a:ext cx="9144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2000" b="1">
                <a:latin typeface="Arial" charset="0"/>
                <a:cs typeface="Arial" charset="0"/>
              </a:rPr>
              <a:t>Юг</a:t>
            </a:r>
            <a:endParaRPr lang="en-US" sz="2000" b="1">
              <a:latin typeface="Arial" charset="0"/>
              <a:cs typeface="Arial" charset="0"/>
            </a:endParaRPr>
          </a:p>
        </p:txBody>
      </p:sp>
      <p:sp>
        <p:nvSpPr>
          <p:cNvPr id="103437" name="Text Box 16"/>
          <p:cNvSpPr txBox="1">
            <a:spLocks noChangeArrowheads="1"/>
          </p:cNvSpPr>
          <p:nvPr/>
        </p:nvSpPr>
        <p:spPr bwMode="auto">
          <a:xfrm>
            <a:off x="1371600" y="2209800"/>
            <a:ext cx="12192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1400" b="1">
                <a:latin typeface="Arial Narrow" charset="0"/>
                <a:cs typeface="Arial" charset="0"/>
              </a:rPr>
              <a:t>Каньон Брайса</a:t>
            </a:r>
            <a:endParaRPr lang="en-US" sz="1400" b="1">
              <a:latin typeface="Arial Narrow" charset="0"/>
              <a:cs typeface="Arial" charset="0"/>
            </a:endParaRPr>
          </a:p>
        </p:txBody>
      </p:sp>
      <p:sp>
        <p:nvSpPr>
          <p:cNvPr id="103438" name="Text Box 17"/>
          <p:cNvSpPr txBox="1">
            <a:spLocks noChangeArrowheads="1"/>
          </p:cNvSpPr>
          <p:nvPr/>
        </p:nvSpPr>
        <p:spPr bwMode="auto">
          <a:xfrm>
            <a:off x="2667000" y="2286000"/>
            <a:ext cx="10477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1400" b="1">
                <a:latin typeface="Arial Narrow" charset="0"/>
                <a:cs typeface="Arial" charset="0"/>
              </a:rPr>
              <a:t>Серые скалы</a:t>
            </a:r>
            <a:endParaRPr lang="en-US" sz="1400" b="1">
              <a:latin typeface="Arial Narrow" charset="0"/>
              <a:cs typeface="Arial" charset="0"/>
            </a:endParaRPr>
          </a:p>
        </p:txBody>
      </p:sp>
      <p:sp>
        <p:nvSpPr>
          <p:cNvPr id="103439" name="Text Box 18"/>
          <p:cNvSpPr txBox="1">
            <a:spLocks noChangeArrowheads="1"/>
          </p:cNvSpPr>
          <p:nvPr/>
        </p:nvSpPr>
        <p:spPr bwMode="auto">
          <a:xfrm>
            <a:off x="3657600" y="2438400"/>
            <a:ext cx="9906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1400" b="1">
                <a:latin typeface="Arial Narrow" charset="0"/>
                <a:cs typeface="Arial" charset="0"/>
              </a:rPr>
              <a:t>Белые скалы</a:t>
            </a:r>
            <a:endParaRPr lang="en-US" sz="1400" b="1">
              <a:latin typeface="Arial Narrow" charset="0"/>
              <a:cs typeface="Arial" charset="0"/>
            </a:endParaRPr>
          </a:p>
        </p:txBody>
      </p:sp>
      <p:sp>
        <p:nvSpPr>
          <p:cNvPr id="103440" name="Text Box 19"/>
          <p:cNvSpPr txBox="1">
            <a:spLocks noChangeArrowheads="1"/>
          </p:cNvSpPr>
          <p:nvPr/>
        </p:nvSpPr>
        <p:spPr bwMode="auto">
          <a:xfrm>
            <a:off x="4572000" y="2514600"/>
            <a:ext cx="12954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1400" b="1">
                <a:latin typeface="Arial Narrow" charset="0"/>
                <a:cs typeface="Arial" charset="0"/>
              </a:rPr>
              <a:t>Скалы Вермильона</a:t>
            </a:r>
            <a:endParaRPr lang="en-US" sz="1400" b="1">
              <a:latin typeface="Arial Narrow" charset="0"/>
              <a:cs typeface="Arial" charset="0"/>
            </a:endParaRPr>
          </a:p>
        </p:txBody>
      </p:sp>
      <p:sp>
        <p:nvSpPr>
          <p:cNvPr id="103441" name="Rectangle 21"/>
          <p:cNvSpPr>
            <a:spLocks noChangeArrowheads="1"/>
          </p:cNvSpPr>
          <p:nvPr/>
        </p:nvSpPr>
        <p:spPr bwMode="auto">
          <a:xfrm>
            <a:off x="1981200" y="3048000"/>
            <a:ext cx="990600" cy="152400"/>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03442" name="Text Box 20"/>
          <p:cNvSpPr txBox="1">
            <a:spLocks noChangeArrowheads="1"/>
          </p:cNvSpPr>
          <p:nvPr/>
        </p:nvSpPr>
        <p:spPr bwMode="auto">
          <a:xfrm>
            <a:off x="1905000" y="2819400"/>
            <a:ext cx="106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1400" b="1">
                <a:latin typeface="Arial Narrow" charset="0"/>
                <a:cs typeface="Arial" charset="0"/>
              </a:rPr>
              <a:t>Сионский каньон</a:t>
            </a:r>
            <a:endParaRPr lang="en-US" sz="1400" b="1">
              <a:latin typeface="Arial Narrow" charset="0"/>
              <a:cs typeface="Arial" charset="0"/>
            </a:endParaRPr>
          </a:p>
        </p:txBody>
      </p:sp>
      <p:sp>
        <p:nvSpPr>
          <p:cNvPr id="5220357" name="Line 5"/>
          <p:cNvSpPr>
            <a:spLocks noChangeShapeType="1"/>
          </p:cNvSpPr>
          <p:nvPr/>
        </p:nvSpPr>
        <p:spPr bwMode="auto">
          <a:xfrm flipH="1">
            <a:off x="1981200" y="1381125"/>
            <a:ext cx="1447800" cy="1362075"/>
          </a:xfrm>
          <a:prstGeom prst="line">
            <a:avLst/>
          </a:prstGeom>
          <a:noFill/>
          <a:ln w="127000">
            <a:solidFill>
              <a:srgbClr val="FF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0358" name="Line 6"/>
          <p:cNvSpPr>
            <a:spLocks noChangeShapeType="1"/>
          </p:cNvSpPr>
          <p:nvPr/>
        </p:nvSpPr>
        <p:spPr bwMode="auto">
          <a:xfrm>
            <a:off x="3352800" y="1371600"/>
            <a:ext cx="304800" cy="1447800"/>
          </a:xfrm>
          <a:prstGeom prst="line">
            <a:avLst/>
          </a:prstGeom>
          <a:noFill/>
          <a:ln w="127000">
            <a:solidFill>
              <a:srgbClr val="FF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0359" name="Line 7"/>
          <p:cNvSpPr>
            <a:spLocks noChangeShapeType="1"/>
          </p:cNvSpPr>
          <p:nvPr/>
        </p:nvSpPr>
        <p:spPr bwMode="auto">
          <a:xfrm>
            <a:off x="3352800" y="1381125"/>
            <a:ext cx="3657600" cy="1676400"/>
          </a:xfrm>
          <a:prstGeom prst="line">
            <a:avLst/>
          </a:prstGeom>
          <a:noFill/>
          <a:ln w="127000">
            <a:solidFill>
              <a:srgbClr val="FF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220356"/>
                                        </p:tgtEl>
                                        <p:attrNameLst>
                                          <p:attrName>style.visibility</p:attrName>
                                        </p:attrNameLst>
                                      </p:cBhvr>
                                      <p:to>
                                        <p:strVal val="visible"/>
                                      </p:to>
                                    </p:set>
                                    <p:anim calcmode="lin" valueType="num">
                                      <p:cBhvr>
                                        <p:cTn id="7" dur="500" fill="hold"/>
                                        <p:tgtEl>
                                          <p:spTgt spid="5220356"/>
                                        </p:tgtEl>
                                        <p:attrNameLst>
                                          <p:attrName>ppt_w</p:attrName>
                                        </p:attrNameLst>
                                      </p:cBhvr>
                                      <p:tavLst>
                                        <p:tav tm="0">
                                          <p:val>
                                            <p:fltVal val="0"/>
                                          </p:val>
                                        </p:tav>
                                        <p:tav tm="100000">
                                          <p:val>
                                            <p:strVal val="#ppt_w"/>
                                          </p:val>
                                        </p:tav>
                                      </p:tavLst>
                                    </p:anim>
                                    <p:anim calcmode="lin" valueType="num">
                                      <p:cBhvr>
                                        <p:cTn id="8" dur="500" fill="hold"/>
                                        <p:tgtEl>
                                          <p:spTgt spid="5220356"/>
                                        </p:tgtEl>
                                        <p:attrNameLst>
                                          <p:attrName>ppt_h</p:attrName>
                                        </p:attrNameLst>
                                      </p:cBhvr>
                                      <p:tavLst>
                                        <p:tav tm="0">
                                          <p:val>
                                            <p:fltVal val="0"/>
                                          </p:val>
                                        </p:tav>
                                        <p:tav tm="100000">
                                          <p:val>
                                            <p:strVal val="#ppt_h"/>
                                          </p:val>
                                        </p:tav>
                                      </p:tavLst>
                                    </p:anim>
                                    <p:animEffect transition="in" filter="fade">
                                      <p:cBhvr>
                                        <p:cTn id="9" dur="500"/>
                                        <p:tgtEl>
                                          <p:spTgt spid="5220356"/>
                                        </p:tgtEl>
                                      </p:cBhvr>
                                    </p:animEffect>
                                  </p:childTnLst>
                                </p:cTn>
                              </p:par>
                            </p:childTnLst>
                          </p:cTn>
                        </p:par>
                        <p:par>
                          <p:cTn id="10" fill="hold" nodeType="afterGroup">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5220359"/>
                                        </p:tgtEl>
                                        <p:attrNameLst>
                                          <p:attrName>style.visibility</p:attrName>
                                        </p:attrNameLst>
                                      </p:cBhvr>
                                      <p:to>
                                        <p:strVal val="visible"/>
                                      </p:to>
                                    </p:set>
                                    <p:animEffect transition="in" filter="wipe(up)">
                                      <p:cBhvr>
                                        <p:cTn id="13" dur="500"/>
                                        <p:tgtEl>
                                          <p:spTgt spid="522035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220357"/>
                                        </p:tgtEl>
                                        <p:attrNameLst>
                                          <p:attrName>style.visibility</p:attrName>
                                        </p:attrNameLst>
                                      </p:cBhvr>
                                      <p:to>
                                        <p:strVal val="visible"/>
                                      </p:to>
                                    </p:set>
                                    <p:animEffect transition="in" filter="wipe(up)">
                                      <p:cBhvr>
                                        <p:cTn id="16" dur="500"/>
                                        <p:tgtEl>
                                          <p:spTgt spid="522035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5220358"/>
                                        </p:tgtEl>
                                        <p:attrNameLst>
                                          <p:attrName>style.visibility</p:attrName>
                                        </p:attrNameLst>
                                      </p:cBhvr>
                                      <p:to>
                                        <p:strVal val="visible"/>
                                      </p:to>
                                    </p:set>
                                    <p:animEffect transition="in" filter="wipe(up)">
                                      <p:cBhvr>
                                        <p:cTn id="19" dur="500"/>
                                        <p:tgtEl>
                                          <p:spTgt spid="522035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220364"/>
                                        </p:tgtEl>
                                        <p:attrNameLst>
                                          <p:attrName>style.visibility</p:attrName>
                                        </p:attrNameLst>
                                      </p:cBhvr>
                                      <p:to>
                                        <p:strVal val="visible"/>
                                      </p:to>
                                    </p:set>
                                    <p:animEffect transition="in" filter="wipe(left)">
                                      <p:cBhvr>
                                        <p:cTn id="24" dur="500"/>
                                        <p:tgtEl>
                                          <p:spTgt spid="5220364"/>
                                        </p:tgtEl>
                                      </p:cBhvr>
                                    </p:animEffect>
                                  </p:childTnLst>
                                </p:cTn>
                              </p:par>
                            </p:childTnLst>
                          </p:cTn>
                        </p:par>
                        <p:par>
                          <p:cTn id="25" fill="hold" nodeType="afterGroup">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5220363"/>
                                        </p:tgtEl>
                                        <p:attrNameLst>
                                          <p:attrName>style.visibility</p:attrName>
                                        </p:attrNameLst>
                                      </p:cBhvr>
                                      <p:to>
                                        <p:strVal val="visible"/>
                                      </p:to>
                                    </p:set>
                                    <p:animEffect transition="in" filter="wipe(left)">
                                      <p:cBhvr>
                                        <p:cTn id="28" dur="500"/>
                                        <p:tgtEl>
                                          <p:spTgt spid="5220363"/>
                                        </p:tgtEl>
                                      </p:cBhvr>
                                    </p:animEffect>
                                  </p:childTnLst>
                                </p:cTn>
                              </p:par>
                            </p:childTnLst>
                          </p:cTn>
                        </p:par>
                        <p:par>
                          <p:cTn id="29" fill="hold" nodeType="afterGroup">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5220362"/>
                                        </p:tgtEl>
                                        <p:attrNameLst>
                                          <p:attrName>style.visibility</p:attrName>
                                        </p:attrNameLst>
                                      </p:cBhvr>
                                      <p:to>
                                        <p:strVal val="visible"/>
                                      </p:to>
                                    </p:set>
                                    <p:animEffect transition="in" filter="wipe(left)">
                                      <p:cBhvr>
                                        <p:cTn id="32" dur="500"/>
                                        <p:tgtEl>
                                          <p:spTgt spid="52203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3" presetClass="entr" presetSubtype="0" fill="hold" grpId="0" nodeType="clickEffect">
                                  <p:stCondLst>
                                    <p:cond delay="0"/>
                                  </p:stCondLst>
                                  <p:childTnLst>
                                    <p:set>
                                      <p:cBhvr>
                                        <p:cTn id="36" dur="1" fill="hold">
                                          <p:stCondLst>
                                            <p:cond delay="0"/>
                                          </p:stCondLst>
                                        </p:cTn>
                                        <p:tgtEl>
                                          <p:spTgt spid="5220360"/>
                                        </p:tgtEl>
                                        <p:attrNameLst>
                                          <p:attrName>style.visibility</p:attrName>
                                        </p:attrNameLst>
                                      </p:cBhvr>
                                      <p:to>
                                        <p:strVal val="visible"/>
                                      </p:to>
                                    </p:set>
                                    <p:anim calcmode="lin" valueType="num">
                                      <p:cBhvr>
                                        <p:cTn id="37" dur="500" fill="hold"/>
                                        <p:tgtEl>
                                          <p:spTgt spid="5220360"/>
                                        </p:tgtEl>
                                        <p:attrNameLst>
                                          <p:attrName>ppt_w</p:attrName>
                                        </p:attrNameLst>
                                      </p:cBhvr>
                                      <p:tavLst>
                                        <p:tav tm="0">
                                          <p:val>
                                            <p:fltVal val="0"/>
                                          </p:val>
                                        </p:tav>
                                        <p:tav tm="100000">
                                          <p:val>
                                            <p:strVal val="#ppt_w"/>
                                          </p:val>
                                        </p:tav>
                                      </p:tavLst>
                                    </p:anim>
                                    <p:anim calcmode="lin" valueType="num">
                                      <p:cBhvr>
                                        <p:cTn id="38" dur="500" fill="hold"/>
                                        <p:tgtEl>
                                          <p:spTgt spid="5220360"/>
                                        </p:tgtEl>
                                        <p:attrNameLst>
                                          <p:attrName>ppt_h</p:attrName>
                                        </p:attrNameLst>
                                      </p:cBhvr>
                                      <p:tavLst>
                                        <p:tav tm="0">
                                          <p:val>
                                            <p:fltVal val="0"/>
                                          </p:val>
                                        </p:tav>
                                        <p:tav tm="100000">
                                          <p:val>
                                            <p:strVal val="#ppt_h"/>
                                          </p:val>
                                        </p:tav>
                                      </p:tavLst>
                                    </p:anim>
                                    <p:animEffect transition="in" filter="fade">
                                      <p:cBhvr>
                                        <p:cTn id="39" dur="500"/>
                                        <p:tgtEl>
                                          <p:spTgt spid="5220360"/>
                                        </p:tgtEl>
                                      </p:cBhvr>
                                    </p:animEffect>
                                  </p:childTnLst>
                                </p:cTn>
                              </p:par>
                            </p:childTnLst>
                          </p:cTn>
                        </p:par>
                        <p:par>
                          <p:cTn id="40" fill="hold" nodeType="afterGroup">
                            <p:stCondLst>
                              <p:cond delay="500"/>
                            </p:stCondLst>
                            <p:childTnLst>
                              <p:par>
                                <p:cTn id="41" presetID="22" presetClass="entr" presetSubtype="4" fill="hold" grpId="0" nodeType="afterEffect">
                                  <p:stCondLst>
                                    <p:cond delay="0"/>
                                  </p:stCondLst>
                                  <p:childTnLst>
                                    <p:set>
                                      <p:cBhvr>
                                        <p:cTn id="42" dur="1" fill="hold">
                                          <p:stCondLst>
                                            <p:cond delay="0"/>
                                          </p:stCondLst>
                                        </p:cTn>
                                        <p:tgtEl>
                                          <p:spTgt spid="5220361"/>
                                        </p:tgtEl>
                                        <p:attrNameLst>
                                          <p:attrName>style.visibility</p:attrName>
                                        </p:attrNameLst>
                                      </p:cBhvr>
                                      <p:to>
                                        <p:strVal val="visible"/>
                                      </p:to>
                                    </p:set>
                                    <p:animEffect transition="in" filter="wipe(down)">
                                      <p:cBhvr>
                                        <p:cTn id="43" dur="500"/>
                                        <p:tgtEl>
                                          <p:spTgt spid="5220361"/>
                                        </p:tgtEl>
                                      </p:cBhvr>
                                    </p:animEffect>
                                  </p:childTnLst>
                                </p:cTn>
                              </p:par>
                            </p:childTnLst>
                          </p:cTn>
                        </p:par>
                        <p:par>
                          <p:cTn id="44" fill="hold" nodeType="afterGroup">
                            <p:stCondLst>
                              <p:cond delay="1000"/>
                            </p:stCondLst>
                            <p:childTnLst>
                              <p:par>
                                <p:cTn id="45" presetID="63" presetClass="path" presetSubtype="0" accel="50000" decel="50000" fill="hold" grpId="1" nodeType="afterEffect">
                                  <p:stCondLst>
                                    <p:cond delay="0"/>
                                  </p:stCondLst>
                                  <p:childTnLst>
                                    <p:animMotion origin="layout" path="M 1.38778E-17 -7.40741E-7 L 0.83333 -0.03588 " pathEditMode="relative" rAng="0" ptsTypes="AA">
                                      <p:cBhvr>
                                        <p:cTn id="46" dur="2000" fill="hold"/>
                                        <p:tgtEl>
                                          <p:spTgt spid="5220361"/>
                                        </p:tgtEl>
                                        <p:attrNameLst>
                                          <p:attrName>ppt_x</p:attrName>
                                          <p:attrName>ppt_y</p:attrName>
                                        </p:attrNameLst>
                                      </p:cBhvr>
                                      <p:rCtr x="41667" y="-1806"/>
                                    </p:animMotion>
                                  </p:childTnLst>
                                </p:cTn>
                              </p:par>
                            </p:childTnLst>
                          </p:cTn>
                        </p:par>
                        <p:par>
                          <p:cTn id="47" fill="hold" nodeType="afterGroup">
                            <p:stCondLst>
                              <p:cond delay="3000"/>
                            </p:stCondLst>
                            <p:childTnLst>
                              <p:par>
                                <p:cTn id="48" presetID="53" presetClass="exit" presetSubtype="0" fill="hold" grpId="2" nodeType="afterEffect">
                                  <p:stCondLst>
                                    <p:cond delay="0"/>
                                  </p:stCondLst>
                                  <p:childTnLst>
                                    <p:anim calcmode="lin" valueType="num">
                                      <p:cBhvr>
                                        <p:cTn id="49" dur="500"/>
                                        <p:tgtEl>
                                          <p:spTgt spid="5220361"/>
                                        </p:tgtEl>
                                        <p:attrNameLst>
                                          <p:attrName>ppt_w</p:attrName>
                                        </p:attrNameLst>
                                      </p:cBhvr>
                                      <p:tavLst>
                                        <p:tav tm="0">
                                          <p:val>
                                            <p:strVal val="ppt_w"/>
                                          </p:val>
                                        </p:tav>
                                        <p:tav tm="100000">
                                          <p:val>
                                            <p:fltVal val="0"/>
                                          </p:val>
                                        </p:tav>
                                      </p:tavLst>
                                    </p:anim>
                                    <p:anim calcmode="lin" valueType="num">
                                      <p:cBhvr>
                                        <p:cTn id="50" dur="500"/>
                                        <p:tgtEl>
                                          <p:spTgt spid="5220361"/>
                                        </p:tgtEl>
                                        <p:attrNameLst>
                                          <p:attrName>ppt_h</p:attrName>
                                        </p:attrNameLst>
                                      </p:cBhvr>
                                      <p:tavLst>
                                        <p:tav tm="0">
                                          <p:val>
                                            <p:strVal val="ppt_h"/>
                                          </p:val>
                                        </p:tav>
                                        <p:tav tm="100000">
                                          <p:val>
                                            <p:fltVal val="0"/>
                                          </p:val>
                                        </p:tav>
                                      </p:tavLst>
                                    </p:anim>
                                    <p:animEffect transition="out" filter="fade">
                                      <p:cBhvr>
                                        <p:cTn id="51" dur="500"/>
                                        <p:tgtEl>
                                          <p:spTgt spid="5220361"/>
                                        </p:tgtEl>
                                      </p:cBhvr>
                                    </p:animEffect>
                                    <p:set>
                                      <p:cBhvr>
                                        <p:cTn id="52" dur="1" fill="hold">
                                          <p:stCondLst>
                                            <p:cond delay="499"/>
                                          </p:stCondLst>
                                        </p:cTn>
                                        <p:tgtEl>
                                          <p:spTgt spid="52203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0356" grpId="0"/>
      <p:bldP spid="5220360" grpId="0"/>
      <p:bldP spid="5220361" grpId="0" animBg="1"/>
      <p:bldP spid="5220361" grpId="1" animBg="1"/>
      <p:bldP spid="5220361" grpId="2" animBg="1"/>
      <p:bldP spid="5220362" grpId="0" animBg="1"/>
      <p:bldP spid="5220363" grpId="0" animBg="1"/>
      <p:bldP spid="5220364" grpId="0"/>
      <p:bldP spid="5220357" grpId="0" animBg="1"/>
      <p:bldP spid="5220358" grpId="0" animBg="1"/>
      <p:bldP spid="522035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idx="4294967295"/>
          </p:nvPr>
        </p:nvSpPr>
        <p:spPr/>
        <p:txBody>
          <a:bodyPr/>
          <a:lstStyle/>
          <a:p>
            <a:pPr eaLnBrk="1" hangingPunct="1"/>
            <a:r>
              <a:rPr lang="en-US" sz="4000">
                <a:latin typeface="Arial" charset="0"/>
                <a:cs typeface="Arial" charset="0"/>
              </a:rPr>
              <a:t>Grand Canyon—dating layers and canyon</a:t>
            </a:r>
          </a:p>
        </p:txBody>
      </p:sp>
      <p:pic>
        <p:nvPicPr>
          <p:cNvPr id="104451" name="Picture 3" descr="Slide_1_Grand_Canyon"/>
          <p:cNvPicPr>
            <a:picLocks noChangeAspect="1" noChangeArrowheads="1"/>
          </p:cNvPicPr>
          <p:nvPr/>
        </p:nvPicPr>
        <p:blipFill>
          <a:blip r:embed="rId3">
            <a:extLst>
              <a:ext uri="{28A0092B-C50C-407E-A947-70E740481C1C}">
                <a14:useLocalDpi xmlns:a14="http://schemas.microsoft.com/office/drawing/2010/main" val="0"/>
              </a:ext>
            </a:extLst>
          </a:blip>
          <a:srcRect r="1485"/>
          <a:stretch>
            <a:fillRect/>
          </a:stretch>
        </p:blipFill>
        <p:spPr bwMode="auto">
          <a:xfrm>
            <a:off x="0" y="0"/>
            <a:ext cx="9144000" cy="696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404" name="AutoShape 4"/>
          <p:cNvSpPr>
            <a:spLocks noChangeArrowheads="1"/>
          </p:cNvSpPr>
          <p:nvPr/>
        </p:nvSpPr>
        <p:spPr bwMode="auto">
          <a:xfrm>
            <a:off x="4572000" y="228600"/>
            <a:ext cx="1219200" cy="685800"/>
          </a:xfrm>
          <a:prstGeom prst="leftArrow">
            <a:avLst>
              <a:gd name="adj1" fmla="val 50000"/>
              <a:gd name="adj2" fmla="val 44444"/>
            </a:avLst>
          </a:prstGeom>
          <a:solidFill>
            <a:srgbClr val="FF00FF"/>
          </a:solidFill>
          <a:ln w="9525">
            <a:solidFill>
              <a:schemeClr val="tx1"/>
            </a:solidFill>
            <a:miter lim="800000"/>
            <a:headEnd/>
            <a:tailEnd/>
          </a:ln>
        </p:spPr>
        <p:txBody>
          <a:bodyPr wrap="none" anchor="ctr"/>
          <a:lstStyle/>
          <a:p>
            <a:endParaRPr lang="en-US">
              <a:cs typeface="Arial" charset="0"/>
            </a:endParaRPr>
          </a:p>
        </p:txBody>
      </p:sp>
      <p:sp>
        <p:nvSpPr>
          <p:cNvPr id="5222405" name="Text Box 5"/>
          <p:cNvSpPr txBox="1">
            <a:spLocks noChangeArrowheads="1"/>
          </p:cNvSpPr>
          <p:nvPr/>
        </p:nvSpPr>
        <p:spPr bwMode="auto">
          <a:xfrm>
            <a:off x="2895600" y="5105400"/>
            <a:ext cx="6019800" cy="1077913"/>
          </a:xfrm>
          <a:prstGeom prst="rect">
            <a:avLst/>
          </a:prstGeom>
          <a:solidFill>
            <a:srgbClr val="FFFF00"/>
          </a:solidFill>
          <a:ln w="22225">
            <a:solidFill>
              <a:srgbClr val="FF00FF"/>
            </a:solidFill>
            <a:miter lim="800000"/>
            <a:headEnd/>
            <a:tailEnd/>
          </a:ln>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3200" b="1">
                <a:solidFill>
                  <a:srgbClr val="0000CC"/>
                </a:solidFill>
                <a:effectLst>
                  <a:outerShdw blurRad="38100" dist="38100" dir="2700000" algn="tl">
                    <a:srgbClr val="000000"/>
                  </a:outerShdw>
                </a:effectLst>
                <a:cs typeface="Arial" charset="0"/>
              </a:rPr>
              <a:t>Эрозия</a:t>
            </a:r>
            <a:r>
              <a:rPr lang="en-CA" sz="3200" b="1">
                <a:solidFill>
                  <a:srgbClr val="0000CC"/>
                </a:solidFill>
                <a:effectLst>
                  <a:outerShdw blurRad="38100" dist="38100" dir="2700000" algn="tl">
                    <a:srgbClr val="000000"/>
                  </a:outerShdw>
                </a:effectLst>
                <a:cs typeface="Arial" charset="0"/>
              </a:rPr>
              <a:t>: </a:t>
            </a:r>
            <a:r>
              <a:rPr lang="ru-RU" sz="3200" b="1">
                <a:solidFill>
                  <a:srgbClr val="0000CC"/>
                </a:solidFill>
                <a:effectLst>
                  <a:outerShdw blurRad="38100" dist="38100" dir="2700000" algn="tl">
                    <a:srgbClr val="000000"/>
                  </a:outerShdw>
                </a:effectLst>
                <a:cs typeface="Arial" charset="0"/>
              </a:rPr>
              <a:t>1,6 км</a:t>
            </a:r>
            <a:r>
              <a:rPr lang="en-CA" sz="3200" b="1">
                <a:solidFill>
                  <a:srgbClr val="0000CC"/>
                </a:solidFill>
                <a:effectLst>
                  <a:outerShdw blurRad="38100" dist="38100" dir="2700000" algn="tl">
                    <a:srgbClr val="000000"/>
                  </a:outerShdw>
                </a:effectLst>
                <a:cs typeface="Arial" charset="0"/>
              </a:rPr>
              <a:t> </a:t>
            </a:r>
            <a:r>
              <a:rPr lang="ru-RU" sz="3200" b="1">
                <a:solidFill>
                  <a:srgbClr val="0000CC"/>
                </a:solidFill>
                <a:effectLst>
                  <a:outerShdw blurRad="38100" dist="38100" dir="2700000" algn="tl">
                    <a:srgbClr val="000000"/>
                  </a:outerShdw>
                </a:effectLst>
                <a:cs typeface="Arial" charset="0"/>
              </a:rPr>
              <a:t>менее, чем</a:t>
            </a:r>
            <a:r>
              <a:rPr lang="en-CA" sz="3200" b="1">
                <a:solidFill>
                  <a:srgbClr val="0000CC"/>
                </a:solidFill>
                <a:effectLst>
                  <a:outerShdw blurRad="38100" dist="38100" dir="2700000" algn="tl">
                    <a:srgbClr val="000000"/>
                  </a:outerShdw>
                </a:effectLst>
                <a:cs typeface="Arial" charset="0"/>
              </a:rPr>
              <a:t> </a:t>
            </a:r>
            <a:r>
              <a:rPr lang="ru-RU" sz="3200" b="1">
                <a:solidFill>
                  <a:srgbClr val="0000CC"/>
                </a:solidFill>
                <a:effectLst>
                  <a:outerShdw blurRad="38100" dist="38100" dir="2700000" algn="tl">
                    <a:srgbClr val="000000"/>
                  </a:outerShdw>
                </a:effectLst>
                <a:cs typeface="Arial" charset="0"/>
              </a:rPr>
              <a:t>за </a:t>
            </a:r>
            <a:r>
              <a:rPr lang="en-CA" sz="3200" b="1">
                <a:solidFill>
                  <a:srgbClr val="0000CC"/>
                </a:solidFill>
                <a:effectLst>
                  <a:outerShdw blurRad="38100" dist="38100" dir="2700000" algn="tl">
                    <a:srgbClr val="000000"/>
                  </a:outerShdw>
                </a:effectLst>
                <a:cs typeface="Arial" charset="0"/>
              </a:rPr>
              <a:t>5 </a:t>
            </a:r>
            <a:r>
              <a:rPr lang="ru-RU" sz="3200" b="1">
                <a:solidFill>
                  <a:srgbClr val="0000CC"/>
                </a:solidFill>
                <a:effectLst>
                  <a:outerShdw blurRad="38100" dist="38100" dir="2700000" algn="tl">
                    <a:srgbClr val="000000"/>
                  </a:outerShdw>
                </a:effectLst>
                <a:cs typeface="Arial" charset="0"/>
              </a:rPr>
              <a:t>миллионов лет</a:t>
            </a:r>
            <a:endParaRPr lang="en-US" sz="3200" b="1">
              <a:solidFill>
                <a:srgbClr val="0000CC"/>
              </a:solidFill>
              <a:effectLst>
                <a:outerShdw blurRad="38100" dist="38100" dir="2700000" algn="tl">
                  <a:srgbClr val="000000"/>
                </a:outerShdw>
              </a:effectLst>
              <a:cs typeface="Arial" charset="0"/>
            </a:endParaRPr>
          </a:p>
        </p:txBody>
      </p:sp>
      <p:sp>
        <p:nvSpPr>
          <p:cNvPr id="5222406" name="Text Box 6"/>
          <p:cNvSpPr txBox="1">
            <a:spLocks noChangeArrowheads="1"/>
          </p:cNvSpPr>
          <p:nvPr/>
        </p:nvSpPr>
        <p:spPr bwMode="auto">
          <a:xfrm>
            <a:off x="152400" y="609600"/>
            <a:ext cx="3733800" cy="1570038"/>
          </a:xfrm>
          <a:prstGeom prst="rect">
            <a:avLst/>
          </a:prstGeom>
          <a:solidFill>
            <a:srgbClr val="FFFF00"/>
          </a:solidFill>
          <a:ln w="22225">
            <a:solidFill>
              <a:srgbClr val="FF00FF"/>
            </a:solidFill>
            <a:miter lim="800000"/>
            <a:headEnd/>
            <a:tailEnd/>
          </a:ln>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3200" b="1">
                <a:solidFill>
                  <a:srgbClr val="0000CC"/>
                </a:solidFill>
                <a:effectLst>
                  <a:outerShdw blurRad="38100" dist="38100" dir="2700000" algn="tl">
                    <a:srgbClr val="000000"/>
                  </a:outerShdw>
                </a:effectLst>
                <a:cs typeface="Arial" charset="0"/>
              </a:rPr>
              <a:t>Седиментация</a:t>
            </a:r>
            <a:r>
              <a:rPr lang="en-CA" sz="3200" b="1">
                <a:solidFill>
                  <a:srgbClr val="0000CC"/>
                </a:solidFill>
                <a:effectLst>
                  <a:outerShdw blurRad="38100" dist="38100" dir="2700000" algn="tl">
                    <a:srgbClr val="000000"/>
                  </a:outerShdw>
                </a:effectLst>
                <a:cs typeface="Arial" charset="0"/>
              </a:rPr>
              <a:t>: 300 </a:t>
            </a:r>
            <a:r>
              <a:rPr lang="ru-RU" sz="3200" b="1">
                <a:solidFill>
                  <a:srgbClr val="0000CC"/>
                </a:solidFill>
                <a:effectLst>
                  <a:outerShdw blurRad="38100" dist="38100" dir="2700000" algn="tl">
                    <a:srgbClr val="000000"/>
                  </a:outerShdw>
                </a:effectLst>
                <a:cs typeface="Arial" charset="0"/>
              </a:rPr>
              <a:t>миллионов</a:t>
            </a:r>
            <a:r>
              <a:rPr lang="en-CA" sz="3200" b="1">
                <a:solidFill>
                  <a:srgbClr val="0000CC"/>
                </a:solidFill>
                <a:effectLst>
                  <a:outerShdw blurRad="38100" dist="38100" dir="2700000" algn="tl">
                    <a:srgbClr val="000000"/>
                  </a:outerShdw>
                </a:effectLst>
                <a:cs typeface="Arial" charset="0"/>
              </a:rPr>
              <a:t> </a:t>
            </a:r>
            <a:r>
              <a:rPr lang="ru-RU" sz="3200" b="1">
                <a:solidFill>
                  <a:srgbClr val="0000CC"/>
                </a:solidFill>
                <a:effectLst>
                  <a:outerShdw blurRad="38100" dist="38100" dir="2700000" algn="tl">
                    <a:srgbClr val="000000"/>
                  </a:outerShdw>
                </a:effectLst>
                <a:cs typeface="Arial" charset="0"/>
              </a:rPr>
              <a:t>лет</a:t>
            </a:r>
            <a:endParaRPr lang="en-US" sz="3200" b="1">
              <a:solidFill>
                <a:srgbClr val="0000CC"/>
              </a:solidFill>
              <a:effectLst>
                <a:outerShdw blurRad="38100" dist="38100" dir="2700000" algn="tl">
                  <a:srgbClr val="000000"/>
                </a:outerShdw>
              </a:effectLst>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222406"/>
                                        </p:tgtEl>
                                        <p:attrNameLst>
                                          <p:attrName>style.visibility</p:attrName>
                                        </p:attrNameLst>
                                      </p:cBhvr>
                                      <p:to>
                                        <p:strVal val="visible"/>
                                      </p:to>
                                    </p:set>
                                    <p:anim calcmode="lin" valueType="num">
                                      <p:cBhvr>
                                        <p:cTn id="7" dur="500" fill="hold"/>
                                        <p:tgtEl>
                                          <p:spTgt spid="5222406"/>
                                        </p:tgtEl>
                                        <p:attrNameLst>
                                          <p:attrName>ppt_w</p:attrName>
                                        </p:attrNameLst>
                                      </p:cBhvr>
                                      <p:tavLst>
                                        <p:tav tm="0">
                                          <p:val>
                                            <p:fltVal val="0"/>
                                          </p:val>
                                        </p:tav>
                                        <p:tav tm="100000">
                                          <p:val>
                                            <p:strVal val="#ppt_w"/>
                                          </p:val>
                                        </p:tav>
                                      </p:tavLst>
                                    </p:anim>
                                    <p:anim calcmode="lin" valueType="num">
                                      <p:cBhvr>
                                        <p:cTn id="8" dur="500" fill="hold"/>
                                        <p:tgtEl>
                                          <p:spTgt spid="5222406"/>
                                        </p:tgtEl>
                                        <p:attrNameLst>
                                          <p:attrName>ppt_h</p:attrName>
                                        </p:attrNameLst>
                                      </p:cBhvr>
                                      <p:tavLst>
                                        <p:tav tm="0">
                                          <p:val>
                                            <p:fltVal val="0"/>
                                          </p:val>
                                        </p:tav>
                                        <p:tav tm="100000">
                                          <p:val>
                                            <p:strVal val="#ppt_h"/>
                                          </p:val>
                                        </p:tav>
                                      </p:tavLst>
                                    </p:anim>
                                    <p:animEffect transition="in" filter="fade">
                                      <p:cBhvr>
                                        <p:cTn id="9" dur="500"/>
                                        <p:tgtEl>
                                          <p:spTgt spid="522240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5222404"/>
                                        </p:tgtEl>
                                        <p:attrNameLst>
                                          <p:attrName>style.visibility</p:attrName>
                                        </p:attrNameLst>
                                      </p:cBhvr>
                                      <p:to>
                                        <p:strVal val="visible"/>
                                      </p:to>
                                    </p:set>
                                    <p:animEffect transition="in" filter="wipe(right)">
                                      <p:cBhvr>
                                        <p:cTn id="14" dur="500"/>
                                        <p:tgtEl>
                                          <p:spTgt spid="5222404"/>
                                        </p:tgtEl>
                                      </p:cBhvr>
                                    </p:animEffect>
                                  </p:childTnLst>
                                </p:cTn>
                              </p:par>
                            </p:childTnLst>
                          </p:cTn>
                        </p:par>
                        <p:par>
                          <p:cTn id="15" fill="hold" nodeType="afterGroup">
                            <p:stCondLst>
                              <p:cond delay="500"/>
                            </p:stCondLst>
                            <p:childTnLst>
                              <p:par>
                                <p:cTn id="16" presetID="42" presetClass="path" presetSubtype="0" accel="50000" decel="50000" fill="hold" grpId="1" nodeType="afterEffect">
                                  <p:stCondLst>
                                    <p:cond delay="0"/>
                                  </p:stCondLst>
                                  <p:childTnLst>
                                    <p:animMotion origin="layout" path="M 3.33333E-6 3.00578E-6 L 3.33333E-6 0.87121 " pathEditMode="relative" rAng="0" ptsTypes="AA">
                                      <p:cBhvr>
                                        <p:cTn id="17" dur="2000" fill="hold"/>
                                        <p:tgtEl>
                                          <p:spTgt spid="5222404"/>
                                        </p:tgtEl>
                                        <p:attrNameLst>
                                          <p:attrName>ppt_x</p:attrName>
                                          <p:attrName>ppt_y</p:attrName>
                                        </p:attrNameLst>
                                      </p:cBhvr>
                                      <p:rCtr x="0" y="43561"/>
                                    </p:animMotion>
                                  </p:childTnLst>
                                </p:cTn>
                              </p:par>
                            </p:childTnLst>
                          </p:cTn>
                        </p:par>
                        <p:par>
                          <p:cTn id="18" fill="hold" nodeType="afterGroup">
                            <p:stCondLst>
                              <p:cond delay="2500"/>
                            </p:stCondLst>
                            <p:childTnLst>
                              <p:par>
                                <p:cTn id="19" presetID="5" presetClass="entr" presetSubtype="10" fill="hold" grpId="0" nodeType="afterEffect">
                                  <p:stCondLst>
                                    <p:cond delay="0"/>
                                  </p:stCondLst>
                                  <p:childTnLst>
                                    <p:set>
                                      <p:cBhvr>
                                        <p:cTn id="20" dur="1" fill="hold">
                                          <p:stCondLst>
                                            <p:cond delay="0"/>
                                          </p:stCondLst>
                                        </p:cTn>
                                        <p:tgtEl>
                                          <p:spTgt spid="5222405"/>
                                        </p:tgtEl>
                                        <p:attrNameLst>
                                          <p:attrName>style.visibility</p:attrName>
                                        </p:attrNameLst>
                                      </p:cBhvr>
                                      <p:to>
                                        <p:strVal val="visible"/>
                                      </p:to>
                                    </p:set>
                                    <p:animEffect transition="in" filter="checkerboard(across)">
                                      <p:cBhvr>
                                        <p:cTn id="21" dur="500"/>
                                        <p:tgtEl>
                                          <p:spTgt spid="5222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04" grpId="0" animBg="1"/>
      <p:bldP spid="5222404" grpId="1" animBg="1"/>
      <p:bldP spid="5222405" grpId="0" animBg="1"/>
      <p:bldP spid="522240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a:solidFill>
                  <a:schemeClr val="accent2"/>
                </a:solidFill>
                <a:latin typeface="Arial" charset="0"/>
                <a:cs typeface="Arial" charset="0"/>
              </a:rPr>
              <a:t>Rapid deposition #6—fossil graveyards</a:t>
            </a:r>
          </a:p>
        </p:txBody>
      </p:sp>
      <p:sp>
        <p:nvSpPr>
          <p:cNvPr id="5224451" name="Text Box 3"/>
          <p:cNvSpPr txBox="1">
            <a:spLocks noChangeArrowheads="1"/>
          </p:cNvSpPr>
          <p:nvPr/>
        </p:nvSpPr>
        <p:spPr bwMode="auto">
          <a:xfrm>
            <a:off x="152400" y="533400"/>
            <a:ext cx="8763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5400" b="1">
                <a:solidFill>
                  <a:schemeClr val="accent1"/>
                </a:solidFill>
                <a:latin typeface="Arial" charset="0"/>
                <a:cs typeface="Arial" charset="0"/>
              </a:rPr>
              <a:t>Быстрое отложение</a:t>
            </a:r>
            <a:endParaRPr lang="en-US" sz="5400" b="1">
              <a:solidFill>
                <a:schemeClr val="accent1"/>
              </a:solidFill>
              <a:latin typeface="Arial" charset="0"/>
              <a:cs typeface="Arial" charset="0"/>
            </a:endParaRPr>
          </a:p>
        </p:txBody>
      </p:sp>
      <p:sp>
        <p:nvSpPr>
          <p:cNvPr id="5224452" name="Text Box 4"/>
          <p:cNvSpPr txBox="1">
            <a:spLocks noChangeArrowheads="1"/>
          </p:cNvSpPr>
          <p:nvPr/>
        </p:nvSpPr>
        <p:spPr bwMode="auto">
          <a:xfrm>
            <a:off x="762000" y="1539875"/>
            <a:ext cx="7924800" cy="1338263"/>
          </a:xfrm>
          <a:prstGeom prst="rect">
            <a:avLst/>
          </a:prstGeom>
          <a:noFill/>
          <a:ln w="9525">
            <a:noFill/>
            <a:miter lim="800000"/>
            <a:headEnd/>
            <a:tailEnd/>
          </a:ln>
          <a:effectLst>
            <a:outerShdw dist="35921" dir="2700000" algn="ctr" rotWithShape="0">
              <a:schemeClr val="tx1"/>
            </a:outerShdw>
          </a:effectLst>
        </p:spPr>
        <p:txBody>
          <a:bodyPr>
            <a:spAutoFit/>
          </a:bodyPr>
          <a:lstStyle>
            <a:lvl1pPr marL="457200" indent="-457200"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lnSpc>
                <a:spcPct val="95000"/>
              </a:lnSpc>
              <a:spcBef>
                <a:spcPct val="35000"/>
              </a:spcBef>
              <a:buFontTx/>
              <a:buAutoNum type="arabicPeriod"/>
            </a:pPr>
            <a:r>
              <a:rPr lang="en-US" sz="3600" b="1">
                <a:solidFill>
                  <a:schemeClr val="bg1"/>
                </a:solidFill>
                <a:latin typeface="Arial" charset="0"/>
                <a:cs typeface="Arial" charset="0"/>
              </a:rPr>
              <a:t>  </a:t>
            </a:r>
            <a:r>
              <a:rPr lang="ru-RU" sz="3600" b="1">
                <a:solidFill>
                  <a:schemeClr val="bg1"/>
                </a:solidFill>
                <a:latin typeface="Arial" charset="0"/>
                <a:cs typeface="Arial" charset="0"/>
              </a:rPr>
              <a:t>Отсутствие признаков эрозии</a:t>
            </a:r>
            <a:endParaRPr lang="en-US" sz="3600" b="1">
              <a:solidFill>
                <a:schemeClr val="bg1"/>
              </a:solidFill>
              <a:latin typeface="Arial" charset="0"/>
              <a:cs typeface="Arial" charset="0"/>
            </a:endParaRPr>
          </a:p>
          <a:p>
            <a:pPr eaLnBrk="1" fontAlgn="base" hangingPunct="1">
              <a:lnSpc>
                <a:spcPct val="95000"/>
              </a:lnSpc>
              <a:spcBef>
                <a:spcPct val="35000"/>
              </a:spcBef>
              <a:buFontTx/>
              <a:buAutoNum type="arabicPeriod"/>
            </a:pPr>
            <a:r>
              <a:rPr lang="en-US" sz="3600" b="1">
                <a:solidFill>
                  <a:schemeClr val="bg1"/>
                </a:solidFill>
                <a:latin typeface="Arial" charset="0"/>
                <a:cs typeface="Arial" charset="0"/>
              </a:rPr>
              <a:t>  </a:t>
            </a:r>
            <a:r>
              <a:rPr lang="ru-RU" sz="3600" b="1">
                <a:solidFill>
                  <a:schemeClr val="bg1"/>
                </a:solidFill>
                <a:latin typeface="Arial" charset="0"/>
                <a:cs typeface="Arial" charset="0"/>
              </a:rPr>
              <a:t>Деформация мягких пород</a:t>
            </a:r>
            <a:endParaRPr lang="en-US" sz="3600" b="1">
              <a:solidFill>
                <a:schemeClr val="bg1"/>
              </a:solidFill>
              <a:latin typeface="Arial" charset="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sz="4000">
                <a:latin typeface="Arial" charset="0"/>
              </a:rPr>
              <a:t>Grand Canyon—strata deformation</a:t>
            </a:r>
          </a:p>
        </p:txBody>
      </p:sp>
      <p:pic>
        <p:nvPicPr>
          <p:cNvPr id="106499" name="Picture 3" descr="Grand Canyon deformed"/>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250825"/>
            <a:ext cx="9144000" cy="6302375"/>
          </a:xfrm>
          <a:noFill/>
        </p:spPr>
      </p:pic>
      <p:sp>
        <p:nvSpPr>
          <p:cNvPr id="106500" name="Text Box 4"/>
          <p:cNvSpPr txBox="1">
            <a:spLocks noChangeArrowheads="1"/>
          </p:cNvSpPr>
          <p:nvPr/>
        </p:nvSpPr>
        <p:spPr bwMode="auto">
          <a:xfrm>
            <a:off x="685800" y="838200"/>
            <a:ext cx="35052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2400" b="1">
                <a:latin typeface="Times New Roman" charset="0"/>
                <a:cs typeface="Times New Roman" charset="0"/>
              </a:rPr>
              <a:t>Деформация Кайбаб</a:t>
            </a:r>
            <a:endParaRPr lang="en-US" sz="2400" b="1">
              <a:latin typeface="Times New Roman" charset="0"/>
              <a:cs typeface="Times New Roman" charset="0"/>
            </a:endParaRPr>
          </a:p>
        </p:txBody>
      </p:sp>
      <p:sp>
        <p:nvSpPr>
          <p:cNvPr id="106501" name="Text Box 6"/>
          <p:cNvSpPr txBox="1">
            <a:spLocks noChangeArrowheads="1"/>
          </p:cNvSpPr>
          <p:nvPr/>
        </p:nvSpPr>
        <p:spPr bwMode="auto">
          <a:xfrm>
            <a:off x="5791200" y="2057400"/>
            <a:ext cx="2743200" cy="488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en-US" sz="2600" b="1">
                <a:latin typeface="Times New Roman" charset="0"/>
                <a:cs typeface="Times New Roman" charset="0"/>
              </a:rPr>
              <a:t>Kaibab Upwarp</a:t>
            </a:r>
          </a:p>
        </p:txBody>
      </p:sp>
      <p:sp>
        <p:nvSpPr>
          <p:cNvPr id="106502" name="Text Box 5"/>
          <p:cNvSpPr txBox="1">
            <a:spLocks noChangeArrowheads="1"/>
          </p:cNvSpPr>
          <p:nvPr/>
        </p:nvSpPr>
        <p:spPr bwMode="auto">
          <a:xfrm>
            <a:off x="4648200" y="762000"/>
            <a:ext cx="4114800" cy="1754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lnSpc>
                <a:spcPct val="90000"/>
              </a:lnSpc>
            </a:pPr>
            <a:r>
              <a:rPr lang="ru-RU" sz="2400" b="1">
                <a:latin typeface="Times New Roman" charset="0"/>
                <a:cs typeface="Times New Roman" charset="0"/>
              </a:rPr>
              <a:t>Геологический разрез Большого Каньона, демонстрирующий моноклинальные пласты и деформацию Кайбаб</a:t>
            </a:r>
            <a:endParaRPr lang="en-US" sz="2400" b="1">
              <a:latin typeface="Times New Roman" charset="0"/>
              <a:cs typeface="Times New Roman"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z="4000">
                <a:latin typeface="Arial" charset="0"/>
              </a:rPr>
              <a:t>Grand Canyon—90 degree bend</a:t>
            </a:r>
          </a:p>
        </p:txBody>
      </p:sp>
      <p:pic>
        <p:nvPicPr>
          <p:cNvPr id="107523" name="Picture 3" descr="people look at rock layers"/>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52400"/>
            <a:ext cx="9144000" cy="6553200"/>
          </a:xfrm>
          <a:noFill/>
        </p:spPr>
      </p:pic>
      <p:sp>
        <p:nvSpPr>
          <p:cNvPr id="5228548" name="AutoShape 4"/>
          <p:cNvSpPr>
            <a:spLocks noChangeArrowheads="1"/>
          </p:cNvSpPr>
          <p:nvPr/>
        </p:nvSpPr>
        <p:spPr bwMode="auto">
          <a:xfrm>
            <a:off x="609600" y="3810000"/>
            <a:ext cx="4343400" cy="609600"/>
          </a:xfrm>
          <a:prstGeom prst="rightArrow">
            <a:avLst>
              <a:gd name="adj1" fmla="val 50000"/>
              <a:gd name="adj2" fmla="val 178125"/>
            </a:avLst>
          </a:prstGeom>
          <a:solidFill>
            <a:srgbClr val="FF00FF"/>
          </a:solidFill>
          <a:ln w="9525">
            <a:solidFill>
              <a:schemeClr val="tx1"/>
            </a:solidFill>
            <a:miter lim="800000"/>
            <a:headEnd/>
            <a:tailEnd/>
          </a:ln>
        </p:spPr>
        <p:txBody>
          <a:bodyPr wrap="none" anchor="ctr"/>
          <a:lstStyle/>
          <a:p>
            <a:endParaRPr lang="en-US"/>
          </a:p>
        </p:txBody>
      </p:sp>
      <p:sp>
        <p:nvSpPr>
          <p:cNvPr id="5228549" name="AutoShape 5"/>
          <p:cNvSpPr>
            <a:spLocks noChangeArrowheads="1"/>
          </p:cNvSpPr>
          <p:nvPr/>
        </p:nvSpPr>
        <p:spPr bwMode="auto">
          <a:xfrm rot="10800000">
            <a:off x="5715000" y="381000"/>
            <a:ext cx="609600" cy="2819400"/>
          </a:xfrm>
          <a:prstGeom prst="downArrow">
            <a:avLst>
              <a:gd name="adj1" fmla="val 50000"/>
              <a:gd name="adj2" fmla="val 115625"/>
            </a:avLst>
          </a:prstGeom>
          <a:solidFill>
            <a:srgbClr val="FF00FF"/>
          </a:solidFill>
          <a:ln w="9525">
            <a:solidFill>
              <a:schemeClr val="tx1"/>
            </a:solidFill>
            <a:miter lim="800000"/>
            <a:headEnd/>
            <a:tailEnd/>
          </a:ln>
        </p:spPr>
        <p:txBody>
          <a:bodyPr vert="eaVert" wrap="none" anchor="ctr"/>
          <a:lstStyle/>
          <a:p>
            <a:endParaRPr lang="en-US"/>
          </a:p>
        </p:txBody>
      </p:sp>
      <p:sp>
        <p:nvSpPr>
          <p:cNvPr id="5228550" name="Oval 6"/>
          <p:cNvSpPr>
            <a:spLocks noChangeArrowheads="1"/>
          </p:cNvSpPr>
          <p:nvPr/>
        </p:nvSpPr>
        <p:spPr bwMode="auto">
          <a:xfrm>
            <a:off x="6400800" y="5029200"/>
            <a:ext cx="1371600" cy="914400"/>
          </a:xfrm>
          <a:prstGeom prst="ellipse">
            <a:avLst/>
          </a:prstGeom>
          <a:noFill/>
          <a:ln w="127000">
            <a:solidFill>
              <a:srgbClr val="FF00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28548"/>
                                        </p:tgtEl>
                                        <p:attrNameLst>
                                          <p:attrName>style.visibility</p:attrName>
                                        </p:attrNameLst>
                                      </p:cBhvr>
                                      <p:to>
                                        <p:strVal val="visible"/>
                                      </p:to>
                                    </p:set>
                                    <p:animEffect transition="in" filter="wipe(left)">
                                      <p:cBhvr>
                                        <p:cTn id="7" dur="500"/>
                                        <p:tgtEl>
                                          <p:spTgt spid="5228548"/>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228549"/>
                                        </p:tgtEl>
                                        <p:attrNameLst>
                                          <p:attrName>style.visibility</p:attrName>
                                        </p:attrNameLst>
                                      </p:cBhvr>
                                      <p:to>
                                        <p:strVal val="visible"/>
                                      </p:to>
                                    </p:set>
                                    <p:animEffect transition="in" filter="wipe(down)">
                                      <p:cBhvr>
                                        <p:cTn id="11" dur="500"/>
                                        <p:tgtEl>
                                          <p:spTgt spid="522854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3" presetClass="entr" presetSubtype="0" fill="hold" grpId="0" nodeType="clickEffect">
                                  <p:stCondLst>
                                    <p:cond delay="0"/>
                                  </p:stCondLst>
                                  <p:childTnLst>
                                    <p:set>
                                      <p:cBhvr>
                                        <p:cTn id="15" dur="1" fill="hold">
                                          <p:stCondLst>
                                            <p:cond delay="0"/>
                                          </p:stCondLst>
                                        </p:cTn>
                                        <p:tgtEl>
                                          <p:spTgt spid="5228550"/>
                                        </p:tgtEl>
                                        <p:attrNameLst>
                                          <p:attrName>style.visibility</p:attrName>
                                        </p:attrNameLst>
                                      </p:cBhvr>
                                      <p:to>
                                        <p:strVal val="visible"/>
                                      </p:to>
                                    </p:set>
                                    <p:anim calcmode="lin" valueType="num">
                                      <p:cBhvr>
                                        <p:cTn id="16" dur="500" fill="hold"/>
                                        <p:tgtEl>
                                          <p:spTgt spid="5228550"/>
                                        </p:tgtEl>
                                        <p:attrNameLst>
                                          <p:attrName>ppt_w</p:attrName>
                                        </p:attrNameLst>
                                      </p:cBhvr>
                                      <p:tavLst>
                                        <p:tav tm="0">
                                          <p:val>
                                            <p:fltVal val="0"/>
                                          </p:val>
                                        </p:tav>
                                        <p:tav tm="100000">
                                          <p:val>
                                            <p:strVal val="#ppt_w"/>
                                          </p:val>
                                        </p:tav>
                                      </p:tavLst>
                                    </p:anim>
                                    <p:anim calcmode="lin" valueType="num">
                                      <p:cBhvr>
                                        <p:cTn id="17" dur="500" fill="hold"/>
                                        <p:tgtEl>
                                          <p:spTgt spid="5228550"/>
                                        </p:tgtEl>
                                        <p:attrNameLst>
                                          <p:attrName>ppt_h</p:attrName>
                                        </p:attrNameLst>
                                      </p:cBhvr>
                                      <p:tavLst>
                                        <p:tav tm="0">
                                          <p:val>
                                            <p:fltVal val="0"/>
                                          </p:val>
                                        </p:tav>
                                        <p:tav tm="100000">
                                          <p:val>
                                            <p:strVal val="#ppt_h"/>
                                          </p:val>
                                        </p:tav>
                                      </p:tavLst>
                                    </p:anim>
                                    <p:animEffect transition="in" filter="fade">
                                      <p:cBhvr>
                                        <p:cTn id="18" dur="500"/>
                                        <p:tgtEl>
                                          <p:spTgt spid="5228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8548" grpId="0" animBg="1"/>
      <p:bldP spid="5228549" grpId="0" animBg="1"/>
      <p:bldP spid="522855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Shale fold w-T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0595" name="Line 3"/>
          <p:cNvSpPr>
            <a:spLocks noChangeShapeType="1"/>
          </p:cNvSpPr>
          <p:nvPr/>
        </p:nvSpPr>
        <p:spPr bwMode="auto">
          <a:xfrm flipH="1">
            <a:off x="4648200" y="3810000"/>
            <a:ext cx="3581400" cy="0"/>
          </a:xfrm>
          <a:prstGeom prst="line">
            <a:avLst/>
          </a:prstGeom>
          <a:noFill/>
          <a:ln w="152400">
            <a:solidFill>
              <a:srgbClr val="FF00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endParaRPr lang="en-US"/>
          </a:p>
        </p:txBody>
      </p:sp>
      <p:sp>
        <p:nvSpPr>
          <p:cNvPr id="5230596" name="Line 4"/>
          <p:cNvSpPr>
            <a:spLocks noChangeShapeType="1"/>
          </p:cNvSpPr>
          <p:nvPr/>
        </p:nvSpPr>
        <p:spPr bwMode="auto">
          <a:xfrm flipH="1" flipV="1">
            <a:off x="3886200" y="1828800"/>
            <a:ext cx="457200" cy="1905000"/>
          </a:xfrm>
          <a:prstGeom prst="line">
            <a:avLst/>
          </a:prstGeom>
          <a:noFill/>
          <a:ln w="152400">
            <a:solidFill>
              <a:srgbClr val="FF00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endParaRPr lang="en-US"/>
          </a:p>
        </p:txBody>
      </p:sp>
      <p:sp>
        <p:nvSpPr>
          <p:cNvPr id="5230597" name="Line 5"/>
          <p:cNvSpPr>
            <a:spLocks noChangeShapeType="1"/>
          </p:cNvSpPr>
          <p:nvPr/>
        </p:nvSpPr>
        <p:spPr bwMode="auto">
          <a:xfrm flipH="1" flipV="1">
            <a:off x="1066800" y="1295400"/>
            <a:ext cx="2514600" cy="304800"/>
          </a:xfrm>
          <a:prstGeom prst="line">
            <a:avLst/>
          </a:prstGeom>
          <a:noFill/>
          <a:ln w="152400">
            <a:solidFill>
              <a:srgbClr val="FF00FF"/>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230595"/>
                                        </p:tgtEl>
                                        <p:attrNameLst>
                                          <p:attrName>style.visibility</p:attrName>
                                        </p:attrNameLst>
                                      </p:cBhvr>
                                      <p:to>
                                        <p:strVal val="visible"/>
                                      </p:to>
                                    </p:set>
                                    <p:animEffect transition="in" filter="wipe(right)">
                                      <p:cBhvr>
                                        <p:cTn id="7" dur="500"/>
                                        <p:tgtEl>
                                          <p:spTgt spid="5230595"/>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230596"/>
                                        </p:tgtEl>
                                        <p:attrNameLst>
                                          <p:attrName>style.visibility</p:attrName>
                                        </p:attrNameLst>
                                      </p:cBhvr>
                                      <p:to>
                                        <p:strVal val="visible"/>
                                      </p:to>
                                    </p:set>
                                    <p:animEffect transition="in" filter="wipe(down)">
                                      <p:cBhvr>
                                        <p:cTn id="11" dur="500"/>
                                        <p:tgtEl>
                                          <p:spTgt spid="5230596"/>
                                        </p:tgtEl>
                                      </p:cBhvr>
                                    </p:animEffect>
                                  </p:childTnLst>
                                </p:cTn>
                              </p:par>
                            </p:childTnLst>
                          </p:cTn>
                        </p:par>
                        <p:par>
                          <p:cTn id="12" fill="hold" nodeType="afterGroup">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5230597"/>
                                        </p:tgtEl>
                                        <p:attrNameLst>
                                          <p:attrName>style.visibility</p:attrName>
                                        </p:attrNameLst>
                                      </p:cBhvr>
                                      <p:to>
                                        <p:strVal val="visible"/>
                                      </p:to>
                                    </p:set>
                                    <p:animEffect transition="in" filter="wipe(right)">
                                      <p:cBhvr>
                                        <p:cTn id="15" dur="500"/>
                                        <p:tgtEl>
                                          <p:spTgt spid="5230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0595" grpId="0" animBg="1"/>
      <p:bldP spid="5230596" grpId="0" animBg="1"/>
      <p:bldP spid="523059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a:solidFill>
                  <a:schemeClr val="accent2"/>
                </a:solidFill>
                <a:latin typeface="Arial" charset="0"/>
                <a:cs typeface="Arial" charset="0"/>
              </a:rPr>
              <a:t>Rapid deposition #6—fossil graveyards</a:t>
            </a:r>
          </a:p>
        </p:txBody>
      </p:sp>
      <p:sp>
        <p:nvSpPr>
          <p:cNvPr id="5232643" name="Text Box 3"/>
          <p:cNvSpPr txBox="1">
            <a:spLocks noChangeArrowheads="1"/>
          </p:cNvSpPr>
          <p:nvPr/>
        </p:nvSpPr>
        <p:spPr bwMode="auto">
          <a:xfrm>
            <a:off x="152400" y="533400"/>
            <a:ext cx="8763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5400" b="1">
                <a:solidFill>
                  <a:schemeClr val="accent1"/>
                </a:solidFill>
                <a:latin typeface="Arial" charset="0"/>
                <a:cs typeface="Arial" charset="0"/>
              </a:rPr>
              <a:t>Быстрое отложение</a:t>
            </a:r>
            <a:endParaRPr lang="en-US" sz="5400" b="1">
              <a:solidFill>
                <a:schemeClr val="accent1"/>
              </a:solidFill>
              <a:latin typeface="Arial" charset="0"/>
              <a:cs typeface="Arial" charset="0"/>
            </a:endParaRPr>
          </a:p>
        </p:txBody>
      </p:sp>
      <p:sp>
        <p:nvSpPr>
          <p:cNvPr id="5232644" name="Text Box 4"/>
          <p:cNvSpPr txBox="1">
            <a:spLocks noChangeArrowheads="1"/>
          </p:cNvSpPr>
          <p:nvPr/>
        </p:nvSpPr>
        <p:spPr bwMode="auto">
          <a:xfrm>
            <a:off x="381000" y="1539875"/>
            <a:ext cx="8763000" cy="2058988"/>
          </a:xfrm>
          <a:prstGeom prst="rect">
            <a:avLst/>
          </a:prstGeom>
          <a:noFill/>
          <a:ln w="9525">
            <a:noFill/>
            <a:miter lim="800000"/>
            <a:headEnd/>
            <a:tailEnd/>
          </a:ln>
          <a:effectLst>
            <a:outerShdw dist="35921" dir="2700000" algn="ctr" rotWithShape="0">
              <a:schemeClr val="tx1"/>
            </a:outerShdw>
          </a:effectLst>
        </p:spPr>
        <p:txBody>
          <a:bodyPr>
            <a:spAutoFit/>
          </a:bodyPr>
          <a:lstStyle>
            <a:lvl1pPr marL="457200" indent="-457200"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lnSpc>
                <a:spcPct val="95000"/>
              </a:lnSpc>
              <a:spcBef>
                <a:spcPct val="35000"/>
              </a:spcBef>
              <a:buFontTx/>
              <a:buAutoNum type="arabicPeriod"/>
            </a:pPr>
            <a:r>
              <a:rPr lang="en-US" sz="3600" b="1">
                <a:solidFill>
                  <a:schemeClr val="bg1"/>
                </a:solidFill>
                <a:latin typeface="Arial" charset="0"/>
                <a:cs typeface="Arial" charset="0"/>
              </a:rPr>
              <a:t>  </a:t>
            </a:r>
            <a:r>
              <a:rPr lang="ru-RU" sz="3600" b="1">
                <a:solidFill>
                  <a:schemeClr val="bg1"/>
                </a:solidFill>
                <a:latin typeface="Arial" charset="0"/>
                <a:cs typeface="Arial" charset="0"/>
              </a:rPr>
              <a:t>Отсутствие признаков эрозии</a:t>
            </a:r>
            <a:endParaRPr lang="en-US" sz="3600" b="1">
              <a:solidFill>
                <a:schemeClr val="bg1"/>
              </a:solidFill>
              <a:latin typeface="Arial" charset="0"/>
              <a:cs typeface="Arial" charset="0"/>
            </a:endParaRPr>
          </a:p>
          <a:p>
            <a:pPr eaLnBrk="1" fontAlgn="base" hangingPunct="1">
              <a:lnSpc>
                <a:spcPct val="95000"/>
              </a:lnSpc>
              <a:spcBef>
                <a:spcPct val="35000"/>
              </a:spcBef>
              <a:buFontTx/>
              <a:buAutoNum type="arabicPeriod"/>
            </a:pPr>
            <a:r>
              <a:rPr lang="en-US" sz="3600" b="1">
                <a:solidFill>
                  <a:schemeClr val="bg1"/>
                </a:solidFill>
                <a:latin typeface="Arial" charset="0"/>
                <a:cs typeface="Arial" charset="0"/>
              </a:rPr>
              <a:t>  </a:t>
            </a:r>
            <a:r>
              <a:rPr lang="ru-RU" sz="3600" b="1">
                <a:solidFill>
                  <a:schemeClr val="bg1"/>
                </a:solidFill>
                <a:latin typeface="Arial" charset="0"/>
                <a:cs typeface="Arial" charset="0"/>
              </a:rPr>
              <a:t>Деформация мягких пород</a:t>
            </a:r>
            <a:endParaRPr lang="en-US" sz="3600" b="1">
              <a:solidFill>
                <a:schemeClr val="bg1"/>
              </a:solidFill>
              <a:latin typeface="Arial" charset="0"/>
              <a:cs typeface="Arial" charset="0"/>
            </a:endParaRPr>
          </a:p>
          <a:p>
            <a:pPr eaLnBrk="1" fontAlgn="base" hangingPunct="1">
              <a:lnSpc>
                <a:spcPct val="95000"/>
              </a:lnSpc>
              <a:spcBef>
                <a:spcPct val="35000"/>
              </a:spcBef>
              <a:buFontTx/>
              <a:buAutoNum type="arabicPeriod"/>
            </a:pPr>
            <a:r>
              <a:rPr lang="en-US" sz="3600" b="1">
                <a:solidFill>
                  <a:schemeClr val="bg1"/>
                </a:solidFill>
                <a:latin typeface="Arial" charset="0"/>
                <a:cs typeface="Arial" charset="0"/>
              </a:rPr>
              <a:t>  </a:t>
            </a:r>
            <a:r>
              <a:rPr lang="ru-RU" sz="3600" b="1">
                <a:solidFill>
                  <a:schemeClr val="bg1"/>
                </a:solidFill>
                <a:latin typeface="Arial" charset="0"/>
                <a:cs typeface="Arial" charset="0"/>
              </a:rPr>
              <a:t>Отсутствие биотурбации</a:t>
            </a:r>
            <a:r>
              <a:rPr lang="en-US" sz="3600" b="1">
                <a:solidFill>
                  <a:schemeClr val="bg1"/>
                </a:solidFill>
                <a:latin typeface="Arial" charset="0"/>
                <a:cs typeface="Arial" charset="0"/>
              </a:rPr>
              <a:t> </a:t>
            </a:r>
            <a:r>
              <a:rPr lang="ru-RU" sz="3600" b="1">
                <a:solidFill>
                  <a:schemeClr val="bg1"/>
                </a:solidFill>
                <a:latin typeface="Arial" charset="0"/>
                <a:cs typeface="Arial" charset="0"/>
              </a:rPr>
              <a:t>в стыках</a:t>
            </a:r>
            <a:endParaRPr lang="en-US" sz="3600" b="1">
              <a:solidFill>
                <a:schemeClr val="bg1"/>
              </a:solidFill>
              <a:latin typeface="Arial" charset="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sz="4000">
                <a:latin typeface="Arial" charset="0"/>
              </a:rPr>
              <a:t>Bioturbation illustrated</a:t>
            </a:r>
          </a:p>
        </p:txBody>
      </p:sp>
      <p:pic>
        <p:nvPicPr>
          <p:cNvPr id="110595" name="Picture 3" descr="Bioturb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p:cNvSpPr txBox="1">
            <a:spLocks noChangeArrowheads="1"/>
          </p:cNvSpPr>
          <p:nvPr/>
        </p:nvSpPr>
        <p:spPr bwMode="auto">
          <a:xfrm>
            <a:off x="914400" y="4586288"/>
            <a:ext cx="9144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hangingPunct="1">
              <a:spcBef>
                <a:spcPct val="50000"/>
              </a:spcBef>
            </a:pPr>
            <a:r>
              <a:rPr lang="ru-RU" sz="1900" b="1">
                <a:latin typeface="Arial Narrow" charset="0"/>
              </a:rPr>
              <a:t>черви</a:t>
            </a:r>
            <a:endParaRPr lang="en-US" sz="1900" b="1">
              <a:latin typeface="Arial Narrow" charset="0"/>
            </a:endParaRPr>
          </a:p>
        </p:txBody>
      </p:sp>
      <p:sp>
        <p:nvSpPr>
          <p:cNvPr id="110597" name="Rectangle 6"/>
          <p:cNvSpPr>
            <a:spLocks noChangeArrowheads="1"/>
          </p:cNvSpPr>
          <p:nvPr/>
        </p:nvSpPr>
        <p:spPr bwMode="auto">
          <a:xfrm>
            <a:off x="7381875" y="3867150"/>
            <a:ext cx="609600" cy="228600"/>
          </a:xfrm>
          <a:prstGeom prst="rect">
            <a:avLst/>
          </a:prstGeom>
          <a:solidFill>
            <a:srgbClr val="F3D17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598" name="Text Box 5"/>
          <p:cNvSpPr txBox="1">
            <a:spLocks noChangeArrowheads="1"/>
          </p:cNvSpPr>
          <p:nvPr/>
        </p:nvSpPr>
        <p:spPr bwMode="auto">
          <a:xfrm>
            <a:off x="7315200" y="3781425"/>
            <a:ext cx="1219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1900" b="1">
                <a:latin typeface="Arial Narrow" charset="0"/>
              </a:rPr>
              <a:t>моллюски</a:t>
            </a:r>
            <a:endParaRPr lang="en-US" sz="1900" b="1">
              <a:latin typeface="Arial Narrow" charset="0"/>
            </a:endParaRPr>
          </a:p>
        </p:txBody>
      </p:sp>
      <p:sp>
        <p:nvSpPr>
          <p:cNvPr id="110599" name="Text Box 7"/>
          <p:cNvSpPr txBox="1">
            <a:spLocks noChangeArrowheads="1"/>
          </p:cNvSpPr>
          <p:nvPr/>
        </p:nvSpPr>
        <p:spPr bwMode="auto">
          <a:xfrm>
            <a:off x="6962775" y="2057400"/>
            <a:ext cx="1952625" cy="384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1900" b="1">
                <a:latin typeface="Arial Narrow" charset="0"/>
              </a:rPr>
              <a:t>живые растения</a:t>
            </a:r>
            <a:endParaRPr lang="en-US" sz="1900" b="1">
              <a:latin typeface="Arial Narrow" charset="0"/>
            </a:endParaRPr>
          </a:p>
        </p:txBody>
      </p:sp>
      <p:sp>
        <p:nvSpPr>
          <p:cNvPr id="110600" name="Text Box 8"/>
          <p:cNvSpPr txBox="1">
            <a:spLocks noChangeArrowheads="1"/>
          </p:cNvSpPr>
          <p:nvPr/>
        </p:nvSpPr>
        <p:spPr bwMode="auto">
          <a:xfrm>
            <a:off x="0" y="5867400"/>
            <a:ext cx="4953000"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2200" b="1">
                <a:latin typeface="Times New Roman" charset="0"/>
                <a:cs typeface="Times New Roman" charset="0"/>
              </a:rPr>
              <a:t>Экология жизни океанического дна</a:t>
            </a:r>
            <a:endParaRPr lang="en-US" sz="2200" b="1">
              <a:latin typeface="Times New Roman" charset="0"/>
              <a:cs typeface="Times New Roman"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a:solidFill>
                  <a:srgbClr val="000066"/>
                </a:solidFill>
                <a:latin typeface="Arial" charset="0"/>
              </a:rPr>
              <a:t>Purpose of the Flood</a:t>
            </a:r>
          </a:p>
        </p:txBody>
      </p:sp>
      <p:sp>
        <p:nvSpPr>
          <p:cNvPr id="1788931" name="Text Box 3"/>
          <p:cNvSpPr txBox="1">
            <a:spLocks noChangeArrowheads="1"/>
          </p:cNvSpPr>
          <p:nvPr/>
        </p:nvSpPr>
        <p:spPr bwMode="auto">
          <a:xfrm>
            <a:off x="0" y="1447800"/>
            <a:ext cx="9144000" cy="34782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8800" b="1">
                <a:solidFill>
                  <a:srgbClr val="FFCC00"/>
                </a:solidFill>
                <a:latin typeface="Arial" charset="0"/>
              </a:rPr>
              <a:t>Назначение</a:t>
            </a:r>
            <a:r>
              <a:rPr lang="en-US" sz="8800" b="1">
                <a:solidFill>
                  <a:schemeClr val="bg1"/>
                </a:solidFill>
                <a:latin typeface="Arial" charset="0"/>
              </a:rPr>
              <a:t> </a:t>
            </a:r>
          </a:p>
          <a:p>
            <a:pPr algn="ctr" eaLnBrk="1" fontAlgn="base" hangingPunct="1">
              <a:spcBef>
                <a:spcPct val="50000"/>
              </a:spcBef>
            </a:pPr>
            <a:r>
              <a:rPr lang="ru-RU" sz="8800" b="1">
                <a:solidFill>
                  <a:schemeClr val="bg1"/>
                </a:solidFill>
                <a:latin typeface="Arial" charset="0"/>
              </a:rPr>
              <a:t>Потопа</a:t>
            </a:r>
            <a:endParaRPr lang="en-US" sz="8800" b="1">
              <a:solidFill>
                <a:schemeClr val="bg1"/>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US">
                <a:solidFill>
                  <a:schemeClr val="accent2"/>
                </a:solidFill>
                <a:latin typeface="Arial" charset="0"/>
                <a:cs typeface="Arial" charset="0"/>
              </a:rPr>
              <a:t>Rapid deposition #6—fossil graveyards</a:t>
            </a:r>
          </a:p>
        </p:txBody>
      </p:sp>
      <p:sp>
        <p:nvSpPr>
          <p:cNvPr id="5236739" name="Text Box 3"/>
          <p:cNvSpPr txBox="1">
            <a:spLocks noChangeArrowheads="1"/>
          </p:cNvSpPr>
          <p:nvPr/>
        </p:nvSpPr>
        <p:spPr bwMode="auto">
          <a:xfrm>
            <a:off x="152400" y="533400"/>
            <a:ext cx="8763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5400" b="1">
                <a:solidFill>
                  <a:schemeClr val="accent1"/>
                </a:solidFill>
                <a:latin typeface="Arial" charset="0"/>
                <a:cs typeface="Arial" charset="0"/>
              </a:rPr>
              <a:t>Быстрое отложение</a:t>
            </a:r>
            <a:endParaRPr lang="en-US" sz="5400" b="1">
              <a:solidFill>
                <a:schemeClr val="accent1"/>
              </a:solidFill>
              <a:latin typeface="Arial" charset="0"/>
              <a:cs typeface="Arial" charset="0"/>
            </a:endParaRPr>
          </a:p>
        </p:txBody>
      </p:sp>
      <p:sp>
        <p:nvSpPr>
          <p:cNvPr id="5236740" name="Text Box 4"/>
          <p:cNvSpPr txBox="1">
            <a:spLocks noChangeArrowheads="1"/>
          </p:cNvSpPr>
          <p:nvPr/>
        </p:nvSpPr>
        <p:spPr bwMode="auto">
          <a:xfrm>
            <a:off x="304800" y="1539875"/>
            <a:ext cx="8839200" cy="3305175"/>
          </a:xfrm>
          <a:prstGeom prst="rect">
            <a:avLst/>
          </a:prstGeom>
          <a:noFill/>
          <a:ln w="9525">
            <a:noFill/>
            <a:miter lim="800000"/>
            <a:headEnd/>
            <a:tailEnd/>
          </a:ln>
          <a:effectLst>
            <a:outerShdw dist="35921" dir="2700000" algn="ctr" rotWithShape="0">
              <a:schemeClr val="tx1"/>
            </a:outerShdw>
          </a:effectLst>
        </p:spPr>
        <p:txBody>
          <a:bodyPr>
            <a:spAutoFit/>
          </a:bodyPr>
          <a:lstStyle>
            <a:lvl1pPr marL="457200" indent="-457200"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lnSpc>
                <a:spcPct val="95000"/>
              </a:lnSpc>
              <a:spcBef>
                <a:spcPct val="35000"/>
              </a:spcBef>
              <a:buFontTx/>
              <a:buAutoNum type="arabicPeriod"/>
            </a:pPr>
            <a:r>
              <a:rPr lang="en-US" sz="3600" b="1">
                <a:solidFill>
                  <a:schemeClr val="bg1"/>
                </a:solidFill>
                <a:latin typeface="Arial" charset="0"/>
                <a:cs typeface="Arial" charset="0"/>
              </a:rPr>
              <a:t>  </a:t>
            </a:r>
            <a:r>
              <a:rPr lang="ru-RU" sz="3600" b="1">
                <a:solidFill>
                  <a:schemeClr val="bg1"/>
                </a:solidFill>
                <a:latin typeface="Arial" charset="0"/>
                <a:cs typeface="Arial" charset="0"/>
              </a:rPr>
              <a:t>Отсутствие признаков эрозии</a:t>
            </a:r>
            <a:endParaRPr lang="en-US" sz="3600" b="1">
              <a:solidFill>
                <a:schemeClr val="bg1"/>
              </a:solidFill>
              <a:latin typeface="Arial" charset="0"/>
              <a:cs typeface="Arial" charset="0"/>
            </a:endParaRPr>
          </a:p>
          <a:p>
            <a:pPr eaLnBrk="1" fontAlgn="base" hangingPunct="1">
              <a:lnSpc>
                <a:spcPct val="95000"/>
              </a:lnSpc>
              <a:spcBef>
                <a:spcPct val="35000"/>
              </a:spcBef>
              <a:buFontTx/>
              <a:buAutoNum type="arabicPeriod"/>
            </a:pPr>
            <a:r>
              <a:rPr lang="en-US" sz="3600" b="1">
                <a:solidFill>
                  <a:schemeClr val="bg1"/>
                </a:solidFill>
                <a:latin typeface="Arial" charset="0"/>
                <a:cs typeface="Arial" charset="0"/>
              </a:rPr>
              <a:t>  </a:t>
            </a:r>
            <a:r>
              <a:rPr lang="ru-RU" sz="3600" b="1">
                <a:solidFill>
                  <a:schemeClr val="bg1"/>
                </a:solidFill>
                <a:latin typeface="Arial" charset="0"/>
                <a:cs typeface="Arial" charset="0"/>
              </a:rPr>
              <a:t>Деформация мягких пород</a:t>
            </a:r>
            <a:endParaRPr lang="en-US" sz="3600" b="1">
              <a:solidFill>
                <a:schemeClr val="bg1"/>
              </a:solidFill>
              <a:latin typeface="Arial" charset="0"/>
              <a:cs typeface="Arial" charset="0"/>
            </a:endParaRPr>
          </a:p>
          <a:p>
            <a:pPr eaLnBrk="1" fontAlgn="base" hangingPunct="1">
              <a:lnSpc>
                <a:spcPct val="95000"/>
              </a:lnSpc>
              <a:spcBef>
                <a:spcPct val="35000"/>
              </a:spcBef>
              <a:buFontTx/>
              <a:buAutoNum type="arabicPeriod"/>
            </a:pPr>
            <a:r>
              <a:rPr lang="en-US" sz="3600" b="1">
                <a:solidFill>
                  <a:schemeClr val="bg1"/>
                </a:solidFill>
                <a:latin typeface="Arial" charset="0"/>
                <a:cs typeface="Arial" charset="0"/>
              </a:rPr>
              <a:t>  </a:t>
            </a:r>
            <a:r>
              <a:rPr lang="ru-RU" sz="3600" b="1">
                <a:solidFill>
                  <a:schemeClr val="bg1"/>
                </a:solidFill>
                <a:latin typeface="Arial" charset="0"/>
                <a:cs typeface="Arial" charset="0"/>
              </a:rPr>
              <a:t>Отсутствие биотурбации в стыках</a:t>
            </a:r>
            <a:endParaRPr lang="en-US" sz="3600" b="1">
              <a:solidFill>
                <a:schemeClr val="bg1"/>
              </a:solidFill>
              <a:latin typeface="Arial" charset="0"/>
              <a:cs typeface="Arial" charset="0"/>
            </a:endParaRPr>
          </a:p>
          <a:p>
            <a:pPr eaLnBrk="1" fontAlgn="base" hangingPunct="1">
              <a:lnSpc>
                <a:spcPct val="95000"/>
              </a:lnSpc>
              <a:spcBef>
                <a:spcPct val="35000"/>
              </a:spcBef>
              <a:buFontTx/>
              <a:buAutoNum type="arabicPeriod"/>
            </a:pPr>
            <a:r>
              <a:rPr lang="en-US" sz="3600" b="1">
                <a:solidFill>
                  <a:schemeClr val="bg1"/>
                </a:solidFill>
                <a:latin typeface="Arial" charset="0"/>
                <a:cs typeface="Arial" charset="0"/>
              </a:rPr>
              <a:t>  </a:t>
            </a:r>
            <a:r>
              <a:rPr lang="ru-RU" sz="3600" b="1">
                <a:solidFill>
                  <a:schemeClr val="bg1"/>
                </a:solidFill>
                <a:latin typeface="Arial" charset="0"/>
                <a:cs typeface="Arial" charset="0"/>
              </a:rPr>
              <a:t>Отпечатки зыби, следов животных и капель</a:t>
            </a:r>
            <a:endParaRPr lang="en-US" sz="3600" b="1">
              <a:solidFill>
                <a:schemeClr val="bg1"/>
              </a:solidFill>
              <a:latin typeface="Arial" charset="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en-US" sz="4000">
                <a:latin typeface="Arial" charset="0"/>
              </a:rPr>
              <a:t>Marks and tracks illustrated</a:t>
            </a:r>
          </a:p>
        </p:txBody>
      </p:sp>
      <p:pic>
        <p:nvPicPr>
          <p:cNvPr id="112643" name="Picture 3" descr="Ripple tracks 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475" y="0"/>
            <a:ext cx="6875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Rectangle 4"/>
          <p:cNvSpPr>
            <a:spLocks noChangeArrowheads="1"/>
          </p:cNvSpPr>
          <p:nvPr/>
        </p:nvSpPr>
        <p:spPr bwMode="auto">
          <a:xfrm>
            <a:off x="5924550" y="1162050"/>
            <a:ext cx="16764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645" name="Rectangle 5"/>
          <p:cNvSpPr>
            <a:spLocks noChangeArrowheads="1"/>
          </p:cNvSpPr>
          <p:nvPr/>
        </p:nvSpPr>
        <p:spPr bwMode="auto">
          <a:xfrm>
            <a:off x="6248400" y="2667000"/>
            <a:ext cx="13716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646" name="Rectangle 6"/>
          <p:cNvSpPr>
            <a:spLocks noChangeArrowheads="1"/>
          </p:cNvSpPr>
          <p:nvPr/>
        </p:nvSpPr>
        <p:spPr bwMode="auto">
          <a:xfrm>
            <a:off x="5838825" y="4733925"/>
            <a:ext cx="17526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2647" name="Text Box 7"/>
          <p:cNvSpPr txBox="1">
            <a:spLocks noChangeArrowheads="1"/>
          </p:cNvSpPr>
          <p:nvPr/>
        </p:nvSpPr>
        <p:spPr bwMode="auto">
          <a:xfrm>
            <a:off x="5638800" y="1143000"/>
            <a:ext cx="1981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2400" b="1">
                <a:latin typeface="Times New Roman" charset="0"/>
                <a:cs typeface="Times New Roman" charset="0"/>
              </a:rPr>
              <a:t>Отпечатки зыби</a:t>
            </a:r>
            <a:endParaRPr lang="en-US" sz="2400" b="1">
              <a:latin typeface="Times New Roman" charset="0"/>
              <a:cs typeface="Times New Roman" charset="0"/>
            </a:endParaRPr>
          </a:p>
        </p:txBody>
      </p:sp>
      <p:sp>
        <p:nvSpPr>
          <p:cNvPr id="112648" name="Text Box 8"/>
          <p:cNvSpPr txBox="1">
            <a:spLocks noChangeArrowheads="1"/>
          </p:cNvSpPr>
          <p:nvPr/>
        </p:nvSpPr>
        <p:spPr bwMode="auto">
          <a:xfrm>
            <a:off x="5791200" y="2667000"/>
            <a:ext cx="1981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2400" b="1">
                <a:latin typeface="Times New Roman" charset="0"/>
                <a:cs typeface="Times New Roman" charset="0"/>
              </a:rPr>
              <a:t>Отпечатки капель</a:t>
            </a:r>
            <a:endParaRPr lang="en-US" sz="2400" b="1">
              <a:latin typeface="Times New Roman" charset="0"/>
              <a:cs typeface="Times New Roman" charset="0"/>
            </a:endParaRPr>
          </a:p>
        </p:txBody>
      </p:sp>
      <p:sp>
        <p:nvSpPr>
          <p:cNvPr id="112649" name="Text Box 9"/>
          <p:cNvSpPr txBox="1">
            <a:spLocks noChangeArrowheads="1"/>
          </p:cNvSpPr>
          <p:nvPr/>
        </p:nvSpPr>
        <p:spPr bwMode="auto">
          <a:xfrm>
            <a:off x="5562600" y="4724400"/>
            <a:ext cx="2133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2400" b="1">
                <a:latin typeface="Times New Roman" charset="0"/>
                <a:cs typeface="Times New Roman" charset="0"/>
              </a:rPr>
              <a:t>Следы животных</a:t>
            </a:r>
            <a:endParaRPr lang="en-US" sz="2400" b="1">
              <a:latin typeface="Times New Roman" charset="0"/>
              <a:cs typeface="Times New Roman"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n-US">
                <a:solidFill>
                  <a:schemeClr val="accent2"/>
                </a:solidFill>
                <a:latin typeface="Arial" charset="0"/>
                <a:cs typeface="Arial" charset="0"/>
              </a:rPr>
              <a:t>Rapid deposition #6—fossil graveyards</a:t>
            </a:r>
          </a:p>
        </p:txBody>
      </p:sp>
      <p:sp>
        <p:nvSpPr>
          <p:cNvPr id="5240835" name="Text Box 3"/>
          <p:cNvSpPr txBox="1">
            <a:spLocks noChangeArrowheads="1"/>
          </p:cNvSpPr>
          <p:nvPr/>
        </p:nvSpPr>
        <p:spPr bwMode="auto">
          <a:xfrm>
            <a:off x="152400" y="533400"/>
            <a:ext cx="8763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5400" b="1">
                <a:solidFill>
                  <a:schemeClr val="accent1"/>
                </a:solidFill>
                <a:latin typeface="Arial" charset="0"/>
                <a:cs typeface="Arial" charset="0"/>
              </a:rPr>
              <a:t>Быстрое отложение</a:t>
            </a:r>
            <a:endParaRPr lang="en-US" sz="5400" b="1">
              <a:solidFill>
                <a:schemeClr val="accent1"/>
              </a:solidFill>
              <a:latin typeface="Arial" charset="0"/>
              <a:cs typeface="Arial" charset="0"/>
            </a:endParaRPr>
          </a:p>
        </p:txBody>
      </p:sp>
      <p:sp>
        <p:nvSpPr>
          <p:cNvPr id="5240836" name="Text Box 4"/>
          <p:cNvSpPr txBox="1">
            <a:spLocks noChangeArrowheads="1"/>
          </p:cNvSpPr>
          <p:nvPr/>
        </p:nvSpPr>
        <p:spPr bwMode="auto">
          <a:xfrm>
            <a:off x="381000" y="1539875"/>
            <a:ext cx="8763000" cy="4025900"/>
          </a:xfrm>
          <a:prstGeom prst="rect">
            <a:avLst/>
          </a:prstGeom>
          <a:noFill/>
          <a:ln w="9525">
            <a:noFill/>
            <a:miter lim="800000"/>
            <a:headEnd/>
            <a:tailEnd/>
          </a:ln>
          <a:effectLst>
            <a:outerShdw dist="35921" dir="2700000" algn="ctr" rotWithShape="0">
              <a:schemeClr val="tx1"/>
            </a:outerShdw>
          </a:effectLst>
        </p:spPr>
        <p:txBody>
          <a:bodyPr>
            <a:spAutoFit/>
          </a:bodyPr>
          <a:lstStyle>
            <a:lvl1pPr marL="457200" indent="-457200"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lnSpc>
                <a:spcPct val="95000"/>
              </a:lnSpc>
              <a:spcBef>
                <a:spcPct val="35000"/>
              </a:spcBef>
              <a:buFontTx/>
              <a:buAutoNum type="arabicPeriod"/>
            </a:pPr>
            <a:r>
              <a:rPr lang="en-US" sz="3600" b="1">
                <a:solidFill>
                  <a:schemeClr val="bg1"/>
                </a:solidFill>
                <a:latin typeface="Arial" charset="0"/>
                <a:cs typeface="Arial" charset="0"/>
              </a:rPr>
              <a:t>  </a:t>
            </a:r>
            <a:r>
              <a:rPr lang="ru-RU" sz="3600" b="1">
                <a:solidFill>
                  <a:schemeClr val="bg1"/>
                </a:solidFill>
                <a:latin typeface="Arial" charset="0"/>
                <a:cs typeface="Arial" charset="0"/>
              </a:rPr>
              <a:t>Отсутствие признаков эрозии</a:t>
            </a:r>
            <a:endParaRPr lang="en-US" sz="3600" b="1">
              <a:solidFill>
                <a:schemeClr val="bg1"/>
              </a:solidFill>
              <a:latin typeface="Arial" charset="0"/>
              <a:cs typeface="Arial" charset="0"/>
            </a:endParaRPr>
          </a:p>
          <a:p>
            <a:pPr eaLnBrk="1" fontAlgn="base" hangingPunct="1">
              <a:lnSpc>
                <a:spcPct val="95000"/>
              </a:lnSpc>
              <a:spcBef>
                <a:spcPct val="35000"/>
              </a:spcBef>
              <a:buFontTx/>
              <a:buAutoNum type="arabicPeriod"/>
            </a:pPr>
            <a:r>
              <a:rPr lang="en-US" sz="3600" b="1">
                <a:solidFill>
                  <a:schemeClr val="bg1"/>
                </a:solidFill>
                <a:latin typeface="Arial" charset="0"/>
                <a:cs typeface="Arial" charset="0"/>
              </a:rPr>
              <a:t>  </a:t>
            </a:r>
            <a:r>
              <a:rPr lang="ru-RU" sz="3600" b="1">
                <a:solidFill>
                  <a:schemeClr val="bg1"/>
                </a:solidFill>
                <a:latin typeface="Arial" charset="0"/>
                <a:cs typeface="Arial" charset="0"/>
              </a:rPr>
              <a:t>Деформация мягких пород</a:t>
            </a:r>
            <a:endParaRPr lang="en-US" sz="3600" b="1">
              <a:solidFill>
                <a:schemeClr val="bg1"/>
              </a:solidFill>
              <a:latin typeface="Arial" charset="0"/>
              <a:cs typeface="Arial" charset="0"/>
            </a:endParaRPr>
          </a:p>
          <a:p>
            <a:pPr eaLnBrk="1" fontAlgn="base" hangingPunct="1">
              <a:lnSpc>
                <a:spcPct val="95000"/>
              </a:lnSpc>
              <a:spcBef>
                <a:spcPct val="35000"/>
              </a:spcBef>
              <a:buFontTx/>
              <a:buAutoNum type="arabicPeriod"/>
            </a:pPr>
            <a:r>
              <a:rPr lang="en-US" sz="3600" b="1">
                <a:solidFill>
                  <a:schemeClr val="bg1"/>
                </a:solidFill>
                <a:latin typeface="Arial" charset="0"/>
                <a:cs typeface="Arial" charset="0"/>
              </a:rPr>
              <a:t>  </a:t>
            </a:r>
            <a:r>
              <a:rPr lang="ru-RU" sz="3600" b="1">
                <a:solidFill>
                  <a:schemeClr val="bg1"/>
                </a:solidFill>
                <a:latin typeface="Arial" charset="0"/>
                <a:cs typeface="Arial" charset="0"/>
              </a:rPr>
              <a:t>Отсутствие биотурбации в стыках</a:t>
            </a:r>
            <a:endParaRPr lang="en-US" sz="3600" b="1">
              <a:solidFill>
                <a:schemeClr val="bg1"/>
              </a:solidFill>
              <a:latin typeface="Arial" charset="0"/>
              <a:cs typeface="Arial" charset="0"/>
            </a:endParaRPr>
          </a:p>
          <a:p>
            <a:pPr eaLnBrk="1" fontAlgn="base" hangingPunct="1">
              <a:lnSpc>
                <a:spcPct val="95000"/>
              </a:lnSpc>
              <a:spcBef>
                <a:spcPct val="35000"/>
              </a:spcBef>
              <a:buFontTx/>
              <a:buAutoNum type="arabicPeriod"/>
            </a:pPr>
            <a:r>
              <a:rPr lang="en-US" sz="3600" b="1">
                <a:solidFill>
                  <a:schemeClr val="bg1"/>
                </a:solidFill>
                <a:latin typeface="Arial" charset="0"/>
                <a:cs typeface="Arial" charset="0"/>
              </a:rPr>
              <a:t>  </a:t>
            </a:r>
            <a:r>
              <a:rPr lang="ru-RU" sz="3600" b="1">
                <a:solidFill>
                  <a:schemeClr val="bg1"/>
                </a:solidFill>
                <a:latin typeface="Arial" charset="0"/>
                <a:cs typeface="Arial" charset="0"/>
              </a:rPr>
              <a:t>Отпечатки зыби, следов животных и капель</a:t>
            </a:r>
            <a:endParaRPr lang="en-US" sz="3600" b="1">
              <a:solidFill>
                <a:schemeClr val="bg1"/>
              </a:solidFill>
              <a:latin typeface="Arial" charset="0"/>
              <a:cs typeface="Arial" charset="0"/>
            </a:endParaRPr>
          </a:p>
          <a:p>
            <a:pPr eaLnBrk="1" fontAlgn="base" hangingPunct="1">
              <a:lnSpc>
                <a:spcPct val="95000"/>
              </a:lnSpc>
              <a:spcBef>
                <a:spcPct val="35000"/>
              </a:spcBef>
              <a:buFontTx/>
              <a:buAutoNum type="arabicPeriod"/>
            </a:pPr>
            <a:r>
              <a:rPr lang="en-US" sz="3600" b="1">
                <a:solidFill>
                  <a:schemeClr val="bg1"/>
                </a:solidFill>
                <a:latin typeface="Arial" charset="0"/>
                <a:cs typeface="Arial" charset="0"/>
              </a:rPr>
              <a:t>  </a:t>
            </a:r>
            <a:r>
              <a:rPr lang="ru-RU" sz="3600" b="1">
                <a:solidFill>
                  <a:schemeClr val="bg1"/>
                </a:solidFill>
                <a:latin typeface="Arial" charset="0"/>
                <a:cs typeface="Arial" charset="0"/>
              </a:rPr>
              <a:t>Многослойные окаменелости</a:t>
            </a:r>
            <a:endParaRPr lang="en-US" sz="3600" b="1">
              <a:solidFill>
                <a:schemeClr val="bg1"/>
              </a:solidFill>
              <a:latin typeface="Arial" charset="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en-US">
                <a:solidFill>
                  <a:schemeClr val="tx1"/>
                </a:solidFill>
                <a:latin typeface="Arial" charset="0"/>
              </a:rPr>
              <a:t>Craigleith polystrate tree</a:t>
            </a:r>
          </a:p>
        </p:txBody>
      </p:sp>
      <p:pic>
        <p:nvPicPr>
          <p:cNvPr id="114691" name="Picture 3" descr="Craigleith Fossil Tre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8946" t="3265" r="12166" b="22238"/>
          <a:stretch>
            <a:fillRect/>
          </a:stretch>
        </p:blipFill>
        <p:spPr>
          <a:xfrm>
            <a:off x="0" y="228600"/>
            <a:ext cx="9144000" cy="6316663"/>
          </a:xfrm>
          <a:noFill/>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polystrate%20tree%20b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1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46979" name="Text Box 3"/>
          <p:cNvSpPr txBox="1">
            <a:spLocks noChangeArrowheads="1"/>
          </p:cNvSpPr>
          <p:nvPr/>
        </p:nvSpPr>
        <p:spPr bwMode="auto">
          <a:xfrm>
            <a:off x="5105400" y="2860675"/>
            <a:ext cx="3733800" cy="1865313"/>
          </a:xfrm>
          <a:prstGeom prst="rect">
            <a:avLst/>
          </a:prstGeom>
          <a:noFill/>
          <a:ln w="9525">
            <a:noFill/>
            <a:miter lim="800000"/>
            <a:headEnd/>
            <a:tailEnd/>
          </a:ln>
          <a:effectLst>
            <a:outerShdw dist="35921" dir="2700000" algn="ctr" rotWithShape="0">
              <a:schemeClr val="bg2"/>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lnSpc>
                <a:spcPct val="90000"/>
              </a:lnSpc>
            </a:pPr>
            <a:r>
              <a:rPr lang="ru-RU" sz="3200" b="1">
                <a:latin typeface="Arial" charset="0"/>
                <a:cs typeface="Arial" charset="0"/>
              </a:rPr>
              <a:t>Залежи угля Кеттлс</a:t>
            </a:r>
            <a:endParaRPr lang="en-US" sz="3200" b="1">
              <a:latin typeface="Arial" charset="0"/>
              <a:cs typeface="Arial" charset="0"/>
            </a:endParaRPr>
          </a:p>
          <a:p>
            <a:pPr algn="ctr" eaLnBrk="1" fontAlgn="base" hangingPunct="1">
              <a:lnSpc>
                <a:spcPct val="90000"/>
              </a:lnSpc>
            </a:pPr>
            <a:r>
              <a:rPr lang="ru-RU" sz="3200" b="1">
                <a:latin typeface="Arial" charset="0"/>
                <a:cs typeface="Arial" charset="0"/>
              </a:rPr>
              <a:t>(Куксвиль</a:t>
            </a:r>
            <a:r>
              <a:rPr lang="en-US" sz="3200" b="1">
                <a:latin typeface="Arial" charset="0"/>
                <a:cs typeface="Arial" charset="0"/>
              </a:rPr>
              <a:t>, </a:t>
            </a:r>
            <a:r>
              <a:rPr lang="ru-RU" sz="3200" b="1">
                <a:latin typeface="Arial" charset="0"/>
                <a:cs typeface="Arial" charset="0"/>
              </a:rPr>
              <a:t>Теннесси)</a:t>
            </a:r>
            <a:endParaRPr lang="en-US" sz="3200" b="1">
              <a:latin typeface="Arial" charset="0"/>
              <a:cs typeface="Arial" charset="0"/>
            </a:endParaRPr>
          </a:p>
        </p:txBody>
      </p:sp>
      <p:sp>
        <p:nvSpPr>
          <p:cNvPr id="115716" name="AutoShape 4"/>
          <p:cNvSpPr>
            <a:spLocks/>
          </p:cNvSpPr>
          <p:nvPr/>
        </p:nvSpPr>
        <p:spPr bwMode="auto">
          <a:xfrm>
            <a:off x="4572000" y="3886200"/>
            <a:ext cx="533400" cy="2971800"/>
          </a:xfrm>
          <a:prstGeom prst="rightBrace">
            <a:avLst>
              <a:gd name="adj1" fmla="val 46429"/>
              <a:gd name="adj2" fmla="val 50000"/>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Arial" charset="0"/>
            </a:endParaRPr>
          </a:p>
        </p:txBody>
      </p:sp>
      <p:sp>
        <p:nvSpPr>
          <p:cNvPr id="5246981" name="Text Box 5"/>
          <p:cNvSpPr txBox="1">
            <a:spLocks noChangeArrowheads="1"/>
          </p:cNvSpPr>
          <p:nvPr/>
        </p:nvSpPr>
        <p:spPr bwMode="auto">
          <a:xfrm>
            <a:off x="5192713" y="5105400"/>
            <a:ext cx="2198687" cy="523875"/>
          </a:xfrm>
          <a:prstGeom prst="rect">
            <a:avLst/>
          </a:prstGeom>
          <a:noFill/>
          <a:ln w="9525">
            <a:noFill/>
            <a:miter lim="800000"/>
            <a:headEnd/>
            <a:tailEnd/>
          </a:ln>
          <a:effectLst>
            <a:outerShdw dist="35921" dir="2700000" algn="ctr" rotWithShape="0">
              <a:schemeClr val="bg2"/>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2800" b="1">
                <a:solidFill>
                  <a:srgbClr val="FFFF00"/>
                </a:solidFill>
                <a:effectLst>
                  <a:outerShdw blurRad="38100" dist="38100" dir="2700000" algn="tl">
                    <a:srgbClr val="000000"/>
                  </a:outerShdw>
                </a:effectLst>
                <a:latin typeface="Arial" charset="0"/>
                <a:cs typeface="Arial" charset="0"/>
              </a:rPr>
              <a:t>Пласт угля</a:t>
            </a:r>
            <a:endParaRPr lang="en-US" sz="2800" b="1">
              <a:solidFill>
                <a:srgbClr val="FFFF00"/>
              </a:solidFill>
              <a:effectLst>
                <a:outerShdw blurRad="38100" dist="38100" dir="2700000" algn="tl">
                  <a:srgbClr val="000000"/>
                </a:outerShdw>
              </a:effectLst>
              <a:latin typeface="Arial" charset="0"/>
              <a:cs typeface="Arial" charset="0"/>
            </a:endParaRPr>
          </a:p>
        </p:txBody>
      </p:sp>
      <p:sp>
        <p:nvSpPr>
          <p:cNvPr id="115718" name="Line 6"/>
          <p:cNvSpPr>
            <a:spLocks noChangeShapeType="1"/>
          </p:cNvSpPr>
          <p:nvPr/>
        </p:nvSpPr>
        <p:spPr bwMode="auto">
          <a:xfrm flipH="1" flipV="1">
            <a:off x="2286000" y="152400"/>
            <a:ext cx="2819400" cy="91440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5719" name="AutoShape 7"/>
          <p:cNvSpPr>
            <a:spLocks/>
          </p:cNvSpPr>
          <p:nvPr/>
        </p:nvSpPr>
        <p:spPr bwMode="auto">
          <a:xfrm>
            <a:off x="4554538" y="0"/>
            <a:ext cx="569912" cy="3810000"/>
          </a:xfrm>
          <a:prstGeom prst="rightBrace">
            <a:avLst>
              <a:gd name="adj1" fmla="val 55710"/>
              <a:gd name="adj2" fmla="val 50000"/>
            </a:avLst>
          </a:prstGeom>
          <a:noFill/>
          <a:ln w="5715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Arial" charset="0"/>
            </a:endParaRPr>
          </a:p>
        </p:txBody>
      </p:sp>
      <p:sp>
        <p:nvSpPr>
          <p:cNvPr id="5246984" name="Rectangle 8"/>
          <p:cNvSpPr>
            <a:spLocks noChangeArrowheads="1"/>
          </p:cNvSpPr>
          <p:nvPr/>
        </p:nvSpPr>
        <p:spPr bwMode="auto">
          <a:xfrm>
            <a:off x="5153025" y="798513"/>
            <a:ext cx="2125663" cy="523875"/>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fontAlgn="base"/>
            <a:r>
              <a:rPr lang="ru-RU" sz="2800" b="1">
                <a:solidFill>
                  <a:srgbClr val="FFFF00"/>
                </a:solidFill>
                <a:effectLst>
                  <a:outerShdw blurRad="38100" dist="38100" dir="2700000" algn="tl">
                    <a:srgbClr val="000000"/>
                  </a:outerShdw>
                </a:effectLst>
                <a:latin typeface="Arial" charset="0"/>
                <a:cs typeface="Arial" charset="0"/>
              </a:rPr>
              <a:t>Пласт угля</a:t>
            </a:r>
            <a:endParaRPr lang="en-US" sz="2800" b="1">
              <a:solidFill>
                <a:srgbClr val="FFFF00"/>
              </a:solidFill>
              <a:effectLst>
                <a:outerShdw blurRad="38100" dist="38100" dir="2700000" algn="tl">
                  <a:srgbClr val="000000"/>
                </a:outerShdw>
              </a:effectLst>
              <a:latin typeface="Arial" charset="0"/>
              <a:cs typeface="Arial" charset="0"/>
            </a:endParaRPr>
          </a:p>
        </p:txBody>
      </p:sp>
      <p:sp>
        <p:nvSpPr>
          <p:cNvPr id="5246985" name="Text Box 9"/>
          <p:cNvSpPr txBox="1">
            <a:spLocks noChangeArrowheads="1"/>
          </p:cNvSpPr>
          <p:nvPr/>
        </p:nvSpPr>
        <p:spPr bwMode="auto">
          <a:xfrm>
            <a:off x="5187950" y="1617663"/>
            <a:ext cx="2133600" cy="519112"/>
          </a:xfrm>
          <a:prstGeom prst="rect">
            <a:avLst/>
          </a:prstGeom>
          <a:noFill/>
          <a:ln w="9525">
            <a:noFill/>
            <a:miter lim="800000"/>
            <a:headEnd/>
            <a:tailEnd/>
          </a:ln>
          <a:effectLst>
            <a:outerShdw dist="35921" dir="2700000" algn="ctr" rotWithShape="0">
              <a:schemeClr val="bg2"/>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2800" b="1">
                <a:solidFill>
                  <a:srgbClr val="00FF00"/>
                </a:solidFill>
                <a:effectLst>
                  <a:outerShdw blurRad="38100" dist="38100" dir="2700000" algn="tl">
                    <a:srgbClr val="000000"/>
                  </a:outerShdw>
                </a:effectLst>
                <a:latin typeface="Arial" charset="0"/>
                <a:cs typeface="Arial" charset="0"/>
              </a:rPr>
              <a:t>Известняк</a:t>
            </a:r>
            <a:endParaRPr lang="en-US" sz="2800" b="1">
              <a:solidFill>
                <a:srgbClr val="00FF00"/>
              </a:solidFill>
              <a:effectLst>
                <a:outerShdw blurRad="38100" dist="38100" dir="2700000" algn="tl">
                  <a:srgbClr val="000000"/>
                </a:outerShdw>
              </a:effectLst>
              <a:latin typeface="Arial" charset="0"/>
              <a:cs typeface="Arial" charset="0"/>
            </a:endParaRPr>
          </a:p>
        </p:txBody>
      </p:sp>
      <p:sp>
        <p:nvSpPr>
          <p:cNvPr id="115722" name="Text Box 10"/>
          <p:cNvSpPr txBox="1">
            <a:spLocks noChangeArrowheads="1"/>
          </p:cNvSpPr>
          <p:nvPr/>
        </p:nvSpPr>
        <p:spPr bwMode="auto">
          <a:xfrm>
            <a:off x="2590800" y="6448425"/>
            <a:ext cx="1949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a:latin typeface="Arial" charset="0"/>
                <a:cs typeface="Arial" charset="0"/>
              </a:rPr>
              <a:t>Фото</a:t>
            </a:r>
            <a:r>
              <a:rPr lang="en-US">
                <a:latin typeface="Arial" charset="0"/>
                <a:cs typeface="Arial" charset="0"/>
              </a:rPr>
              <a:t>: </a:t>
            </a:r>
            <a:r>
              <a:rPr lang="ru-RU">
                <a:latin typeface="Arial" charset="0"/>
                <a:cs typeface="Arial" charset="0"/>
              </a:rPr>
              <a:t>Д</a:t>
            </a:r>
            <a:r>
              <a:rPr lang="en-US">
                <a:latin typeface="Arial" charset="0"/>
                <a:cs typeface="Arial" charset="0"/>
              </a:rPr>
              <a:t>.</a:t>
            </a:r>
            <a:r>
              <a:rPr lang="ru-RU">
                <a:latin typeface="Arial" charset="0"/>
                <a:cs typeface="Arial" charset="0"/>
              </a:rPr>
              <a:t> Пэттон</a:t>
            </a:r>
            <a:endParaRPr lang="en-US">
              <a:latin typeface="Arial" charset="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en-US">
                <a:solidFill>
                  <a:schemeClr val="tx1"/>
                </a:solidFill>
                <a:latin typeface="Arial" charset="0"/>
              </a:rPr>
              <a:t>French cliff polystrates</a:t>
            </a:r>
          </a:p>
        </p:txBody>
      </p:sp>
      <p:pic>
        <p:nvPicPr>
          <p:cNvPr id="116739" name="Picture 3" descr="French Cliff Polystr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8288"/>
            <a:ext cx="9144000" cy="631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n-US">
                <a:solidFill>
                  <a:srgbClr val="000066"/>
                </a:solidFill>
                <a:latin typeface="Arial" charset="0"/>
                <a:cs typeface="Arial" charset="0"/>
              </a:rPr>
              <a:t>Polystrate tree--Ager</a:t>
            </a:r>
          </a:p>
        </p:txBody>
      </p:sp>
      <p:sp>
        <p:nvSpPr>
          <p:cNvPr id="5251075" name="Text Box 3"/>
          <p:cNvSpPr txBox="1">
            <a:spLocks noChangeArrowheads="1"/>
          </p:cNvSpPr>
          <p:nvPr/>
        </p:nvSpPr>
        <p:spPr bwMode="auto">
          <a:xfrm>
            <a:off x="4191000" y="425450"/>
            <a:ext cx="4953000" cy="20859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lnSpc>
                <a:spcPct val="90000"/>
              </a:lnSpc>
              <a:spcBef>
                <a:spcPct val="50000"/>
              </a:spcBef>
            </a:pPr>
            <a:r>
              <a:rPr lang="ru-RU" sz="2400" b="1">
                <a:solidFill>
                  <a:schemeClr val="bg1"/>
                </a:solidFill>
                <a:latin typeface="Arial" charset="0"/>
                <a:cs typeface="Arial" charset="0"/>
              </a:rPr>
              <a:t>«Очевидно, отложение должно было произойти очень быстро, чтобы похоронить дерево в стоячем положении, прежде чем оно разложилось или упало.</a:t>
            </a:r>
            <a:endParaRPr lang="en-US" sz="2400" b="1">
              <a:solidFill>
                <a:schemeClr val="bg1"/>
              </a:solidFill>
              <a:latin typeface="Arial" charset="0"/>
              <a:cs typeface="Arial" charset="0"/>
            </a:endParaRPr>
          </a:p>
        </p:txBody>
      </p:sp>
      <p:sp>
        <p:nvSpPr>
          <p:cNvPr id="5251076" name="Text Box 4"/>
          <p:cNvSpPr txBox="1">
            <a:spLocks noChangeArrowheads="1"/>
          </p:cNvSpPr>
          <p:nvPr/>
        </p:nvSpPr>
        <p:spPr bwMode="auto">
          <a:xfrm>
            <a:off x="4203700" y="2438400"/>
            <a:ext cx="4940300" cy="24193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lnSpc>
                <a:spcPct val="90000"/>
              </a:lnSpc>
              <a:spcBef>
                <a:spcPct val="50000"/>
              </a:spcBef>
            </a:pPr>
            <a:r>
              <a:rPr lang="ru-RU" sz="2400" b="1">
                <a:solidFill>
                  <a:schemeClr val="bg1"/>
                </a:solidFill>
                <a:latin typeface="Arial" charset="0"/>
                <a:cs typeface="Arial" charset="0"/>
              </a:rPr>
              <a:t>... Нам не избежать вывода, что отложение временами бывает</a:t>
            </a:r>
            <a:r>
              <a:rPr lang="en-US" sz="2400" b="1">
                <a:solidFill>
                  <a:schemeClr val="bg1"/>
                </a:solidFill>
                <a:latin typeface="Arial" charset="0"/>
                <a:cs typeface="Arial" charset="0"/>
              </a:rPr>
              <a:t> </a:t>
            </a:r>
            <a:r>
              <a:rPr lang="ru-RU" sz="2400" b="1">
                <a:solidFill>
                  <a:srgbClr val="FFFF00"/>
                </a:solidFill>
                <a:latin typeface="Arial" charset="0"/>
                <a:cs typeface="Arial" charset="0"/>
              </a:rPr>
              <a:t>очень быстрым</a:t>
            </a:r>
            <a:r>
              <a:rPr lang="en-US" sz="2400" b="1">
                <a:solidFill>
                  <a:schemeClr val="bg1"/>
                </a:solidFill>
                <a:latin typeface="Arial" charset="0"/>
                <a:cs typeface="Arial" charset="0"/>
              </a:rPr>
              <a:t> </a:t>
            </a:r>
            <a:r>
              <a:rPr lang="ru-RU" sz="2400" b="1">
                <a:solidFill>
                  <a:schemeClr val="bg1"/>
                </a:solidFill>
                <a:latin typeface="Arial" charset="0"/>
                <a:cs typeface="Arial" charset="0"/>
              </a:rPr>
              <a:t>и что</a:t>
            </a:r>
            <a:r>
              <a:rPr lang="en-US" sz="2400" b="1">
                <a:solidFill>
                  <a:schemeClr val="bg1"/>
                </a:solidFill>
                <a:latin typeface="Arial" charset="0"/>
                <a:cs typeface="Arial" charset="0"/>
              </a:rPr>
              <a:t> </a:t>
            </a:r>
            <a:r>
              <a:rPr lang="ru-RU" sz="2400" b="1">
                <a:solidFill>
                  <a:schemeClr val="bg1"/>
                </a:solidFill>
                <a:latin typeface="Arial" charset="0"/>
                <a:cs typeface="Arial" charset="0"/>
              </a:rPr>
              <a:t>иногда оно прерывается на длительное время</a:t>
            </a:r>
            <a:r>
              <a:rPr lang="en-US" sz="2400" b="1">
                <a:solidFill>
                  <a:schemeClr val="bg1"/>
                </a:solidFill>
                <a:latin typeface="Arial" charset="0"/>
                <a:cs typeface="Arial" charset="0"/>
              </a:rPr>
              <a:t>, </a:t>
            </a:r>
            <a:r>
              <a:rPr lang="ru-RU" sz="2400" b="1">
                <a:solidFill>
                  <a:srgbClr val="FFFF00"/>
                </a:solidFill>
                <a:latin typeface="Arial" charset="0"/>
                <a:cs typeface="Arial" charset="0"/>
              </a:rPr>
              <a:t>хотя оно выглядит однообразным</a:t>
            </a:r>
            <a:r>
              <a:rPr lang="en-US" sz="2400" b="1">
                <a:solidFill>
                  <a:srgbClr val="FFFF00"/>
                </a:solidFill>
                <a:latin typeface="Arial" charset="0"/>
                <a:cs typeface="Arial" charset="0"/>
              </a:rPr>
              <a:t> </a:t>
            </a:r>
            <a:r>
              <a:rPr lang="ru-RU" sz="2400" b="1">
                <a:solidFill>
                  <a:srgbClr val="FFFF00"/>
                </a:solidFill>
                <a:latin typeface="Arial" charset="0"/>
                <a:cs typeface="Arial" charset="0"/>
              </a:rPr>
              <a:t>и непрерывным</a:t>
            </a:r>
            <a:r>
              <a:rPr lang="ru-RU" sz="2400" b="1">
                <a:solidFill>
                  <a:schemeClr val="bg1"/>
                </a:solidFill>
                <a:latin typeface="Arial" charset="0"/>
                <a:cs typeface="Arial" charset="0"/>
              </a:rPr>
              <a:t>».</a:t>
            </a:r>
            <a:endParaRPr lang="en-US" sz="2400" b="1">
              <a:solidFill>
                <a:schemeClr val="bg1"/>
              </a:solidFill>
              <a:latin typeface="Arial" charset="0"/>
              <a:cs typeface="Arial" charset="0"/>
            </a:endParaRPr>
          </a:p>
        </p:txBody>
      </p:sp>
      <p:sp>
        <p:nvSpPr>
          <p:cNvPr id="5251077" name="Text Box 5"/>
          <p:cNvSpPr txBox="1">
            <a:spLocks noChangeArrowheads="1"/>
          </p:cNvSpPr>
          <p:nvPr/>
        </p:nvSpPr>
        <p:spPr bwMode="auto">
          <a:xfrm>
            <a:off x="914400" y="5791200"/>
            <a:ext cx="7543800" cy="7572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lnSpc>
                <a:spcPct val="90000"/>
              </a:lnSpc>
              <a:spcBef>
                <a:spcPct val="50000"/>
              </a:spcBef>
            </a:pPr>
            <a:r>
              <a:rPr lang="ru-RU" sz="2400" b="1">
                <a:solidFill>
                  <a:schemeClr val="bg1"/>
                </a:solidFill>
                <a:latin typeface="Arial" charset="0"/>
                <a:cs typeface="Arial" charset="0"/>
              </a:rPr>
              <a:t>Дэрек Эйджер.</a:t>
            </a:r>
            <a:r>
              <a:rPr lang="en-US" sz="2400" b="1">
                <a:solidFill>
                  <a:schemeClr val="bg1"/>
                </a:solidFill>
                <a:latin typeface="Arial" charset="0"/>
                <a:cs typeface="Arial" charset="0"/>
              </a:rPr>
              <a:t> </a:t>
            </a:r>
            <a:r>
              <a:rPr lang="ru-RU" sz="2400" b="1" i="1">
                <a:solidFill>
                  <a:schemeClr val="bg1"/>
                </a:solidFill>
                <a:latin typeface="Arial" charset="0"/>
                <a:cs typeface="Arial" charset="0"/>
              </a:rPr>
              <a:t>Новый Катастрофизм</a:t>
            </a:r>
            <a:r>
              <a:rPr lang="ru-RU" sz="2400" b="1">
                <a:solidFill>
                  <a:schemeClr val="bg1"/>
                </a:solidFill>
                <a:latin typeface="Arial" charset="0"/>
                <a:cs typeface="Arial" charset="0"/>
              </a:rPr>
              <a:t>.</a:t>
            </a:r>
            <a:r>
              <a:rPr lang="en-US" sz="2400" b="1">
                <a:solidFill>
                  <a:schemeClr val="bg1"/>
                </a:solidFill>
                <a:latin typeface="Arial" charset="0"/>
                <a:cs typeface="Arial" charset="0"/>
              </a:rPr>
              <a:t> </a:t>
            </a:r>
            <a:r>
              <a:rPr lang="ru-RU" sz="2400" b="1">
                <a:solidFill>
                  <a:schemeClr val="bg1"/>
                </a:solidFill>
                <a:latin typeface="Arial" charset="0"/>
                <a:cs typeface="Arial" charset="0"/>
              </a:rPr>
              <a:t>Кэмбридж</a:t>
            </a:r>
            <a:r>
              <a:rPr lang="en-US" sz="2400" b="1">
                <a:solidFill>
                  <a:schemeClr val="bg1"/>
                </a:solidFill>
                <a:latin typeface="Arial" charset="0"/>
                <a:cs typeface="Arial" charset="0"/>
              </a:rPr>
              <a:t>: Cambridge Univ. Press, 1993. C. 48-49.</a:t>
            </a:r>
          </a:p>
        </p:txBody>
      </p:sp>
      <p:sp>
        <p:nvSpPr>
          <p:cNvPr id="5251078" name="Text Box 6"/>
          <p:cNvSpPr txBox="1">
            <a:spLocks noChangeArrowheads="1"/>
          </p:cNvSpPr>
          <p:nvPr/>
        </p:nvSpPr>
        <p:spPr bwMode="auto">
          <a:xfrm>
            <a:off x="381000" y="5029200"/>
            <a:ext cx="3962400" cy="457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2400" b="1">
                <a:solidFill>
                  <a:schemeClr val="bg1"/>
                </a:solidFill>
                <a:latin typeface="Arial" charset="0"/>
                <a:cs typeface="Arial" charset="0"/>
              </a:rPr>
              <a:t>«В положении роста»</a:t>
            </a:r>
            <a:endParaRPr lang="en-US" sz="2400" b="1">
              <a:solidFill>
                <a:schemeClr val="bg1"/>
              </a:solidFill>
              <a:latin typeface="Arial" charset="0"/>
              <a:cs typeface="Arial" charset="0"/>
            </a:endParaRPr>
          </a:p>
        </p:txBody>
      </p:sp>
      <p:pic>
        <p:nvPicPr>
          <p:cNvPr id="117767" name="Picture 7" descr="Ager Fossil 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9750"/>
            <a:ext cx="3349625"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251078"/>
                                        </p:tgtEl>
                                        <p:attrNameLst>
                                          <p:attrName>style.visibility</p:attrName>
                                        </p:attrNameLst>
                                      </p:cBhvr>
                                      <p:to>
                                        <p:strVal val="visible"/>
                                      </p:to>
                                    </p:set>
                                    <p:anim calcmode="lin" valueType="num">
                                      <p:cBhvr>
                                        <p:cTn id="7" dur="500" fill="hold"/>
                                        <p:tgtEl>
                                          <p:spTgt spid="5251078"/>
                                        </p:tgtEl>
                                        <p:attrNameLst>
                                          <p:attrName>ppt_w</p:attrName>
                                        </p:attrNameLst>
                                      </p:cBhvr>
                                      <p:tavLst>
                                        <p:tav tm="0">
                                          <p:val>
                                            <p:fltVal val="0"/>
                                          </p:val>
                                        </p:tav>
                                        <p:tav tm="100000">
                                          <p:val>
                                            <p:strVal val="#ppt_w"/>
                                          </p:val>
                                        </p:tav>
                                      </p:tavLst>
                                    </p:anim>
                                    <p:anim calcmode="lin" valueType="num">
                                      <p:cBhvr>
                                        <p:cTn id="8" dur="500" fill="hold"/>
                                        <p:tgtEl>
                                          <p:spTgt spid="5251078"/>
                                        </p:tgtEl>
                                        <p:attrNameLst>
                                          <p:attrName>ppt_h</p:attrName>
                                        </p:attrNameLst>
                                      </p:cBhvr>
                                      <p:tavLst>
                                        <p:tav tm="0">
                                          <p:val>
                                            <p:fltVal val="0"/>
                                          </p:val>
                                        </p:tav>
                                        <p:tav tm="100000">
                                          <p:val>
                                            <p:strVal val="#ppt_h"/>
                                          </p:val>
                                        </p:tav>
                                      </p:tavLst>
                                    </p:anim>
                                    <p:animEffect transition="in" filter="fade">
                                      <p:cBhvr>
                                        <p:cTn id="9" dur="500"/>
                                        <p:tgtEl>
                                          <p:spTgt spid="525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107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rPr>
              <a:t>What about radiometric dating methods</a:t>
            </a:r>
          </a:p>
        </p:txBody>
      </p:sp>
      <p:pic>
        <p:nvPicPr>
          <p:cNvPr id="118787"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4" descr="AiG 3D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6053138"/>
            <a:ext cx="1776413"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1510" name="Text Box 6"/>
          <p:cNvSpPr txBox="1">
            <a:spLocks noChangeArrowheads="1"/>
          </p:cNvSpPr>
          <p:nvPr/>
        </p:nvSpPr>
        <p:spPr bwMode="auto">
          <a:xfrm>
            <a:off x="1066800" y="1308100"/>
            <a:ext cx="7239000" cy="34163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5400" b="1">
                <a:solidFill>
                  <a:srgbClr val="FFFF00"/>
                </a:solidFill>
                <a:latin typeface="Arial" charset="0"/>
              </a:rPr>
              <a:t>Что можно сказать о радиометрических методах датирования</a:t>
            </a:r>
            <a:r>
              <a:rPr lang="en-US" sz="5400" b="1">
                <a:solidFill>
                  <a:srgbClr val="FFFF00"/>
                </a:solidFill>
                <a:latin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a:latin typeface="Arial" charset="0"/>
                <a:cs typeface="Arial" charset="0"/>
              </a:rPr>
              <a:t>Mt. St. Helens 1—before eruption</a:t>
            </a:r>
          </a:p>
        </p:txBody>
      </p:sp>
      <p:pic>
        <p:nvPicPr>
          <p:cNvPr id="119811" name="Picture 3" descr="Mt St Helens before"/>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228600"/>
            <a:ext cx="9144000" cy="6400800"/>
          </a:xfr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eaLnBrk="1" hangingPunct="1"/>
            <a:r>
              <a:rPr lang="en-US">
                <a:latin typeface="Arial" charset="0"/>
                <a:cs typeface="Arial" charset="0"/>
              </a:rPr>
              <a:t>Mt. St. Helens 3—top blown off</a:t>
            </a:r>
          </a:p>
        </p:txBody>
      </p:sp>
      <p:pic>
        <p:nvPicPr>
          <p:cNvPr id="120835" name="Picture 3" descr="Mt St Helens top gone"/>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207963"/>
            <a:ext cx="9220200" cy="6435725"/>
          </a:xfrm>
          <a:noFill/>
        </p:spPr>
      </p:pic>
      <p:sp>
        <p:nvSpPr>
          <p:cNvPr id="2381828" name="Line 4"/>
          <p:cNvSpPr>
            <a:spLocks noChangeShapeType="1"/>
          </p:cNvSpPr>
          <p:nvPr/>
        </p:nvSpPr>
        <p:spPr bwMode="auto">
          <a:xfrm>
            <a:off x="2590800" y="1600200"/>
            <a:ext cx="1752600" cy="2209800"/>
          </a:xfrm>
          <a:prstGeom prst="line">
            <a:avLst/>
          </a:prstGeom>
          <a:noFill/>
          <a:ln w="1905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81829" name="Text Box 5"/>
          <p:cNvSpPr txBox="1">
            <a:spLocks noChangeArrowheads="1"/>
          </p:cNvSpPr>
          <p:nvPr/>
        </p:nvSpPr>
        <p:spPr bwMode="auto">
          <a:xfrm>
            <a:off x="457200" y="822325"/>
            <a:ext cx="2514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4000" b="1">
                <a:solidFill>
                  <a:schemeClr val="accent2"/>
                </a:solidFill>
                <a:latin typeface="Arial" charset="0"/>
                <a:cs typeface="Arial" charset="0"/>
              </a:rPr>
              <a:t>Купол лавы</a:t>
            </a:r>
            <a:endParaRPr lang="en-US" sz="4000" b="1">
              <a:solidFill>
                <a:schemeClr val="accent2"/>
              </a:solidFill>
              <a:latin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381829"/>
                                        </p:tgtEl>
                                        <p:attrNameLst>
                                          <p:attrName>style.visibility</p:attrName>
                                        </p:attrNameLst>
                                      </p:cBhvr>
                                      <p:to>
                                        <p:strVal val="visible"/>
                                      </p:to>
                                    </p:set>
                                    <p:anim calcmode="lin" valueType="num">
                                      <p:cBhvr>
                                        <p:cTn id="7" dur="500" fill="hold"/>
                                        <p:tgtEl>
                                          <p:spTgt spid="2381829"/>
                                        </p:tgtEl>
                                        <p:attrNameLst>
                                          <p:attrName>ppt_w</p:attrName>
                                        </p:attrNameLst>
                                      </p:cBhvr>
                                      <p:tavLst>
                                        <p:tav tm="0">
                                          <p:val>
                                            <p:fltVal val="0"/>
                                          </p:val>
                                        </p:tav>
                                        <p:tav tm="100000">
                                          <p:val>
                                            <p:strVal val="#ppt_w"/>
                                          </p:val>
                                        </p:tav>
                                      </p:tavLst>
                                    </p:anim>
                                    <p:anim calcmode="lin" valueType="num">
                                      <p:cBhvr>
                                        <p:cTn id="8" dur="500" fill="hold"/>
                                        <p:tgtEl>
                                          <p:spTgt spid="2381829"/>
                                        </p:tgtEl>
                                        <p:attrNameLst>
                                          <p:attrName>ppt_h</p:attrName>
                                        </p:attrNameLst>
                                      </p:cBhvr>
                                      <p:tavLst>
                                        <p:tav tm="0">
                                          <p:val>
                                            <p:fltVal val="0"/>
                                          </p:val>
                                        </p:tav>
                                        <p:tav tm="100000">
                                          <p:val>
                                            <p:strVal val="#ppt_h"/>
                                          </p:val>
                                        </p:tav>
                                      </p:tavLst>
                                    </p:anim>
                                    <p:animEffect transition="in" filter="fade">
                                      <p:cBhvr>
                                        <p:cTn id="9" dur="500"/>
                                        <p:tgtEl>
                                          <p:spTgt spid="2381829"/>
                                        </p:tgtEl>
                                      </p:cBhvr>
                                    </p:animEffect>
                                  </p:childTnLst>
                                </p:cTn>
                              </p:par>
                            </p:childTnLst>
                          </p:cTn>
                        </p:par>
                        <p:par>
                          <p:cTn id="10" fill="hold" nodeType="afterGroup">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2381828"/>
                                        </p:tgtEl>
                                        <p:attrNameLst>
                                          <p:attrName>style.visibility</p:attrName>
                                        </p:attrNameLst>
                                      </p:cBhvr>
                                      <p:to>
                                        <p:strVal val="visible"/>
                                      </p:to>
                                    </p:set>
                                    <p:animEffect transition="in" filter="wipe(up)">
                                      <p:cBhvr>
                                        <p:cTn id="13" dur="500"/>
                                        <p:tgtEl>
                                          <p:spTgt spid="2381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1828" grpId="0" animBg="1"/>
      <p:bldP spid="23818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Rectangle 2"/>
          <p:cNvSpPr>
            <a:spLocks noGrp="1" noChangeArrowheads="1"/>
          </p:cNvSpPr>
          <p:nvPr>
            <p:ph type="title" idx="4294967295"/>
          </p:nvPr>
        </p:nvSpPr>
        <p:spPr/>
        <p:txBody>
          <a:bodyPr/>
          <a:lstStyle/>
          <a:p>
            <a:r>
              <a:rPr lang="en-US"/>
              <a:t>Gen. 6:7, 13 NAS</a:t>
            </a:r>
          </a:p>
        </p:txBody>
      </p:sp>
      <p:pic>
        <p:nvPicPr>
          <p:cNvPr id="804867"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7972" name="Text Box 4"/>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5400" b="1">
                <a:solidFill>
                  <a:srgbClr val="00FF00"/>
                </a:solidFill>
                <a:latin typeface="Arial" charset="0"/>
              </a:rPr>
              <a:t>Бытие</a:t>
            </a:r>
            <a:r>
              <a:rPr lang="en-US" sz="5400" b="1">
                <a:solidFill>
                  <a:srgbClr val="00FF00"/>
                </a:solidFill>
                <a:latin typeface="Arial" charset="0"/>
              </a:rPr>
              <a:t> 6:7, 13</a:t>
            </a:r>
          </a:p>
        </p:txBody>
      </p:sp>
      <p:sp>
        <p:nvSpPr>
          <p:cNvPr id="804869" name="Text Box 5"/>
          <p:cNvSpPr txBox="1">
            <a:spLocks noChangeArrowheads="1"/>
          </p:cNvSpPr>
          <p:nvPr/>
        </p:nvSpPr>
        <p:spPr bwMode="auto">
          <a:xfrm>
            <a:off x="914400" y="1662113"/>
            <a:ext cx="7315200" cy="21478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spcBef>
                <a:spcPct val="50000"/>
              </a:spcBef>
            </a:pPr>
            <a:r>
              <a:rPr lang="en-US" sz="3000" b="1">
                <a:solidFill>
                  <a:schemeClr val="bg1"/>
                </a:solidFill>
                <a:latin typeface="Arial" charset="0"/>
                <a:cs typeface="Arial" charset="0"/>
              </a:rPr>
              <a:t>7 И сказал Господь: «Истреблю с лица земли человеков, которых Я сотворил, </a:t>
            </a:r>
            <a:r>
              <a:rPr lang="en-US" sz="3000" b="1">
                <a:solidFill>
                  <a:srgbClr val="FFFF00"/>
                </a:solidFill>
                <a:latin typeface="Arial" charset="0"/>
                <a:cs typeface="Arial" charset="0"/>
              </a:rPr>
              <a:t>от человека до скотов, и гадов и птиц небесных истреблю</a:t>
            </a:r>
            <a:r>
              <a:rPr lang="en-US" sz="3000" b="1">
                <a:solidFill>
                  <a:schemeClr val="bg1"/>
                </a:solidFill>
                <a:latin typeface="Arial" charset="0"/>
                <a:cs typeface="Arial" charset="0"/>
              </a:rPr>
              <a:t>, ибо Я раскаялся, что создал их».</a:t>
            </a:r>
          </a:p>
        </p:txBody>
      </p:sp>
      <p:sp>
        <p:nvSpPr>
          <p:cNvPr id="804870" name="Text Box 6"/>
          <p:cNvSpPr txBox="1">
            <a:spLocks noChangeArrowheads="1"/>
          </p:cNvSpPr>
          <p:nvPr/>
        </p:nvSpPr>
        <p:spPr bwMode="auto">
          <a:xfrm>
            <a:off x="914400" y="4038600"/>
            <a:ext cx="7315200" cy="21478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spcBef>
                <a:spcPct val="50000"/>
              </a:spcBef>
            </a:pPr>
            <a:r>
              <a:rPr lang="en-US" sz="3000" b="1">
                <a:solidFill>
                  <a:schemeClr val="bg1"/>
                </a:solidFill>
                <a:latin typeface="Arial" charset="0"/>
                <a:cs typeface="Arial" charset="0"/>
              </a:rPr>
              <a:t>13 И сказал Бог Ною: «Конец всякой плоти пришел пред лице Мое, ибо земля наполнилась от них злодеяниями; и вот, Я истреблю их </a:t>
            </a:r>
            <a:r>
              <a:rPr lang="en-US" sz="3000" b="1">
                <a:solidFill>
                  <a:srgbClr val="FFFF00"/>
                </a:solidFill>
                <a:latin typeface="Arial" charset="0"/>
                <a:cs typeface="Arial" charset="0"/>
              </a:rPr>
              <a:t>с земли</a:t>
            </a:r>
            <a:r>
              <a:rPr lang="en-US" sz="3000" b="1">
                <a:solidFill>
                  <a:schemeClr val="bg1"/>
                </a:solidFill>
                <a:latin typeface="Arial" charset="0"/>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US">
                <a:latin typeface="Arial" charset="0"/>
                <a:cs typeface="Arial" charset="0"/>
              </a:rPr>
              <a:t>Mt. St. Helens—dome dating</a:t>
            </a:r>
          </a:p>
        </p:txBody>
      </p:sp>
      <p:pic>
        <p:nvPicPr>
          <p:cNvPr id="121859" name="Picture 3" descr="Mt St Helens dome"/>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152400"/>
            <a:ext cx="8339138" cy="5029200"/>
          </a:xfrm>
          <a:noFill/>
        </p:spPr>
      </p:pic>
      <p:sp>
        <p:nvSpPr>
          <p:cNvPr id="5392388" name="Text Box 4"/>
          <p:cNvSpPr txBox="1">
            <a:spLocks noChangeArrowheads="1"/>
          </p:cNvSpPr>
          <p:nvPr/>
        </p:nvSpPr>
        <p:spPr bwMode="auto">
          <a:xfrm>
            <a:off x="0" y="5791200"/>
            <a:ext cx="9144000" cy="6413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3600" b="1">
                <a:solidFill>
                  <a:schemeClr val="bg1"/>
                </a:solidFill>
                <a:latin typeface="Arial Narrow" charset="0"/>
                <a:cs typeface="Arial" charset="0"/>
              </a:rPr>
              <a:t>Фактический возраст</a:t>
            </a:r>
            <a:r>
              <a:rPr lang="en-US" sz="3600" b="1">
                <a:solidFill>
                  <a:schemeClr val="bg1"/>
                </a:solidFill>
                <a:latin typeface="Arial Narrow" charset="0"/>
                <a:cs typeface="Arial" charset="0"/>
              </a:rPr>
              <a:t>:</a:t>
            </a:r>
            <a:r>
              <a:rPr lang="en-US" sz="3600" b="1">
                <a:solidFill>
                  <a:srgbClr val="FFFF00"/>
                </a:solidFill>
                <a:latin typeface="Arial Narrow" charset="0"/>
                <a:cs typeface="Arial" charset="0"/>
              </a:rPr>
              <a:t> </a:t>
            </a:r>
            <a:r>
              <a:rPr lang="ru-RU" sz="3600" b="1">
                <a:solidFill>
                  <a:srgbClr val="FFFF00"/>
                </a:solidFill>
                <a:latin typeface="Arial Narrow" charset="0"/>
                <a:cs typeface="Arial" charset="0"/>
              </a:rPr>
              <a:t>менее</a:t>
            </a:r>
            <a:r>
              <a:rPr lang="en-US" sz="3600" b="1">
                <a:solidFill>
                  <a:srgbClr val="FFFF00"/>
                </a:solidFill>
                <a:latin typeface="Arial Narrow" charset="0"/>
                <a:cs typeface="Arial" charset="0"/>
              </a:rPr>
              <a:t> 12 </a:t>
            </a:r>
            <a:r>
              <a:rPr lang="ru-RU" sz="3600" b="1">
                <a:solidFill>
                  <a:srgbClr val="FFFF00"/>
                </a:solidFill>
                <a:latin typeface="Arial Narrow" charset="0"/>
                <a:cs typeface="Arial" charset="0"/>
              </a:rPr>
              <a:t>лет</a:t>
            </a:r>
            <a:r>
              <a:rPr lang="en-US" sz="3600" b="1">
                <a:solidFill>
                  <a:srgbClr val="FFFF00"/>
                </a:solidFill>
                <a:latin typeface="Arial Narrow" charset="0"/>
                <a:cs typeface="Arial" charset="0"/>
              </a:rPr>
              <a:t>!!</a:t>
            </a:r>
          </a:p>
        </p:txBody>
      </p:sp>
      <p:sp>
        <p:nvSpPr>
          <p:cNvPr id="5392389" name="Text Box 5"/>
          <p:cNvSpPr txBox="1">
            <a:spLocks noChangeArrowheads="1"/>
          </p:cNvSpPr>
          <p:nvPr/>
        </p:nvSpPr>
        <p:spPr bwMode="auto">
          <a:xfrm>
            <a:off x="0" y="5241925"/>
            <a:ext cx="9144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3000" b="1">
                <a:solidFill>
                  <a:schemeClr val="bg1"/>
                </a:solidFill>
                <a:latin typeface="Arial Narrow" charset="0"/>
                <a:cs typeface="Arial" charset="0"/>
              </a:rPr>
              <a:t>Радиометрический возраст</a:t>
            </a:r>
            <a:r>
              <a:rPr lang="en-US" sz="3000" b="1">
                <a:solidFill>
                  <a:schemeClr val="bg1"/>
                </a:solidFill>
                <a:latin typeface="Arial Narrow" charset="0"/>
                <a:cs typeface="Arial" charset="0"/>
              </a:rPr>
              <a:t>:</a:t>
            </a:r>
            <a:r>
              <a:rPr lang="en-US" sz="3000" b="1">
                <a:solidFill>
                  <a:srgbClr val="FFFF00"/>
                </a:solidFill>
                <a:latin typeface="Arial Narrow" charset="0"/>
                <a:cs typeface="Arial" charset="0"/>
              </a:rPr>
              <a:t> 340000 – 2</a:t>
            </a:r>
            <a:r>
              <a:rPr lang="ru-RU" sz="3000" b="1">
                <a:solidFill>
                  <a:srgbClr val="FFFF00"/>
                </a:solidFill>
                <a:latin typeface="Arial Narrow" charset="0"/>
                <a:cs typeface="Arial" charset="0"/>
              </a:rPr>
              <a:t>,</a:t>
            </a:r>
            <a:r>
              <a:rPr lang="en-US" sz="3000" b="1">
                <a:solidFill>
                  <a:srgbClr val="FFFF00"/>
                </a:solidFill>
                <a:latin typeface="Arial Narrow" charset="0"/>
                <a:cs typeface="Arial" charset="0"/>
              </a:rPr>
              <a:t>8 </a:t>
            </a:r>
            <a:r>
              <a:rPr lang="ru-RU" sz="3000" b="1">
                <a:solidFill>
                  <a:srgbClr val="FFFF00"/>
                </a:solidFill>
                <a:latin typeface="Arial Narrow" charset="0"/>
                <a:cs typeface="Arial" charset="0"/>
              </a:rPr>
              <a:t>млн. лет</a:t>
            </a:r>
            <a:endParaRPr lang="en-US" sz="3000" b="1">
              <a:solidFill>
                <a:srgbClr val="FFFF00"/>
              </a:solidFill>
              <a:latin typeface="Arial Narrow" charset="0"/>
              <a:cs typeface="Arial" charset="0"/>
            </a:endParaRPr>
          </a:p>
        </p:txBody>
      </p:sp>
      <p:sp>
        <p:nvSpPr>
          <p:cNvPr id="5392390" name="Line 6"/>
          <p:cNvSpPr>
            <a:spLocks noChangeShapeType="1"/>
          </p:cNvSpPr>
          <p:nvPr/>
        </p:nvSpPr>
        <p:spPr bwMode="auto">
          <a:xfrm>
            <a:off x="838200" y="3810000"/>
            <a:ext cx="2362200" cy="0"/>
          </a:xfrm>
          <a:prstGeom prst="line">
            <a:avLst/>
          </a:prstGeom>
          <a:noFill/>
          <a:ln w="127000">
            <a:solidFill>
              <a:srgbClr val="FF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1863" name="Text Box 7"/>
          <p:cNvSpPr txBox="1">
            <a:spLocks noChangeArrowheads="1"/>
          </p:cNvSpPr>
          <p:nvPr/>
        </p:nvSpPr>
        <p:spPr bwMode="auto">
          <a:xfrm>
            <a:off x="457200" y="563563"/>
            <a:ext cx="6324600" cy="885825"/>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2600" b="1">
                <a:solidFill>
                  <a:srgbClr val="FFFF00"/>
                </a:solidFill>
                <a:latin typeface="Arial Narrow" charset="0"/>
                <a:cs typeface="Arial" charset="0"/>
              </a:rPr>
              <a:t>Конус из лавы на горе Святой Елены развенчивает мифы о датировании</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92390"/>
                                        </p:tgtEl>
                                        <p:attrNameLst>
                                          <p:attrName>style.visibility</p:attrName>
                                        </p:attrNameLst>
                                      </p:cBhvr>
                                      <p:to>
                                        <p:strVal val="visible"/>
                                      </p:to>
                                    </p:set>
                                    <p:animEffect transition="in" filter="wipe(left)">
                                      <p:cBhvr>
                                        <p:cTn id="7" dur="500"/>
                                        <p:tgtEl>
                                          <p:spTgt spid="53923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92389"/>
                                        </p:tgtEl>
                                        <p:attrNameLst>
                                          <p:attrName>style.visibility</p:attrName>
                                        </p:attrNameLst>
                                      </p:cBhvr>
                                      <p:to>
                                        <p:strVal val="visible"/>
                                      </p:to>
                                    </p:set>
                                    <p:animEffect transition="in" filter="fade">
                                      <p:cBhvr>
                                        <p:cTn id="12" dur="500"/>
                                        <p:tgtEl>
                                          <p:spTgt spid="53923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92388"/>
                                        </p:tgtEl>
                                        <p:attrNameLst>
                                          <p:attrName>style.visibility</p:attrName>
                                        </p:attrNameLst>
                                      </p:cBhvr>
                                      <p:to>
                                        <p:strVal val="visible"/>
                                      </p:to>
                                    </p:set>
                                    <p:animEffect transition="in" filter="fade">
                                      <p:cBhvr>
                                        <p:cTn id="17" dur="500"/>
                                        <p:tgtEl>
                                          <p:spTgt spid="5392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2388" grpId="0" animBg="1"/>
      <p:bldP spid="5392389" grpId="0"/>
      <p:bldP spid="539239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ctrTitle"/>
          </p:nvPr>
        </p:nvSpPr>
        <p:spPr/>
        <p:txBody>
          <a:bodyPr/>
          <a:lstStyle/>
          <a:p>
            <a:pPr eaLnBrk="1" hangingPunct="1"/>
            <a:r>
              <a:rPr lang="en-US">
                <a:latin typeface="Arial" charset="0"/>
                <a:cs typeface="Arial" charset="0"/>
              </a:rPr>
              <a:t>Dating Mt. Ngauruhoe</a:t>
            </a:r>
          </a:p>
        </p:txBody>
      </p:sp>
      <p:pic>
        <p:nvPicPr>
          <p:cNvPr id="122883" name="Picture 3" descr="Mount Ngauruhoe in New Zea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143000"/>
            <a:ext cx="5486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90276" name="Text Box 4"/>
          <p:cNvSpPr txBox="1">
            <a:spLocks noChangeArrowheads="1"/>
          </p:cNvSpPr>
          <p:nvPr/>
        </p:nvSpPr>
        <p:spPr bwMode="auto">
          <a:xfrm>
            <a:off x="1447800" y="533400"/>
            <a:ext cx="6248400" cy="5238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2800" b="1">
                <a:solidFill>
                  <a:schemeClr val="bg1"/>
                </a:solidFill>
                <a:latin typeface="Arial" charset="0"/>
                <a:cs typeface="Arial" charset="0"/>
              </a:rPr>
              <a:t>Гора</a:t>
            </a:r>
            <a:r>
              <a:rPr lang="en-US" sz="2800" b="1">
                <a:solidFill>
                  <a:schemeClr val="bg1"/>
                </a:solidFill>
                <a:latin typeface="Arial" charset="0"/>
                <a:cs typeface="Arial" charset="0"/>
              </a:rPr>
              <a:t> </a:t>
            </a:r>
            <a:r>
              <a:rPr lang="ru-RU" sz="2800" b="1">
                <a:solidFill>
                  <a:schemeClr val="bg1"/>
                </a:solidFill>
                <a:latin typeface="Arial" charset="0"/>
                <a:cs typeface="Arial" charset="0"/>
              </a:rPr>
              <a:t>Нгаугуруху, Новая Зеландия</a:t>
            </a:r>
            <a:endParaRPr lang="en-US" sz="2800" b="1">
              <a:solidFill>
                <a:schemeClr val="bg1"/>
              </a:solidFill>
              <a:latin typeface="Arial" charset="0"/>
              <a:cs typeface="Arial" charset="0"/>
            </a:endParaRPr>
          </a:p>
        </p:txBody>
      </p:sp>
      <p:sp>
        <p:nvSpPr>
          <p:cNvPr id="4790277" name="Text Box 5"/>
          <p:cNvSpPr txBox="1">
            <a:spLocks noChangeArrowheads="1"/>
          </p:cNvSpPr>
          <p:nvPr/>
        </p:nvSpPr>
        <p:spPr bwMode="auto">
          <a:xfrm>
            <a:off x="228600" y="4478338"/>
            <a:ext cx="8686800" cy="1865312"/>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30000"/>
              </a:spcBef>
            </a:pPr>
            <a:r>
              <a:rPr lang="en-US" sz="3200" b="1">
                <a:solidFill>
                  <a:srgbClr val="FFFF00"/>
                </a:solidFill>
                <a:latin typeface="Arial" charset="0"/>
                <a:cs typeface="Arial" charset="0"/>
              </a:rPr>
              <a:t>5 </a:t>
            </a:r>
            <a:r>
              <a:rPr lang="ru-RU" sz="3200" b="1">
                <a:solidFill>
                  <a:srgbClr val="FFFF00"/>
                </a:solidFill>
                <a:latin typeface="Arial" charset="0"/>
                <a:cs typeface="Arial" charset="0"/>
              </a:rPr>
              <a:t>извержений</a:t>
            </a:r>
            <a:r>
              <a:rPr lang="en-US" sz="3200" b="1">
                <a:solidFill>
                  <a:srgbClr val="FFFF00"/>
                </a:solidFill>
                <a:latin typeface="Arial" charset="0"/>
                <a:cs typeface="Arial" charset="0"/>
              </a:rPr>
              <a:t> </a:t>
            </a:r>
            <a:r>
              <a:rPr lang="ru-RU" sz="3200" b="1">
                <a:solidFill>
                  <a:srgbClr val="FFFF00"/>
                </a:solidFill>
                <a:latin typeface="Arial" charset="0"/>
                <a:cs typeface="Arial" charset="0"/>
              </a:rPr>
              <a:t>с</a:t>
            </a:r>
            <a:r>
              <a:rPr lang="en-US" sz="3200" b="1">
                <a:solidFill>
                  <a:srgbClr val="FFFF00"/>
                </a:solidFill>
                <a:latin typeface="Arial" charset="0"/>
                <a:cs typeface="Arial" charset="0"/>
              </a:rPr>
              <a:t> 1949 </a:t>
            </a:r>
            <a:r>
              <a:rPr lang="ru-RU" sz="3200" b="1">
                <a:solidFill>
                  <a:srgbClr val="FFFF00"/>
                </a:solidFill>
                <a:latin typeface="Arial" charset="0"/>
                <a:cs typeface="Arial" charset="0"/>
              </a:rPr>
              <a:t>по</a:t>
            </a:r>
            <a:r>
              <a:rPr lang="en-US" sz="3200" b="1">
                <a:solidFill>
                  <a:srgbClr val="FFFF00"/>
                </a:solidFill>
                <a:latin typeface="Arial" charset="0"/>
                <a:cs typeface="Arial" charset="0"/>
              </a:rPr>
              <a:t> 1975 </a:t>
            </a:r>
          </a:p>
          <a:p>
            <a:pPr algn="ctr" eaLnBrk="1" fontAlgn="base" hangingPunct="1">
              <a:spcBef>
                <a:spcPct val="30000"/>
              </a:spcBef>
            </a:pPr>
            <a:r>
              <a:rPr lang="en-US" sz="3200" b="1">
                <a:solidFill>
                  <a:srgbClr val="FFFF00"/>
                </a:solidFill>
                <a:latin typeface="Arial" charset="0"/>
                <a:cs typeface="Arial" charset="0"/>
              </a:rPr>
              <a:t>K-Ar </a:t>
            </a:r>
            <a:r>
              <a:rPr lang="ru-RU" sz="3200" b="1">
                <a:solidFill>
                  <a:srgbClr val="FFFF00"/>
                </a:solidFill>
                <a:latin typeface="Arial" charset="0"/>
                <a:cs typeface="Arial" charset="0"/>
              </a:rPr>
              <a:t>датирование</a:t>
            </a:r>
            <a:r>
              <a:rPr lang="en-US" sz="3200" b="1">
                <a:solidFill>
                  <a:srgbClr val="FFFF00"/>
                </a:solidFill>
                <a:latin typeface="Arial" charset="0"/>
                <a:cs typeface="Arial" charset="0"/>
              </a:rPr>
              <a:t>: </a:t>
            </a:r>
            <a:r>
              <a:rPr lang="en-US" sz="3200" b="1">
                <a:solidFill>
                  <a:schemeClr val="bg1"/>
                </a:solidFill>
                <a:latin typeface="Arial" charset="0"/>
                <a:cs typeface="Arial" charset="0"/>
              </a:rPr>
              <a:t>270</a:t>
            </a:r>
            <a:r>
              <a:rPr lang="ru-RU" sz="3200" b="1">
                <a:solidFill>
                  <a:schemeClr val="bg1"/>
                </a:solidFill>
                <a:latin typeface="Arial" charset="0"/>
                <a:cs typeface="Arial" charset="0"/>
              </a:rPr>
              <a:t> </a:t>
            </a:r>
            <a:r>
              <a:rPr lang="en-US" sz="3200" b="1">
                <a:solidFill>
                  <a:schemeClr val="bg1"/>
                </a:solidFill>
                <a:latin typeface="Arial" charset="0"/>
                <a:cs typeface="Arial" charset="0"/>
              </a:rPr>
              <a:t>000 – 3</a:t>
            </a:r>
            <a:r>
              <a:rPr lang="ru-RU" sz="3200" b="1">
                <a:solidFill>
                  <a:schemeClr val="bg1"/>
                </a:solidFill>
                <a:latin typeface="Arial" charset="0"/>
                <a:cs typeface="Arial" charset="0"/>
              </a:rPr>
              <a:t>,</a:t>
            </a:r>
            <a:r>
              <a:rPr lang="en-US" sz="3200" b="1">
                <a:solidFill>
                  <a:schemeClr val="bg1"/>
                </a:solidFill>
                <a:latin typeface="Arial" charset="0"/>
                <a:cs typeface="Arial" charset="0"/>
              </a:rPr>
              <a:t>5 </a:t>
            </a:r>
            <a:r>
              <a:rPr lang="ru-RU" sz="3200" b="1">
                <a:solidFill>
                  <a:schemeClr val="bg1"/>
                </a:solidFill>
                <a:latin typeface="Arial" charset="0"/>
                <a:cs typeface="Arial" charset="0"/>
              </a:rPr>
              <a:t>млн лет</a:t>
            </a:r>
            <a:endParaRPr lang="en-US" sz="3200" b="1">
              <a:solidFill>
                <a:srgbClr val="FFFF00"/>
              </a:solidFill>
              <a:latin typeface="Arial" charset="0"/>
              <a:cs typeface="Arial" charset="0"/>
            </a:endParaRPr>
          </a:p>
          <a:p>
            <a:pPr algn="ctr" eaLnBrk="1" fontAlgn="base" hangingPunct="1">
              <a:spcBef>
                <a:spcPct val="30000"/>
              </a:spcBef>
            </a:pPr>
            <a:r>
              <a:rPr lang="ru-RU" sz="3200" b="1">
                <a:solidFill>
                  <a:srgbClr val="FFFF00"/>
                </a:solidFill>
                <a:latin typeface="Arial" charset="0"/>
                <a:cs typeface="Arial" charset="0"/>
              </a:rPr>
              <a:t>Возраст гор в действительности</a:t>
            </a:r>
            <a:r>
              <a:rPr lang="en-US" sz="3200" b="1">
                <a:solidFill>
                  <a:srgbClr val="FFFF00"/>
                </a:solidFill>
                <a:latin typeface="Arial" charset="0"/>
                <a:cs typeface="Arial" charset="0"/>
              </a:rPr>
              <a:t> </a:t>
            </a:r>
            <a:r>
              <a:rPr lang="en-US" sz="3200" b="1">
                <a:solidFill>
                  <a:schemeClr val="bg1"/>
                </a:solidFill>
                <a:latin typeface="Arial" charset="0"/>
                <a:cs typeface="Arial" charset="0"/>
              </a:rPr>
              <a:t>&lt;50 </a:t>
            </a:r>
            <a:r>
              <a:rPr lang="ru-RU" sz="3200" b="1">
                <a:solidFill>
                  <a:schemeClr val="bg1"/>
                </a:solidFill>
                <a:latin typeface="Arial" charset="0"/>
                <a:cs typeface="Arial" charset="0"/>
              </a:rPr>
              <a:t>лет</a:t>
            </a:r>
            <a:r>
              <a:rPr lang="en-US" sz="3200" b="1">
                <a:solidFill>
                  <a:srgbClr val="FFFF00"/>
                </a:solidFill>
                <a:latin typeface="Arial" charset="0"/>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90277">
                                            <p:txEl>
                                              <p:pRg st="1" end="1"/>
                                            </p:txEl>
                                          </p:spTgt>
                                        </p:tgtEl>
                                        <p:attrNameLst>
                                          <p:attrName>style.visibility</p:attrName>
                                        </p:attrNameLst>
                                      </p:cBhvr>
                                      <p:to>
                                        <p:strVal val="visible"/>
                                      </p:to>
                                    </p:set>
                                    <p:animEffect transition="in" filter="wipe(left)">
                                      <p:cBhvr>
                                        <p:cTn id="7" dur="500"/>
                                        <p:tgtEl>
                                          <p:spTgt spid="479027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790277">
                                            <p:txEl>
                                              <p:pRg st="2" end="2"/>
                                            </p:txEl>
                                          </p:spTgt>
                                        </p:tgtEl>
                                        <p:attrNameLst>
                                          <p:attrName>style.visibility</p:attrName>
                                        </p:attrNameLst>
                                      </p:cBhvr>
                                      <p:to>
                                        <p:strVal val="visible"/>
                                      </p:to>
                                    </p:set>
                                    <p:animEffect transition="in" filter="wipe(left)">
                                      <p:cBhvr>
                                        <p:cTn id="12" dur="500"/>
                                        <p:tgtEl>
                                          <p:spTgt spid="479027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a:solidFill>
                  <a:srgbClr val="000066"/>
                </a:solidFill>
                <a:latin typeface="Arial" charset="0"/>
                <a:cs typeface="Arial" charset="0"/>
              </a:rPr>
              <a:t>Rocks: known or unknown age?</a:t>
            </a:r>
          </a:p>
        </p:txBody>
      </p:sp>
      <p:sp>
        <p:nvSpPr>
          <p:cNvPr id="1921027" name="Text Box 3"/>
          <p:cNvSpPr txBox="1">
            <a:spLocks noChangeArrowheads="1"/>
          </p:cNvSpPr>
          <p:nvPr/>
        </p:nvSpPr>
        <p:spPr bwMode="auto">
          <a:xfrm>
            <a:off x="304800" y="776288"/>
            <a:ext cx="4572000" cy="176688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lnSpc>
                <a:spcPct val="50000"/>
              </a:lnSpc>
              <a:spcBef>
                <a:spcPct val="50000"/>
              </a:spcBef>
            </a:pPr>
            <a:r>
              <a:rPr lang="ru-RU" sz="4400" b="1">
                <a:solidFill>
                  <a:schemeClr val="bg1"/>
                </a:solidFill>
                <a:latin typeface="Arial" charset="0"/>
                <a:cs typeface="Arial" charset="0"/>
              </a:rPr>
              <a:t>Породы</a:t>
            </a:r>
            <a:endParaRPr lang="en-US" sz="4400" b="1">
              <a:solidFill>
                <a:schemeClr val="bg1"/>
              </a:solidFill>
              <a:latin typeface="Arial" charset="0"/>
              <a:cs typeface="Arial" charset="0"/>
            </a:endParaRPr>
          </a:p>
          <a:p>
            <a:pPr algn="ctr" eaLnBrk="1" fontAlgn="base" hangingPunct="1">
              <a:lnSpc>
                <a:spcPct val="50000"/>
              </a:lnSpc>
              <a:spcBef>
                <a:spcPct val="50000"/>
              </a:spcBef>
            </a:pPr>
            <a:r>
              <a:rPr lang="ru-RU" sz="4400" b="1">
                <a:solidFill>
                  <a:srgbClr val="FFFF00"/>
                </a:solidFill>
                <a:latin typeface="Arial" charset="0"/>
                <a:cs typeface="Arial" charset="0"/>
              </a:rPr>
              <a:t>известного</a:t>
            </a:r>
            <a:r>
              <a:rPr lang="en-US" sz="4400" b="1">
                <a:solidFill>
                  <a:schemeClr val="bg1"/>
                </a:solidFill>
                <a:latin typeface="Arial" charset="0"/>
                <a:cs typeface="Arial" charset="0"/>
              </a:rPr>
              <a:t> </a:t>
            </a:r>
            <a:endParaRPr lang="ru-RU" sz="4400" b="1">
              <a:solidFill>
                <a:schemeClr val="bg1"/>
              </a:solidFill>
              <a:latin typeface="Arial" charset="0"/>
              <a:cs typeface="Arial" charset="0"/>
            </a:endParaRPr>
          </a:p>
          <a:p>
            <a:pPr algn="ctr" eaLnBrk="1" fontAlgn="base" hangingPunct="1">
              <a:lnSpc>
                <a:spcPct val="50000"/>
              </a:lnSpc>
              <a:spcBef>
                <a:spcPct val="50000"/>
              </a:spcBef>
            </a:pPr>
            <a:r>
              <a:rPr lang="ru-RU" sz="4400" b="1">
                <a:solidFill>
                  <a:schemeClr val="bg1"/>
                </a:solidFill>
                <a:latin typeface="Arial" charset="0"/>
                <a:cs typeface="Arial" charset="0"/>
              </a:rPr>
              <a:t>возраста</a:t>
            </a:r>
            <a:endParaRPr lang="en-US" sz="4400" b="1">
              <a:solidFill>
                <a:schemeClr val="bg1"/>
              </a:solidFill>
              <a:latin typeface="Arial" charset="0"/>
              <a:cs typeface="Arial" charset="0"/>
            </a:endParaRPr>
          </a:p>
        </p:txBody>
      </p:sp>
      <p:sp>
        <p:nvSpPr>
          <p:cNvPr id="1921028" name="Text Box 4"/>
          <p:cNvSpPr txBox="1">
            <a:spLocks noChangeArrowheads="1"/>
          </p:cNvSpPr>
          <p:nvPr/>
        </p:nvSpPr>
        <p:spPr bwMode="auto">
          <a:xfrm>
            <a:off x="4343400" y="776288"/>
            <a:ext cx="4572000" cy="176688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lnSpc>
                <a:spcPct val="50000"/>
              </a:lnSpc>
              <a:spcBef>
                <a:spcPct val="50000"/>
              </a:spcBef>
            </a:pPr>
            <a:r>
              <a:rPr lang="ru-RU" sz="4400" b="1">
                <a:solidFill>
                  <a:schemeClr val="bg1"/>
                </a:solidFill>
                <a:latin typeface="Arial" charset="0"/>
                <a:cs typeface="Arial" charset="0"/>
              </a:rPr>
              <a:t>Породы</a:t>
            </a:r>
            <a:endParaRPr lang="en-US" sz="4400" b="1">
              <a:solidFill>
                <a:schemeClr val="bg1"/>
              </a:solidFill>
              <a:latin typeface="Arial" charset="0"/>
              <a:cs typeface="Arial" charset="0"/>
            </a:endParaRPr>
          </a:p>
          <a:p>
            <a:pPr algn="ctr" eaLnBrk="1" fontAlgn="base" hangingPunct="1">
              <a:lnSpc>
                <a:spcPct val="50000"/>
              </a:lnSpc>
              <a:spcBef>
                <a:spcPct val="50000"/>
              </a:spcBef>
            </a:pPr>
            <a:r>
              <a:rPr lang="ru-RU" sz="4400" b="1">
                <a:solidFill>
                  <a:srgbClr val="FFFF00"/>
                </a:solidFill>
                <a:latin typeface="Arial" charset="0"/>
                <a:cs typeface="Arial" charset="0"/>
              </a:rPr>
              <a:t>неизвестного</a:t>
            </a:r>
          </a:p>
          <a:p>
            <a:pPr algn="ctr" eaLnBrk="1" fontAlgn="base" hangingPunct="1">
              <a:lnSpc>
                <a:spcPct val="50000"/>
              </a:lnSpc>
              <a:spcBef>
                <a:spcPct val="50000"/>
              </a:spcBef>
            </a:pPr>
            <a:r>
              <a:rPr lang="ru-RU" sz="4400" b="1">
                <a:solidFill>
                  <a:schemeClr val="bg1"/>
                </a:solidFill>
                <a:latin typeface="Arial" charset="0"/>
                <a:cs typeface="Arial" charset="0"/>
              </a:rPr>
              <a:t>возраста</a:t>
            </a:r>
            <a:endParaRPr lang="en-US" sz="4400" b="1">
              <a:solidFill>
                <a:schemeClr val="bg1"/>
              </a:solidFill>
              <a:latin typeface="Arial" charset="0"/>
              <a:cs typeface="Arial" charset="0"/>
            </a:endParaRPr>
          </a:p>
        </p:txBody>
      </p:sp>
      <p:sp>
        <p:nvSpPr>
          <p:cNvPr id="123909" name="AutoShape 5"/>
          <p:cNvSpPr>
            <a:spLocks noChangeArrowheads="1"/>
          </p:cNvSpPr>
          <p:nvPr/>
        </p:nvSpPr>
        <p:spPr bwMode="auto">
          <a:xfrm>
            <a:off x="2286000" y="2695575"/>
            <a:ext cx="685800" cy="1600200"/>
          </a:xfrm>
          <a:prstGeom prst="downArrow">
            <a:avLst>
              <a:gd name="adj1" fmla="val 50000"/>
              <a:gd name="adj2" fmla="val 58333"/>
            </a:avLst>
          </a:prstGeom>
          <a:solidFill>
            <a:schemeClr val="accent1"/>
          </a:solidFill>
          <a:ln w="76200">
            <a:solidFill>
              <a:schemeClr val="bg1"/>
            </a:solidFill>
            <a:miter lim="800000"/>
            <a:headEnd/>
            <a:tailEnd/>
          </a:ln>
        </p:spPr>
        <p:txBody>
          <a:bodyPr vert="eaVert" wrap="none" anchor="ctr"/>
          <a:lstStyle/>
          <a:p>
            <a:pPr algn="ctr" fontAlgn="base"/>
            <a:endParaRPr lang="en-US" sz="3600">
              <a:solidFill>
                <a:schemeClr val="bg1"/>
              </a:solidFill>
              <a:latin typeface="Arial" charset="0"/>
              <a:cs typeface="Arial" charset="0"/>
            </a:endParaRPr>
          </a:p>
        </p:txBody>
      </p:sp>
      <p:sp>
        <p:nvSpPr>
          <p:cNvPr id="123910" name="AutoShape 6"/>
          <p:cNvSpPr>
            <a:spLocks noChangeArrowheads="1"/>
          </p:cNvSpPr>
          <p:nvPr/>
        </p:nvSpPr>
        <p:spPr bwMode="auto">
          <a:xfrm>
            <a:off x="6248400" y="2619375"/>
            <a:ext cx="685800" cy="1600200"/>
          </a:xfrm>
          <a:prstGeom prst="downArrow">
            <a:avLst>
              <a:gd name="adj1" fmla="val 50000"/>
              <a:gd name="adj2" fmla="val 58333"/>
            </a:avLst>
          </a:prstGeom>
          <a:solidFill>
            <a:schemeClr val="accent1"/>
          </a:solidFill>
          <a:ln w="76200">
            <a:solidFill>
              <a:schemeClr val="bg1"/>
            </a:solidFill>
            <a:miter lim="800000"/>
            <a:headEnd/>
            <a:tailEnd/>
          </a:ln>
        </p:spPr>
        <p:txBody>
          <a:bodyPr vert="eaVert" wrap="none" anchor="ctr"/>
          <a:lstStyle/>
          <a:p>
            <a:pPr algn="ctr" fontAlgn="base"/>
            <a:endParaRPr lang="en-US" sz="3600">
              <a:solidFill>
                <a:schemeClr val="bg1"/>
              </a:solidFill>
              <a:latin typeface="Arial" charset="0"/>
              <a:cs typeface="Arial" charset="0"/>
            </a:endParaRPr>
          </a:p>
        </p:txBody>
      </p:sp>
      <p:sp>
        <p:nvSpPr>
          <p:cNvPr id="1921031" name="Text Box 7"/>
          <p:cNvSpPr txBox="1">
            <a:spLocks noChangeArrowheads="1"/>
          </p:cNvSpPr>
          <p:nvPr/>
        </p:nvSpPr>
        <p:spPr bwMode="auto">
          <a:xfrm>
            <a:off x="381000" y="4371975"/>
            <a:ext cx="4267200" cy="18446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lnSpc>
                <a:spcPct val="90000"/>
              </a:lnSpc>
              <a:spcBef>
                <a:spcPct val="50000"/>
              </a:spcBef>
            </a:pPr>
            <a:r>
              <a:rPr lang="ru-RU" sz="3200" b="1">
                <a:solidFill>
                  <a:schemeClr val="bg1"/>
                </a:solidFill>
                <a:latin typeface="Arial" charset="0"/>
                <a:cs typeface="Arial" charset="0"/>
              </a:rPr>
              <a:t>Радиометрическое датирование очевидно</a:t>
            </a:r>
            <a:r>
              <a:rPr lang="en-US" sz="3200" b="1">
                <a:solidFill>
                  <a:schemeClr val="bg1"/>
                </a:solidFill>
                <a:latin typeface="Arial" charset="0"/>
                <a:cs typeface="Arial" charset="0"/>
              </a:rPr>
              <a:t> </a:t>
            </a:r>
            <a:r>
              <a:rPr lang="ru-RU" sz="3200" b="1">
                <a:solidFill>
                  <a:srgbClr val="FFFF00"/>
                </a:solidFill>
                <a:latin typeface="Arial" charset="0"/>
                <a:cs typeface="Arial" charset="0"/>
              </a:rPr>
              <a:t>не</a:t>
            </a:r>
            <a:r>
              <a:rPr lang="en-US" sz="3200" b="1">
                <a:solidFill>
                  <a:schemeClr val="bg1"/>
                </a:solidFill>
                <a:latin typeface="Arial" charset="0"/>
                <a:cs typeface="Arial" charset="0"/>
              </a:rPr>
              <a:t>  </a:t>
            </a:r>
            <a:r>
              <a:rPr lang="ru-RU" sz="3200" b="1">
                <a:solidFill>
                  <a:schemeClr val="bg1"/>
                </a:solidFill>
                <a:latin typeface="Arial" charset="0"/>
                <a:cs typeface="Arial" charset="0"/>
              </a:rPr>
              <a:t>работает</a:t>
            </a:r>
            <a:r>
              <a:rPr lang="en-US" sz="3200" b="1">
                <a:solidFill>
                  <a:schemeClr val="bg1"/>
                </a:solidFill>
                <a:latin typeface="Arial" charset="0"/>
                <a:cs typeface="Arial" charset="0"/>
              </a:rPr>
              <a:t>.</a:t>
            </a:r>
          </a:p>
        </p:txBody>
      </p:sp>
      <p:sp>
        <p:nvSpPr>
          <p:cNvPr id="1921032" name="Text Box 8"/>
          <p:cNvSpPr txBox="1">
            <a:spLocks noChangeArrowheads="1"/>
          </p:cNvSpPr>
          <p:nvPr/>
        </p:nvSpPr>
        <p:spPr bwMode="auto">
          <a:xfrm>
            <a:off x="4343400" y="4371975"/>
            <a:ext cx="4572000" cy="19526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lnSpc>
                <a:spcPct val="90000"/>
              </a:lnSpc>
              <a:spcBef>
                <a:spcPct val="50000"/>
              </a:spcBef>
            </a:pPr>
            <a:r>
              <a:rPr lang="ru-RU" sz="3400" b="1">
                <a:solidFill>
                  <a:schemeClr val="bg1"/>
                </a:solidFill>
                <a:latin typeface="Arial" charset="0"/>
                <a:cs typeface="Arial" charset="0"/>
              </a:rPr>
              <a:t>Радиометрическое датирование,</a:t>
            </a:r>
            <a:r>
              <a:rPr lang="en-US" sz="3400" b="1">
                <a:solidFill>
                  <a:schemeClr val="bg1"/>
                </a:solidFill>
                <a:latin typeface="Arial" charset="0"/>
                <a:cs typeface="Arial" charset="0"/>
              </a:rPr>
              <a:t> </a:t>
            </a:r>
            <a:r>
              <a:rPr lang="ru-RU" sz="3400" b="1">
                <a:solidFill>
                  <a:srgbClr val="FFFF00"/>
                </a:solidFill>
                <a:latin typeface="Arial" charset="0"/>
                <a:cs typeface="Arial" charset="0"/>
              </a:rPr>
              <a:t>поразумевается,</a:t>
            </a:r>
            <a:r>
              <a:rPr lang="en-US" sz="3400" b="1">
                <a:solidFill>
                  <a:srgbClr val="FF3300"/>
                </a:solidFill>
                <a:latin typeface="Arial" charset="0"/>
                <a:cs typeface="Arial" charset="0"/>
              </a:rPr>
              <a:t> </a:t>
            </a:r>
            <a:r>
              <a:rPr lang="ru-RU" sz="3400" b="1">
                <a:solidFill>
                  <a:schemeClr val="bg1"/>
                </a:solidFill>
                <a:latin typeface="Arial" charset="0"/>
                <a:cs typeface="Arial" charset="0"/>
              </a:rPr>
              <a:t>работает</a:t>
            </a:r>
            <a:r>
              <a:rPr lang="en-US" sz="3400" b="1">
                <a:solidFill>
                  <a:schemeClr val="bg1"/>
                </a:solidFill>
                <a:latin typeface="Arial" charset="0"/>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21031"/>
                                        </p:tgtEl>
                                        <p:attrNameLst>
                                          <p:attrName>style.visibility</p:attrName>
                                        </p:attrNameLst>
                                      </p:cBhvr>
                                      <p:to>
                                        <p:strVal val="visible"/>
                                      </p:to>
                                    </p:set>
                                    <p:animEffect transition="in" filter="wipe(up)">
                                      <p:cBhvr>
                                        <p:cTn id="7" dur="500"/>
                                        <p:tgtEl>
                                          <p:spTgt spid="19210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21032"/>
                                        </p:tgtEl>
                                        <p:attrNameLst>
                                          <p:attrName>style.visibility</p:attrName>
                                        </p:attrNameLst>
                                      </p:cBhvr>
                                      <p:to>
                                        <p:strVal val="visible"/>
                                      </p:to>
                                    </p:set>
                                    <p:animEffect transition="in" filter="wipe(up)">
                                      <p:cBhvr>
                                        <p:cTn id="12" dur="500"/>
                                        <p:tgtEl>
                                          <p:spTgt spid="192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1031" grpId="0"/>
      <p:bldP spid="192103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228600" y="274638"/>
            <a:ext cx="8686800" cy="1143000"/>
          </a:xfrm>
        </p:spPr>
        <p:txBody>
          <a:bodyPr/>
          <a:lstStyle/>
          <a:p>
            <a:pPr eaLnBrk="1" hangingPunct="1"/>
            <a:r>
              <a:rPr lang="en-US">
                <a:latin typeface="Arial" charset="0"/>
                <a:cs typeface="Arial" charset="0"/>
              </a:rPr>
              <a:t>Radiometric dating--hourglasses</a:t>
            </a:r>
          </a:p>
        </p:txBody>
      </p:sp>
      <p:pic>
        <p:nvPicPr>
          <p:cNvPr id="124931" name="Picture 3" descr="Hourglasses 4"/>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752600"/>
            <a:ext cx="8610600" cy="3338513"/>
          </a:xfrm>
          <a:noFill/>
        </p:spPr>
      </p:pic>
      <p:sp>
        <p:nvSpPr>
          <p:cNvPr id="124932" name="Text Box 4"/>
          <p:cNvSpPr txBox="1">
            <a:spLocks noChangeArrowheads="1"/>
          </p:cNvSpPr>
          <p:nvPr/>
        </p:nvSpPr>
        <p:spPr bwMode="auto">
          <a:xfrm>
            <a:off x="762000" y="2133600"/>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2000" b="1">
                <a:solidFill>
                  <a:srgbClr val="FF3300"/>
                </a:solidFill>
                <a:latin typeface="Arial" charset="0"/>
                <a:cs typeface="Arial" charset="0"/>
              </a:rPr>
              <a:t>Родитель</a:t>
            </a:r>
            <a:endParaRPr lang="en-US" sz="2000" b="1">
              <a:solidFill>
                <a:srgbClr val="FF3300"/>
              </a:solidFill>
              <a:latin typeface="Arial" charset="0"/>
              <a:cs typeface="Arial" charset="0"/>
            </a:endParaRPr>
          </a:p>
        </p:txBody>
      </p:sp>
      <p:sp>
        <p:nvSpPr>
          <p:cNvPr id="124933" name="Text Box 5"/>
          <p:cNvSpPr txBox="1">
            <a:spLocks noChangeArrowheads="1"/>
          </p:cNvSpPr>
          <p:nvPr/>
        </p:nvSpPr>
        <p:spPr bwMode="auto">
          <a:xfrm>
            <a:off x="609600" y="4953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en-US" sz="2400" b="1">
                <a:solidFill>
                  <a:srgbClr val="FF3300"/>
                </a:solidFill>
                <a:latin typeface="Arial" charset="0"/>
                <a:cs typeface="Arial" charset="0"/>
              </a:rPr>
              <a:t>Daughter</a:t>
            </a:r>
          </a:p>
        </p:txBody>
      </p:sp>
      <p:sp>
        <p:nvSpPr>
          <p:cNvPr id="124934" name="Text Box 6"/>
          <p:cNvSpPr txBox="1">
            <a:spLocks noChangeArrowheads="1"/>
          </p:cNvSpPr>
          <p:nvPr/>
        </p:nvSpPr>
        <p:spPr bwMode="auto">
          <a:xfrm>
            <a:off x="3352800" y="2667000"/>
            <a:ext cx="53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en-US" sz="3400" b="1">
                <a:solidFill>
                  <a:srgbClr val="FF3300"/>
                </a:solidFill>
                <a:latin typeface="Arial" charset="0"/>
                <a:cs typeface="Arial" charset="0"/>
              </a:rPr>
              <a:t>?</a:t>
            </a:r>
          </a:p>
        </p:txBody>
      </p:sp>
      <p:sp>
        <p:nvSpPr>
          <p:cNvPr id="5281799" name="Text Box 7"/>
          <p:cNvSpPr txBox="1">
            <a:spLocks noChangeArrowheads="1"/>
          </p:cNvSpPr>
          <p:nvPr/>
        </p:nvSpPr>
        <p:spPr bwMode="auto">
          <a:xfrm>
            <a:off x="2514600" y="5410200"/>
            <a:ext cx="2209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3000" b="1">
                <a:solidFill>
                  <a:srgbClr val="FFFF00"/>
                </a:solidFill>
                <a:latin typeface="Arial" charset="0"/>
                <a:cs typeface="Arial" charset="0"/>
              </a:rPr>
              <a:t>Исходные данные</a:t>
            </a:r>
            <a:r>
              <a:rPr lang="en-US" sz="3000" b="1">
                <a:solidFill>
                  <a:srgbClr val="FFFF00"/>
                </a:solidFill>
                <a:latin typeface="Arial" charset="0"/>
                <a:cs typeface="Arial" charset="0"/>
              </a:rPr>
              <a:t>?</a:t>
            </a:r>
          </a:p>
        </p:txBody>
      </p:sp>
      <p:sp>
        <p:nvSpPr>
          <p:cNvPr id="124936" name="Text Box 8"/>
          <p:cNvSpPr txBox="1">
            <a:spLocks noChangeArrowheads="1"/>
          </p:cNvSpPr>
          <p:nvPr/>
        </p:nvSpPr>
        <p:spPr bwMode="auto">
          <a:xfrm>
            <a:off x="228600" y="76200"/>
            <a:ext cx="861060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lnSpc>
                <a:spcPct val="85000"/>
              </a:lnSpc>
            </a:pPr>
            <a:r>
              <a:rPr lang="ru-RU" sz="4000" b="1">
                <a:solidFill>
                  <a:srgbClr val="FFFF00"/>
                </a:solidFill>
                <a:latin typeface="Arial" charset="0"/>
                <a:cs typeface="Arial" charset="0"/>
              </a:rPr>
              <a:t>Предпосылки радиометрического датирования</a:t>
            </a:r>
            <a:endParaRPr lang="en-US" sz="4000" b="1">
              <a:solidFill>
                <a:srgbClr val="FFFF00"/>
              </a:solidFill>
              <a:latin typeface="Arial" charset="0"/>
              <a:cs typeface="Arial" charset="0"/>
            </a:endParaRPr>
          </a:p>
        </p:txBody>
      </p:sp>
      <p:sp>
        <p:nvSpPr>
          <p:cNvPr id="124937" name="Text Box 9"/>
          <p:cNvSpPr txBox="1">
            <a:spLocks noChangeArrowheads="1"/>
          </p:cNvSpPr>
          <p:nvPr/>
        </p:nvSpPr>
        <p:spPr bwMode="auto">
          <a:xfrm>
            <a:off x="5715000" y="3505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en-US" sz="3400" b="1">
                <a:solidFill>
                  <a:srgbClr val="FF3300"/>
                </a:solidFill>
                <a:latin typeface="Arial" charset="0"/>
                <a:cs typeface="Arial" charset="0"/>
              </a:rPr>
              <a:t>?</a:t>
            </a:r>
          </a:p>
        </p:txBody>
      </p:sp>
      <p:sp>
        <p:nvSpPr>
          <p:cNvPr id="124938" name="Text Box 10"/>
          <p:cNvSpPr txBox="1">
            <a:spLocks noChangeArrowheads="1"/>
          </p:cNvSpPr>
          <p:nvPr/>
        </p:nvSpPr>
        <p:spPr bwMode="auto">
          <a:xfrm>
            <a:off x="3581400" y="4083050"/>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en-US" sz="3600" b="1">
                <a:solidFill>
                  <a:srgbClr val="FF3300"/>
                </a:solidFill>
                <a:latin typeface="Arial" charset="0"/>
                <a:cs typeface="Arial" charset="0"/>
              </a:rPr>
              <a:t>?</a:t>
            </a:r>
          </a:p>
        </p:txBody>
      </p:sp>
      <p:sp>
        <p:nvSpPr>
          <p:cNvPr id="5281803" name="Text Box 11"/>
          <p:cNvSpPr txBox="1">
            <a:spLocks noChangeArrowheads="1"/>
          </p:cNvSpPr>
          <p:nvPr/>
        </p:nvSpPr>
        <p:spPr bwMode="auto">
          <a:xfrm>
            <a:off x="4572000" y="5410200"/>
            <a:ext cx="1981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3000" b="1">
                <a:solidFill>
                  <a:srgbClr val="FFFF00"/>
                </a:solidFill>
                <a:latin typeface="Arial" charset="0"/>
                <a:cs typeface="Arial" charset="0"/>
              </a:rPr>
              <a:t>Период распада</a:t>
            </a:r>
            <a:r>
              <a:rPr lang="en-US" sz="3000" b="1">
                <a:solidFill>
                  <a:srgbClr val="FFFF00"/>
                </a:solidFill>
                <a:latin typeface="Arial" charset="0"/>
                <a:cs typeface="Arial" charset="0"/>
              </a:rPr>
              <a:t>?</a:t>
            </a:r>
          </a:p>
        </p:txBody>
      </p:sp>
      <p:sp>
        <p:nvSpPr>
          <p:cNvPr id="124940" name="Rectangle 12"/>
          <p:cNvSpPr>
            <a:spLocks noChangeArrowheads="1"/>
          </p:cNvSpPr>
          <p:nvPr/>
        </p:nvSpPr>
        <p:spPr bwMode="auto">
          <a:xfrm>
            <a:off x="228600" y="4953000"/>
            <a:ext cx="8610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24941" name="Text Box 13"/>
          <p:cNvSpPr txBox="1">
            <a:spLocks noChangeArrowheads="1"/>
          </p:cNvSpPr>
          <p:nvPr/>
        </p:nvSpPr>
        <p:spPr bwMode="auto">
          <a:xfrm>
            <a:off x="7391400" y="4800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en-US" sz="3400" b="1">
                <a:solidFill>
                  <a:srgbClr val="FF3300"/>
                </a:solidFill>
                <a:latin typeface="Arial" charset="0"/>
                <a:cs typeface="Arial" charset="0"/>
              </a:rPr>
              <a:t>?</a:t>
            </a:r>
          </a:p>
        </p:txBody>
      </p:sp>
      <p:sp>
        <p:nvSpPr>
          <p:cNvPr id="124942" name="Text Box 14"/>
          <p:cNvSpPr txBox="1">
            <a:spLocks noChangeArrowheads="1"/>
          </p:cNvSpPr>
          <p:nvPr/>
        </p:nvSpPr>
        <p:spPr bwMode="auto">
          <a:xfrm>
            <a:off x="7772400" y="228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en-US" sz="3400" b="1">
                <a:solidFill>
                  <a:srgbClr val="FF3300"/>
                </a:solidFill>
                <a:latin typeface="Arial" charset="0"/>
                <a:cs typeface="Arial" charset="0"/>
              </a:rPr>
              <a:t>?</a:t>
            </a:r>
          </a:p>
        </p:txBody>
      </p:sp>
      <p:sp>
        <p:nvSpPr>
          <p:cNvPr id="5281807" name="Text Box 15"/>
          <p:cNvSpPr txBox="1">
            <a:spLocks noChangeArrowheads="1"/>
          </p:cNvSpPr>
          <p:nvPr/>
        </p:nvSpPr>
        <p:spPr bwMode="auto">
          <a:xfrm>
            <a:off x="6477000" y="5410200"/>
            <a:ext cx="2438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2800" b="1">
                <a:solidFill>
                  <a:srgbClr val="FFFF00"/>
                </a:solidFill>
                <a:latin typeface="Arial" charset="0"/>
                <a:cs typeface="Arial" charset="0"/>
              </a:rPr>
              <a:t>Добавление или убавление</a:t>
            </a:r>
            <a:r>
              <a:rPr lang="en-US" sz="2800" b="1">
                <a:solidFill>
                  <a:srgbClr val="FFFF00"/>
                </a:solidFill>
                <a:latin typeface="Arial" charset="0"/>
                <a:cs typeface="Arial" charset="0"/>
              </a:rPr>
              <a:t>?</a:t>
            </a:r>
          </a:p>
        </p:txBody>
      </p:sp>
      <p:sp>
        <p:nvSpPr>
          <p:cNvPr id="124944" name="Text Box 16"/>
          <p:cNvSpPr txBox="1">
            <a:spLocks noChangeArrowheads="1"/>
          </p:cNvSpPr>
          <p:nvPr/>
        </p:nvSpPr>
        <p:spPr bwMode="auto">
          <a:xfrm>
            <a:off x="609600" y="4876800"/>
            <a:ext cx="182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2000" b="1">
                <a:solidFill>
                  <a:srgbClr val="FF3300"/>
                </a:solidFill>
                <a:latin typeface="Arial" charset="0"/>
                <a:cs typeface="Arial" charset="0"/>
              </a:rPr>
              <a:t>Дочь</a:t>
            </a:r>
            <a:endParaRPr lang="en-US" sz="2000" b="1">
              <a:solidFill>
                <a:srgbClr val="FF3300"/>
              </a:solidFill>
              <a:latin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281799"/>
                                        </p:tgtEl>
                                        <p:attrNameLst>
                                          <p:attrName>style.visibility</p:attrName>
                                        </p:attrNameLst>
                                      </p:cBhvr>
                                      <p:to>
                                        <p:strVal val="visible"/>
                                      </p:to>
                                    </p:set>
                                    <p:anim calcmode="lin" valueType="num">
                                      <p:cBhvr>
                                        <p:cTn id="7" dur="500" fill="hold"/>
                                        <p:tgtEl>
                                          <p:spTgt spid="5281799"/>
                                        </p:tgtEl>
                                        <p:attrNameLst>
                                          <p:attrName>ppt_w</p:attrName>
                                        </p:attrNameLst>
                                      </p:cBhvr>
                                      <p:tavLst>
                                        <p:tav tm="0">
                                          <p:val>
                                            <p:fltVal val="0"/>
                                          </p:val>
                                        </p:tav>
                                        <p:tav tm="100000">
                                          <p:val>
                                            <p:strVal val="#ppt_w"/>
                                          </p:val>
                                        </p:tav>
                                      </p:tavLst>
                                    </p:anim>
                                    <p:anim calcmode="lin" valueType="num">
                                      <p:cBhvr>
                                        <p:cTn id="8" dur="500" fill="hold"/>
                                        <p:tgtEl>
                                          <p:spTgt spid="5281799"/>
                                        </p:tgtEl>
                                        <p:attrNameLst>
                                          <p:attrName>ppt_h</p:attrName>
                                        </p:attrNameLst>
                                      </p:cBhvr>
                                      <p:tavLst>
                                        <p:tav tm="0">
                                          <p:val>
                                            <p:fltVal val="0"/>
                                          </p:val>
                                        </p:tav>
                                        <p:tav tm="100000">
                                          <p:val>
                                            <p:strVal val="#ppt_h"/>
                                          </p:val>
                                        </p:tav>
                                      </p:tavLst>
                                    </p:anim>
                                    <p:animEffect transition="in" filter="fade">
                                      <p:cBhvr>
                                        <p:cTn id="9" dur="500"/>
                                        <p:tgtEl>
                                          <p:spTgt spid="528179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281807"/>
                                        </p:tgtEl>
                                        <p:attrNameLst>
                                          <p:attrName>style.visibility</p:attrName>
                                        </p:attrNameLst>
                                      </p:cBhvr>
                                      <p:to>
                                        <p:strVal val="visible"/>
                                      </p:to>
                                    </p:set>
                                    <p:anim calcmode="lin" valueType="num">
                                      <p:cBhvr>
                                        <p:cTn id="14" dur="500" fill="hold"/>
                                        <p:tgtEl>
                                          <p:spTgt spid="5281807"/>
                                        </p:tgtEl>
                                        <p:attrNameLst>
                                          <p:attrName>ppt_w</p:attrName>
                                        </p:attrNameLst>
                                      </p:cBhvr>
                                      <p:tavLst>
                                        <p:tav tm="0">
                                          <p:val>
                                            <p:fltVal val="0"/>
                                          </p:val>
                                        </p:tav>
                                        <p:tav tm="100000">
                                          <p:val>
                                            <p:strVal val="#ppt_w"/>
                                          </p:val>
                                        </p:tav>
                                      </p:tavLst>
                                    </p:anim>
                                    <p:anim calcmode="lin" valueType="num">
                                      <p:cBhvr>
                                        <p:cTn id="15" dur="500" fill="hold"/>
                                        <p:tgtEl>
                                          <p:spTgt spid="5281807"/>
                                        </p:tgtEl>
                                        <p:attrNameLst>
                                          <p:attrName>ppt_h</p:attrName>
                                        </p:attrNameLst>
                                      </p:cBhvr>
                                      <p:tavLst>
                                        <p:tav tm="0">
                                          <p:val>
                                            <p:fltVal val="0"/>
                                          </p:val>
                                        </p:tav>
                                        <p:tav tm="100000">
                                          <p:val>
                                            <p:strVal val="#ppt_h"/>
                                          </p:val>
                                        </p:tav>
                                      </p:tavLst>
                                    </p:anim>
                                    <p:animEffect transition="in" filter="fade">
                                      <p:cBhvr>
                                        <p:cTn id="16" dur="500"/>
                                        <p:tgtEl>
                                          <p:spTgt spid="528180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281803"/>
                                        </p:tgtEl>
                                        <p:attrNameLst>
                                          <p:attrName>style.visibility</p:attrName>
                                        </p:attrNameLst>
                                      </p:cBhvr>
                                      <p:to>
                                        <p:strVal val="visible"/>
                                      </p:to>
                                    </p:set>
                                    <p:anim calcmode="lin" valueType="num">
                                      <p:cBhvr>
                                        <p:cTn id="21" dur="500" fill="hold"/>
                                        <p:tgtEl>
                                          <p:spTgt spid="5281803"/>
                                        </p:tgtEl>
                                        <p:attrNameLst>
                                          <p:attrName>ppt_w</p:attrName>
                                        </p:attrNameLst>
                                      </p:cBhvr>
                                      <p:tavLst>
                                        <p:tav tm="0">
                                          <p:val>
                                            <p:fltVal val="0"/>
                                          </p:val>
                                        </p:tav>
                                        <p:tav tm="100000">
                                          <p:val>
                                            <p:strVal val="#ppt_w"/>
                                          </p:val>
                                        </p:tav>
                                      </p:tavLst>
                                    </p:anim>
                                    <p:anim calcmode="lin" valueType="num">
                                      <p:cBhvr>
                                        <p:cTn id="22" dur="500" fill="hold"/>
                                        <p:tgtEl>
                                          <p:spTgt spid="5281803"/>
                                        </p:tgtEl>
                                        <p:attrNameLst>
                                          <p:attrName>ppt_h</p:attrName>
                                        </p:attrNameLst>
                                      </p:cBhvr>
                                      <p:tavLst>
                                        <p:tav tm="0">
                                          <p:val>
                                            <p:fltVal val="0"/>
                                          </p:val>
                                        </p:tav>
                                        <p:tav tm="100000">
                                          <p:val>
                                            <p:strVal val="#ppt_h"/>
                                          </p:val>
                                        </p:tav>
                                      </p:tavLst>
                                    </p:anim>
                                    <p:animEffect transition="in" filter="fade">
                                      <p:cBhvr>
                                        <p:cTn id="23" dur="500"/>
                                        <p:tgtEl>
                                          <p:spTgt spid="5281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1799" grpId="0"/>
      <p:bldP spid="5281803" grpId="0"/>
      <p:bldP spid="528180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en-US">
                <a:latin typeface="Arial" charset="0"/>
                <a:cs typeface="Arial" charset="0"/>
              </a:rPr>
              <a:t>Grand Canyon – calendar 2004 Aug.</a:t>
            </a:r>
          </a:p>
        </p:txBody>
      </p:sp>
      <p:pic>
        <p:nvPicPr>
          <p:cNvPr id="125955" name="Picture 3" descr="Grand canyon-Aug"/>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80963"/>
            <a:ext cx="9144000" cy="6696075"/>
          </a:xfrm>
          <a:noFill/>
        </p:spPr>
      </p:pic>
      <p:sp>
        <p:nvSpPr>
          <p:cNvPr id="1929220" name="WordArt 4"/>
          <p:cNvSpPr>
            <a:spLocks noChangeArrowheads="1" noChangeShapeType="1" noTextEdit="1"/>
          </p:cNvSpPr>
          <p:nvPr/>
        </p:nvSpPr>
        <p:spPr bwMode="auto">
          <a:xfrm>
            <a:off x="1371600" y="762000"/>
            <a:ext cx="6477000" cy="4495800"/>
          </a:xfrm>
          <a:prstGeom prst="rect">
            <a:avLst/>
          </a:prstGeom>
        </p:spPr>
        <p:txBody>
          <a:bodyPr wrap="none" fromWordArt="1">
            <a:prstTxWarp prst="textPlain">
              <a:avLst>
                <a:gd name="adj" fmla="val 50000"/>
              </a:avLst>
            </a:prstTxWarp>
          </a:bodyPr>
          <a:lstStyle/>
          <a:p>
            <a:pPr algn="ctr"/>
            <a:r>
              <a:rPr lang="ru-RU" sz="3600" kern="10">
                <a:ln w="57150">
                  <a:solidFill>
                    <a:schemeClr val="tx1"/>
                  </a:solidFill>
                  <a:round/>
                  <a:headEnd/>
                  <a:tailEnd/>
                </a:ln>
                <a:solidFill>
                  <a:srgbClr val="FFFF00"/>
                </a:solidFill>
                <a:latin typeface="Arial Black"/>
                <a:ea typeface="Arial Black"/>
                <a:cs typeface="Arial Black"/>
              </a:rPr>
              <a:t>Миллионы</a:t>
            </a:r>
          </a:p>
          <a:p>
            <a:pPr algn="ctr"/>
            <a:r>
              <a:rPr lang="ru-RU" sz="3600" kern="10">
                <a:ln w="57150">
                  <a:solidFill>
                    <a:schemeClr val="tx1"/>
                  </a:solidFill>
                  <a:round/>
                  <a:headEnd/>
                  <a:tailEnd/>
                </a:ln>
                <a:solidFill>
                  <a:srgbClr val="FFFF00"/>
                </a:solidFill>
                <a:latin typeface="Arial Black"/>
                <a:ea typeface="Arial Black"/>
                <a:cs typeface="Arial Black"/>
              </a:rPr>
              <a:t>лет?</a:t>
            </a:r>
            <a:endParaRPr lang="en-US" sz="3600" kern="10">
              <a:ln w="57150">
                <a:solidFill>
                  <a:schemeClr val="tx1"/>
                </a:solidFill>
                <a:round/>
                <a:headEnd/>
                <a:tailEnd/>
              </a:ln>
              <a:solidFill>
                <a:srgbClr val="FFFF00"/>
              </a:solidFill>
              <a:latin typeface="Arial Black"/>
              <a:ea typeface="Arial Black"/>
              <a:cs typeface="Arial Black"/>
            </a:endParaRPr>
          </a:p>
        </p:txBody>
      </p:sp>
      <p:sp>
        <p:nvSpPr>
          <p:cNvPr id="1929221" name="WordArt 5"/>
          <p:cNvSpPr>
            <a:spLocks noChangeArrowheads="1" noChangeShapeType="1" noTextEdit="1"/>
          </p:cNvSpPr>
          <p:nvPr/>
        </p:nvSpPr>
        <p:spPr bwMode="auto">
          <a:xfrm>
            <a:off x="1524000" y="762000"/>
            <a:ext cx="6477000" cy="4495800"/>
          </a:xfrm>
          <a:prstGeom prst="rect">
            <a:avLst/>
          </a:prstGeom>
        </p:spPr>
        <p:txBody>
          <a:bodyPr wrap="none" fromWordArt="1">
            <a:prstTxWarp prst="textPlain">
              <a:avLst>
                <a:gd name="adj" fmla="val 50000"/>
              </a:avLst>
            </a:prstTxWarp>
          </a:bodyPr>
          <a:lstStyle/>
          <a:p>
            <a:pPr algn="ctr"/>
            <a:r>
              <a:rPr lang="mr-IN" sz="3600" kern="10">
                <a:ln w="57150">
                  <a:solidFill>
                    <a:schemeClr val="tx1"/>
                  </a:solidFill>
                  <a:round/>
                  <a:headEnd/>
                  <a:tailEnd/>
                </a:ln>
                <a:solidFill>
                  <a:srgbClr val="FFFF00"/>
                </a:solidFill>
                <a:latin typeface="Arial Black"/>
                <a:ea typeface="Arial Black"/>
                <a:cs typeface="Arial Black"/>
              </a:rPr>
              <a:t>Ноев</a:t>
            </a:r>
          </a:p>
          <a:p>
            <a:pPr algn="ctr"/>
            <a:r>
              <a:rPr lang="mr-IN" sz="3600" kern="10">
                <a:ln w="57150">
                  <a:solidFill>
                    <a:schemeClr val="tx1"/>
                  </a:solidFill>
                  <a:round/>
                  <a:headEnd/>
                  <a:tailEnd/>
                </a:ln>
                <a:solidFill>
                  <a:srgbClr val="FFFF00"/>
                </a:solidFill>
                <a:latin typeface="Arial Black"/>
                <a:ea typeface="Arial Black"/>
                <a:cs typeface="Arial Black"/>
              </a:rPr>
              <a:t>Потоп!</a:t>
            </a:r>
            <a:endParaRPr lang="en-US" sz="3600" kern="10">
              <a:ln w="57150">
                <a:solidFill>
                  <a:schemeClr val="tx1"/>
                </a:solidFill>
                <a:round/>
                <a:headEnd/>
                <a:tailEnd/>
              </a:ln>
              <a:solidFill>
                <a:srgbClr val="FFFF00"/>
              </a:solidFill>
              <a:latin typeface="Arial Black"/>
              <a:ea typeface="Arial Black"/>
              <a:cs typeface="Arial Black"/>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929220"/>
                                        </p:tgtEl>
                                        <p:attrNameLst>
                                          <p:attrName>style.visibility</p:attrName>
                                        </p:attrNameLst>
                                      </p:cBhvr>
                                      <p:to>
                                        <p:strVal val="visible"/>
                                      </p:to>
                                    </p:set>
                                    <p:anim calcmode="lin" valueType="num">
                                      <p:cBhvr>
                                        <p:cTn id="7" dur="500" fill="hold"/>
                                        <p:tgtEl>
                                          <p:spTgt spid="1929220"/>
                                        </p:tgtEl>
                                        <p:attrNameLst>
                                          <p:attrName>ppt_w</p:attrName>
                                        </p:attrNameLst>
                                      </p:cBhvr>
                                      <p:tavLst>
                                        <p:tav tm="0">
                                          <p:val>
                                            <p:fltVal val="0"/>
                                          </p:val>
                                        </p:tav>
                                        <p:tav tm="100000">
                                          <p:val>
                                            <p:strVal val="#ppt_w"/>
                                          </p:val>
                                        </p:tav>
                                      </p:tavLst>
                                    </p:anim>
                                    <p:anim calcmode="lin" valueType="num">
                                      <p:cBhvr>
                                        <p:cTn id="8" dur="500" fill="hold"/>
                                        <p:tgtEl>
                                          <p:spTgt spid="1929220"/>
                                        </p:tgtEl>
                                        <p:attrNameLst>
                                          <p:attrName>ppt_h</p:attrName>
                                        </p:attrNameLst>
                                      </p:cBhvr>
                                      <p:tavLst>
                                        <p:tav tm="0">
                                          <p:val>
                                            <p:fltVal val="0"/>
                                          </p:val>
                                        </p:tav>
                                        <p:tav tm="100000">
                                          <p:val>
                                            <p:strVal val="#ppt_h"/>
                                          </p:val>
                                        </p:tav>
                                      </p:tavLst>
                                    </p:anim>
                                    <p:animEffect transition="in" filter="fade">
                                      <p:cBhvr>
                                        <p:cTn id="9" dur="500"/>
                                        <p:tgtEl>
                                          <p:spTgt spid="192922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xit" presetSubtype="0" fill="hold" grpId="1" nodeType="clickEffect">
                                  <p:stCondLst>
                                    <p:cond delay="0"/>
                                  </p:stCondLst>
                                  <p:childTnLst>
                                    <p:animEffect transition="out" filter="dissolve">
                                      <p:cBhvr>
                                        <p:cTn id="13" dur="500"/>
                                        <p:tgtEl>
                                          <p:spTgt spid="1929220"/>
                                        </p:tgtEl>
                                      </p:cBhvr>
                                    </p:animEffect>
                                    <p:set>
                                      <p:cBhvr>
                                        <p:cTn id="14" dur="1" fill="hold">
                                          <p:stCondLst>
                                            <p:cond delay="499"/>
                                          </p:stCondLst>
                                        </p:cTn>
                                        <p:tgtEl>
                                          <p:spTgt spid="1929220"/>
                                        </p:tgtEl>
                                        <p:attrNameLst>
                                          <p:attrName>style.visibility</p:attrName>
                                        </p:attrNameLst>
                                      </p:cBhvr>
                                      <p:to>
                                        <p:strVal val="hidden"/>
                                      </p:to>
                                    </p:set>
                                  </p:childTnLst>
                                </p:cTn>
                              </p:par>
                            </p:childTnLst>
                          </p:cTn>
                        </p:par>
                        <p:par>
                          <p:cTn id="15" fill="hold" nodeType="afterGroup">
                            <p:stCondLst>
                              <p:cond delay="500"/>
                            </p:stCondLst>
                            <p:childTnLst>
                              <p:par>
                                <p:cTn id="16" presetID="37" presetClass="entr" presetSubtype="0" fill="hold" grpId="0" nodeType="afterEffect">
                                  <p:stCondLst>
                                    <p:cond delay="0"/>
                                  </p:stCondLst>
                                  <p:childTnLst>
                                    <p:set>
                                      <p:cBhvr>
                                        <p:cTn id="17" dur="1" fill="hold">
                                          <p:stCondLst>
                                            <p:cond delay="0"/>
                                          </p:stCondLst>
                                        </p:cTn>
                                        <p:tgtEl>
                                          <p:spTgt spid="1929221"/>
                                        </p:tgtEl>
                                        <p:attrNameLst>
                                          <p:attrName>style.visibility</p:attrName>
                                        </p:attrNameLst>
                                      </p:cBhvr>
                                      <p:to>
                                        <p:strVal val="visible"/>
                                      </p:to>
                                    </p:set>
                                    <p:animEffect transition="in" filter="fade">
                                      <p:cBhvr>
                                        <p:cTn id="18" dur="1000"/>
                                        <p:tgtEl>
                                          <p:spTgt spid="1929221"/>
                                        </p:tgtEl>
                                      </p:cBhvr>
                                    </p:animEffect>
                                    <p:anim calcmode="lin" valueType="num">
                                      <p:cBhvr>
                                        <p:cTn id="19" dur="1000" fill="hold"/>
                                        <p:tgtEl>
                                          <p:spTgt spid="1929221"/>
                                        </p:tgtEl>
                                        <p:attrNameLst>
                                          <p:attrName>ppt_x</p:attrName>
                                        </p:attrNameLst>
                                      </p:cBhvr>
                                      <p:tavLst>
                                        <p:tav tm="0">
                                          <p:val>
                                            <p:strVal val="#ppt_x"/>
                                          </p:val>
                                        </p:tav>
                                        <p:tav tm="100000">
                                          <p:val>
                                            <p:strVal val="#ppt_x"/>
                                          </p:val>
                                        </p:tav>
                                      </p:tavLst>
                                    </p:anim>
                                    <p:anim calcmode="lin" valueType="num">
                                      <p:cBhvr>
                                        <p:cTn id="20" dur="900" decel="100000" fill="hold"/>
                                        <p:tgtEl>
                                          <p:spTgt spid="1929221"/>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9292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9220" grpId="0" animBg="1"/>
      <p:bldP spid="1929220" grpId="1" animBg="1"/>
      <p:bldP spid="192922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16" descr="\\.psf\Host\Users\mmurphy\Desktop\Mil of Yrs Rock Layers Equals 003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525" y="2959100"/>
            <a:ext cx="249555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Rectangle 2"/>
          <p:cNvSpPr>
            <a:spLocks noGrp="1" noChangeArrowheads="1"/>
          </p:cNvSpPr>
          <p:nvPr>
            <p:ph type="title" idx="4294967295"/>
          </p:nvPr>
        </p:nvSpPr>
        <p:spPr/>
        <p:txBody>
          <a:bodyPr/>
          <a:lstStyle/>
          <a:p>
            <a:pPr eaLnBrk="1" hangingPunct="1"/>
            <a:r>
              <a:rPr lang="en-US">
                <a:latin typeface="Arial" charset="0"/>
                <a:cs typeface="Arial" charset="0"/>
              </a:rPr>
              <a:t>A&amp;E on bones </a:t>
            </a:r>
          </a:p>
        </p:txBody>
      </p:sp>
      <p:sp>
        <p:nvSpPr>
          <p:cNvPr id="126980" name="Rectangle 7"/>
          <p:cNvSpPr>
            <a:spLocks noChangeArrowheads="1"/>
          </p:cNvSpPr>
          <p:nvPr/>
        </p:nvSpPr>
        <p:spPr bwMode="auto">
          <a:xfrm>
            <a:off x="4533900" y="1219200"/>
            <a:ext cx="800100" cy="304800"/>
          </a:xfrm>
          <a:prstGeom prst="rect">
            <a:avLst/>
          </a:prstGeom>
          <a:solidFill>
            <a:schemeClr val="tx1"/>
          </a:solidFill>
          <a:ln w="9525">
            <a:solidFill>
              <a:schemeClr val="tx1"/>
            </a:solidFill>
            <a:miter lim="800000"/>
            <a:headEnd/>
            <a:tailEnd/>
          </a:ln>
        </p:spPr>
        <p:txBody>
          <a:bodyPr wrap="none" anchor="ctr"/>
          <a:lstStyle/>
          <a:p>
            <a:pPr fontAlgn="base"/>
            <a:endParaRPr lang="en-US">
              <a:latin typeface="Arial" charset="0"/>
              <a:cs typeface="Arial" charset="0"/>
            </a:endParaRPr>
          </a:p>
        </p:txBody>
      </p:sp>
      <p:sp>
        <p:nvSpPr>
          <p:cNvPr id="126981" name="AutoShape 9"/>
          <p:cNvSpPr>
            <a:spLocks noChangeArrowheads="1"/>
          </p:cNvSpPr>
          <p:nvPr/>
        </p:nvSpPr>
        <p:spPr bwMode="auto">
          <a:xfrm rot="10800000">
            <a:off x="4924425" y="3048000"/>
            <a:ext cx="333375" cy="381000"/>
          </a:xfrm>
          <a:prstGeom prst="triangle">
            <a:avLst>
              <a:gd name="adj" fmla="val 54801"/>
            </a:avLst>
          </a:prstGeom>
          <a:solidFill>
            <a:schemeClr val="tx1"/>
          </a:solidFill>
          <a:ln w="9525">
            <a:solidFill>
              <a:schemeClr val="tx1"/>
            </a:solidFill>
            <a:miter lim="800000"/>
            <a:headEnd/>
            <a:tailEnd/>
          </a:ln>
        </p:spPr>
        <p:txBody>
          <a:bodyPr wrap="none" anchor="ctr"/>
          <a:lstStyle/>
          <a:p>
            <a:pPr fontAlgn="base"/>
            <a:endParaRPr lang="en-US">
              <a:latin typeface="Arial" charset="0"/>
              <a:cs typeface="Arial" charset="0"/>
            </a:endParaRPr>
          </a:p>
        </p:txBody>
      </p:sp>
      <p:pic>
        <p:nvPicPr>
          <p:cNvPr id="126982" name="Picture 14" descr="Adam &amp; Eve--side 1920x1080"/>
          <p:cNvPicPr>
            <a:picLocks noChangeAspect="1" noChangeArrowheads="1"/>
          </p:cNvPicPr>
          <p:nvPr/>
        </p:nvPicPr>
        <p:blipFill>
          <a:blip r:embed="rId4">
            <a:extLst>
              <a:ext uri="{28A0092B-C50C-407E-A947-70E740481C1C}">
                <a14:useLocalDpi xmlns:a14="http://schemas.microsoft.com/office/drawing/2010/main" val="0"/>
              </a:ext>
            </a:extLst>
          </a:blip>
          <a:srcRect l="21249" t="5556" r="12500" b="8888"/>
          <a:stretch>
            <a:fillRect/>
          </a:stretch>
        </p:blipFill>
        <p:spPr bwMode="auto">
          <a:xfrm>
            <a:off x="762000" y="428625"/>
            <a:ext cx="35052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3" name="TextBox 1"/>
          <p:cNvSpPr txBox="1">
            <a:spLocks noChangeArrowheads="1"/>
          </p:cNvSpPr>
          <p:nvPr/>
        </p:nvSpPr>
        <p:spPr bwMode="auto">
          <a:xfrm>
            <a:off x="76200" y="3048000"/>
            <a:ext cx="1447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r>
              <a:rPr lang="ru-RU" b="1">
                <a:solidFill>
                  <a:srgbClr val="FFFF00"/>
                </a:solidFill>
                <a:latin typeface="Arial" charset="0"/>
                <a:cs typeface="Arial" charset="0"/>
              </a:rPr>
              <a:t>Миллионы лет</a:t>
            </a:r>
            <a:endParaRPr lang="en-US" b="1">
              <a:solidFill>
                <a:srgbClr val="FFFF00"/>
              </a:solidFill>
              <a:latin typeface="Arial" charset="0"/>
              <a:cs typeface="Arial" charset="0"/>
            </a:endParaRPr>
          </a:p>
        </p:txBody>
      </p:sp>
      <p:sp>
        <p:nvSpPr>
          <p:cNvPr id="3" name="Down Arrow 2"/>
          <p:cNvSpPr/>
          <p:nvPr/>
        </p:nvSpPr>
        <p:spPr>
          <a:xfrm>
            <a:off x="609600" y="3694113"/>
            <a:ext cx="542925" cy="2173287"/>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en-US"/>
          </a:p>
        </p:txBody>
      </p:sp>
      <p:sp>
        <p:nvSpPr>
          <p:cNvPr id="4" name="TextBox 3"/>
          <p:cNvSpPr txBox="1"/>
          <p:nvPr/>
        </p:nvSpPr>
        <p:spPr>
          <a:xfrm>
            <a:off x="1143000" y="2911475"/>
            <a:ext cx="2590800" cy="3108325"/>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БОЛЬ</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СМЕРТЬ</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УБИЙСТВО</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БОЛЕЗНЬ</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БОРЬБА</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СТРАДАНИЯ</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ВЫМИРАНИЕ</a:t>
            </a:r>
            <a:endParaRPr lang="en-US" sz="2800" b="1">
              <a:solidFill>
                <a:srgbClr val="C00000"/>
              </a:solidFill>
              <a:effectLst>
                <a:outerShdw blurRad="38100" dist="38100" dir="2700000" algn="tl">
                  <a:srgbClr val="FFFFFF"/>
                </a:outerShdw>
              </a:effectLst>
              <a:latin typeface="Arial" charset="0"/>
              <a:cs typeface="Arial" charset="0"/>
            </a:endParaRPr>
          </a:p>
        </p:txBody>
      </p:sp>
      <p:pic>
        <p:nvPicPr>
          <p:cNvPr id="5324810" name="Picture 16" descr="\\.psf\Host\Users\mmurphy\Desktop\Mil of Yrs Rock Layers Equals 003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6850" y="520700"/>
            <a:ext cx="249555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5181600" y="473075"/>
            <a:ext cx="2667000" cy="3108325"/>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БОЛЬ</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СМЕРТЬ</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УБИЙСТВО</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БОЛЕЗНЬ</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БОРЬБА</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СТРАДАНИЯ</a:t>
            </a:r>
            <a:endParaRPr lang="en-US" sz="2800" b="1">
              <a:solidFill>
                <a:srgbClr val="C00000"/>
              </a:solidFill>
              <a:effectLst>
                <a:outerShdw blurRad="38100" dist="38100" dir="2700000" algn="tl">
                  <a:srgbClr val="FFFFFF"/>
                </a:outerShdw>
              </a:effectLst>
              <a:latin typeface="Arial" charset="0"/>
              <a:cs typeface="Arial" charset="0"/>
            </a:endParaRPr>
          </a:p>
          <a:p>
            <a:pPr algn="ctr" eaLnBrk="1" fontAlgn="base" hangingPunct="1"/>
            <a:r>
              <a:rPr lang="ru-RU" sz="2800" b="1">
                <a:solidFill>
                  <a:srgbClr val="C00000"/>
                </a:solidFill>
                <a:effectLst>
                  <a:outerShdw blurRad="38100" dist="38100" dir="2700000" algn="tl">
                    <a:srgbClr val="FFFFFF"/>
                  </a:outerShdw>
                </a:effectLst>
                <a:latin typeface="Arial" charset="0"/>
                <a:cs typeface="Arial" charset="0"/>
              </a:rPr>
              <a:t>ВЫМИРАНИЕ</a:t>
            </a:r>
            <a:endParaRPr lang="en-US" sz="2800" b="1">
              <a:solidFill>
                <a:srgbClr val="C00000"/>
              </a:solidFill>
              <a:effectLst>
                <a:outerShdw blurRad="38100" dist="38100" dir="2700000" algn="tl">
                  <a:srgbClr val="FFFFFF"/>
                </a:outerShdw>
              </a:effectLst>
              <a:latin typeface="Arial" charset="0"/>
              <a:cs typeface="Arial" charset="0"/>
            </a:endParaRPr>
          </a:p>
        </p:txBody>
      </p:sp>
      <p:pic>
        <p:nvPicPr>
          <p:cNvPr id="126988" name="Picture 15" descr="Adam &amp; Eve--side 1920x1080"/>
          <p:cNvPicPr>
            <a:picLocks noChangeAspect="1" noChangeArrowheads="1"/>
          </p:cNvPicPr>
          <p:nvPr/>
        </p:nvPicPr>
        <p:blipFill>
          <a:blip r:embed="rId4">
            <a:extLst>
              <a:ext uri="{28A0092B-C50C-407E-A947-70E740481C1C}">
                <a14:useLocalDpi xmlns:a14="http://schemas.microsoft.com/office/drawing/2010/main" val="0"/>
              </a:ext>
            </a:extLst>
          </a:blip>
          <a:srcRect l="21249" t="5556" r="12500" b="8888"/>
          <a:stretch>
            <a:fillRect/>
          </a:stretch>
        </p:blipFill>
        <p:spPr bwMode="auto">
          <a:xfrm>
            <a:off x="4724400" y="3549650"/>
            <a:ext cx="35052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4813" name="WordArt 13"/>
          <p:cNvSpPr>
            <a:spLocks noChangeArrowheads="1" noChangeShapeType="1" noTextEdit="1"/>
          </p:cNvSpPr>
          <p:nvPr/>
        </p:nvSpPr>
        <p:spPr bwMode="auto">
          <a:xfrm>
            <a:off x="838200" y="2971800"/>
            <a:ext cx="3200400" cy="3124200"/>
          </a:xfrm>
          <a:prstGeom prst="rect">
            <a:avLst/>
          </a:prstGeom>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0000"/>
                </a:solidFill>
                <a:latin typeface="Arial Black"/>
                <a:ea typeface="Arial Black"/>
                <a:cs typeface="Arial Black"/>
              </a:rPr>
              <a:t>X</a:t>
            </a:r>
          </a:p>
        </p:txBody>
      </p:sp>
      <p:sp>
        <p:nvSpPr>
          <p:cNvPr id="5324814" name="WordArt 14"/>
          <p:cNvSpPr>
            <a:spLocks noChangeArrowheads="1" noChangeShapeType="1" noTextEdit="1"/>
          </p:cNvSpPr>
          <p:nvPr/>
        </p:nvSpPr>
        <p:spPr bwMode="auto">
          <a:xfrm>
            <a:off x="4724400" y="304800"/>
            <a:ext cx="3657600" cy="3276600"/>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ru-RU" sz="3600" kern="10">
                <a:ln w="9525">
                  <a:round/>
                  <a:headEnd/>
                  <a:tailEnd/>
                </a:ln>
                <a:gradFill rotWithShape="1">
                  <a:gsLst>
                    <a:gs pos="0">
                      <a:srgbClr val="FFE701"/>
                    </a:gs>
                    <a:gs pos="100000">
                      <a:srgbClr val="FE3E02"/>
                    </a:gs>
                  </a:gsLst>
                  <a:lin ang="5400000" scaled="1"/>
                </a:gradFill>
                <a:latin typeface="Impact"/>
                <a:ea typeface="Impact"/>
                <a:cs typeface="Impact"/>
              </a:rPr>
              <a:t>Ноев</a:t>
            </a:r>
          </a:p>
          <a:p>
            <a:pPr algn="ctr"/>
            <a:r>
              <a:rPr lang="ru-RU" sz="3600" kern="10">
                <a:ln w="9525">
                  <a:round/>
                  <a:headEnd/>
                  <a:tailEnd/>
                </a:ln>
                <a:gradFill rotWithShape="1">
                  <a:gsLst>
                    <a:gs pos="0">
                      <a:srgbClr val="FFE701"/>
                    </a:gs>
                    <a:gs pos="100000">
                      <a:srgbClr val="FE3E02"/>
                    </a:gs>
                  </a:gsLst>
                  <a:lin ang="5400000" scaled="1"/>
                </a:gradFill>
                <a:latin typeface="Impact"/>
                <a:ea typeface="Impact"/>
                <a:cs typeface="Impact"/>
              </a:rPr>
              <a:t>Потоп</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2" name="WordArt 13"/>
          <p:cNvSpPr>
            <a:spLocks noChangeArrowheads="1" noChangeShapeType="1" noTextEdit="1"/>
          </p:cNvSpPr>
          <p:nvPr/>
        </p:nvSpPr>
        <p:spPr bwMode="auto">
          <a:xfrm>
            <a:off x="5105400" y="609600"/>
            <a:ext cx="2870200" cy="2895600"/>
          </a:xfrm>
          <a:prstGeom prst="rect">
            <a:avLst/>
          </a:prstGeom>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00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324814"/>
                                        </p:tgtEl>
                                        <p:attrNameLst>
                                          <p:attrName>style.visibility</p:attrName>
                                        </p:attrNameLst>
                                      </p:cBhvr>
                                      <p:to>
                                        <p:strVal val="visible"/>
                                      </p:to>
                                    </p:set>
                                    <p:animEffect transition="in" filter="wipe(up)">
                                      <p:cBhvr>
                                        <p:cTn id="7" dur="500"/>
                                        <p:tgtEl>
                                          <p:spTgt spid="53248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xit" presetSubtype="0" fill="hold" grpId="1" nodeType="clickEffect">
                                  <p:stCondLst>
                                    <p:cond delay="0"/>
                                  </p:stCondLst>
                                  <p:childTnLst>
                                    <p:anim calcmode="lin" valueType="num">
                                      <p:cBhvr>
                                        <p:cTn id="18" dur="500"/>
                                        <p:tgtEl>
                                          <p:spTgt spid="2"/>
                                        </p:tgtEl>
                                        <p:attrNameLst>
                                          <p:attrName>ppt_w</p:attrName>
                                        </p:attrNameLst>
                                      </p:cBhvr>
                                      <p:tavLst>
                                        <p:tav tm="0">
                                          <p:val>
                                            <p:strVal val="ppt_w"/>
                                          </p:val>
                                        </p:tav>
                                        <p:tav tm="100000">
                                          <p:val>
                                            <p:fltVal val="0"/>
                                          </p:val>
                                        </p:tav>
                                      </p:tavLst>
                                    </p:anim>
                                    <p:anim calcmode="lin" valueType="num">
                                      <p:cBhvr>
                                        <p:cTn id="19" dur="500"/>
                                        <p:tgtEl>
                                          <p:spTgt spid="2"/>
                                        </p:tgtEl>
                                        <p:attrNameLst>
                                          <p:attrName>ppt_h</p:attrName>
                                        </p:attrNameLst>
                                      </p:cBhvr>
                                      <p:tavLst>
                                        <p:tav tm="0">
                                          <p:val>
                                            <p:strVal val="ppt_h"/>
                                          </p:val>
                                        </p:tav>
                                        <p:tav tm="100000">
                                          <p:val>
                                            <p:fltVal val="0"/>
                                          </p:val>
                                        </p:tav>
                                      </p:tavLst>
                                    </p:anim>
                                    <p:animEffect transition="out" filter="fad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5324813"/>
                                        </p:tgtEl>
                                        <p:attrNameLst>
                                          <p:attrName>style.visibility</p:attrName>
                                        </p:attrNameLst>
                                      </p:cBhvr>
                                      <p:to>
                                        <p:strVal val="visible"/>
                                      </p:to>
                                    </p:set>
                                    <p:anim calcmode="lin" valueType="num">
                                      <p:cBhvr>
                                        <p:cTn id="26" dur="500" fill="hold"/>
                                        <p:tgtEl>
                                          <p:spTgt spid="5324813"/>
                                        </p:tgtEl>
                                        <p:attrNameLst>
                                          <p:attrName>ppt_w</p:attrName>
                                        </p:attrNameLst>
                                      </p:cBhvr>
                                      <p:tavLst>
                                        <p:tav tm="0">
                                          <p:val>
                                            <p:fltVal val="0"/>
                                          </p:val>
                                        </p:tav>
                                        <p:tav tm="100000">
                                          <p:val>
                                            <p:strVal val="#ppt_w"/>
                                          </p:val>
                                        </p:tav>
                                      </p:tavLst>
                                    </p:anim>
                                    <p:anim calcmode="lin" valueType="num">
                                      <p:cBhvr>
                                        <p:cTn id="27" dur="500" fill="hold"/>
                                        <p:tgtEl>
                                          <p:spTgt spid="5324813"/>
                                        </p:tgtEl>
                                        <p:attrNameLst>
                                          <p:attrName>ppt_h</p:attrName>
                                        </p:attrNameLst>
                                      </p:cBhvr>
                                      <p:tavLst>
                                        <p:tav tm="0">
                                          <p:val>
                                            <p:fltVal val="0"/>
                                          </p:val>
                                        </p:tav>
                                        <p:tav tm="100000">
                                          <p:val>
                                            <p:strVal val="#ppt_h"/>
                                          </p:val>
                                        </p:tav>
                                      </p:tavLst>
                                    </p:anim>
                                    <p:animEffect transition="in" filter="fade">
                                      <p:cBhvr>
                                        <p:cTn id="28" dur="500"/>
                                        <p:tgtEl>
                                          <p:spTgt spid="5324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13" grpId="0" animBg="1"/>
      <p:bldP spid="5324814" grpId="0" animBg="1"/>
      <p:bldP spid="2" grpId="0" animBg="1"/>
      <p:bldP spid="2"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4" hidden="1"/>
          <p:cNvSpPr>
            <a:spLocks noGrp="1" noChangeArrowheads="1"/>
          </p:cNvSpPr>
          <p:nvPr>
            <p:ph type="title" idx="4294967295"/>
          </p:nvPr>
        </p:nvSpPr>
        <p:spPr/>
        <p:txBody>
          <a:bodyPr/>
          <a:lstStyle/>
          <a:p>
            <a:pPr eaLnBrk="1" hangingPunct="1"/>
            <a:r>
              <a:rPr lang="en-US">
                <a:latin typeface="Arial" charset="0"/>
                <a:cs typeface="Arial" charset="0"/>
              </a:rPr>
              <a:t>Geologic Timescale 00089</a:t>
            </a:r>
          </a:p>
        </p:txBody>
      </p:sp>
      <p:pic>
        <p:nvPicPr>
          <p:cNvPr id="128003" name="Picture 3" descr="Geologic Timescale 000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TextBox 3"/>
          <p:cNvSpPr txBox="1">
            <a:spLocks noChangeArrowheads="1"/>
          </p:cNvSpPr>
          <p:nvPr/>
        </p:nvSpPr>
        <p:spPr bwMode="auto">
          <a:xfrm>
            <a:off x="457200" y="304800"/>
            <a:ext cx="80772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2600">
                <a:cs typeface="Arial" charset="0"/>
              </a:rPr>
              <a:t>ЭТАПЫ ГЕОЛОГИЧЕСКОЙ ИСТОРИИ</a:t>
            </a:r>
            <a:endParaRPr lang="en-US" sz="2600">
              <a:cs typeface="Arial" charset="0"/>
            </a:endParaRPr>
          </a:p>
        </p:txBody>
      </p:sp>
      <p:sp>
        <p:nvSpPr>
          <p:cNvPr id="128005" name="TextBox 4"/>
          <p:cNvSpPr txBox="1">
            <a:spLocks noChangeArrowheads="1"/>
          </p:cNvSpPr>
          <p:nvPr/>
        </p:nvSpPr>
        <p:spPr bwMode="auto">
          <a:xfrm>
            <a:off x="0" y="7620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a:solidFill>
                  <a:schemeClr val="bg1"/>
                </a:solidFill>
                <a:cs typeface="Arial" charset="0"/>
              </a:rPr>
              <a:t>ЭРА</a:t>
            </a:r>
            <a:endParaRPr lang="en-US">
              <a:solidFill>
                <a:schemeClr val="bg1"/>
              </a:solidFill>
              <a:cs typeface="Arial" charset="0"/>
            </a:endParaRPr>
          </a:p>
        </p:txBody>
      </p:sp>
      <p:sp>
        <p:nvSpPr>
          <p:cNvPr id="128006" name="TextBox 5"/>
          <p:cNvSpPr txBox="1">
            <a:spLocks noChangeArrowheads="1"/>
          </p:cNvSpPr>
          <p:nvPr/>
        </p:nvSpPr>
        <p:spPr bwMode="auto">
          <a:xfrm>
            <a:off x="1143000" y="762000"/>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a:solidFill>
                  <a:schemeClr val="bg1"/>
                </a:solidFill>
                <a:cs typeface="Arial" charset="0"/>
              </a:rPr>
              <a:t>ПЕРИОД</a:t>
            </a:r>
            <a:endParaRPr lang="en-US">
              <a:solidFill>
                <a:schemeClr val="bg1"/>
              </a:solidFill>
              <a:cs typeface="Arial" charset="0"/>
            </a:endParaRPr>
          </a:p>
        </p:txBody>
      </p:sp>
      <p:sp>
        <p:nvSpPr>
          <p:cNvPr id="128007" name="TextBox 6"/>
          <p:cNvSpPr txBox="1">
            <a:spLocks noChangeArrowheads="1"/>
          </p:cNvSpPr>
          <p:nvPr/>
        </p:nvSpPr>
        <p:spPr bwMode="auto">
          <a:xfrm>
            <a:off x="2971800" y="762000"/>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ru-RU">
                <a:solidFill>
                  <a:schemeClr val="bg1"/>
                </a:solidFill>
                <a:cs typeface="Arial" charset="0"/>
              </a:rPr>
              <a:t>ЭПОХА</a:t>
            </a:r>
            <a:endParaRPr lang="en-US">
              <a:solidFill>
                <a:schemeClr val="bg1"/>
              </a:solidFill>
              <a:cs typeface="Arial" charset="0"/>
            </a:endParaRPr>
          </a:p>
        </p:txBody>
      </p:sp>
      <p:sp>
        <p:nvSpPr>
          <p:cNvPr id="128008" name="TextBox 7"/>
          <p:cNvSpPr txBox="1">
            <a:spLocks noChangeArrowheads="1"/>
          </p:cNvSpPr>
          <p:nvPr/>
        </p:nvSpPr>
        <p:spPr bwMode="auto">
          <a:xfrm>
            <a:off x="4191000" y="762000"/>
            <a:ext cx="472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a:solidFill>
                  <a:schemeClr val="bg1"/>
                </a:solidFill>
                <a:cs typeface="Arial" charset="0"/>
              </a:rPr>
              <a:t>ПРЕЕМСТВЕННОСТЬ ЖИЗНИ</a:t>
            </a:r>
            <a:endParaRPr lang="en-US">
              <a:solidFill>
                <a:schemeClr val="bg1"/>
              </a:solidFill>
              <a:cs typeface="Arial" charset="0"/>
            </a:endParaRPr>
          </a:p>
        </p:txBody>
      </p:sp>
      <p:sp>
        <p:nvSpPr>
          <p:cNvPr id="9" name="TextBox 8"/>
          <p:cNvSpPr txBox="1"/>
          <p:nvPr/>
        </p:nvSpPr>
        <p:spPr>
          <a:xfrm>
            <a:off x="2971800" y="1143000"/>
            <a:ext cx="1066800" cy="400050"/>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000">
                <a:solidFill>
                  <a:schemeClr val="bg1"/>
                </a:solidFill>
                <a:latin typeface="Arial" charset="0"/>
                <a:cs typeface="Arial" charset="0"/>
              </a:rPr>
              <a:t>Ранний плейстоцен</a:t>
            </a:r>
            <a:endParaRPr lang="en-US" sz="1000">
              <a:solidFill>
                <a:schemeClr val="bg1"/>
              </a:solidFill>
              <a:latin typeface="Arial" charset="0"/>
              <a:cs typeface="Arial" charset="0"/>
            </a:endParaRPr>
          </a:p>
        </p:txBody>
      </p:sp>
      <p:sp>
        <p:nvSpPr>
          <p:cNvPr id="10" name="TextBox 9"/>
          <p:cNvSpPr txBox="1"/>
          <p:nvPr/>
        </p:nvSpPr>
        <p:spPr>
          <a:xfrm>
            <a:off x="2971800" y="1524000"/>
            <a:ext cx="1066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600">
                <a:solidFill>
                  <a:schemeClr val="bg1"/>
                </a:solidFill>
                <a:latin typeface="Arial" charset="0"/>
                <a:cs typeface="Arial" charset="0"/>
              </a:rPr>
              <a:t>Плиоцен</a:t>
            </a:r>
          </a:p>
          <a:p>
            <a:pPr algn="ctr" eaLnBrk="1" hangingPunct="1"/>
            <a:r>
              <a:rPr lang="ru-RU" sz="600">
                <a:solidFill>
                  <a:schemeClr val="bg1"/>
                </a:solidFill>
                <a:latin typeface="Arial" charset="0"/>
                <a:cs typeface="Arial" charset="0"/>
              </a:rPr>
              <a:t>Милоцен</a:t>
            </a:r>
          </a:p>
          <a:p>
            <a:pPr algn="ctr" eaLnBrk="1" hangingPunct="1"/>
            <a:r>
              <a:rPr lang="ru-RU" sz="600">
                <a:solidFill>
                  <a:schemeClr val="bg1"/>
                </a:solidFill>
                <a:latin typeface="Arial" charset="0"/>
                <a:cs typeface="Arial" charset="0"/>
              </a:rPr>
              <a:t>Олигоцен</a:t>
            </a:r>
          </a:p>
          <a:p>
            <a:pPr algn="ctr" eaLnBrk="1" hangingPunct="1"/>
            <a:r>
              <a:rPr lang="ru-RU" sz="600">
                <a:solidFill>
                  <a:schemeClr val="bg1"/>
                </a:solidFill>
                <a:latin typeface="Arial" charset="0"/>
                <a:cs typeface="Arial" charset="0"/>
              </a:rPr>
              <a:t>Эоцен</a:t>
            </a:r>
            <a:endParaRPr lang="en-US" sz="600">
              <a:solidFill>
                <a:schemeClr val="bg1"/>
              </a:solidFill>
              <a:latin typeface="Arial" charset="0"/>
              <a:cs typeface="Arial" charset="0"/>
            </a:endParaRPr>
          </a:p>
        </p:txBody>
      </p:sp>
      <p:sp>
        <p:nvSpPr>
          <p:cNvPr id="11" name="TextBox 10"/>
          <p:cNvSpPr txBox="1"/>
          <p:nvPr/>
        </p:nvSpPr>
        <p:spPr>
          <a:xfrm rot="16200000">
            <a:off x="-1054894" y="4964906"/>
            <a:ext cx="3200400" cy="738188"/>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2400" b="1">
                <a:effectLst>
                  <a:outerShdw blurRad="38100" dist="38100" dir="2700000" algn="tl">
                    <a:srgbClr val="FFFFFF"/>
                  </a:outerShdw>
                </a:effectLst>
                <a:latin typeface="Arial" charset="0"/>
                <a:cs typeface="Arial" charset="0"/>
              </a:rPr>
              <a:t>Палеозойская </a:t>
            </a:r>
          </a:p>
          <a:p>
            <a:pPr algn="ctr" eaLnBrk="1" hangingPunct="1"/>
            <a:r>
              <a:rPr lang="ru-RU" b="1">
                <a:effectLst>
                  <a:outerShdw blurRad="38100" dist="38100" dir="2700000" algn="tl">
                    <a:srgbClr val="FFFFFF"/>
                  </a:outerShdw>
                </a:effectLst>
                <a:latin typeface="Arial" charset="0"/>
                <a:cs typeface="Arial" charset="0"/>
              </a:rPr>
              <a:t>древняя жизнь</a:t>
            </a:r>
            <a:endParaRPr lang="en-US" b="1">
              <a:effectLst>
                <a:outerShdw blurRad="38100" dist="38100" dir="2700000" algn="tl">
                  <a:srgbClr val="FFFFFF"/>
                </a:outerShdw>
              </a:effectLst>
              <a:latin typeface="Arial" charset="0"/>
              <a:cs typeface="Arial" charset="0"/>
            </a:endParaRPr>
          </a:p>
        </p:txBody>
      </p:sp>
      <p:sp>
        <p:nvSpPr>
          <p:cNvPr id="12" name="TextBox 11"/>
          <p:cNvSpPr txBox="1"/>
          <p:nvPr/>
        </p:nvSpPr>
        <p:spPr>
          <a:xfrm rot="16200000">
            <a:off x="-216694" y="2253457"/>
            <a:ext cx="1524000" cy="522288"/>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400" b="1">
                <a:effectLst>
                  <a:outerShdw blurRad="38100" dist="38100" dir="2700000" algn="tl">
                    <a:srgbClr val="FFFFFF"/>
                  </a:outerShdw>
                </a:effectLst>
                <a:latin typeface="Arial" charset="0"/>
                <a:cs typeface="Arial" charset="0"/>
              </a:rPr>
              <a:t>Мезозойская</a:t>
            </a:r>
          </a:p>
          <a:p>
            <a:pPr algn="ctr" eaLnBrk="1" hangingPunct="1"/>
            <a:r>
              <a:rPr lang="ru-RU" sz="1400" b="1">
                <a:effectLst>
                  <a:outerShdw blurRad="38100" dist="38100" dir="2700000" algn="tl">
                    <a:srgbClr val="FFFFFF"/>
                  </a:outerShdw>
                </a:effectLst>
                <a:latin typeface="Arial" charset="0"/>
                <a:cs typeface="Arial" charset="0"/>
              </a:rPr>
              <a:t>средняя жизнь</a:t>
            </a:r>
            <a:endParaRPr lang="en-US" sz="1400" b="1">
              <a:effectLst>
                <a:outerShdw blurRad="38100" dist="38100" dir="2700000" algn="tl">
                  <a:srgbClr val="FFFFFF"/>
                </a:outerShdw>
              </a:effectLst>
              <a:latin typeface="Arial" charset="0"/>
              <a:cs typeface="Arial" charset="0"/>
            </a:endParaRPr>
          </a:p>
        </p:txBody>
      </p:sp>
      <p:sp>
        <p:nvSpPr>
          <p:cNvPr id="13" name="TextBox 12"/>
          <p:cNvSpPr txBox="1"/>
          <p:nvPr/>
        </p:nvSpPr>
        <p:spPr>
          <a:xfrm rot="16200000">
            <a:off x="102394" y="1064419"/>
            <a:ext cx="9144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800" b="1">
                <a:effectLst>
                  <a:outerShdw blurRad="38100" dist="38100" dir="2700000" algn="tl">
                    <a:srgbClr val="FFFFFF"/>
                  </a:outerShdw>
                </a:effectLst>
                <a:latin typeface="Arial" charset="0"/>
                <a:cs typeface="Arial" charset="0"/>
              </a:rPr>
              <a:t>Кайнозойская</a:t>
            </a:r>
          </a:p>
          <a:p>
            <a:pPr algn="ctr" eaLnBrk="1" hangingPunct="1"/>
            <a:r>
              <a:rPr lang="ru-RU" sz="800" b="1">
                <a:effectLst>
                  <a:outerShdw blurRad="38100" dist="38100" dir="2700000" algn="tl">
                    <a:srgbClr val="FFFFFF"/>
                  </a:outerShdw>
                </a:effectLst>
                <a:latin typeface="Arial" charset="0"/>
                <a:cs typeface="Arial" charset="0"/>
              </a:rPr>
              <a:t>Молодая жизнь</a:t>
            </a:r>
            <a:endParaRPr lang="en-US" sz="800" b="1">
              <a:effectLst>
                <a:outerShdw blurRad="38100" dist="38100" dir="2700000" algn="tl">
                  <a:srgbClr val="FFFFFF"/>
                </a:outerShdw>
              </a:effectLst>
              <a:latin typeface="Arial" charset="0"/>
              <a:cs typeface="Arial" charset="0"/>
            </a:endParaRPr>
          </a:p>
        </p:txBody>
      </p:sp>
      <p:sp>
        <p:nvSpPr>
          <p:cNvPr id="14" name="TextBox 13"/>
          <p:cNvSpPr txBox="1"/>
          <p:nvPr/>
        </p:nvSpPr>
        <p:spPr>
          <a:xfrm>
            <a:off x="762000" y="11430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Четвертичный</a:t>
            </a:r>
          </a:p>
          <a:p>
            <a:pPr algn="ctr" eaLnBrk="1" hangingPunct="1"/>
            <a:r>
              <a:rPr lang="ru-RU" sz="1200" b="1">
                <a:latin typeface="Arial" charset="0"/>
                <a:cs typeface="Arial" charset="0"/>
              </a:rPr>
              <a:t>0-1 миллион лет</a:t>
            </a:r>
            <a:endParaRPr lang="en-US" sz="1200" b="1">
              <a:latin typeface="Arial" charset="0"/>
              <a:cs typeface="Arial" charset="0"/>
            </a:endParaRPr>
          </a:p>
        </p:txBody>
      </p:sp>
      <p:sp>
        <p:nvSpPr>
          <p:cNvPr id="15" name="TextBox 14"/>
          <p:cNvSpPr txBox="1"/>
          <p:nvPr/>
        </p:nvSpPr>
        <p:spPr>
          <a:xfrm>
            <a:off x="762000" y="15240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Третичный</a:t>
            </a:r>
          </a:p>
          <a:p>
            <a:pPr algn="ctr" eaLnBrk="1" hangingPunct="1"/>
            <a:r>
              <a:rPr lang="ru-RU" sz="1200" b="1">
                <a:latin typeface="Arial" charset="0"/>
                <a:cs typeface="Arial" charset="0"/>
              </a:rPr>
              <a:t>62 миллиона лет</a:t>
            </a:r>
            <a:endParaRPr lang="en-US" sz="1200" b="1">
              <a:latin typeface="Arial" charset="0"/>
              <a:cs typeface="Arial" charset="0"/>
            </a:endParaRPr>
          </a:p>
        </p:txBody>
      </p:sp>
      <p:sp>
        <p:nvSpPr>
          <p:cNvPr id="16" name="TextBox 15"/>
          <p:cNvSpPr txBox="1"/>
          <p:nvPr/>
        </p:nvSpPr>
        <p:spPr>
          <a:xfrm>
            <a:off x="762000" y="20574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Меловой</a:t>
            </a:r>
          </a:p>
          <a:p>
            <a:pPr algn="ctr" eaLnBrk="1" hangingPunct="1"/>
            <a:r>
              <a:rPr lang="ru-RU" sz="1200" b="1">
                <a:latin typeface="Arial" charset="0"/>
                <a:cs typeface="Arial" charset="0"/>
              </a:rPr>
              <a:t>72 миллиона лет</a:t>
            </a:r>
            <a:endParaRPr lang="en-US" sz="1200" b="1">
              <a:latin typeface="Arial" charset="0"/>
              <a:cs typeface="Arial" charset="0"/>
            </a:endParaRPr>
          </a:p>
        </p:txBody>
      </p:sp>
      <p:sp>
        <p:nvSpPr>
          <p:cNvPr id="17" name="TextBox 16"/>
          <p:cNvSpPr txBox="1"/>
          <p:nvPr/>
        </p:nvSpPr>
        <p:spPr>
          <a:xfrm>
            <a:off x="762000" y="25908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Юрский</a:t>
            </a:r>
          </a:p>
          <a:p>
            <a:pPr algn="ctr" eaLnBrk="1" hangingPunct="1"/>
            <a:r>
              <a:rPr lang="ru-RU" sz="1200" b="1">
                <a:latin typeface="Arial" charset="0"/>
                <a:cs typeface="Arial" charset="0"/>
              </a:rPr>
              <a:t>46 миллионов лет</a:t>
            </a:r>
            <a:endParaRPr lang="en-US" sz="1200" b="1">
              <a:latin typeface="Arial" charset="0"/>
              <a:cs typeface="Arial" charset="0"/>
            </a:endParaRPr>
          </a:p>
        </p:txBody>
      </p:sp>
      <p:sp>
        <p:nvSpPr>
          <p:cNvPr id="18" name="TextBox 17"/>
          <p:cNvSpPr txBox="1"/>
          <p:nvPr/>
        </p:nvSpPr>
        <p:spPr>
          <a:xfrm>
            <a:off x="762000" y="29718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Триаский</a:t>
            </a:r>
          </a:p>
          <a:p>
            <a:pPr algn="ctr" eaLnBrk="1" hangingPunct="1"/>
            <a:r>
              <a:rPr lang="ru-RU" sz="1200" b="1">
                <a:latin typeface="Arial" charset="0"/>
                <a:cs typeface="Arial" charset="0"/>
              </a:rPr>
              <a:t>49 миллионов лет</a:t>
            </a:r>
            <a:endParaRPr lang="en-US" sz="1200" b="1">
              <a:latin typeface="Arial" charset="0"/>
              <a:cs typeface="Arial" charset="0"/>
            </a:endParaRPr>
          </a:p>
        </p:txBody>
      </p:sp>
      <p:sp>
        <p:nvSpPr>
          <p:cNvPr id="19" name="TextBox 18"/>
          <p:cNvSpPr txBox="1"/>
          <p:nvPr/>
        </p:nvSpPr>
        <p:spPr>
          <a:xfrm>
            <a:off x="762000" y="35052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Пермский</a:t>
            </a:r>
          </a:p>
          <a:p>
            <a:pPr algn="ctr" eaLnBrk="1" hangingPunct="1"/>
            <a:r>
              <a:rPr lang="ru-RU" sz="1200" b="1">
                <a:latin typeface="Arial" charset="0"/>
                <a:cs typeface="Arial" charset="0"/>
              </a:rPr>
              <a:t>50 миллионов лет</a:t>
            </a:r>
            <a:endParaRPr lang="en-US" sz="1200" b="1">
              <a:latin typeface="Arial" charset="0"/>
              <a:cs typeface="Arial" charset="0"/>
            </a:endParaRPr>
          </a:p>
        </p:txBody>
      </p:sp>
      <p:sp>
        <p:nvSpPr>
          <p:cNvPr id="20" name="TextBox 19"/>
          <p:cNvSpPr txBox="1"/>
          <p:nvPr/>
        </p:nvSpPr>
        <p:spPr>
          <a:xfrm>
            <a:off x="762000" y="48006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Девонский</a:t>
            </a:r>
          </a:p>
          <a:p>
            <a:pPr algn="ctr" eaLnBrk="1" hangingPunct="1"/>
            <a:r>
              <a:rPr lang="ru-RU" sz="1200" b="1">
                <a:latin typeface="Arial" charset="0"/>
                <a:cs typeface="Arial" charset="0"/>
              </a:rPr>
              <a:t>60 миллионов лет</a:t>
            </a:r>
            <a:endParaRPr lang="en-US" sz="1200" b="1">
              <a:latin typeface="Arial" charset="0"/>
              <a:cs typeface="Arial" charset="0"/>
            </a:endParaRPr>
          </a:p>
        </p:txBody>
      </p:sp>
      <p:sp>
        <p:nvSpPr>
          <p:cNvPr id="21" name="TextBox 20"/>
          <p:cNvSpPr txBox="1"/>
          <p:nvPr/>
        </p:nvSpPr>
        <p:spPr>
          <a:xfrm>
            <a:off x="762000" y="52578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Силурский</a:t>
            </a:r>
          </a:p>
          <a:p>
            <a:pPr algn="ctr" eaLnBrk="1" hangingPunct="1"/>
            <a:r>
              <a:rPr lang="ru-RU" sz="1200" b="1">
                <a:latin typeface="Arial" charset="0"/>
                <a:cs typeface="Arial" charset="0"/>
              </a:rPr>
              <a:t>20 миллионов лет</a:t>
            </a:r>
            <a:endParaRPr lang="en-US" sz="1200" b="1">
              <a:latin typeface="Arial" charset="0"/>
              <a:cs typeface="Arial" charset="0"/>
            </a:endParaRPr>
          </a:p>
        </p:txBody>
      </p:sp>
      <p:sp>
        <p:nvSpPr>
          <p:cNvPr id="22" name="TextBox 21"/>
          <p:cNvSpPr txBox="1"/>
          <p:nvPr/>
        </p:nvSpPr>
        <p:spPr>
          <a:xfrm>
            <a:off x="762000" y="56388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Ордовикский</a:t>
            </a:r>
          </a:p>
          <a:p>
            <a:pPr algn="ctr" eaLnBrk="1" hangingPunct="1"/>
            <a:r>
              <a:rPr lang="ru-RU" sz="1200" b="1">
                <a:latin typeface="Arial" charset="0"/>
                <a:cs typeface="Arial" charset="0"/>
              </a:rPr>
              <a:t>75 миллионов лет</a:t>
            </a:r>
            <a:endParaRPr lang="en-US" sz="1200" b="1">
              <a:latin typeface="Arial" charset="0"/>
              <a:cs typeface="Arial" charset="0"/>
            </a:endParaRPr>
          </a:p>
        </p:txBody>
      </p:sp>
      <p:sp>
        <p:nvSpPr>
          <p:cNvPr id="23" name="TextBox 22"/>
          <p:cNvSpPr txBox="1"/>
          <p:nvPr/>
        </p:nvSpPr>
        <p:spPr>
          <a:xfrm>
            <a:off x="762000" y="6096000"/>
            <a:ext cx="22098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Кембрийский</a:t>
            </a:r>
          </a:p>
          <a:p>
            <a:pPr algn="ctr" eaLnBrk="1" hangingPunct="1"/>
            <a:r>
              <a:rPr lang="ru-RU" sz="1200" b="1">
                <a:latin typeface="Arial" charset="0"/>
                <a:cs typeface="Arial" charset="0"/>
              </a:rPr>
              <a:t>100 миллионов лет</a:t>
            </a:r>
            <a:endParaRPr lang="en-US" sz="1200" b="1">
              <a:latin typeface="Arial" charset="0"/>
              <a:cs typeface="Arial" charset="0"/>
            </a:endParaRPr>
          </a:p>
        </p:txBody>
      </p:sp>
      <p:sp>
        <p:nvSpPr>
          <p:cNvPr id="24" name="TextBox 23"/>
          <p:cNvSpPr txBox="1"/>
          <p:nvPr/>
        </p:nvSpPr>
        <p:spPr>
          <a:xfrm>
            <a:off x="762000" y="6700838"/>
            <a:ext cx="2209800" cy="277812"/>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Прекембрийский</a:t>
            </a:r>
            <a:endParaRPr lang="en-US" sz="1200" b="1">
              <a:latin typeface="Arial" charset="0"/>
              <a:cs typeface="Arial" charset="0"/>
            </a:endParaRPr>
          </a:p>
        </p:txBody>
      </p:sp>
      <p:sp>
        <p:nvSpPr>
          <p:cNvPr id="25" name="TextBox 24"/>
          <p:cNvSpPr txBox="1"/>
          <p:nvPr/>
        </p:nvSpPr>
        <p:spPr>
          <a:xfrm>
            <a:off x="1066800" y="3886200"/>
            <a:ext cx="19812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Пеннсильванский</a:t>
            </a:r>
          </a:p>
          <a:p>
            <a:pPr algn="ctr" eaLnBrk="1" hangingPunct="1"/>
            <a:r>
              <a:rPr lang="ru-RU" sz="1200" b="1">
                <a:latin typeface="Arial" charset="0"/>
                <a:cs typeface="Arial" charset="0"/>
              </a:rPr>
              <a:t>30 миллионов лет</a:t>
            </a:r>
            <a:endParaRPr lang="en-US" sz="1200" b="1">
              <a:latin typeface="Arial" charset="0"/>
              <a:cs typeface="Arial" charset="0"/>
            </a:endParaRPr>
          </a:p>
        </p:txBody>
      </p:sp>
      <p:sp>
        <p:nvSpPr>
          <p:cNvPr id="26" name="TextBox 25"/>
          <p:cNvSpPr txBox="1"/>
          <p:nvPr/>
        </p:nvSpPr>
        <p:spPr>
          <a:xfrm>
            <a:off x="1066800" y="4343400"/>
            <a:ext cx="1981200" cy="461963"/>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1200" b="1">
                <a:latin typeface="Arial" charset="0"/>
                <a:cs typeface="Arial" charset="0"/>
              </a:rPr>
              <a:t>Миссиссиппский</a:t>
            </a:r>
          </a:p>
          <a:p>
            <a:pPr algn="ctr" eaLnBrk="1" hangingPunct="1"/>
            <a:r>
              <a:rPr lang="ru-RU" sz="1200" b="1">
                <a:latin typeface="Arial" charset="0"/>
                <a:cs typeface="Arial" charset="0"/>
              </a:rPr>
              <a:t>35 миллионов лет</a:t>
            </a:r>
            <a:endParaRPr lang="en-US" sz="1200" b="1">
              <a:latin typeface="Arial" charset="0"/>
              <a:cs typeface="Arial" charset="0"/>
            </a:endParaRPr>
          </a:p>
        </p:txBody>
      </p:sp>
      <p:sp>
        <p:nvSpPr>
          <p:cNvPr id="27" name="TextBox 26"/>
          <p:cNvSpPr txBox="1"/>
          <p:nvPr/>
        </p:nvSpPr>
        <p:spPr>
          <a:xfrm rot="16200000">
            <a:off x="459582" y="4250531"/>
            <a:ext cx="914400" cy="185737"/>
          </a:xfrm>
          <a:prstGeom prst="rect">
            <a:avLst/>
          </a:prstGeom>
          <a:noFill/>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600" b="1">
                <a:effectLst>
                  <a:outerShdw blurRad="38100" dist="38100" dir="2700000" algn="tl">
                    <a:srgbClr val="FFFFFF"/>
                  </a:outerShdw>
                </a:effectLst>
                <a:latin typeface="Arial" charset="0"/>
                <a:cs typeface="Arial" charset="0"/>
              </a:rPr>
              <a:t>Каменноугольный</a:t>
            </a:r>
            <a:endParaRPr lang="en-US" sz="600" b="1">
              <a:effectLst>
                <a:outerShdw blurRad="38100" dist="38100" dir="2700000" algn="tl">
                  <a:srgbClr val="FFFFFF"/>
                </a:outerShdw>
              </a:effectLst>
              <a:latin typeface="Arial" charset="0"/>
              <a:cs typeface="Arial" charset="0"/>
            </a:endParaRPr>
          </a:p>
        </p:txBody>
      </p:sp>
      <p:sp>
        <p:nvSpPr>
          <p:cNvPr id="32" name="Rectangle 4"/>
          <p:cNvSpPr>
            <a:spLocks noChangeArrowheads="1"/>
          </p:cNvSpPr>
          <p:nvPr/>
        </p:nvSpPr>
        <p:spPr bwMode="auto">
          <a:xfrm>
            <a:off x="3005138" y="1752600"/>
            <a:ext cx="6172200" cy="4876800"/>
          </a:xfrm>
          <a:prstGeom prst="rect">
            <a:avLst/>
          </a:prstGeom>
          <a:solidFill>
            <a:schemeClr val="accent2"/>
          </a:solidFill>
          <a:ln w="9525">
            <a:solidFill>
              <a:schemeClr val="tx1"/>
            </a:solidFill>
            <a:miter lim="800000"/>
            <a:headEnd/>
            <a:tailEnd/>
          </a:ln>
        </p:spPr>
        <p:txBody>
          <a:bodyPr wrap="none" anchor="ctr"/>
          <a:lstStyle/>
          <a:p>
            <a:endParaRPr lang="en-US">
              <a:cs typeface="Arial" charset="0"/>
            </a:endParaRPr>
          </a:p>
        </p:txBody>
      </p:sp>
      <p:sp>
        <p:nvSpPr>
          <p:cNvPr id="33" name="Text Box 5"/>
          <p:cNvSpPr txBox="1">
            <a:spLocks noChangeArrowheads="1"/>
          </p:cNvSpPr>
          <p:nvPr/>
        </p:nvSpPr>
        <p:spPr bwMode="auto">
          <a:xfrm>
            <a:off x="3657600" y="3894137"/>
            <a:ext cx="4724400" cy="12001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3600" b="1">
                <a:solidFill>
                  <a:srgbClr val="FFFF00"/>
                </a:solidFill>
                <a:latin typeface="Arial" charset="0"/>
                <a:cs typeface="Arial" charset="0"/>
              </a:rPr>
              <a:t>Отложения во время потопа</a:t>
            </a:r>
            <a:endParaRPr lang="en-US" sz="3600" b="1">
              <a:solidFill>
                <a:srgbClr val="FFFF00"/>
              </a:solidFill>
              <a:latin typeface="Arial" charset="0"/>
              <a:cs typeface="Arial" charset="0"/>
            </a:endParaRPr>
          </a:p>
        </p:txBody>
      </p:sp>
      <p:sp>
        <p:nvSpPr>
          <p:cNvPr id="34" name="Line 6"/>
          <p:cNvSpPr>
            <a:spLocks noChangeShapeType="1"/>
          </p:cNvSpPr>
          <p:nvPr/>
        </p:nvSpPr>
        <p:spPr bwMode="auto">
          <a:xfrm>
            <a:off x="6019800" y="4800600"/>
            <a:ext cx="0" cy="1600200"/>
          </a:xfrm>
          <a:prstGeom prst="line">
            <a:avLst/>
          </a:prstGeom>
          <a:noFill/>
          <a:ln w="76200">
            <a:solidFill>
              <a:srgbClr val="FFFF00"/>
            </a:solidFill>
            <a:round/>
            <a:headEnd/>
            <a:tailEnd type="triangle" w="med" len="med"/>
          </a:ln>
          <a:effectLst>
            <a:outerShdw dist="35921" dir="2700000" algn="ctr" rotWithShape="0">
              <a:schemeClr val="tx1"/>
            </a:outerShdw>
          </a:effectLst>
        </p:spPr>
        <p:txBody>
          <a:bodyPr/>
          <a:lstStyle/>
          <a:p>
            <a:pPr>
              <a:defRPr/>
            </a:pPr>
            <a:endParaRPr lang="en-US">
              <a:latin typeface="Arial Black" pitchFamily="34" charset="0"/>
              <a:ea typeface="+mn-ea"/>
            </a:endParaRPr>
          </a:p>
        </p:txBody>
      </p:sp>
      <p:sp>
        <p:nvSpPr>
          <p:cNvPr id="35" name="Line 7"/>
          <p:cNvSpPr>
            <a:spLocks noChangeShapeType="1"/>
          </p:cNvSpPr>
          <p:nvPr/>
        </p:nvSpPr>
        <p:spPr bwMode="auto">
          <a:xfrm flipH="1" flipV="1">
            <a:off x="6010275" y="1981200"/>
            <a:ext cx="9525" cy="1524000"/>
          </a:xfrm>
          <a:prstGeom prst="line">
            <a:avLst/>
          </a:prstGeom>
          <a:noFill/>
          <a:ln w="76200">
            <a:solidFill>
              <a:srgbClr val="FFFF00"/>
            </a:solidFill>
            <a:round/>
            <a:headEnd/>
            <a:tailEnd type="triangle" w="med" len="med"/>
          </a:ln>
          <a:effectLst>
            <a:outerShdw dist="35921" dir="2700000" algn="ctr" rotWithShape="0">
              <a:schemeClr val="tx1"/>
            </a:outerShdw>
          </a:effectLst>
        </p:spPr>
        <p:txBody>
          <a:bodyPr/>
          <a:lstStyle/>
          <a:p>
            <a:pPr>
              <a:defRPr/>
            </a:pPr>
            <a:endParaRPr lang="en-US">
              <a:latin typeface="Arial Black" pitchFamily="34" charset="0"/>
              <a:ea typeface="+mn-ea"/>
            </a:endParaRPr>
          </a:p>
        </p:txBody>
      </p:sp>
      <p:sp>
        <p:nvSpPr>
          <p:cNvPr id="36" name="Rectangle 8"/>
          <p:cNvSpPr>
            <a:spLocks noChangeArrowheads="1"/>
          </p:cNvSpPr>
          <p:nvPr/>
        </p:nvSpPr>
        <p:spPr bwMode="auto">
          <a:xfrm>
            <a:off x="3005138" y="1143000"/>
            <a:ext cx="6172200" cy="609600"/>
          </a:xfrm>
          <a:prstGeom prst="rect">
            <a:avLst/>
          </a:prstGeom>
          <a:solidFill>
            <a:schemeClr val="accent1"/>
          </a:solidFill>
          <a:ln w="9525">
            <a:solidFill>
              <a:schemeClr val="tx1"/>
            </a:solidFill>
            <a:miter lim="800000"/>
            <a:headEnd/>
            <a:tailEnd/>
          </a:ln>
        </p:spPr>
        <p:txBody>
          <a:bodyPr wrap="none" anchor="ctr"/>
          <a:lstStyle/>
          <a:p>
            <a:endParaRPr lang="en-US">
              <a:cs typeface="Arial" charset="0"/>
            </a:endParaRPr>
          </a:p>
        </p:txBody>
      </p:sp>
      <p:sp>
        <p:nvSpPr>
          <p:cNvPr id="37" name="Text Box 9"/>
          <p:cNvSpPr txBox="1">
            <a:spLocks noChangeArrowheads="1"/>
          </p:cNvSpPr>
          <p:nvPr/>
        </p:nvSpPr>
        <p:spPr bwMode="auto">
          <a:xfrm>
            <a:off x="3581400" y="1185863"/>
            <a:ext cx="495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2800" b="1">
                <a:latin typeface="Arial" charset="0"/>
                <a:cs typeface="Arial" charset="0"/>
              </a:rPr>
              <a:t>Отложения после потопа</a:t>
            </a:r>
            <a:endParaRPr lang="en-US" sz="2800" b="1">
              <a:latin typeface="Arial" charset="0"/>
              <a:cs typeface="Arial" charset="0"/>
            </a:endParaRPr>
          </a:p>
        </p:txBody>
      </p:sp>
      <p:sp>
        <p:nvSpPr>
          <p:cNvPr id="38" name="Rectangle 10"/>
          <p:cNvSpPr>
            <a:spLocks noChangeArrowheads="1"/>
          </p:cNvSpPr>
          <p:nvPr/>
        </p:nvSpPr>
        <p:spPr bwMode="auto">
          <a:xfrm>
            <a:off x="2994025" y="6324600"/>
            <a:ext cx="6172200" cy="533400"/>
          </a:xfrm>
          <a:prstGeom prst="rect">
            <a:avLst/>
          </a:prstGeom>
          <a:solidFill>
            <a:srgbClr val="663300"/>
          </a:solidFill>
          <a:ln w="9525">
            <a:solidFill>
              <a:schemeClr val="tx1"/>
            </a:solidFill>
            <a:miter lim="800000"/>
            <a:headEnd/>
            <a:tailEnd/>
          </a:ln>
        </p:spPr>
        <p:txBody>
          <a:bodyPr wrap="none" anchor="ctr"/>
          <a:lstStyle/>
          <a:p>
            <a:endParaRPr lang="en-US">
              <a:cs typeface="Arial" charset="0"/>
            </a:endParaRPr>
          </a:p>
        </p:txBody>
      </p:sp>
      <p:sp>
        <p:nvSpPr>
          <p:cNvPr id="39" name="Text Box 11"/>
          <p:cNvSpPr txBox="1">
            <a:spLocks noChangeArrowheads="1"/>
          </p:cNvSpPr>
          <p:nvPr/>
        </p:nvSpPr>
        <p:spPr bwMode="auto">
          <a:xfrm>
            <a:off x="3657600" y="6659562"/>
            <a:ext cx="464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3200" b="1">
                <a:solidFill>
                  <a:schemeClr val="bg1"/>
                </a:solidFill>
                <a:latin typeface="Arial" charset="0"/>
                <a:cs typeface="Arial" charset="0"/>
              </a:rPr>
              <a:t>Отложения до потопа</a:t>
            </a:r>
            <a:endParaRPr lang="en-US" sz="3200" b="1">
              <a:solidFill>
                <a:schemeClr val="bg1"/>
              </a:solidFill>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par>
                          <p:cTn id="15" fill="hold" nodeType="afterGroup">
                            <p:stCondLst>
                              <p:cond delay="500"/>
                            </p:stCondLst>
                            <p:childTnLst>
                              <p:par>
                                <p:cTn id="16" presetID="22" presetClass="entr" presetSubtype="4" fill="hold"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500"/>
                                        <p:tgtEl>
                                          <p:spTgt spid="35"/>
                                        </p:tgtEl>
                                      </p:cBhvr>
                                    </p:animEffect>
                                  </p:childTnLst>
                                </p:cTn>
                              </p:par>
                              <p:par>
                                <p:cTn id="19" presetID="22" presetClass="entr" presetSubtype="1"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up)">
                                      <p:cBhvr>
                                        <p:cTn id="21" dur="500"/>
                                        <p:tgtEl>
                                          <p:spTgt spid="3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animEffect transition="in" filter="fade">
                                      <p:cBhvr>
                                        <p:cTn id="40" dur="500"/>
                                        <p:tgtEl>
                                          <p:spTgt spid="37"/>
                                        </p:tgtEl>
                                      </p:cBhvr>
                                    </p:animEffect>
                                  </p:childTnLst>
                                </p:cTn>
                              </p:par>
                              <p:par>
                                <p:cTn id="41" presetID="53"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p:cTn id="43" dur="500" fill="hold"/>
                                        <p:tgtEl>
                                          <p:spTgt spid="36"/>
                                        </p:tgtEl>
                                        <p:attrNameLst>
                                          <p:attrName>ppt_w</p:attrName>
                                        </p:attrNameLst>
                                      </p:cBhvr>
                                      <p:tavLst>
                                        <p:tav tm="0">
                                          <p:val>
                                            <p:fltVal val="0"/>
                                          </p:val>
                                        </p:tav>
                                        <p:tav tm="100000">
                                          <p:val>
                                            <p:strVal val="#ppt_w"/>
                                          </p:val>
                                        </p:tav>
                                      </p:tavLst>
                                    </p:anim>
                                    <p:anim calcmode="lin" valueType="num">
                                      <p:cBhvr>
                                        <p:cTn id="44" dur="500" fill="hold"/>
                                        <p:tgtEl>
                                          <p:spTgt spid="36"/>
                                        </p:tgtEl>
                                        <p:attrNameLst>
                                          <p:attrName>ppt_h</p:attrName>
                                        </p:attrNameLst>
                                      </p:cBhvr>
                                      <p:tavLst>
                                        <p:tav tm="0">
                                          <p:val>
                                            <p:fltVal val="0"/>
                                          </p:val>
                                        </p:tav>
                                        <p:tav tm="100000">
                                          <p:val>
                                            <p:strVal val="#ppt_h"/>
                                          </p:val>
                                        </p:tav>
                                      </p:tavLst>
                                    </p:anim>
                                    <p:animEffect transition="in" filter="fade">
                                      <p:cBhvr>
                                        <p:cTn id="4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6" grpId="0" animBg="1"/>
      <p:bldP spid="37" grpId="0"/>
      <p:bldP spid="38" grpId="0" animBg="1"/>
      <p:bldP spid="39" grpId="0"/>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en-US">
                <a:latin typeface="Arial" charset="0"/>
                <a:cs typeface="Arial" charset="0"/>
              </a:rPr>
              <a:t>Flood on Mars Q501</a:t>
            </a:r>
          </a:p>
        </p:txBody>
      </p:sp>
      <p:pic>
        <p:nvPicPr>
          <p:cNvPr id="129027" name="Picture 6"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3319" name="Text Box 7"/>
          <p:cNvSpPr txBox="1">
            <a:spLocks noChangeArrowheads="1"/>
          </p:cNvSpPr>
          <p:nvPr/>
        </p:nvSpPr>
        <p:spPr bwMode="auto">
          <a:xfrm>
            <a:off x="609600" y="914400"/>
            <a:ext cx="8001000" cy="37861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3000" b="1">
                <a:solidFill>
                  <a:schemeClr val="bg1"/>
                </a:solidFill>
                <a:latin typeface="Arial" charset="0"/>
                <a:cs typeface="Arial" charset="0"/>
              </a:rPr>
              <a:t>«Потоп, схожий по своим пропорциям с библейским</a:t>
            </a:r>
            <a:r>
              <a:rPr lang="en-US" sz="3000" b="1">
                <a:solidFill>
                  <a:schemeClr val="bg1"/>
                </a:solidFill>
                <a:latin typeface="Arial" charset="0"/>
                <a:cs typeface="Arial" charset="0"/>
              </a:rPr>
              <a:t> – </a:t>
            </a:r>
            <a:r>
              <a:rPr lang="ru-RU" sz="3000" b="1">
                <a:solidFill>
                  <a:schemeClr val="bg1"/>
                </a:solidFill>
                <a:latin typeface="Arial" charset="0"/>
                <a:cs typeface="Arial" charset="0"/>
              </a:rPr>
              <a:t>по объему воды способный наполнить Средиземное море, – хлынул вниз</a:t>
            </a:r>
            <a:r>
              <a:rPr lang="en-US" sz="3000" b="1">
                <a:solidFill>
                  <a:schemeClr val="bg1"/>
                </a:solidFill>
                <a:latin typeface="Arial" charset="0"/>
                <a:cs typeface="Arial" charset="0"/>
              </a:rPr>
              <a:t> </a:t>
            </a:r>
            <a:r>
              <a:rPr lang="ru-RU" sz="3000" b="1">
                <a:solidFill>
                  <a:schemeClr val="bg1"/>
                </a:solidFill>
                <a:latin typeface="Arial" charset="0"/>
                <a:cs typeface="Arial" charset="0"/>
              </a:rPr>
              <a:t>с Марсовых гор около миллиарда лет назад</a:t>
            </a:r>
            <a:r>
              <a:rPr lang="en-US" sz="3000" b="1">
                <a:solidFill>
                  <a:schemeClr val="bg1"/>
                </a:solidFill>
                <a:latin typeface="Arial" charset="0"/>
                <a:cs typeface="Arial" charset="0"/>
              </a:rPr>
              <a:t>, </a:t>
            </a:r>
            <a:r>
              <a:rPr lang="ru-RU" sz="3000" b="1">
                <a:solidFill>
                  <a:schemeClr val="bg1"/>
                </a:solidFill>
                <a:latin typeface="Arial" charset="0"/>
                <a:cs typeface="Arial" charset="0"/>
              </a:rPr>
              <a:t>и это подтверждено последними фотографиями с </a:t>
            </a:r>
            <a:r>
              <a:rPr lang="ja-JP" altLang="en-US" sz="3000" b="1">
                <a:solidFill>
                  <a:schemeClr val="bg1"/>
                </a:solidFill>
                <a:latin typeface="Arial" charset="0"/>
                <a:cs typeface="Arial" charset="0"/>
              </a:rPr>
              <a:t>“</a:t>
            </a:r>
            <a:r>
              <a:rPr lang="ru-RU" sz="3000" b="1" i="1">
                <a:solidFill>
                  <a:schemeClr val="bg1"/>
                </a:solidFill>
                <a:latin typeface="Arial" charset="0"/>
                <a:cs typeface="Arial" charset="0"/>
              </a:rPr>
              <a:t>Путеискателя</a:t>
            </a:r>
            <a:r>
              <a:rPr lang="ja-JP" altLang="en-US" sz="3000" b="1">
                <a:solidFill>
                  <a:schemeClr val="bg1"/>
                </a:solidFill>
                <a:latin typeface="Arial" charset="0"/>
                <a:cs typeface="Arial" charset="0"/>
              </a:rPr>
              <a:t>”</a:t>
            </a:r>
            <a:r>
              <a:rPr lang="ru-RU" sz="3000" b="1">
                <a:solidFill>
                  <a:schemeClr val="bg1"/>
                </a:solidFill>
                <a:latin typeface="Arial" charset="0"/>
                <a:cs typeface="Arial" charset="0"/>
              </a:rPr>
              <a:t> </a:t>
            </a:r>
            <a:r>
              <a:rPr lang="en-US" sz="3000" b="1">
                <a:solidFill>
                  <a:schemeClr val="bg1"/>
                </a:solidFill>
                <a:latin typeface="Arial" charset="0"/>
                <a:cs typeface="Arial" charset="0"/>
              </a:rPr>
              <a:t>[</a:t>
            </a:r>
            <a:r>
              <a:rPr lang="en-US" sz="3000" b="1" i="1">
                <a:solidFill>
                  <a:schemeClr val="bg1"/>
                </a:solidFill>
                <a:latin typeface="Arial" charset="0"/>
                <a:cs typeface="Arial" charset="0"/>
              </a:rPr>
              <a:t>Pathfinder</a:t>
            </a:r>
            <a:r>
              <a:rPr lang="en-US" sz="3000" b="1">
                <a:solidFill>
                  <a:schemeClr val="bg1"/>
                </a:solidFill>
                <a:latin typeface="Arial" charset="0"/>
                <a:cs typeface="Arial" charset="0"/>
              </a:rPr>
              <a:t>]</a:t>
            </a:r>
            <a:r>
              <a:rPr lang="ru-RU" sz="3000" b="1">
                <a:solidFill>
                  <a:schemeClr val="bg1"/>
                </a:solidFill>
                <a:latin typeface="Arial" charset="0"/>
                <a:cs typeface="Arial" charset="0"/>
              </a:rPr>
              <a:t>».</a:t>
            </a:r>
            <a:endParaRPr lang="en-US" sz="3000" b="1">
              <a:solidFill>
                <a:schemeClr val="bg1"/>
              </a:solidFill>
              <a:latin typeface="Arial" charset="0"/>
              <a:cs typeface="Arial" charset="0"/>
            </a:endParaRPr>
          </a:p>
        </p:txBody>
      </p:sp>
      <p:sp>
        <p:nvSpPr>
          <p:cNvPr id="1933320" name="Text Box 8"/>
          <p:cNvSpPr txBox="1">
            <a:spLocks noChangeArrowheads="1"/>
          </p:cNvSpPr>
          <p:nvPr/>
        </p:nvSpPr>
        <p:spPr bwMode="auto">
          <a:xfrm>
            <a:off x="838200" y="5029200"/>
            <a:ext cx="8001000" cy="12001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r" eaLnBrk="1" fontAlgn="base" hangingPunct="1"/>
            <a:r>
              <a:rPr lang="ru-RU" sz="2400" b="1">
                <a:solidFill>
                  <a:schemeClr val="bg1"/>
                </a:solidFill>
                <a:latin typeface="Arial" charset="0"/>
                <a:cs typeface="Arial" charset="0"/>
              </a:rPr>
              <a:t>Роберт</a:t>
            </a:r>
            <a:r>
              <a:rPr lang="en-US" sz="2400" b="1">
                <a:solidFill>
                  <a:schemeClr val="bg1"/>
                </a:solidFill>
                <a:latin typeface="Arial" charset="0"/>
                <a:cs typeface="Arial" charset="0"/>
              </a:rPr>
              <a:t> </a:t>
            </a:r>
            <a:r>
              <a:rPr lang="ru-RU" sz="2400" b="1">
                <a:solidFill>
                  <a:schemeClr val="bg1"/>
                </a:solidFill>
                <a:latin typeface="Arial" charset="0"/>
                <a:cs typeface="Arial" charset="0"/>
              </a:rPr>
              <a:t>С</a:t>
            </a:r>
            <a:r>
              <a:rPr lang="en-US" sz="2400" b="1">
                <a:solidFill>
                  <a:schemeClr val="bg1"/>
                </a:solidFill>
                <a:latin typeface="Arial" charset="0"/>
                <a:cs typeface="Arial" charset="0"/>
              </a:rPr>
              <a:t>. </a:t>
            </a:r>
            <a:r>
              <a:rPr lang="ru-RU" sz="2400" b="1">
                <a:solidFill>
                  <a:schemeClr val="bg1"/>
                </a:solidFill>
                <a:latin typeface="Arial" charset="0"/>
                <a:cs typeface="Arial" charset="0"/>
              </a:rPr>
              <a:t>Бойд.</a:t>
            </a:r>
            <a:r>
              <a:rPr lang="en-US" sz="2400" b="1">
                <a:solidFill>
                  <a:schemeClr val="bg1"/>
                </a:solidFill>
                <a:latin typeface="Arial" charset="0"/>
                <a:cs typeface="Arial" charset="0"/>
              </a:rPr>
              <a:t> </a:t>
            </a:r>
            <a:r>
              <a:rPr lang="ru-RU" sz="2400" b="1">
                <a:solidFill>
                  <a:schemeClr val="bg1"/>
                </a:solidFill>
                <a:latin typeface="Arial" charset="0"/>
                <a:cs typeface="Arial" charset="0"/>
              </a:rPr>
              <a:t>«Древние срезы</a:t>
            </a:r>
            <a:r>
              <a:rPr lang="en-US" sz="2400" b="1">
                <a:solidFill>
                  <a:schemeClr val="bg1"/>
                </a:solidFill>
                <a:latin typeface="Arial" charset="0"/>
                <a:cs typeface="Arial" charset="0"/>
              </a:rPr>
              <a:t> </a:t>
            </a:r>
            <a:r>
              <a:rPr lang="ru-RU" sz="2400" b="1">
                <a:solidFill>
                  <a:schemeClr val="bg1"/>
                </a:solidFill>
                <a:latin typeface="Arial" charset="0"/>
                <a:cs typeface="Arial" charset="0"/>
              </a:rPr>
              <a:t>говорят о</a:t>
            </a:r>
            <a:r>
              <a:rPr lang="en-US" sz="2400" b="1">
                <a:solidFill>
                  <a:schemeClr val="bg1"/>
                </a:solidFill>
                <a:latin typeface="Arial" charset="0"/>
                <a:cs typeface="Arial" charset="0"/>
              </a:rPr>
              <a:t> </a:t>
            </a:r>
            <a:r>
              <a:rPr lang="ja-JP" altLang="en-US" sz="2400" b="1">
                <a:solidFill>
                  <a:schemeClr val="bg1"/>
                </a:solidFill>
                <a:latin typeface="Arial" charset="0"/>
                <a:cs typeface="Arial" charset="0"/>
              </a:rPr>
              <a:t>‘</a:t>
            </a:r>
            <a:r>
              <a:rPr lang="ru-RU" sz="2400" b="1">
                <a:solidFill>
                  <a:schemeClr val="bg1"/>
                </a:solidFill>
                <a:latin typeface="Arial" charset="0"/>
                <a:cs typeface="Arial" charset="0"/>
              </a:rPr>
              <a:t>ключевых ингредиентах для жизни</a:t>
            </a:r>
            <a:r>
              <a:rPr lang="ja-JP" altLang="en-US" sz="2400" b="1">
                <a:solidFill>
                  <a:schemeClr val="bg1"/>
                </a:solidFill>
                <a:latin typeface="Arial" charset="0"/>
                <a:cs typeface="Arial" charset="0"/>
              </a:rPr>
              <a:t>’</a:t>
            </a:r>
            <a:r>
              <a:rPr lang="ru-RU" sz="2400" b="1">
                <a:solidFill>
                  <a:schemeClr val="bg1"/>
                </a:solidFill>
                <a:latin typeface="Arial" charset="0"/>
                <a:cs typeface="Arial" charset="0"/>
              </a:rPr>
              <a:t>». </a:t>
            </a:r>
            <a:r>
              <a:rPr lang="en-US" sz="2400" b="1" i="1">
                <a:solidFill>
                  <a:schemeClr val="bg1"/>
                </a:solidFill>
                <a:latin typeface="Arial" charset="0"/>
                <a:cs typeface="Arial" charset="0"/>
              </a:rPr>
              <a:t>Cincinnati Enquirer</a:t>
            </a:r>
            <a:r>
              <a:rPr lang="en-US" sz="2400" b="1">
                <a:solidFill>
                  <a:schemeClr val="bg1"/>
                </a:solidFill>
                <a:latin typeface="Arial" charset="0"/>
                <a:cs typeface="Arial" charset="0"/>
              </a:rPr>
              <a:t>, 8 </a:t>
            </a:r>
            <a:r>
              <a:rPr lang="ru-RU" sz="2400" b="1">
                <a:solidFill>
                  <a:schemeClr val="bg1"/>
                </a:solidFill>
                <a:latin typeface="Arial" charset="0"/>
                <a:cs typeface="Arial" charset="0"/>
              </a:rPr>
              <a:t>июля</a:t>
            </a:r>
            <a:r>
              <a:rPr lang="en-US" sz="2400" b="1">
                <a:solidFill>
                  <a:schemeClr val="bg1"/>
                </a:solidFill>
                <a:latin typeface="Arial" charset="0"/>
                <a:cs typeface="Arial" charset="0"/>
              </a:rPr>
              <a:t> 1997</a:t>
            </a:r>
            <a:r>
              <a:rPr lang="ru-RU" sz="2400" b="1">
                <a:solidFill>
                  <a:schemeClr val="bg1"/>
                </a:solidFill>
                <a:latin typeface="Arial" charset="0"/>
                <a:cs typeface="Arial" charset="0"/>
              </a:rPr>
              <a:t> года</a:t>
            </a:r>
            <a:r>
              <a:rPr lang="en-US" sz="2400" b="1">
                <a:solidFill>
                  <a:schemeClr val="bg1"/>
                </a:solidFill>
                <a:latin typeface="Arial" charset="0"/>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en-US">
                <a:latin typeface="Arial" charset="0"/>
                <a:cs typeface="Arial" charset="0"/>
              </a:rPr>
              <a:t>Noachian Epoch on Mars Q853</a:t>
            </a:r>
          </a:p>
        </p:txBody>
      </p:sp>
      <p:pic>
        <p:nvPicPr>
          <p:cNvPr id="130051" name="Picture 6"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67" name="Text Box 7"/>
          <p:cNvSpPr txBox="1">
            <a:spLocks noChangeArrowheads="1"/>
          </p:cNvSpPr>
          <p:nvPr/>
        </p:nvSpPr>
        <p:spPr bwMode="auto">
          <a:xfrm>
            <a:off x="838200" y="628650"/>
            <a:ext cx="7467600" cy="33242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3000" b="1">
                <a:solidFill>
                  <a:schemeClr val="bg1"/>
                </a:solidFill>
                <a:latin typeface="Arial" charset="0"/>
                <a:cs typeface="Arial" charset="0"/>
              </a:rPr>
              <a:t>«Возможно, в результате полного высвобождения газов из слоёв магмы вулкана Тарсис образовался глобальный слой воды глубиной 400 футов</a:t>
            </a:r>
            <a:r>
              <a:rPr lang="en-US" sz="3000" b="1">
                <a:solidFill>
                  <a:schemeClr val="bg1"/>
                </a:solidFill>
                <a:latin typeface="Arial" charset="0"/>
                <a:cs typeface="Arial" charset="0"/>
              </a:rPr>
              <a:t> [</a:t>
            </a:r>
            <a:r>
              <a:rPr lang="ru-RU" sz="3000" b="1" i="1">
                <a:solidFill>
                  <a:schemeClr val="bg1"/>
                </a:solidFill>
                <a:latin typeface="Arial" charset="0"/>
                <a:cs typeface="Arial" charset="0"/>
              </a:rPr>
              <a:t>ок. 120</a:t>
            </a:r>
            <a:r>
              <a:rPr lang="ru-RU" sz="3000" b="1">
                <a:solidFill>
                  <a:schemeClr val="bg1"/>
                </a:solidFill>
                <a:latin typeface="Arial" charset="0"/>
                <a:cs typeface="Arial" charset="0"/>
              </a:rPr>
              <a:t> </a:t>
            </a:r>
            <a:r>
              <a:rPr lang="ru-RU" sz="3000" b="1" i="1">
                <a:solidFill>
                  <a:schemeClr val="bg1"/>
                </a:solidFill>
                <a:latin typeface="Arial" charset="0"/>
                <a:cs typeface="Arial" charset="0"/>
              </a:rPr>
              <a:t>м</a:t>
            </a:r>
            <a:r>
              <a:rPr lang="en-US" sz="3000" b="1">
                <a:solidFill>
                  <a:schemeClr val="bg1"/>
                </a:solidFill>
                <a:latin typeface="Arial" charset="0"/>
                <a:cs typeface="Arial" charset="0"/>
              </a:rPr>
              <a:t>]... </a:t>
            </a:r>
            <a:r>
              <a:rPr lang="ru-RU" sz="3000" b="1">
                <a:solidFill>
                  <a:schemeClr val="bg1"/>
                </a:solidFill>
                <a:latin typeface="Arial" charset="0"/>
                <a:cs typeface="Arial" charset="0"/>
              </a:rPr>
              <a:t>К самому концу</a:t>
            </a:r>
            <a:r>
              <a:rPr lang="en-US" sz="3000" b="1">
                <a:solidFill>
                  <a:schemeClr val="bg1"/>
                </a:solidFill>
                <a:latin typeface="Arial" charset="0"/>
                <a:cs typeface="Arial" charset="0"/>
              </a:rPr>
              <a:t> </a:t>
            </a:r>
            <a:r>
              <a:rPr lang="ru-RU" sz="3000" b="1" i="1">
                <a:solidFill>
                  <a:srgbClr val="FFFF00"/>
                </a:solidFill>
                <a:latin typeface="Arial" charset="0"/>
                <a:cs typeface="Arial" charset="0"/>
              </a:rPr>
              <a:t>Ноевой эпохи</a:t>
            </a:r>
            <a:r>
              <a:rPr lang="ru-RU" sz="3000" b="1">
                <a:solidFill>
                  <a:schemeClr val="bg1"/>
                </a:solidFill>
                <a:latin typeface="Arial" charset="0"/>
                <a:cs typeface="Arial" charset="0"/>
              </a:rPr>
              <a:t> </a:t>
            </a:r>
            <a:r>
              <a:rPr lang="en-US" sz="3000" b="1">
                <a:solidFill>
                  <a:schemeClr val="bg1"/>
                </a:solidFill>
                <a:latin typeface="Arial" charset="0"/>
                <a:cs typeface="Arial" charset="0"/>
              </a:rPr>
              <a:t> </a:t>
            </a:r>
            <a:r>
              <a:rPr lang="ru-RU" sz="3000" b="1">
                <a:solidFill>
                  <a:schemeClr val="bg1"/>
                </a:solidFill>
                <a:latin typeface="Arial" charset="0"/>
                <a:cs typeface="Arial" charset="0"/>
              </a:rPr>
              <a:t>вулканическая активность</a:t>
            </a:r>
            <a:r>
              <a:rPr lang="en-US" sz="3000" b="1">
                <a:solidFill>
                  <a:schemeClr val="bg1"/>
                </a:solidFill>
                <a:latin typeface="Arial" charset="0"/>
                <a:cs typeface="Arial" charset="0"/>
              </a:rPr>
              <a:t> </a:t>
            </a:r>
            <a:r>
              <a:rPr lang="ru-RU" sz="3000" b="1">
                <a:solidFill>
                  <a:schemeClr val="bg1"/>
                </a:solidFill>
                <a:latin typeface="Arial" charset="0"/>
                <a:cs typeface="Arial" charset="0"/>
              </a:rPr>
              <a:t>угасла</a:t>
            </a:r>
            <a:r>
              <a:rPr lang="en-US" sz="3000" b="1">
                <a:solidFill>
                  <a:schemeClr val="bg1"/>
                </a:solidFill>
                <a:latin typeface="Arial" charset="0"/>
                <a:cs typeface="Arial" charset="0"/>
              </a:rPr>
              <a:t>...</a:t>
            </a:r>
            <a:r>
              <a:rPr lang="ru-RU" sz="3000" b="1">
                <a:solidFill>
                  <a:schemeClr val="bg1"/>
                </a:solidFill>
                <a:latin typeface="Arial" charset="0"/>
                <a:cs typeface="Arial" charset="0"/>
              </a:rPr>
              <a:t>».</a:t>
            </a:r>
            <a:endParaRPr lang="en-US" sz="3000" b="1">
              <a:solidFill>
                <a:schemeClr val="bg1"/>
              </a:solidFill>
              <a:latin typeface="Arial" charset="0"/>
              <a:cs typeface="Arial" charset="0"/>
            </a:endParaRPr>
          </a:p>
        </p:txBody>
      </p:sp>
      <p:sp>
        <p:nvSpPr>
          <p:cNvPr id="1935368" name="Text Box 8"/>
          <p:cNvSpPr txBox="1">
            <a:spLocks noChangeArrowheads="1"/>
          </p:cNvSpPr>
          <p:nvPr/>
        </p:nvSpPr>
        <p:spPr bwMode="auto">
          <a:xfrm>
            <a:off x="838200" y="4708525"/>
            <a:ext cx="7239000" cy="19383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2400" b="1">
                <a:solidFill>
                  <a:schemeClr val="bg1"/>
                </a:solidFill>
                <a:latin typeface="Arial" charset="0"/>
                <a:cs typeface="Arial" charset="0"/>
              </a:rPr>
              <a:t>Роджер Филипс</a:t>
            </a:r>
            <a:r>
              <a:rPr lang="en-US" sz="2400" b="1">
                <a:solidFill>
                  <a:schemeClr val="bg1"/>
                </a:solidFill>
                <a:latin typeface="Arial" charset="0"/>
                <a:cs typeface="Arial" charset="0"/>
              </a:rPr>
              <a:t> (</a:t>
            </a:r>
            <a:r>
              <a:rPr lang="ru-RU" sz="2400" b="1">
                <a:solidFill>
                  <a:schemeClr val="bg1"/>
                </a:solidFill>
                <a:latin typeface="Arial" charset="0"/>
                <a:cs typeface="Arial" charset="0"/>
              </a:rPr>
              <a:t>директор</a:t>
            </a:r>
            <a:r>
              <a:rPr lang="en-US" sz="2400" b="1">
                <a:solidFill>
                  <a:schemeClr val="bg1"/>
                </a:solidFill>
                <a:latin typeface="Arial" charset="0"/>
                <a:cs typeface="Arial" charset="0"/>
              </a:rPr>
              <a:t>, Washington U.'s McDonnell </a:t>
            </a:r>
            <a:r>
              <a:rPr lang="ru-RU" sz="2400" b="1">
                <a:solidFill>
                  <a:schemeClr val="bg1"/>
                </a:solidFill>
                <a:latin typeface="Arial" charset="0"/>
                <a:cs typeface="Arial" charset="0"/>
              </a:rPr>
              <a:t>Центр Космических Наук</a:t>
            </a:r>
            <a:r>
              <a:rPr lang="en-US" sz="2400" b="1">
                <a:solidFill>
                  <a:schemeClr val="bg1"/>
                </a:solidFill>
                <a:latin typeface="Arial" charset="0"/>
                <a:cs typeface="Arial" charset="0"/>
              </a:rPr>
              <a:t>)</a:t>
            </a:r>
            <a:r>
              <a:rPr lang="ru-RU" sz="2400" b="1">
                <a:solidFill>
                  <a:schemeClr val="bg1"/>
                </a:solidFill>
                <a:latin typeface="Arial" charset="0"/>
                <a:cs typeface="Arial" charset="0"/>
              </a:rPr>
              <a:t>.</a:t>
            </a:r>
            <a:r>
              <a:rPr lang="en-US" sz="2400" b="1">
                <a:solidFill>
                  <a:schemeClr val="bg1"/>
                </a:solidFill>
                <a:latin typeface="Arial" charset="0"/>
                <a:cs typeface="Arial" charset="0"/>
              </a:rPr>
              <a:t> </a:t>
            </a:r>
            <a:r>
              <a:rPr lang="ru-RU" sz="2400" b="1">
                <a:solidFill>
                  <a:schemeClr val="bg1"/>
                </a:solidFill>
                <a:latin typeface="Arial" charset="0"/>
                <a:cs typeface="Arial" charset="0"/>
              </a:rPr>
              <a:t>«Бедствие на Марсе могло произвести условия для жизни».</a:t>
            </a:r>
            <a:r>
              <a:rPr lang="en-US" sz="2400" b="1">
                <a:solidFill>
                  <a:schemeClr val="bg1"/>
                </a:solidFill>
                <a:latin typeface="Arial" charset="0"/>
                <a:cs typeface="Arial" charset="0"/>
              </a:rPr>
              <a:t> </a:t>
            </a:r>
            <a:r>
              <a:rPr lang="en-US" sz="2400" b="1" i="1">
                <a:solidFill>
                  <a:schemeClr val="bg1"/>
                </a:solidFill>
                <a:latin typeface="Arial" charset="0"/>
                <a:cs typeface="Arial" charset="0"/>
              </a:rPr>
              <a:t>New York Times</a:t>
            </a:r>
            <a:r>
              <a:rPr lang="en-US" sz="2400" b="1">
                <a:solidFill>
                  <a:schemeClr val="bg1"/>
                </a:solidFill>
                <a:latin typeface="Arial" charset="0"/>
                <a:cs typeface="Arial" charset="0"/>
              </a:rPr>
              <a:t>, </a:t>
            </a:r>
            <a:r>
              <a:rPr lang="ru-RU" sz="2400" b="1">
                <a:solidFill>
                  <a:schemeClr val="bg1"/>
                </a:solidFill>
                <a:latin typeface="Arial" charset="0"/>
                <a:cs typeface="Arial" charset="0"/>
              </a:rPr>
              <a:t>16 марта</a:t>
            </a:r>
            <a:r>
              <a:rPr lang="en-US" sz="2400" b="1">
                <a:solidFill>
                  <a:schemeClr val="bg1"/>
                </a:solidFill>
                <a:latin typeface="Arial" charset="0"/>
                <a:cs typeface="Arial" charset="0"/>
              </a:rPr>
              <a:t> 2001.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a:latin typeface="Arial" charset="0"/>
                <a:cs typeface="Arial" charset="0"/>
              </a:rPr>
              <a:t>Noah's Flood on Mars 00342</a:t>
            </a:r>
          </a:p>
        </p:txBody>
      </p:sp>
      <p:pic>
        <p:nvPicPr>
          <p:cNvPr id="131075" name="Picture 3" descr="Noah's Flood on Mars 003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57220" name="Text Box 4"/>
          <p:cNvSpPr txBox="1">
            <a:spLocks noChangeArrowheads="1"/>
          </p:cNvSpPr>
          <p:nvPr/>
        </p:nvSpPr>
        <p:spPr bwMode="auto">
          <a:xfrm>
            <a:off x="457200" y="623887"/>
            <a:ext cx="8229600" cy="8239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4800">
                <a:solidFill>
                  <a:schemeClr val="bg1"/>
                </a:solidFill>
                <a:cs typeface="Arial" charset="0"/>
              </a:rPr>
              <a:t>Ноев потоп на Марсе</a:t>
            </a:r>
            <a:r>
              <a:rPr lang="en-US" sz="4800">
                <a:solidFill>
                  <a:schemeClr val="bg1"/>
                </a:solidFill>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solidFill>
                  <a:srgbClr val="000066"/>
                </a:solidFill>
                <a:latin typeface="Arial" charset="0"/>
              </a:rPr>
              <a:t>Purpose of the Ark</a:t>
            </a:r>
          </a:p>
        </p:txBody>
      </p:sp>
      <p:sp>
        <p:nvSpPr>
          <p:cNvPr id="1795075" name="Text Box 3"/>
          <p:cNvSpPr txBox="1">
            <a:spLocks noChangeArrowheads="1"/>
          </p:cNvSpPr>
          <p:nvPr/>
        </p:nvSpPr>
        <p:spPr bwMode="auto">
          <a:xfrm>
            <a:off x="0" y="1752600"/>
            <a:ext cx="9144000" cy="34782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8800" b="1">
                <a:solidFill>
                  <a:srgbClr val="FFCC00"/>
                </a:solidFill>
                <a:latin typeface="Arial" charset="0"/>
              </a:rPr>
              <a:t>Назначение</a:t>
            </a:r>
            <a:endParaRPr lang="en-US" sz="8800" b="1">
              <a:solidFill>
                <a:schemeClr val="bg1"/>
              </a:solidFill>
              <a:latin typeface="Arial" charset="0"/>
            </a:endParaRPr>
          </a:p>
          <a:p>
            <a:pPr algn="ctr" eaLnBrk="1" fontAlgn="base" hangingPunct="1">
              <a:spcBef>
                <a:spcPct val="50000"/>
              </a:spcBef>
            </a:pPr>
            <a:r>
              <a:rPr lang="ru-RU" sz="8800" b="1">
                <a:solidFill>
                  <a:schemeClr val="bg1"/>
                </a:solidFill>
                <a:latin typeface="Arial" charset="0"/>
              </a:rPr>
              <a:t>Ковчега</a:t>
            </a:r>
            <a:endParaRPr lang="en-US" sz="8800" b="1">
              <a:solidFill>
                <a:schemeClr val="bg1"/>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2098" name="Rectangle 4" hidden="1"/>
          <p:cNvSpPr>
            <a:spLocks noGrp="1" noChangeArrowheads="1"/>
          </p:cNvSpPr>
          <p:nvPr>
            <p:ph type="title" idx="4294967295"/>
          </p:nvPr>
        </p:nvSpPr>
        <p:spPr/>
        <p:txBody>
          <a:bodyPr/>
          <a:lstStyle/>
          <a:p>
            <a:pPr eaLnBrk="1" hangingPunct="1"/>
            <a:r>
              <a:rPr lang="en-US">
                <a:latin typeface="Arial" charset="0"/>
                <a:cs typeface="Arial" charset="0"/>
              </a:rPr>
              <a:t>Mars + Water 01428</a:t>
            </a:r>
          </a:p>
        </p:txBody>
      </p:sp>
      <p:pic>
        <p:nvPicPr>
          <p:cNvPr id="132099" name="Picture 3" descr="Mars + Water 014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0" name="Text Box 4"/>
          <p:cNvSpPr txBox="1">
            <a:spLocks noChangeArrowheads="1"/>
          </p:cNvSpPr>
          <p:nvPr/>
        </p:nvSpPr>
        <p:spPr bwMode="auto">
          <a:xfrm>
            <a:off x="4419600" y="3260725"/>
            <a:ext cx="32766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lnSpc>
                <a:spcPct val="80000"/>
              </a:lnSpc>
            </a:pPr>
            <a:r>
              <a:rPr lang="ru-RU" sz="6600">
                <a:latin typeface="Franklin Gothic Heavy" charset="0"/>
                <a:cs typeface="Arial" charset="0"/>
              </a:rPr>
              <a:t>НЕТ ВОДЫ</a:t>
            </a:r>
            <a:r>
              <a:rPr lang="en-US" sz="6600">
                <a:latin typeface="Franklin Gothic Heavy" charset="0"/>
                <a:cs typeface="Arial" charset="0"/>
              </a:rPr>
              <a:t>!</a:t>
            </a:r>
          </a:p>
        </p:txBody>
      </p:sp>
      <p:sp>
        <p:nvSpPr>
          <p:cNvPr id="132101" name="Text Box 5"/>
          <p:cNvSpPr txBox="1">
            <a:spLocks noChangeArrowheads="1"/>
          </p:cNvSpPr>
          <p:nvPr/>
        </p:nvSpPr>
        <p:spPr bwMode="auto">
          <a:xfrm>
            <a:off x="381000" y="1050925"/>
            <a:ext cx="2895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8000">
                <a:solidFill>
                  <a:srgbClr val="FFC971"/>
                </a:solidFill>
                <a:latin typeface="Franklin Gothic Heavy" charset="0"/>
                <a:cs typeface="Arial" charset="0"/>
              </a:rPr>
              <a:t>Марс</a:t>
            </a:r>
            <a:endParaRPr lang="en-US" sz="8000">
              <a:solidFill>
                <a:srgbClr val="FFC971"/>
              </a:solidFill>
              <a:latin typeface="Franklin Gothic Heavy" charset="0"/>
              <a:cs typeface="Arial" charset="0"/>
            </a:endParaRPr>
          </a:p>
        </p:txBody>
      </p:sp>
      <p:sp>
        <p:nvSpPr>
          <p:cNvPr id="132102" name="Text Box 6"/>
          <p:cNvSpPr txBox="1">
            <a:spLocks noChangeArrowheads="1"/>
          </p:cNvSpPr>
          <p:nvPr/>
        </p:nvSpPr>
        <p:spPr bwMode="auto">
          <a:xfrm>
            <a:off x="428625" y="2422525"/>
            <a:ext cx="3152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2400">
                <a:solidFill>
                  <a:srgbClr val="FFC971"/>
                </a:solidFill>
                <a:cs typeface="Arial" charset="0"/>
              </a:rPr>
              <a:t>На полюсах имеется лед</a:t>
            </a:r>
            <a:r>
              <a:rPr lang="en-US" sz="2400">
                <a:solidFill>
                  <a:srgbClr val="FFC971"/>
                </a:solidFill>
                <a:cs typeface="Arial" charset="0"/>
              </a:rPr>
              <a:t>.</a:t>
            </a:r>
          </a:p>
        </p:txBody>
      </p:sp>
      <p:sp>
        <p:nvSpPr>
          <p:cNvPr id="132103" name="Text Box 7"/>
          <p:cNvSpPr txBox="1">
            <a:spLocks noChangeArrowheads="1"/>
          </p:cNvSpPr>
          <p:nvPr/>
        </p:nvSpPr>
        <p:spPr bwMode="auto">
          <a:xfrm>
            <a:off x="428625" y="3429000"/>
            <a:ext cx="31527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2400">
                <a:solidFill>
                  <a:srgbClr val="FFC971"/>
                </a:solidFill>
                <a:cs typeface="Arial" charset="0"/>
              </a:rPr>
              <a:t>Воды в жидком состоянии не было обнаружено</a:t>
            </a:r>
            <a:r>
              <a:rPr lang="en-US" sz="2400">
                <a:solidFill>
                  <a:srgbClr val="FFC971"/>
                </a:solidFill>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r>
              <a:rPr lang="en-US">
                <a:latin typeface="Arial" charset="0"/>
                <a:cs typeface="Arial" charset="0"/>
              </a:rPr>
              <a:t>Rom. 1:21-22 NAS</a:t>
            </a:r>
          </a:p>
        </p:txBody>
      </p:sp>
      <p:pic>
        <p:nvPicPr>
          <p:cNvPr id="133123"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9300" name="Text Box 4"/>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rgbClr val="080808"/>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5400" b="1">
                <a:solidFill>
                  <a:srgbClr val="00FF00"/>
                </a:solidFill>
                <a:latin typeface="Arial" charset="0"/>
                <a:cs typeface="Arial" charset="0"/>
              </a:rPr>
              <a:t>Римлянам</a:t>
            </a:r>
            <a:r>
              <a:rPr lang="en-US" sz="5400" b="1">
                <a:solidFill>
                  <a:srgbClr val="00FF00"/>
                </a:solidFill>
                <a:latin typeface="Arial" charset="0"/>
                <a:cs typeface="Arial" charset="0"/>
              </a:rPr>
              <a:t> 1:21-22</a:t>
            </a:r>
          </a:p>
        </p:txBody>
      </p:sp>
      <p:sp>
        <p:nvSpPr>
          <p:cNvPr id="2999301" name="Text Box 5"/>
          <p:cNvSpPr txBox="1">
            <a:spLocks noChangeArrowheads="1"/>
          </p:cNvSpPr>
          <p:nvPr/>
        </p:nvSpPr>
        <p:spPr bwMode="auto">
          <a:xfrm>
            <a:off x="838200" y="1835150"/>
            <a:ext cx="7391400" cy="4032250"/>
          </a:xfrm>
          <a:prstGeom prst="rect">
            <a:avLst/>
          </a:prstGeom>
          <a:noFill/>
          <a:ln w="9525">
            <a:noFill/>
            <a:miter lim="800000"/>
            <a:headEnd/>
            <a:tailEnd/>
          </a:ln>
          <a:effectLst>
            <a:outerShdw dist="35921" dir="2700000" algn="ctr" rotWithShape="0">
              <a:srgbClr val="080808"/>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r>
              <a:rPr lang="en-US" sz="3200" b="1">
                <a:solidFill>
                  <a:schemeClr val="bg1"/>
                </a:solidFill>
                <a:latin typeface="Arial" charset="0"/>
                <a:cs typeface="Arial" charset="0"/>
              </a:rPr>
              <a:t>21 </a:t>
            </a:r>
            <a:r>
              <a:rPr lang="ru-RU" sz="3200" b="1">
                <a:solidFill>
                  <a:schemeClr val="bg1"/>
                </a:solidFill>
                <a:latin typeface="Arial" charset="0"/>
                <a:cs typeface="Arial" charset="0"/>
              </a:rPr>
              <a:t>Но как они, познав Бога, не прославили Его, как Бога, и не возблагодарили</a:t>
            </a:r>
            <a:r>
              <a:rPr lang="en-US" sz="3200" b="1">
                <a:solidFill>
                  <a:schemeClr val="bg1"/>
                </a:solidFill>
                <a:latin typeface="Arial" charset="0"/>
                <a:cs typeface="Arial" charset="0"/>
              </a:rPr>
              <a:t>, </a:t>
            </a:r>
            <a:r>
              <a:rPr lang="ru-RU" sz="3200" b="1">
                <a:solidFill>
                  <a:schemeClr val="bg1"/>
                </a:solidFill>
                <a:latin typeface="Arial" charset="0"/>
                <a:cs typeface="Arial" charset="0"/>
              </a:rPr>
              <a:t>но они</a:t>
            </a:r>
            <a:r>
              <a:rPr lang="en-US" sz="3200" b="1">
                <a:solidFill>
                  <a:schemeClr val="bg1"/>
                </a:solidFill>
                <a:latin typeface="Arial" charset="0"/>
                <a:cs typeface="Arial" charset="0"/>
              </a:rPr>
              <a:t> </a:t>
            </a:r>
            <a:r>
              <a:rPr lang="ru-RU" sz="3200" b="1">
                <a:solidFill>
                  <a:srgbClr val="FFFF00"/>
                </a:solidFill>
                <a:latin typeface="Arial" charset="0"/>
                <a:cs typeface="Arial" charset="0"/>
              </a:rPr>
              <a:t>осуетились в умствованиях своих</a:t>
            </a:r>
            <a:r>
              <a:rPr lang="en-US" sz="3200" b="1">
                <a:solidFill>
                  <a:schemeClr val="bg1"/>
                </a:solidFill>
                <a:latin typeface="Arial" charset="0"/>
                <a:cs typeface="Arial" charset="0"/>
              </a:rPr>
              <a:t>, </a:t>
            </a:r>
            <a:r>
              <a:rPr lang="ru-RU" sz="3200" b="1">
                <a:solidFill>
                  <a:schemeClr val="bg1"/>
                </a:solidFill>
                <a:latin typeface="Arial" charset="0"/>
                <a:cs typeface="Arial" charset="0"/>
              </a:rPr>
              <a:t>и</a:t>
            </a:r>
            <a:r>
              <a:rPr lang="en-US" sz="3200" b="1">
                <a:solidFill>
                  <a:schemeClr val="bg1"/>
                </a:solidFill>
                <a:latin typeface="Arial" charset="0"/>
                <a:cs typeface="Arial" charset="0"/>
              </a:rPr>
              <a:t> </a:t>
            </a:r>
            <a:r>
              <a:rPr lang="ru-RU" sz="3200" b="1">
                <a:solidFill>
                  <a:srgbClr val="FFFF00"/>
                </a:solidFill>
                <a:latin typeface="Arial" charset="0"/>
                <a:cs typeface="Arial" charset="0"/>
              </a:rPr>
              <a:t>омрачилось несмысленное их сердце</a:t>
            </a:r>
            <a:r>
              <a:rPr lang="en-US" sz="3200" b="1">
                <a:solidFill>
                  <a:schemeClr val="bg1"/>
                </a:solidFill>
                <a:latin typeface="Arial" charset="0"/>
                <a:cs typeface="Arial" charset="0"/>
              </a:rPr>
              <a:t>.</a:t>
            </a:r>
          </a:p>
          <a:p>
            <a:pPr eaLnBrk="1" fontAlgn="base" hangingPunct="1"/>
            <a:r>
              <a:rPr lang="en-US" sz="3200" b="1">
                <a:solidFill>
                  <a:schemeClr val="bg1"/>
                </a:solidFill>
                <a:latin typeface="Arial" charset="0"/>
                <a:cs typeface="Arial" charset="0"/>
              </a:rPr>
              <a:t>22 </a:t>
            </a:r>
            <a:r>
              <a:rPr lang="ru-RU" sz="3200" b="1">
                <a:solidFill>
                  <a:schemeClr val="bg1"/>
                </a:solidFill>
                <a:latin typeface="Arial" charset="0"/>
                <a:cs typeface="Arial" charset="0"/>
              </a:rPr>
              <a:t>Называя себя мудрыми</a:t>
            </a:r>
            <a:r>
              <a:rPr lang="en-US" sz="3200" b="1">
                <a:solidFill>
                  <a:schemeClr val="bg1"/>
                </a:solidFill>
                <a:latin typeface="Arial" charset="0"/>
                <a:cs typeface="Arial" charset="0"/>
              </a:rPr>
              <a:t>, </a:t>
            </a:r>
            <a:r>
              <a:rPr lang="ru-RU" sz="3200" b="1">
                <a:solidFill>
                  <a:srgbClr val="FFFF00"/>
                </a:solidFill>
                <a:latin typeface="Arial" charset="0"/>
                <a:cs typeface="Arial" charset="0"/>
              </a:rPr>
              <a:t>они обезумели</a:t>
            </a:r>
            <a:r>
              <a:rPr lang="en-US" sz="3200" b="1">
                <a:solidFill>
                  <a:schemeClr val="bg1"/>
                </a:solidFill>
                <a:latin typeface="Arial" charset="0"/>
                <a:cs typeface="Arial" charset="0"/>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pPr eaLnBrk="1" hangingPunct="1"/>
            <a:r>
              <a:rPr lang="en-US">
                <a:latin typeface="Arial" charset="0"/>
              </a:rPr>
              <a:t>Ager: We</a:t>
            </a:r>
            <a:r>
              <a:rPr lang="ja-JP" altLang="en-US">
                <a:latin typeface="Arial" charset="0"/>
              </a:rPr>
              <a:t>’</a:t>
            </a:r>
            <a:r>
              <a:rPr lang="en-US">
                <a:latin typeface="Arial" charset="0"/>
              </a:rPr>
              <a:t>ve been brainwashed</a:t>
            </a:r>
          </a:p>
        </p:txBody>
      </p:sp>
      <p:pic>
        <p:nvPicPr>
          <p:cNvPr id="134147" name="Picture 6"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4820" name="Text Box 4"/>
          <p:cNvSpPr txBox="1">
            <a:spLocks noChangeArrowheads="1"/>
          </p:cNvSpPr>
          <p:nvPr/>
        </p:nvSpPr>
        <p:spPr bwMode="auto">
          <a:xfrm>
            <a:off x="914400" y="685800"/>
            <a:ext cx="7315200" cy="8239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4800" b="1">
                <a:solidFill>
                  <a:schemeClr val="bg1"/>
                </a:solidFill>
                <a:latin typeface="Arial" charset="0"/>
              </a:rPr>
              <a:t>Дэрек Эйджер</a:t>
            </a:r>
            <a:r>
              <a:rPr lang="en-US" sz="4800" b="1">
                <a:solidFill>
                  <a:schemeClr val="bg1"/>
                </a:solidFill>
                <a:latin typeface="Arial" charset="0"/>
              </a:rPr>
              <a:t>:</a:t>
            </a:r>
          </a:p>
        </p:txBody>
      </p:sp>
      <p:sp>
        <p:nvSpPr>
          <p:cNvPr id="1954821" name="Text Box 5"/>
          <p:cNvSpPr txBox="1">
            <a:spLocks noChangeArrowheads="1"/>
          </p:cNvSpPr>
          <p:nvPr/>
        </p:nvSpPr>
        <p:spPr bwMode="auto">
          <a:xfrm>
            <a:off x="914400" y="2133600"/>
            <a:ext cx="7315200" cy="25860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r>
              <a:rPr lang="ru-RU" sz="5400" b="1">
                <a:solidFill>
                  <a:schemeClr val="bg1"/>
                </a:solidFill>
                <a:latin typeface="Arial" charset="0"/>
              </a:rPr>
              <a:t>«Мы сами позволили промыть себе мозги</a:t>
            </a:r>
            <a:r>
              <a:rPr lang="en-US" sz="5400" b="1">
                <a:solidFill>
                  <a:schemeClr val="bg1"/>
                </a:solidFill>
                <a:latin typeface="Arial" charset="0"/>
              </a:rPr>
              <a:t>…</a:t>
            </a:r>
            <a:r>
              <a:rPr lang="ru-RU" sz="5400" b="1">
                <a:solidFill>
                  <a:schemeClr val="bg1"/>
                </a:solidFill>
                <a:latin typeface="Arial" charset="0"/>
              </a:rPr>
              <a:t>».</a:t>
            </a:r>
            <a:endParaRPr lang="en-US" sz="5400" b="1">
              <a:solidFill>
                <a:schemeClr val="bg1"/>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en-US">
                <a:latin typeface="Arial" charset="0"/>
              </a:rPr>
              <a:t>Q 706 Archer</a:t>
            </a:r>
          </a:p>
        </p:txBody>
      </p:sp>
      <p:pic>
        <p:nvPicPr>
          <p:cNvPr id="135171" name="Picture 3" descr="Green Quot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11844" name="Text Box 4"/>
          <p:cNvSpPr txBox="1">
            <a:spLocks noChangeArrowheads="1"/>
          </p:cNvSpPr>
          <p:nvPr/>
        </p:nvSpPr>
        <p:spPr bwMode="auto">
          <a:xfrm>
            <a:off x="533400" y="5486400"/>
            <a:ext cx="8001000" cy="7143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lnSpc>
                <a:spcPct val="85000"/>
              </a:lnSpc>
              <a:spcBef>
                <a:spcPct val="50000"/>
              </a:spcBef>
            </a:pPr>
            <a:r>
              <a:rPr lang="ru-RU" sz="2400" b="1">
                <a:solidFill>
                  <a:schemeClr val="bg1"/>
                </a:solidFill>
                <a:latin typeface="Arial Narrow" charset="0"/>
              </a:rPr>
              <a:t>Глисон Арчер.</a:t>
            </a:r>
            <a:r>
              <a:rPr lang="en-US" sz="2400" b="1">
                <a:solidFill>
                  <a:schemeClr val="bg1"/>
                </a:solidFill>
                <a:latin typeface="Arial Narrow" charset="0"/>
              </a:rPr>
              <a:t>  </a:t>
            </a:r>
            <a:r>
              <a:rPr lang="ru-RU" sz="2400" b="1" i="1">
                <a:solidFill>
                  <a:schemeClr val="bg1"/>
                </a:solidFill>
                <a:latin typeface="Arial Narrow" charset="0"/>
              </a:rPr>
              <a:t>Введение в Обзор Ветхого Завета. </a:t>
            </a:r>
            <a:r>
              <a:rPr lang="ru-RU" sz="2400" b="1">
                <a:solidFill>
                  <a:schemeClr val="bg1"/>
                </a:solidFill>
                <a:latin typeface="Arial Narrow" charset="0"/>
              </a:rPr>
              <a:t>Чикаго</a:t>
            </a:r>
            <a:r>
              <a:rPr lang="en-US" sz="2400" b="1">
                <a:solidFill>
                  <a:schemeClr val="bg1"/>
                </a:solidFill>
                <a:latin typeface="Arial Narrow" charset="0"/>
              </a:rPr>
              <a:t>: Moody, 1985</a:t>
            </a:r>
            <a:r>
              <a:rPr lang="ru-RU" sz="2400" b="1">
                <a:solidFill>
                  <a:schemeClr val="bg1"/>
                </a:solidFill>
                <a:latin typeface="Arial Narrow" charset="0"/>
              </a:rPr>
              <a:t>.</a:t>
            </a:r>
            <a:r>
              <a:rPr lang="en-US" sz="2400" b="1">
                <a:solidFill>
                  <a:schemeClr val="bg1"/>
                </a:solidFill>
                <a:latin typeface="Arial Narrow" charset="0"/>
              </a:rPr>
              <a:t> </a:t>
            </a:r>
            <a:r>
              <a:rPr lang="ru-RU" sz="2400" b="1">
                <a:solidFill>
                  <a:schemeClr val="bg1"/>
                </a:solidFill>
                <a:latin typeface="Arial Narrow" charset="0"/>
              </a:rPr>
              <a:t>С</a:t>
            </a:r>
            <a:r>
              <a:rPr lang="en-US" sz="2400" b="1">
                <a:solidFill>
                  <a:schemeClr val="bg1"/>
                </a:solidFill>
                <a:latin typeface="Arial Narrow" charset="0"/>
              </a:rPr>
              <a:t>. 187</a:t>
            </a:r>
            <a:r>
              <a:rPr lang="ru-RU" sz="2400" b="1">
                <a:solidFill>
                  <a:schemeClr val="bg1"/>
                </a:solidFill>
                <a:latin typeface="Arial Narrow" charset="0"/>
              </a:rPr>
              <a:t>.</a:t>
            </a:r>
            <a:endParaRPr lang="en-US" sz="2400">
              <a:solidFill>
                <a:schemeClr val="bg1"/>
              </a:solidFill>
              <a:latin typeface="Arial Narrow" charset="0"/>
            </a:endParaRPr>
          </a:p>
        </p:txBody>
      </p:sp>
      <p:sp>
        <p:nvSpPr>
          <p:cNvPr id="5411845" name="Text Box 5"/>
          <p:cNvSpPr txBox="1">
            <a:spLocks noChangeArrowheads="1"/>
          </p:cNvSpPr>
          <p:nvPr/>
        </p:nvSpPr>
        <p:spPr bwMode="auto">
          <a:xfrm>
            <a:off x="381000" y="533400"/>
            <a:ext cx="8458200" cy="45243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lnSpc>
                <a:spcPct val="90000"/>
              </a:lnSpc>
            </a:pPr>
            <a:r>
              <a:rPr lang="ru-RU" sz="3200" b="1">
                <a:solidFill>
                  <a:schemeClr val="bg1"/>
                </a:solidFill>
                <a:latin typeface="Arial Narrow" charset="0"/>
              </a:rPr>
              <a:t>«При поверхностном прочтении первой главы Книги Бытие может создаться впечатление, что</a:t>
            </a:r>
            <a:r>
              <a:rPr lang="en-US" sz="3200" b="1">
                <a:solidFill>
                  <a:schemeClr val="bg1"/>
                </a:solidFill>
                <a:latin typeface="Arial Narrow" charset="0"/>
              </a:rPr>
              <a:t> </a:t>
            </a:r>
            <a:r>
              <a:rPr lang="ru-RU" sz="3200" b="1">
                <a:solidFill>
                  <a:schemeClr val="bg1"/>
                </a:solidFill>
                <a:latin typeface="Arial Narrow" charset="0"/>
              </a:rPr>
              <a:t>весь процесс творения</a:t>
            </a:r>
            <a:r>
              <a:rPr lang="en-US" sz="3200" b="1">
                <a:solidFill>
                  <a:schemeClr val="bg1"/>
                </a:solidFill>
                <a:latin typeface="Arial Narrow" charset="0"/>
              </a:rPr>
              <a:t> </a:t>
            </a:r>
            <a:r>
              <a:rPr lang="ru-RU" sz="3200" b="1">
                <a:solidFill>
                  <a:schemeClr val="bg1"/>
                </a:solidFill>
                <a:latin typeface="Arial Narrow" charset="0"/>
              </a:rPr>
              <a:t>занял шесть двадцатичетырехчасовых дня</a:t>
            </a:r>
            <a:r>
              <a:rPr lang="en-US" sz="3200" b="1">
                <a:solidFill>
                  <a:schemeClr val="bg1"/>
                </a:solidFill>
                <a:latin typeface="Arial Narrow" charset="0"/>
              </a:rPr>
              <a:t>. </a:t>
            </a:r>
            <a:r>
              <a:rPr lang="ru-RU" sz="3200" b="1">
                <a:solidFill>
                  <a:schemeClr val="bg1"/>
                </a:solidFill>
                <a:latin typeface="Arial Narrow" charset="0"/>
              </a:rPr>
              <a:t>Если бы</a:t>
            </a:r>
            <a:r>
              <a:rPr lang="en-US" sz="3200" b="1">
                <a:solidFill>
                  <a:schemeClr val="bg1"/>
                </a:solidFill>
                <a:latin typeface="Arial Narrow" charset="0"/>
              </a:rPr>
              <a:t> </a:t>
            </a:r>
            <a:r>
              <a:rPr lang="ru-RU" sz="3200" b="1">
                <a:solidFill>
                  <a:schemeClr val="bg1"/>
                </a:solidFill>
                <a:latin typeface="Arial Narrow" charset="0"/>
              </a:rPr>
              <a:t>еврейский автор имел намерение вложить в эти слова именно такой смысл</a:t>
            </a:r>
            <a:r>
              <a:rPr lang="en-US" sz="3200" b="1">
                <a:solidFill>
                  <a:schemeClr val="bg1"/>
                </a:solidFill>
                <a:latin typeface="Arial Narrow" charset="0"/>
              </a:rPr>
              <a:t>... </a:t>
            </a:r>
            <a:r>
              <a:rPr lang="ru-RU" sz="3200" b="1">
                <a:solidFill>
                  <a:schemeClr val="bg1"/>
                </a:solidFill>
                <a:latin typeface="Arial Narrow" charset="0"/>
              </a:rPr>
              <a:t> </a:t>
            </a:r>
            <a:endParaRPr lang="en-US" sz="3200" b="1">
              <a:solidFill>
                <a:schemeClr val="bg1"/>
              </a:solidFill>
              <a:latin typeface="Arial Narrow" charset="0"/>
            </a:endParaRPr>
          </a:p>
          <a:p>
            <a:pPr eaLnBrk="1" fontAlgn="base" hangingPunct="1">
              <a:lnSpc>
                <a:spcPct val="90000"/>
              </a:lnSpc>
            </a:pPr>
            <a:r>
              <a:rPr lang="ru-RU" sz="3200" b="1">
                <a:solidFill>
                  <a:srgbClr val="FFFF00"/>
                </a:solidFill>
                <a:latin typeface="Arial Narrow" charset="0"/>
              </a:rPr>
              <a:t>то это, похоже, противоречит современным научным исследованиям</a:t>
            </a:r>
            <a:r>
              <a:rPr lang="en-US" sz="3200" b="1">
                <a:solidFill>
                  <a:srgbClr val="FFFF00"/>
                </a:solidFill>
                <a:latin typeface="Arial Narrow" charset="0"/>
              </a:rPr>
              <a:t>, </a:t>
            </a:r>
            <a:r>
              <a:rPr lang="ru-RU" sz="3200" b="1">
                <a:solidFill>
                  <a:srgbClr val="FFFF00"/>
                </a:solidFill>
                <a:latin typeface="Arial Narrow" charset="0"/>
              </a:rPr>
              <a:t>которые показывают, что планета Земля была создана несколько миллиардов лет тому назад</a:t>
            </a:r>
            <a:r>
              <a:rPr lang="en-US" sz="3200" b="1">
                <a:solidFill>
                  <a:schemeClr val="bg1"/>
                </a:solidFill>
                <a:latin typeface="Arial Narrow" charset="0"/>
              </a:rPr>
              <a:t>…</a:t>
            </a:r>
            <a:r>
              <a:rPr lang="ru-RU" sz="3200" b="1">
                <a:solidFill>
                  <a:schemeClr val="bg1"/>
                </a:solidFill>
                <a:latin typeface="Arial Narrow" charset="0"/>
              </a:rPr>
              <a:t>».</a:t>
            </a:r>
            <a:endParaRPr lang="en-US" sz="3200" b="1">
              <a:solidFill>
                <a:schemeClr val="bg1"/>
              </a:solidFill>
              <a:latin typeface="Arial Narrow" charset="0"/>
            </a:endParaRPr>
          </a:p>
        </p:txBody>
      </p:sp>
      <p:sp>
        <p:nvSpPr>
          <p:cNvPr id="6" name="Rectangle 6"/>
          <p:cNvSpPr>
            <a:spLocks noChangeArrowheads="1"/>
          </p:cNvSpPr>
          <p:nvPr/>
        </p:nvSpPr>
        <p:spPr bwMode="auto">
          <a:xfrm>
            <a:off x="1981200" y="3657600"/>
            <a:ext cx="2819400" cy="457200"/>
          </a:xfrm>
          <a:prstGeom prst="rect">
            <a:avLst/>
          </a:prstGeom>
          <a:noFill/>
          <a:ln w="1016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411845">
                                            <p:txEl>
                                              <p:pRg st="1" end="1"/>
                                            </p:txEl>
                                          </p:spTgt>
                                        </p:tgtEl>
                                        <p:attrNameLst>
                                          <p:attrName>style.visibility</p:attrName>
                                        </p:attrNameLst>
                                      </p:cBhvr>
                                      <p:to>
                                        <p:strVal val="visible"/>
                                      </p:to>
                                    </p:set>
                                    <p:animEffect transition="in" filter="wipe(up)">
                                      <p:cBhvr>
                                        <p:cTn id="7" dur="500"/>
                                        <p:tgtEl>
                                          <p:spTgt spid="541184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nodeType="afterGroup">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6"/>
                                        </p:tgtEl>
                                      </p:cBhvr>
                                    </p:animEffect>
                                    <p:animScale>
                                      <p:cBhvr>
                                        <p:cTn id="18" dur="250" autoRev="1" fill="hold"/>
                                        <p:tgtEl>
                                          <p:spTgt spid="6"/>
                                        </p:tgtEl>
                                      </p:cBhvr>
                                      <p:by x="105000" y="105000"/>
                                    </p:animScale>
                                  </p:childTnLst>
                                </p:cTn>
                              </p:par>
                            </p:childTnLst>
                          </p:cTn>
                        </p:par>
                        <p:par>
                          <p:cTn id="19" fill="hold" nodeType="afterGroup">
                            <p:stCondLst>
                              <p:cond delay="1000"/>
                            </p:stCondLst>
                            <p:childTnLst>
                              <p:par>
                                <p:cTn id="20" presetID="26" presetClass="emph" presetSubtype="0" fill="hold" grpId="2" nodeType="afterEffect">
                                  <p:stCondLst>
                                    <p:cond delay="0"/>
                                  </p:stCondLst>
                                  <p:childTnLst>
                                    <p:animEffect transition="out" filter="fade">
                                      <p:cBhvr>
                                        <p:cTn id="21" dur="500" tmFilter="0, 0; .2, .5; .8, .5; 1, 0"/>
                                        <p:tgtEl>
                                          <p:spTgt spid="6"/>
                                        </p:tgtEl>
                                      </p:cBhvr>
                                    </p:animEffect>
                                    <p:animScale>
                                      <p:cBhvr>
                                        <p:cTn id="22" dur="250" autoRev="1" fill="hold"/>
                                        <p:tgtEl>
                                          <p:spTgt spid="6"/>
                                        </p:tgtEl>
                                      </p:cBhvr>
                                      <p:by x="105000" y="105000"/>
                                    </p:animScale>
                                  </p:childTnLst>
                                </p:cTn>
                              </p:par>
                            </p:childTnLst>
                          </p:cTn>
                        </p:par>
                        <p:par>
                          <p:cTn id="23" fill="hold" nodeType="afterGroup">
                            <p:stCondLst>
                              <p:cond delay="1500"/>
                            </p:stCondLst>
                            <p:childTnLst>
                              <p:par>
                                <p:cTn id="24" presetID="26" presetClass="emph" presetSubtype="0" fill="hold" grpId="3" nodeType="afterEffect">
                                  <p:stCondLst>
                                    <p:cond delay="0"/>
                                  </p:stCondLst>
                                  <p:childTnLst>
                                    <p:animEffect transition="out" filter="fade">
                                      <p:cBhvr>
                                        <p:cTn id="25" dur="500" tmFilter="0, 0; .2, .5; .8, .5; 1, 0"/>
                                        <p:tgtEl>
                                          <p:spTgt spid="6"/>
                                        </p:tgtEl>
                                      </p:cBhvr>
                                    </p:animEffect>
                                    <p:animScale>
                                      <p:cBhvr>
                                        <p:cTn id="26"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6" grpId="3"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US">
                <a:latin typeface="Arial" charset="0"/>
              </a:rPr>
              <a:t>Scientist and theologian</a:t>
            </a:r>
          </a:p>
        </p:txBody>
      </p:sp>
      <p:pic>
        <p:nvPicPr>
          <p:cNvPr id="136195" name="Picture 3" descr="Gap Scientist + Theologian 008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 Box 4"/>
          <p:cNvSpPr txBox="1">
            <a:spLocks noChangeArrowheads="1"/>
          </p:cNvSpPr>
          <p:nvPr/>
        </p:nvSpPr>
        <p:spPr bwMode="auto">
          <a:xfrm>
            <a:off x="6810375" y="611187"/>
            <a:ext cx="198120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lnSpc>
                <a:spcPct val="95000"/>
              </a:lnSpc>
              <a:spcBef>
                <a:spcPct val="50000"/>
              </a:spcBef>
            </a:pPr>
            <a:r>
              <a:rPr lang="ru-RU" b="1">
                <a:latin typeface="Arial" charset="0"/>
              </a:rPr>
              <a:t>Просто приму миллионы лет</a:t>
            </a:r>
            <a:r>
              <a:rPr lang="en-US" b="1">
                <a:latin typeface="Arial" charset="0"/>
              </a:rPr>
              <a:t> </a:t>
            </a:r>
            <a:r>
              <a:rPr lang="ru-RU" b="1">
                <a:latin typeface="Arial" charset="0"/>
              </a:rPr>
              <a:t>и добавлю их к Библии</a:t>
            </a:r>
            <a:r>
              <a:rPr lang="en-US" b="1">
                <a:latin typeface="Arial" charset="0"/>
              </a:rPr>
              <a:t>!</a:t>
            </a:r>
          </a:p>
        </p:txBody>
      </p:sp>
      <p:sp>
        <p:nvSpPr>
          <p:cNvPr id="136197" name="Text Box 5"/>
          <p:cNvSpPr txBox="1">
            <a:spLocks noChangeArrowheads="1"/>
          </p:cNvSpPr>
          <p:nvPr/>
        </p:nvSpPr>
        <p:spPr bwMode="auto">
          <a:xfrm>
            <a:off x="304800" y="614362"/>
            <a:ext cx="2514600"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lnSpc>
                <a:spcPct val="95000"/>
              </a:lnSpc>
              <a:spcBef>
                <a:spcPct val="50000"/>
              </a:spcBef>
            </a:pPr>
            <a:r>
              <a:rPr lang="ru-RU" b="1">
                <a:latin typeface="Arial" charset="0"/>
              </a:rPr>
              <a:t>Библия не права</a:t>
            </a:r>
            <a:r>
              <a:rPr lang="en-US" b="1">
                <a:latin typeface="Arial" charset="0"/>
              </a:rPr>
              <a:t>! </a:t>
            </a:r>
            <a:r>
              <a:rPr lang="ru-RU" b="1">
                <a:latin typeface="Arial" charset="0"/>
              </a:rPr>
              <a:t>Этим камням миллионы лет</a:t>
            </a:r>
            <a:r>
              <a:rPr lang="en-US" b="1">
                <a:latin typeface="Arial" charset="0"/>
              </a:rPr>
              <a:t>. </a:t>
            </a:r>
            <a:r>
              <a:rPr lang="ru-RU" b="1">
                <a:latin typeface="Arial" charset="0"/>
              </a:rPr>
              <a:t>Ты должен поверить мне, потому что я ученый</a:t>
            </a:r>
            <a:r>
              <a:rPr lang="en-US" b="1">
                <a:latin typeface="Arial" charset="0"/>
              </a:rPr>
              <a:t>.</a:t>
            </a:r>
          </a:p>
        </p:txBody>
      </p:sp>
      <p:sp>
        <p:nvSpPr>
          <p:cNvPr id="5261318" name="Text Box 6"/>
          <p:cNvSpPr txBox="1">
            <a:spLocks noChangeArrowheads="1"/>
          </p:cNvSpPr>
          <p:nvPr/>
        </p:nvSpPr>
        <p:spPr bwMode="auto">
          <a:xfrm>
            <a:off x="3200400" y="1219200"/>
            <a:ext cx="2667000" cy="10779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3200" b="1">
                <a:solidFill>
                  <a:schemeClr val="bg1"/>
                </a:solidFill>
              </a:rPr>
              <a:t>ПЛАСТЫ СКАЛ</a:t>
            </a:r>
            <a:endParaRPr lang="en-US" sz="3200" b="1">
              <a:solidFill>
                <a:schemeClr val="bg1"/>
              </a:solidFill>
            </a:endParaRPr>
          </a:p>
        </p:txBody>
      </p:sp>
      <p:sp>
        <p:nvSpPr>
          <p:cNvPr id="5261319" name="Text Box 7"/>
          <p:cNvSpPr txBox="1">
            <a:spLocks noChangeArrowheads="1"/>
          </p:cNvSpPr>
          <p:nvPr/>
        </p:nvSpPr>
        <p:spPr bwMode="auto">
          <a:xfrm>
            <a:off x="2971800" y="2286000"/>
            <a:ext cx="3048000" cy="10779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3200" b="1">
                <a:solidFill>
                  <a:schemeClr val="bg1"/>
                </a:solidFill>
              </a:rPr>
              <a:t>МИЛЛИОНЫ ЛЕТ</a:t>
            </a:r>
            <a:endParaRPr lang="en-US" sz="3200" b="1">
              <a:solidFill>
                <a:schemeClr val="bg1"/>
              </a:solidFill>
            </a:endParaRPr>
          </a:p>
        </p:txBody>
      </p:sp>
      <p:sp>
        <p:nvSpPr>
          <p:cNvPr id="136200" name="Text Box 8"/>
          <p:cNvSpPr txBox="1">
            <a:spLocks noChangeArrowheads="1"/>
          </p:cNvSpPr>
          <p:nvPr/>
        </p:nvSpPr>
        <p:spPr bwMode="auto">
          <a:xfrm>
            <a:off x="685800" y="6038850"/>
            <a:ext cx="190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3200" b="1">
                <a:latin typeface="Arial" charset="0"/>
              </a:rPr>
              <a:t>Ученый</a:t>
            </a:r>
            <a:endParaRPr lang="en-US" sz="3200" b="1">
              <a:latin typeface="Arial" charset="0"/>
            </a:endParaRPr>
          </a:p>
        </p:txBody>
      </p:sp>
      <p:sp>
        <p:nvSpPr>
          <p:cNvPr id="136201" name="Text Box 9"/>
          <p:cNvSpPr txBox="1">
            <a:spLocks noChangeArrowheads="1"/>
          </p:cNvSpPr>
          <p:nvPr/>
        </p:nvSpPr>
        <p:spPr bwMode="auto">
          <a:xfrm>
            <a:off x="5638800" y="6038850"/>
            <a:ext cx="236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3200" b="1">
                <a:latin typeface="Arial" charset="0"/>
              </a:rPr>
              <a:t>Богослов</a:t>
            </a:r>
            <a:endParaRPr lang="en-US" sz="3200" b="1">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a:latin typeface="Arial" charset="0"/>
                <a:cs typeface="Arial" charset="0"/>
              </a:rPr>
              <a:t>Science is not the issue</a:t>
            </a:r>
          </a:p>
        </p:txBody>
      </p:sp>
      <p:sp>
        <p:nvSpPr>
          <p:cNvPr id="137219" name="Rectangle 3"/>
          <p:cNvSpPr>
            <a:spLocks noGrp="1" noChangeArrowheads="1"/>
          </p:cNvSpPr>
          <p:nvPr>
            <p:ph idx="1"/>
          </p:nvPr>
        </p:nvSpPr>
        <p:spPr/>
        <p:txBody>
          <a:bodyPr/>
          <a:lstStyle/>
          <a:p>
            <a:pPr eaLnBrk="1" hangingPunct="1"/>
            <a:endParaRPr lang="en-US">
              <a:latin typeface="Arial" charset="0"/>
              <a:cs typeface="Arial" charset="0"/>
            </a:endParaRPr>
          </a:p>
        </p:txBody>
      </p:sp>
      <p:pic>
        <p:nvPicPr>
          <p:cNvPr id="137220" name="Picture 4" descr="issue not sc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1" name="Text Box 5"/>
          <p:cNvSpPr txBox="1">
            <a:spLocks noChangeArrowheads="1"/>
          </p:cNvSpPr>
          <p:nvPr/>
        </p:nvSpPr>
        <p:spPr bwMode="auto">
          <a:xfrm>
            <a:off x="457200" y="990600"/>
            <a:ext cx="65532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r>
              <a:rPr lang="ru-RU" sz="4600" b="1">
                <a:solidFill>
                  <a:schemeClr val="bg1"/>
                </a:solidFill>
                <a:latin typeface="Arial" charset="0"/>
                <a:cs typeface="Arial" charset="0"/>
              </a:rPr>
              <a:t>В действительности, это</a:t>
            </a:r>
            <a:r>
              <a:rPr lang="en-US" sz="4600" b="1">
                <a:solidFill>
                  <a:schemeClr val="bg1"/>
                </a:solidFill>
                <a:latin typeface="Arial" charset="0"/>
                <a:cs typeface="Arial" charset="0"/>
              </a:rPr>
              <a:t> </a:t>
            </a:r>
            <a:r>
              <a:rPr lang="ru-RU" sz="4600" b="1">
                <a:solidFill>
                  <a:schemeClr val="bg1"/>
                </a:solidFill>
                <a:latin typeface="Arial" charset="0"/>
                <a:cs typeface="Arial" charset="0"/>
              </a:rPr>
              <a:t>НЕ наука</a:t>
            </a:r>
            <a:r>
              <a:rPr lang="en-US" sz="4600" b="1">
                <a:solidFill>
                  <a:schemeClr val="bg1"/>
                </a:solidFill>
                <a:latin typeface="Arial" charset="0"/>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NEW GLASSES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Text Box 3"/>
          <p:cNvSpPr txBox="1">
            <a:spLocks noChangeArrowheads="1"/>
          </p:cNvSpPr>
          <p:nvPr/>
        </p:nvSpPr>
        <p:spPr bwMode="auto">
          <a:xfrm>
            <a:off x="1981200" y="3179763"/>
            <a:ext cx="5105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3400" b="1">
                <a:latin typeface="Arial" charset="0"/>
              </a:rPr>
              <a:t>БИБЛЕЙСКИЕ ОЧКИ</a:t>
            </a:r>
            <a:endParaRPr lang="en-US" sz="3400" b="1">
              <a:latin typeface="Arial" charset="0"/>
            </a:endParaRPr>
          </a:p>
        </p:txBody>
      </p:sp>
      <p:sp>
        <p:nvSpPr>
          <p:cNvPr id="138244" name="WordArt 4"/>
          <p:cNvSpPr>
            <a:spLocks noChangeArrowheads="1" noChangeShapeType="1" noTextEdit="1"/>
          </p:cNvSpPr>
          <p:nvPr/>
        </p:nvSpPr>
        <p:spPr bwMode="auto">
          <a:xfrm>
            <a:off x="2819400" y="76200"/>
            <a:ext cx="2816225" cy="342900"/>
          </a:xfrm>
          <a:prstGeom prst="rect">
            <a:avLst/>
          </a:prstGeom>
        </p:spPr>
        <p:txBody>
          <a:bodyPr wrap="none" fromWordArt="1">
            <a:prstTxWarp prst="textPlain">
              <a:avLst>
                <a:gd name="adj" fmla="val 50000"/>
              </a:avLst>
            </a:prstTxWarp>
          </a:bodyPr>
          <a:lstStyle/>
          <a:p>
            <a:pPr algn="ctr"/>
            <a:r>
              <a:rPr lang="ru-RU" sz="3600" b="1" kern="10">
                <a:ln w="28575">
                  <a:solidFill>
                    <a:schemeClr val="bg1"/>
                  </a:solidFill>
                  <a:round/>
                  <a:headEnd/>
                  <a:tailEnd/>
                </a:ln>
                <a:effectLst>
                  <a:outerShdw blurRad="63500" dist="38100" dir="2700000" algn="tl" rotWithShape="0">
                    <a:srgbClr val="000000">
                      <a:alpha val="43137"/>
                    </a:srgbClr>
                  </a:outerShdw>
                </a:effectLst>
                <a:latin typeface="Arial Black"/>
                <a:ea typeface="Arial Black"/>
                <a:cs typeface="Arial Black"/>
              </a:rPr>
              <a:t>Божье Слово</a:t>
            </a:r>
            <a:endParaRPr lang="en-US" sz="3600" b="1" kern="10">
              <a:ln w="28575">
                <a:solidFill>
                  <a:schemeClr val="bg1"/>
                </a:solidFill>
                <a:round/>
                <a:headEnd/>
                <a:tailEnd/>
              </a:ln>
              <a:effectLst>
                <a:outerShdw blurRad="63500" dist="38100" dir="2700000" algn="tl" rotWithShape="0">
                  <a:srgbClr val="000000">
                    <a:alpha val="43137"/>
                  </a:srgbClr>
                </a:outerShdw>
              </a:effectLst>
              <a:latin typeface="Arial Black"/>
              <a:ea typeface="Arial Black"/>
              <a:cs typeface="Arial Black"/>
            </a:endParaRPr>
          </a:p>
        </p:txBody>
      </p:sp>
      <p:sp>
        <p:nvSpPr>
          <p:cNvPr id="138245" name="WordArt 5"/>
          <p:cNvSpPr>
            <a:spLocks noChangeArrowheads="1" noChangeShapeType="1" noTextEdit="1"/>
          </p:cNvSpPr>
          <p:nvPr/>
        </p:nvSpPr>
        <p:spPr bwMode="auto">
          <a:xfrm>
            <a:off x="3276600" y="501650"/>
            <a:ext cx="1828800" cy="336550"/>
          </a:xfrm>
          <a:prstGeom prst="rect">
            <a:avLst/>
          </a:prstGeom>
        </p:spPr>
        <p:txBody>
          <a:bodyPr wrap="none" fromWordArt="1">
            <a:prstTxWarp prst="textPlain">
              <a:avLst>
                <a:gd name="adj" fmla="val 50000"/>
              </a:avLst>
            </a:prstTxWarp>
          </a:bodyPr>
          <a:lstStyle/>
          <a:p>
            <a:pPr algn="ctr"/>
            <a:r>
              <a:rPr lang="bg-BG" sz="3600" b="1" kern="10">
                <a:ln w="28575">
                  <a:solidFill>
                    <a:schemeClr val="bg1"/>
                  </a:solidFill>
                  <a:round/>
                  <a:headEnd/>
                  <a:tailEnd/>
                </a:ln>
                <a:effectLst>
                  <a:outerShdw blurRad="63500" dist="38100" dir="2700000" algn="tl" rotWithShape="0">
                    <a:srgbClr val="000000">
                      <a:alpha val="43137"/>
                    </a:srgbClr>
                  </a:outerShdw>
                </a:effectLst>
                <a:latin typeface="Arial Black"/>
                <a:ea typeface="Arial Black"/>
                <a:cs typeface="Arial Black"/>
              </a:rPr>
              <a:t>есть ИСТИНА</a:t>
            </a:r>
            <a:endParaRPr lang="en-US" sz="3600" b="1" kern="10">
              <a:ln w="28575">
                <a:solidFill>
                  <a:schemeClr val="bg1"/>
                </a:solidFill>
                <a:round/>
                <a:headEnd/>
                <a:tailEnd/>
              </a:ln>
              <a:effectLst>
                <a:outerShdw blurRad="63500" dist="38100" dir="2700000" algn="tl" rotWithShape="0">
                  <a:srgbClr val="000000">
                    <a:alpha val="43137"/>
                  </a:srgbClr>
                </a:outerShdw>
              </a:effectLst>
              <a:latin typeface="Arial Black"/>
              <a:ea typeface="Arial Black"/>
              <a:cs typeface="Arial Black"/>
            </a:endParaRPr>
          </a:p>
        </p:txBody>
      </p:sp>
      <p:sp>
        <p:nvSpPr>
          <p:cNvPr id="138246" name="Text Box 6"/>
          <p:cNvSpPr txBox="1">
            <a:spLocks noChangeArrowheads="1"/>
          </p:cNvSpPr>
          <p:nvPr/>
        </p:nvSpPr>
        <p:spPr bwMode="auto">
          <a:xfrm>
            <a:off x="1371600" y="3743325"/>
            <a:ext cx="655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2800">
                <a:latin typeface="Lithograph" charset="0"/>
              </a:rPr>
              <a:t>ЧЕЛОВЕК ОПРЕДЕЛЯЕТ «ИСТИНУ»</a:t>
            </a:r>
            <a:endParaRPr lang="en-US" sz="2800">
              <a:latin typeface="Lithograph" charset="0"/>
            </a:endParaRPr>
          </a:p>
        </p:txBody>
      </p:sp>
      <p:sp>
        <p:nvSpPr>
          <p:cNvPr id="5171207" name="Text Box 7"/>
          <p:cNvSpPr txBox="1">
            <a:spLocks noChangeArrowheads="1"/>
          </p:cNvSpPr>
          <p:nvPr/>
        </p:nvSpPr>
        <p:spPr bwMode="auto">
          <a:xfrm>
            <a:off x="1790700" y="5130800"/>
            <a:ext cx="2438400" cy="8683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lnSpc>
                <a:spcPct val="90000"/>
              </a:lnSpc>
            </a:pPr>
            <a:r>
              <a:rPr lang="ru-RU" sz="2800">
                <a:solidFill>
                  <a:schemeClr val="bg1"/>
                </a:solidFill>
                <a:latin typeface="Lithograph" charset="0"/>
              </a:rPr>
              <a:t>МИЛЛИОНЫ</a:t>
            </a:r>
            <a:r>
              <a:rPr lang="en-US" sz="2800">
                <a:solidFill>
                  <a:schemeClr val="bg1"/>
                </a:solidFill>
                <a:latin typeface="Lithograph" charset="0"/>
              </a:rPr>
              <a:t> </a:t>
            </a:r>
          </a:p>
          <a:p>
            <a:pPr algn="ctr" eaLnBrk="1" hangingPunct="1">
              <a:lnSpc>
                <a:spcPct val="90000"/>
              </a:lnSpc>
            </a:pPr>
            <a:r>
              <a:rPr lang="ru-RU" sz="2800">
                <a:solidFill>
                  <a:schemeClr val="bg1"/>
                </a:solidFill>
                <a:latin typeface="Lithograph" charset="0"/>
              </a:rPr>
              <a:t>ЛЕТ</a:t>
            </a:r>
            <a:endParaRPr lang="en-US" sz="2800">
              <a:solidFill>
                <a:schemeClr val="bg1"/>
              </a:solidFill>
              <a:latin typeface="Lithograph" charset="0"/>
            </a:endParaRPr>
          </a:p>
        </p:txBody>
      </p:sp>
      <p:sp>
        <p:nvSpPr>
          <p:cNvPr id="5171208" name="Text Box 8"/>
          <p:cNvSpPr txBox="1">
            <a:spLocks noChangeArrowheads="1"/>
          </p:cNvSpPr>
          <p:nvPr/>
        </p:nvSpPr>
        <p:spPr bwMode="auto">
          <a:xfrm>
            <a:off x="4914900" y="5130800"/>
            <a:ext cx="2438400" cy="8794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lnSpc>
                <a:spcPct val="90000"/>
              </a:lnSpc>
            </a:pPr>
            <a:r>
              <a:rPr lang="ru-RU" sz="2800">
                <a:solidFill>
                  <a:schemeClr val="bg1"/>
                </a:solidFill>
                <a:latin typeface="Lithograph" charset="0"/>
              </a:rPr>
              <a:t>МИЛЛИОНЫ</a:t>
            </a:r>
          </a:p>
          <a:p>
            <a:pPr algn="ctr" eaLnBrk="1" hangingPunct="1">
              <a:lnSpc>
                <a:spcPct val="90000"/>
              </a:lnSpc>
            </a:pPr>
            <a:r>
              <a:rPr lang="ru-RU" sz="2800">
                <a:solidFill>
                  <a:schemeClr val="bg1"/>
                </a:solidFill>
                <a:latin typeface="Lithograph" charset="0"/>
              </a:rPr>
              <a:t>ЛЕТ</a:t>
            </a:r>
            <a:endParaRPr lang="en-US" sz="2800">
              <a:solidFill>
                <a:schemeClr val="bg1"/>
              </a:solidFill>
              <a:latin typeface="Lithograph" charset="0"/>
            </a:endParaRPr>
          </a:p>
        </p:txBody>
      </p:sp>
      <p:sp>
        <p:nvSpPr>
          <p:cNvPr id="5171209" name="Text Box 9"/>
          <p:cNvSpPr txBox="1">
            <a:spLocks noChangeArrowheads="1"/>
          </p:cNvSpPr>
          <p:nvPr/>
        </p:nvSpPr>
        <p:spPr bwMode="auto">
          <a:xfrm>
            <a:off x="762000" y="6578600"/>
            <a:ext cx="7696200" cy="584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3200" b="1">
                <a:solidFill>
                  <a:schemeClr val="bg1"/>
                </a:solidFill>
                <a:latin typeface="Lithograph" charset="0"/>
              </a:rPr>
              <a:t>ЭВОЛЮЦИОНИЗИРОВАННЫЕ ОЧКИ</a:t>
            </a:r>
            <a:endParaRPr lang="en-US" sz="3200" b="1">
              <a:solidFill>
                <a:schemeClr val="bg1"/>
              </a:solidFill>
              <a:latin typeface="Lithograph"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r>
              <a:rPr lang="en-US">
                <a:latin typeface="Arial" charset="0"/>
                <a:cs typeface="Arial" charset="0"/>
              </a:rPr>
              <a:t>Which authority?</a:t>
            </a:r>
          </a:p>
        </p:txBody>
      </p:sp>
      <p:pic>
        <p:nvPicPr>
          <p:cNvPr id="139267" name="Picture 3" descr="Which Author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425" y="0"/>
            <a:ext cx="5376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4"/>
          <p:cNvSpPr txBox="1">
            <a:spLocks noChangeArrowheads="1"/>
          </p:cNvSpPr>
          <p:nvPr/>
        </p:nvSpPr>
        <p:spPr bwMode="auto">
          <a:xfrm>
            <a:off x="2590800" y="352425"/>
            <a:ext cx="396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3600" b="1">
                <a:latin typeface="Arial" charset="0"/>
                <a:cs typeface="Arial" charset="0"/>
              </a:rPr>
              <a:t>Чей авторитет</a:t>
            </a:r>
            <a:r>
              <a:rPr lang="en-US" sz="3600" b="1">
                <a:latin typeface="Arial" charset="0"/>
                <a:cs typeface="Arial" charset="0"/>
              </a:rPr>
              <a:t>?</a:t>
            </a:r>
          </a:p>
        </p:txBody>
      </p:sp>
      <p:sp>
        <p:nvSpPr>
          <p:cNvPr id="139269" name="Text Box 5"/>
          <p:cNvSpPr txBox="1">
            <a:spLocks noChangeArrowheads="1"/>
          </p:cNvSpPr>
          <p:nvPr/>
        </p:nvSpPr>
        <p:spPr bwMode="auto">
          <a:xfrm>
            <a:off x="1981200" y="1038225"/>
            <a:ext cx="5105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3200" b="1">
                <a:solidFill>
                  <a:srgbClr val="990033"/>
                </a:solidFill>
                <a:latin typeface="Arial" charset="0"/>
                <a:cs typeface="Arial" charset="0"/>
              </a:rPr>
              <a:t>Непогрешимое</a:t>
            </a:r>
            <a:r>
              <a:rPr lang="en-US" sz="3200" b="1">
                <a:latin typeface="Arial" charset="0"/>
                <a:cs typeface="Arial" charset="0"/>
              </a:rPr>
              <a:t> </a:t>
            </a:r>
            <a:endParaRPr lang="ru-RU" sz="3200" b="1">
              <a:latin typeface="Arial" charset="0"/>
              <a:cs typeface="Arial" charset="0"/>
            </a:endParaRPr>
          </a:p>
          <a:p>
            <a:pPr algn="ctr" eaLnBrk="1" hangingPunct="1">
              <a:spcBef>
                <a:spcPct val="50000"/>
              </a:spcBef>
            </a:pPr>
            <a:r>
              <a:rPr lang="ru-RU" sz="3200" b="1">
                <a:solidFill>
                  <a:srgbClr val="006600"/>
                </a:solidFill>
                <a:latin typeface="Arial" charset="0"/>
                <a:cs typeface="Arial" charset="0"/>
              </a:rPr>
              <a:t>СЛОВО БОЖЬЕ</a:t>
            </a:r>
            <a:endParaRPr lang="en-US" sz="3200" b="1">
              <a:solidFill>
                <a:srgbClr val="006600"/>
              </a:solidFill>
              <a:latin typeface="Arial" charset="0"/>
              <a:cs typeface="Arial" charset="0"/>
            </a:endParaRPr>
          </a:p>
        </p:txBody>
      </p:sp>
      <p:sp>
        <p:nvSpPr>
          <p:cNvPr id="139270" name="Text Box 6"/>
          <p:cNvSpPr txBox="1">
            <a:spLocks noChangeArrowheads="1"/>
          </p:cNvSpPr>
          <p:nvPr/>
        </p:nvSpPr>
        <p:spPr bwMode="auto">
          <a:xfrm rot="-765102">
            <a:off x="4248150" y="2078038"/>
            <a:ext cx="6858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1000" b="1">
                <a:latin typeface="Arial" charset="0"/>
                <a:cs typeface="Arial" charset="0"/>
              </a:rPr>
              <a:t>Библия</a:t>
            </a:r>
            <a:endParaRPr lang="en-US" sz="1000" b="1">
              <a:latin typeface="Arial" charset="0"/>
              <a:cs typeface="Arial" charset="0"/>
            </a:endParaRPr>
          </a:p>
        </p:txBody>
      </p:sp>
      <p:sp>
        <p:nvSpPr>
          <p:cNvPr id="139271" name="Text Box 7"/>
          <p:cNvSpPr txBox="1">
            <a:spLocks noChangeArrowheads="1"/>
          </p:cNvSpPr>
          <p:nvPr/>
        </p:nvSpPr>
        <p:spPr bwMode="auto">
          <a:xfrm>
            <a:off x="4086225" y="4283075"/>
            <a:ext cx="99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1400" b="1">
                <a:latin typeface="Arial" charset="0"/>
                <a:cs typeface="Arial" charset="0"/>
              </a:rPr>
              <a:t>Научные теории</a:t>
            </a:r>
            <a:endParaRPr lang="en-US" sz="1400" b="1">
              <a:latin typeface="Arial" charset="0"/>
              <a:cs typeface="Arial" charset="0"/>
            </a:endParaRPr>
          </a:p>
        </p:txBody>
      </p:sp>
      <p:sp>
        <p:nvSpPr>
          <p:cNvPr id="139272" name="Text Box 8"/>
          <p:cNvSpPr txBox="1">
            <a:spLocks noChangeArrowheads="1"/>
          </p:cNvSpPr>
          <p:nvPr/>
        </p:nvSpPr>
        <p:spPr bwMode="auto">
          <a:xfrm>
            <a:off x="2286000" y="5592763"/>
            <a:ext cx="4495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3200" b="1">
                <a:solidFill>
                  <a:srgbClr val="990033"/>
                </a:solidFill>
                <a:latin typeface="Arial" charset="0"/>
                <a:cs typeface="Arial" charset="0"/>
              </a:rPr>
              <a:t>Ошибочные</a:t>
            </a:r>
            <a:r>
              <a:rPr lang="en-US" sz="3200" b="1">
                <a:latin typeface="Arial" charset="0"/>
                <a:cs typeface="Arial" charset="0"/>
              </a:rPr>
              <a:t> </a:t>
            </a:r>
            <a:r>
              <a:rPr lang="ru-RU" sz="3200" b="1">
                <a:solidFill>
                  <a:srgbClr val="006600"/>
                </a:solidFill>
                <a:latin typeface="Arial" charset="0"/>
                <a:cs typeface="Arial" charset="0"/>
              </a:rPr>
              <a:t>мнения грешных людей</a:t>
            </a:r>
            <a:endParaRPr lang="en-US" sz="3200" b="1">
              <a:solidFill>
                <a:srgbClr val="006600"/>
              </a:solidFill>
              <a:latin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Scient &amp; Bible-Human Ev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1" name="Picture 3" descr="Orangebub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675" y="20638"/>
            <a:ext cx="4175125"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4" descr="Purplebub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88900"/>
            <a:ext cx="4092575"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Picture 5" descr="Bi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4052888"/>
            <a:ext cx="2357438"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4" name="Text Box 6"/>
          <p:cNvSpPr txBox="1">
            <a:spLocks noChangeArrowheads="1"/>
          </p:cNvSpPr>
          <p:nvPr/>
        </p:nvSpPr>
        <p:spPr bwMode="auto">
          <a:xfrm>
            <a:off x="1524000" y="457200"/>
            <a:ext cx="3124200"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lnSpc>
                <a:spcPct val="85000"/>
              </a:lnSpc>
            </a:pPr>
            <a:r>
              <a:rPr lang="ru-RU" sz="2300" b="1">
                <a:latin typeface="Comic Sans MS" charset="0"/>
                <a:cs typeface="Arial" charset="0"/>
              </a:rPr>
              <a:t>Земле миллиарды лет, а Ноева потопа не было вообще</a:t>
            </a:r>
            <a:r>
              <a:rPr lang="en-US" sz="2300" b="1">
                <a:latin typeface="Comic Sans MS" charset="0"/>
                <a:cs typeface="Arial" charset="0"/>
              </a:rPr>
              <a:t>. </a:t>
            </a:r>
            <a:r>
              <a:rPr lang="ru-RU" sz="2300" b="1">
                <a:latin typeface="Comic Sans MS" charset="0"/>
                <a:cs typeface="Arial" charset="0"/>
              </a:rPr>
              <a:t>Поверь мне на слово</a:t>
            </a:r>
            <a:r>
              <a:rPr lang="en-US" sz="2300" b="1">
                <a:latin typeface="Comic Sans MS" charset="0"/>
                <a:cs typeface="Arial" charset="0"/>
              </a:rPr>
              <a:t>!</a:t>
            </a:r>
          </a:p>
        </p:txBody>
      </p:sp>
      <p:sp>
        <p:nvSpPr>
          <p:cNvPr id="140295" name="Text Box 7"/>
          <p:cNvSpPr txBox="1">
            <a:spLocks noChangeArrowheads="1"/>
          </p:cNvSpPr>
          <p:nvPr/>
        </p:nvSpPr>
        <p:spPr bwMode="auto">
          <a:xfrm>
            <a:off x="5181600" y="779463"/>
            <a:ext cx="32004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lnSpc>
                <a:spcPct val="90000"/>
              </a:lnSpc>
              <a:spcBef>
                <a:spcPct val="50000"/>
              </a:spcBef>
            </a:pPr>
            <a:r>
              <a:rPr lang="ru-RU" sz="2400" b="1">
                <a:solidFill>
                  <a:schemeClr val="bg1"/>
                </a:solidFill>
                <a:latin typeface="Comic Sans MS" charset="0"/>
                <a:cs typeface="Arial" charset="0"/>
              </a:rPr>
              <a:t>Я сотворил Землю</a:t>
            </a:r>
            <a:r>
              <a:rPr lang="en-US" sz="2400" b="1">
                <a:solidFill>
                  <a:schemeClr val="bg1"/>
                </a:solidFill>
                <a:latin typeface="Comic Sans MS" charset="0"/>
                <a:cs typeface="Arial" charset="0"/>
              </a:rPr>
              <a:t> 6000 </a:t>
            </a:r>
            <a:r>
              <a:rPr lang="ru-RU" sz="2400" b="1">
                <a:solidFill>
                  <a:schemeClr val="bg1"/>
                </a:solidFill>
                <a:latin typeface="Comic Sans MS" charset="0"/>
                <a:cs typeface="Arial" charset="0"/>
              </a:rPr>
              <a:t>лет назад и послал всемирный потоп</a:t>
            </a:r>
            <a:r>
              <a:rPr lang="en-US" sz="2400" b="1">
                <a:solidFill>
                  <a:schemeClr val="bg1"/>
                </a:solidFill>
                <a:latin typeface="Comic Sans MS" charset="0"/>
                <a:cs typeface="Arial" charset="0"/>
              </a:rPr>
              <a:t>. </a:t>
            </a:r>
            <a:r>
              <a:rPr lang="ru-RU" sz="2400" b="1">
                <a:solidFill>
                  <a:schemeClr val="bg1"/>
                </a:solidFill>
                <a:latin typeface="Comic Sans MS" charset="0"/>
                <a:cs typeface="Arial" charset="0"/>
              </a:rPr>
              <a:t>Поверь Мне на слово</a:t>
            </a:r>
            <a:r>
              <a:rPr lang="en-US" sz="2400" b="1">
                <a:solidFill>
                  <a:schemeClr val="bg1"/>
                </a:solidFill>
                <a:latin typeface="Comic Sans MS" charset="0"/>
                <a:cs typeface="Arial" charset="0"/>
              </a:rPr>
              <a:t>!</a:t>
            </a:r>
          </a:p>
        </p:txBody>
      </p:sp>
      <p:sp>
        <p:nvSpPr>
          <p:cNvPr id="140296" name="Text Box 8"/>
          <p:cNvSpPr txBox="1">
            <a:spLocks noChangeArrowheads="1"/>
          </p:cNvSpPr>
          <p:nvPr/>
        </p:nvSpPr>
        <p:spPr bwMode="auto">
          <a:xfrm rot="-170238">
            <a:off x="5867400" y="4494213"/>
            <a:ext cx="1296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spcBef>
                <a:spcPct val="50000"/>
              </a:spcBef>
            </a:pPr>
            <a:r>
              <a:rPr lang="ru-RU" sz="2000" b="1">
                <a:solidFill>
                  <a:schemeClr val="bg1"/>
                </a:solidFill>
                <a:latin typeface="Goudy" charset="0"/>
                <a:cs typeface="Arial" charset="0"/>
              </a:rPr>
              <a:t>БИБЛИЯ</a:t>
            </a:r>
            <a:endParaRPr lang="en-US" sz="2000" b="1">
              <a:solidFill>
                <a:schemeClr val="bg1"/>
              </a:solidFill>
              <a:latin typeface="Goudy" charset="0"/>
              <a:cs typeface="Arial" charset="0"/>
            </a:endParaRPr>
          </a:p>
        </p:txBody>
      </p:sp>
      <p:sp>
        <p:nvSpPr>
          <p:cNvPr id="140297" name="Rectangle 9"/>
          <p:cNvSpPr>
            <a:spLocks noGrp="1" noChangeArrowheads="1"/>
          </p:cNvSpPr>
          <p:nvPr>
            <p:ph type="title" idx="4294967295"/>
          </p:nvPr>
        </p:nvSpPr>
        <p:spPr>
          <a:xfrm>
            <a:off x="457200" y="-723900"/>
            <a:ext cx="8229600" cy="1143000"/>
          </a:xfrm>
        </p:spPr>
        <p:txBody>
          <a:bodyPr/>
          <a:lstStyle/>
          <a:p>
            <a:pPr eaLnBrk="1" hangingPunct="1"/>
            <a:r>
              <a:rPr lang="en-US" sz="1800">
                <a:latin typeface="Arial" charset="0"/>
                <a:cs typeface="Arial" charset="0"/>
              </a:rPr>
              <a:t>Scientist &amp; Bible—layered new</a:t>
            </a:r>
          </a:p>
        </p:txBody>
      </p:sp>
      <p:sp>
        <p:nvSpPr>
          <p:cNvPr id="5320714" name="Rectangle 10"/>
          <p:cNvSpPr>
            <a:spLocks noChangeArrowheads="1"/>
          </p:cNvSpPr>
          <p:nvPr/>
        </p:nvSpPr>
        <p:spPr bwMode="auto">
          <a:xfrm>
            <a:off x="0" y="0"/>
            <a:ext cx="4953000" cy="6858000"/>
          </a:xfrm>
          <a:prstGeom prst="rect">
            <a:avLst/>
          </a:prstGeom>
          <a:solidFill>
            <a:schemeClr val="accent1"/>
          </a:solidFill>
          <a:ln w="9525">
            <a:solidFill>
              <a:schemeClr val="tx1"/>
            </a:solidFill>
            <a:miter lim="800000"/>
            <a:headEnd/>
            <a:tailEnd/>
          </a:ln>
        </p:spPr>
        <p:txBody>
          <a:bodyPr wrap="none" anchor="ctr"/>
          <a:lstStyle/>
          <a:p>
            <a:endParaRPr lang="en-US">
              <a:cs typeface="Arial" charset="0"/>
            </a:endParaRPr>
          </a:p>
        </p:txBody>
      </p:sp>
      <p:pic>
        <p:nvPicPr>
          <p:cNvPr id="5320715" name="Picture 11" descr="Archer, Gleas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609600"/>
            <a:ext cx="1989138"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0716" name="Text Box 12"/>
          <p:cNvSpPr txBox="1">
            <a:spLocks noChangeArrowheads="1"/>
          </p:cNvSpPr>
          <p:nvPr/>
        </p:nvSpPr>
        <p:spPr bwMode="auto">
          <a:xfrm>
            <a:off x="914400" y="3749675"/>
            <a:ext cx="31242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2800" b="1">
                <a:latin typeface="Arial" charset="0"/>
                <a:cs typeface="Arial" charset="0"/>
              </a:rPr>
              <a:t>Доктор</a:t>
            </a:r>
            <a:r>
              <a:rPr lang="en-US" sz="2800" b="1">
                <a:latin typeface="Arial" charset="0"/>
                <a:cs typeface="Arial" charset="0"/>
              </a:rPr>
              <a:t> </a:t>
            </a:r>
            <a:r>
              <a:rPr lang="ru-RU" sz="2800" b="1">
                <a:latin typeface="Arial" charset="0"/>
                <a:cs typeface="Arial" charset="0"/>
              </a:rPr>
              <a:t>Глисон Арчер</a:t>
            </a:r>
            <a:r>
              <a:rPr lang="en-US" sz="2800" b="1">
                <a:latin typeface="Arial" charset="0"/>
                <a:cs typeface="Arial" charset="0"/>
              </a:rPr>
              <a:t> </a:t>
            </a:r>
            <a:r>
              <a:rPr lang="ru-RU" sz="2800" b="1">
                <a:latin typeface="Arial" charset="0"/>
                <a:cs typeface="Arial" charset="0"/>
              </a:rPr>
              <a:t>и</a:t>
            </a:r>
            <a:r>
              <a:rPr lang="en-US" sz="2800" b="1">
                <a:latin typeface="Arial" charset="0"/>
                <a:cs typeface="Arial" charset="0"/>
              </a:rPr>
              <a:t> </a:t>
            </a:r>
            <a:r>
              <a:rPr lang="ru-RU" sz="2800" b="1">
                <a:latin typeface="Arial" charset="0"/>
                <a:cs typeface="Arial" charset="0"/>
              </a:rPr>
              <a:t>другие</a:t>
            </a:r>
            <a:r>
              <a:rPr lang="en-US" sz="2800" b="1">
                <a:latin typeface="Arial" charset="0"/>
                <a:cs typeface="Arial" charset="0"/>
              </a:rPr>
              <a:t> </a:t>
            </a:r>
            <a:r>
              <a:rPr lang="ru-RU" sz="2800" b="1">
                <a:latin typeface="Arial" charset="0"/>
                <a:cs typeface="Arial" charset="0"/>
              </a:rPr>
              <a:t>ВЗ</a:t>
            </a:r>
            <a:r>
              <a:rPr lang="en-US" sz="2800" b="1">
                <a:latin typeface="Arial" charset="0"/>
                <a:cs typeface="Arial" charset="0"/>
              </a:rPr>
              <a:t> </a:t>
            </a:r>
            <a:r>
              <a:rPr lang="ru-RU" sz="2800" b="1">
                <a:latin typeface="Arial" charset="0"/>
                <a:cs typeface="Arial" charset="0"/>
              </a:rPr>
              <a:t>ученые</a:t>
            </a:r>
            <a:r>
              <a:rPr lang="en-US" sz="2800" b="1">
                <a:latin typeface="Arial" charset="0"/>
                <a:cs typeface="Arial" charset="0"/>
              </a:rPr>
              <a:t>, </a:t>
            </a:r>
            <a:r>
              <a:rPr lang="ru-RU" sz="2800" b="1">
                <a:latin typeface="Arial" charset="0"/>
                <a:cs typeface="Arial" charset="0"/>
              </a:rPr>
              <a:t>которые полагаются</a:t>
            </a:r>
            <a:r>
              <a:rPr lang="en-US" sz="2800" b="1">
                <a:latin typeface="Arial" charset="0"/>
                <a:cs typeface="Arial" charset="0"/>
              </a:rPr>
              <a:t> </a:t>
            </a:r>
            <a:r>
              <a:rPr lang="ru-RU" sz="2800" b="1">
                <a:latin typeface="Arial" charset="0"/>
                <a:cs typeface="Arial" charset="0"/>
              </a:rPr>
              <a:t>на светских геологов</a:t>
            </a:r>
            <a:endParaRPr lang="en-US" sz="2800" b="1">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320714"/>
                                        </p:tgtEl>
                                        <p:attrNameLst>
                                          <p:attrName>style.visibility</p:attrName>
                                        </p:attrNameLst>
                                      </p:cBhvr>
                                      <p:to>
                                        <p:strVal val="visible"/>
                                      </p:to>
                                    </p:set>
                                    <p:anim calcmode="lin" valueType="num">
                                      <p:cBhvr>
                                        <p:cTn id="7" dur="500" fill="hold"/>
                                        <p:tgtEl>
                                          <p:spTgt spid="5320714"/>
                                        </p:tgtEl>
                                        <p:attrNameLst>
                                          <p:attrName>ppt_w</p:attrName>
                                        </p:attrNameLst>
                                      </p:cBhvr>
                                      <p:tavLst>
                                        <p:tav tm="0">
                                          <p:val>
                                            <p:fltVal val="0"/>
                                          </p:val>
                                        </p:tav>
                                        <p:tav tm="100000">
                                          <p:val>
                                            <p:strVal val="#ppt_w"/>
                                          </p:val>
                                        </p:tav>
                                      </p:tavLst>
                                    </p:anim>
                                    <p:anim calcmode="lin" valueType="num">
                                      <p:cBhvr>
                                        <p:cTn id="8" dur="500" fill="hold"/>
                                        <p:tgtEl>
                                          <p:spTgt spid="5320714"/>
                                        </p:tgtEl>
                                        <p:attrNameLst>
                                          <p:attrName>ppt_h</p:attrName>
                                        </p:attrNameLst>
                                      </p:cBhvr>
                                      <p:tavLst>
                                        <p:tav tm="0">
                                          <p:val>
                                            <p:fltVal val="0"/>
                                          </p:val>
                                        </p:tav>
                                        <p:tav tm="100000">
                                          <p:val>
                                            <p:strVal val="#ppt_h"/>
                                          </p:val>
                                        </p:tav>
                                      </p:tavLst>
                                    </p:anim>
                                    <p:animEffect transition="in" filter="fade">
                                      <p:cBhvr>
                                        <p:cTn id="9" dur="500"/>
                                        <p:tgtEl>
                                          <p:spTgt spid="5320714"/>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5320715"/>
                                        </p:tgtEl>
                                        <p:attrNameLst>
                                          <p:attrName>style.visibility</p:attrName>
                                        </p:attrNameLst>
                                      </p:cBhvr>
                                      <p:to>
                                        <p:strVal val="visible"/>
                                      </p:to>
                                    </p:set>
                                    <p:anim calcmode="lin" valueType="num">
                                      <p:cBhvr>
                                        <p:cTn id="13" dur="500" fill="hold"/>
                                        <p:tgtEl>
                                          <p:spTgt spid="5320715"/>
                                        </p:tgtEl>
                                        <p:attrNameLst>
                                          <p:attrName>ppt_w</p:attrName>
                                        </p:attrNameLst>
                                      </p:cBhvr>
                                      <p:tavLst>
                                        <p:tav tm="0">
                                          <p:val>
                                            <p:fltVal val="0"/>
                                          </p:val>
                                        </p:tav>
                                        <p:tav tm="100000">
                                          <p:val>
                                            <p:strVal val="#ppt_w"/>
                                          </p:val>
                                        </p:tav>
                                      </p:tavLst>
                                    </p:anim>
                                    <p:anim calcmode="lin" valueType="num">
                                      <p:cBhvr>
                                        <p:cTn id="14" dur="500" fill="hold"/>
                                        <p:tgtEl>
                                          <p:spTgt spid="5320715"/>
                                        </p:tgtEl>
                                        <p:attrNameLst>
                                          <p:attrName>ppt_h</p:attrName>
                                        </p:attrNameLst>
                                      </p:cBhvr>
                                      <p:tavLst>
                                        <p:tav tm="0">
                                          <p:val>
                                            <p:fltVal val="0"/>
                                          </p:val>
                                        </p:tav>
                                        <p:tav tm="100000">
                                          <p:val>
                                            <p:strVal val="#ppt_h"/>
                                          </p:val>
                                        </p:tav>
                                      </p:tavLst>
                                    </p:anim>
                                    <p:animEffect transition="in" filter="fade">
                                      <p:cBhvr>
                                        <p:cTn id="15" dur="500"/>
                                        <p:tgtEl>
                                          <p:spTgt spid="5320715"/>
                                        </p:tgtEl>
                                      </p:cBhvr>
                                    </p:animEffect>
                                  </p:childTnLst>
                                </p:cTn>
                              </p:par>
                            </p:childTnLst>
                          </p:cTn>
                        </p:par>
                        <p:par>
                          <p:cTn id="16" fill="hold" nodeType="afterGroup">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5320716"/>
                                        </p:tgtEl>
                                        <p:attrNameLst>
                                          <p:attrName>style.visibility</p:attrName>
                                        </p:attrNameLst>
                                      </p:cBhvr>
                                      <p:to>
                                        <p:strVal val="visible"/>
                                      </p:to>
                                    </p:set>
                                    <p:anim calcmode="lin" valueType="num">
                                      <p:cBhvr>
                                        <p:cTn id="19" dur="500" fill="hold"/>
                                        <p:tgtEl>
                                          <p:spTgt spid="5320716"/>
                                        </p:tgtEl>
                                        <p:attrNameLst>
                                          <p:attrName>ppt_w</p:attrName>
                                        </p:attrNameLst>
                                      </p:cBhvr>
                                      <p:tavLst>
                                        <p:tav tm="0">
                                          <p:val>
                                            <p:fltVal val="0"/>
                                          </p:val>
                                        </p:tav>
                                        <p:tav tm="100000">
                                          <p:val>
                                            <p:strVal val="#ppt_w"/>
                                          </p:val>
                                        </p:tav>
                                      </p:tavLst>
                                    </p:anim>
                                    <p:anim calcmode="lin" valueType="num">
                                      <p:cBhvr>
                                        <p:cTn id="20" dur="500" fill="hold"/>
                                        <p:tgtEl>
                                          <p:spTgt spid="5320716"/>
                                        </p:tgtEl>
                                        <p:attrNameLst>
                                          <p:attrName>ppt_h</p:attrName>
                                        </p:attrNameLst>
                                      </p:cBhvr>
                                      <p:tavLst>
                                        <p:tav tm="0">
                                          <p:val>
                                            <p:fltVal val="0"/>
                                          </p:val>
                                        </p:tav>
                                        <p:tav tm="100000">
                                          <p:val>
                                            <p:strVal val="#ppt_h"/>
                                          </p:val>
                                        </p:tav>
                                      </p:tavLst>
                                    </p:anim>
                                    <p:animEffect transition="in" filter="fade">
                                      <p:cBhvr>
                                        <p:cTn id="21" dur="500"/>
                                        <p:tgtEl>
                                          <p:spTgt spid="5320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0714" grpId="0" animBg="1"/>
      <p:bldP spid="532071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hidden="1"/>
          <p:cNvSpPr>
            <a:spLocks noGrp="1" noChangeArrowheads="1"/>
          </p:cNvSpPr>
          <p:nvPr>
            <p:ph type="title"/>
          </p:nvPr>
        </p:nvSpPr>
        <p:spPr/>
        <p:txBody>
          <a:bodyPr/>
          <a:lstStyle/>
          <a:p>
            <a:pPr eaLnBrk="1" hangingPunct="1"/>
            <a:r>
              <a:rPr lang="en-US">
                <a:latin typeface="Arial" charset="0"/>
                <a:cs typeface="Arial" charset="0"/>
              </a:rPr>
              <a:t>Mil of Yrs Headlines 02011</a:t>
            </a:r>
          </a:p>
        </p:txBody>
      </p:sp>
      <p:pic>
        <p:nvPicPr>
          <p:cNvPr id="141315" name="Picture 3" descr="Mil of Yrs Headlines 02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6" name="Text Box 4"/>
          <p:cNvSpPr txBox="1">
            <a:spLocks noChangeArrowheads="1"/>
          </p:cNvSpPr>
          <p:nvPr/>
        </p:nvSpPr>
        <p:spPr bwMode="auto">
          <a:xfrm>
            <a:off x="685800" y="1854200"/>
            <a:ext cx="3581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2800" b="1">
                <a:solidFill>
                  <a:schemeClr val="bg1"/>
                </a:solidFill>
                <a:latin typeface="Arial" charset="0"/>
                <a:cs typeface="Arial" charset="0"/>
              </a:rPr>
              <a:t>Миллионы лет</a:t>
            </a:r>
            <a:endParaRPr lang="en-US" sz="2800" b="1">
              <a:solidFill>
                <a:schemeClr val="bg1"/>
              </a:solidFill>
              <a:latin typeface="Arial" charset="0"/>
              <a:cs typeface="Arial" charset="0"/>
            </a:endParaRPr>
          </a:p>
        </p:txBody>
      </p:sp>
      <p:sp>
        <p:nvSpPr>
          <p:cNvPr id="141317" name="Text Box 5"/>
          <p:cNvSpPr txBox="1">
            <a:spLocks noChangeArrowheads="1"/>
          </p:cNvSpPr>
          <p:nvPr/>
        </p:nvSpPr>
        <p:spPr bwMode="auto">
          <a:xfrm>
            <a:off x="2714625" y="3600450"/>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b="1">
                <a:solidFill>
                  <a:schemeClr val="bg1"/>
                </a:solidFill>
                <a:latin typeface="Arial" charset="0"/>
                <a:cs typeface="Arial" charset="0"/>
              </a:rPr>
              <a:t>Миллионы лет</a:t>
            </a:r>
            <a:endParaRPr lang="en-US" b="1">
              <a:solidFill>
                <a:schemeClr val="bg1"/>
              </a:solidFill>
              <a:latin typeface="Arial" charset="0"/>
              <a:cs typeface="Arial" charset="0"/>
            </a:endParaRPr>
          </a:p>
        </p:txBody>
      </p:sp>
      <p:sp>
        <p:nvSpPr>
          <p:cNvPr id="141318" name="Text Box 6"/>
          <p:cNvSpPr txBox="1">
            <a:spLocks noChangeArrowheads="1"/>
          </p:cNvSpPr>
          <p:nvPr/>
        </p:nvSpPr>
        <p:spPr bwMode="auto">
          <a:xfrm>
            <a:off x="4991100" y="2416175"/>
            <a:ext cx="3581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2200" b="1">
                <a:solidFill>
                  <a:schemeClr val="bg1"/>
                </a:solidFill>
                <a:latin typeface="Arial" charset="0"/>
                <a:cs typeface="Arial" charset="0"/>
              </a:rPr>
              <a:t>Миллионы лет</a:t>
            </a:r>
            <a:endParaRPr lang="en-US" sz="2200" b="1">
              <a:solidFill>
                <a:schemeClr val="bg1"/>
              </a:solidFill>
              <a:latin typeface="Arial" charset="0"/>
              <a:cs typeface="Arial" charset="0"/>
            </a:endParaRPr>
          </a:p>
        </p:txBody>
      </p:sp>
      <p:sp>
        <p:nvSpPr>
          <p:cNvPr id="141319" name="Text Box 7"/>
          <p:cNvSpPr txBox="1">
            <a:spLocks noChangeArrowheads="1"/>
          </p:cNvSpPr>
          <p:nvPr/>
        </p:nvSpPr>
        <p:spPr bwMode="auto">
          <a:xfrm>
            <a:off x="-314325" y="55499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1400" b="1">
                <a:solidFill>
                  <a:schemeClr val="bg1"/>
                </a:solidFill>
                <a:latin typeface="Arial" charset="0"/>
                <a:cs typeface="Arial" charset="0"/>
              </a:rPr>
              <a:t>Миллионы лет</a:t>
            </a:r>
            <a:endParaRPr lang="en-US" sz="1400" b="1">
              <a:solidFill>
                <a:schemeClr val="bg1"/>
              </a:solidFill>
              <a:latin typeface="Arial" charset="0"/>
              <a:cs typeface="Arial" charset="0"/>
            </a:endParaRPr>
          </a:p>
        </p:txBody>
      </p:sp>
      <p:sp>
        <p:nvSpPr>
          <p:cNvPr id="141320" name="Text Box 8"/>
          <p:cNvSpPr txBox="1">
            <a:spLocks noChangeArrowheads="1"/>
          </p:cNvSpPr>
          <p:nvPr/>
        </p:nvSpPr>
        <p:spPr bwMode="auto">
          <a:xfrm>
            <a:off x="4162425" y="6049963"/>
            <a:ext cx="44958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hangingPunct="1">
              <a:spcBef>
                <a:spcPct val="50000"/>
              </a:spcBef>
            </a:pPr>
            <a:r>
              <a:rPr lang="ru-RU" sz="2200" b="1">
                <a:solidFill>
                  <a:schemeClr val="bg1"/>
                </a:solidFill>
                <a:latin typeface="Arial" charset="0"/>
                <a:cs typeface="Arial" charset="0"/>
              </a:rPr>
              <a:t>Миллионы лет эволюции</a:t>
            </a:r>
            <a:endParaRPr lang="en-US" sz="2200" b="1">
              <a:solidFill>
                <a:schemeClr val="bg1"/>
              </a:solidFill>
              <a:latin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a:latin typeface="Arial" charset="0"/>
              </a:rPr>
              <a:t>Gen. 7:1-3 NAS</a:t>
            </a:r>
          </a:p>
        </p:txBody>
      </p:sp>
      <p:pic>
        <p:nvPicPr>
          <p:cNvPr id="58371"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2260" name="Text Box 4"/>
          <p:cNvSpPr txBox="1">
            <a:spLocks noChangeArrowheads="1"/>
          </p:cNvSpPr>
          <p:nvPr/>
        </p:nvSpPr>
        <p:spPr bwMode="auto">
          <a:xfrm>
            <a:off x="0" y="38100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5400" b="1">
                <a:solidFill>
                  <a:srgbClr val="00FF00"/>
                </a:solidFill>
                <a:latin typeface="Arial" charset="0"/>
              </a:rPr>
              <a:t>Бытие</a:t>
            </a:r>
            <a:r>
              <a:rPr lang="en-US" sz="5400" b="1">
                <a:solidFill>
                  <a:srgbClr val="00FF00"/>
                </a:solidFill>
                <a:latin typeface="Arial" charset="0"/>
              </a:rPr>
              <a:t> 7:1-3</a:t>
            </a:r>
          </a:p>
        </p:txBody>
      </p:sp>
      <p:sp>
        <p:nvSpPr>
          <p:cNvPr id="2272261" name="Text Box 5"/>
          <p:cNvSpPr txBox="1">
            <a:spLocks noChangeArrowheads="1"/>
          </p:cNvSpPr>
          <p:nvPr/>
        </p:nvSpPr>
        <p:spPr bwMode="auto">
          <a:xfrm>
            <a:off x="838200" y="1298575"/>
            <a:ext cx="7620000" cy="4662488"/>
          </a:xfrm>
          <a:prstGeom prst="rect">
            <a:avLst/>
          </a:prstGeom>
          <a:noFill/>
          <a:ln w="9525">
            <a:noFill/>
            <a:miter lim="800000"/>
            <a:headEnd/>
            <a:tailEnd/>
          </a:ln>
          <a:effectLst>
            <a:outerShdw dist="35921" dir="2700000" algn="ctr" rotWithShape="0">
              <a:schemeClr val="tx1"/>
            </a:outerShdw>
          </a:effectLst>
        </p:spPr>
        <p:txBody>
          <a:bodyPr>
            <a:spAutoFit/>
          </a:bodyPr>
          <a:lstStyle>
            <a:lvl1pPr marL="342900" indent="-342900"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lnSpc>
                <a:spcPct val="90000"/>
              </a:lnSpc>
            </a:pPr>
            <a:r>
              <a:rPr lang="en-US" sz="3000" b="1">
                <a:solidFill>
                  <a:schemeClr val="bg1"/>
                </a:solidFill>
                <a:latin typeface="Arial" charset="0"/>
              </a:rPr>
              <a:t>1 И сказал Господь Ною: </a:t>
            </a:r>
            <a:r>
              <a:rPr lang="ru-RU" sz="3000" b="1">
                <a:solidFill>
                  <a:schemeClr val="bg1"/>
                </a:solidFill>
                <a:latin typeface="Arial" charset="0"/>
              </a:rPr>
              <a:t>«В</a:t>
            </a:r>
            <a:r>
              <a:rPr lang="en-US" sz="3000" b="1">
                <a:solidFill>
                  <a:schemeClr val="bg1"/>
                </a:solidFill>
                <a:latin typeface="Arial" charset="0"/>
              </a:rPr>
              <a:t>ойди ты и все семейство твое в ковчег, ибо тебя увидел Я праведным предо Мною в роде сем;   </a:t>
            </a:r>
          </a:p>
          <a:p>
            <a:pPr eaLnBrk="1" fontAlgn="base" hangingPunct="1">
              <a:lnSpc>
                <a:spcPct val="90000"/>
              </a:lnSpc>
            </a:pPr>
            <a:r>
              <a:rPr lang="en-US" sz="3000" b="1">
                <a:solidFill>
                  <a:schemeClr val="bg1"/>
                </a:solidFill>
                <a:latin typeface="Arial" charset="0"/>
              </a:rPr>
              <a:t>2 и всякого скота чистого возьми по семи, мужеского пола и женского, а из скота нечистого по два, мужеского пола и женского; </a:t>
            </a:r>
            <a:endParaRPr lang="ru-RU" sz="3000" b="1">
              <a:solidFill>
                <a:schemeClr val="bg1"/>
              </a:solidFill>
              <a:latin typeface="Arial" charset="0"/>
            </a:endParaRPr>
          </a:p>
          <a:p>
            <a:pPr eaLnBrk="1" fontAlgn="base" hangingPunct="1">
              <a:lnSpc>
                <a:spcPct val="90000"/>
              </a:lnSpc>
            </a:pPr>
            <a:r>
              <a:rPr lang="en-US" sz="3000" b="1">
                <a:solidFill>
                  <a:schemeClr val="bg1"/>
                </a:solidFill>
                <a:latin typeface="Arial" charset="0"/>
              </a:rPr>
              <a:t>3 также и из птиц небесных по семи, мужеского пола и женского, </a:t>
            </a:r>
            <a:r>
              <a:rPr lang="en-US" sz="3000" b="1">
                <a:solidFill>
                  <a:srgbClr val="FFFF00"/>
                </a:solidFill>
                <a:latin typeface="Arial" charset="0"/>
              </a:rPr>
              <a:t>чтобы сохранить племя для всей земли</a:t>
            </a:r>
            <a:r>
              <a:rPr lang="ru-RU" sz="3000" b="1">
                <a:solidFill>
                  <a:schemeClr val="bg1"/>
                </a:solidFill>
                <a:latin typeface="Arial" charset="0"/>
              </a:rPr>
              <a:t>».</a:t>
            </a:r>
            <a:endParaRPr lang="en-US" sz="3000" b="1">
              <a:solidFill>
                <a:schemeClr val="bg1"/>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pPr eaLnBrk="1" hangingPunct="1"/>
            <a:r>
              <a:rPr lang="en-US">
                <a:latin typeface="Arial" charset="0"/>
                <a:cs typeface="Arial" charset="0"/>
              </a:rPr>
              <a:t>I Peter 3:15 NAS</a:t>
            </a:r>
          </a:p>
        </p:txBody>
      </p:sp>
      <p:pic>
        <p:nvPicPr>
          <p:cNvPr id="142339"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58756" name="Text Box 4"/>
          <p:cNvSpPr txBox="1">
            <a:spLocks noChangeArrowheads="1"/>
          </p:cNvSpPr>
          <p:nvPr/>
        </p:nvSpPr>
        <p:spPr bwMode="auto">
          <a:xfrm>
            <a:off x="457200" y="457200"/>
            <a:ext cx="82296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en-US" sz="5400" b="1">
                <a:solidFill>
                  <a:srgbClr val="00FF00"/>
                </a:solidFill>
                <a:latin typeface="Arial" charset="0"/>
                <a:cs typeface="Arial" charset="0"/>
              </a:rPr>
              <a:t>1 </a:t>
            </a:r>
            <a:r>
              <a:rPr lang="ru-RU" sz="5400" b="1">
                <a:solidFill>
                  <a:srgbClr val="00FF00"/>
                </a:solidFill>
                <a:latin typeface="Arial" charset="0"/>
                <a:cs typeface="Arial" charset="0"/>
              </a:rPr>
              <a:t>Петра</a:t>
            </a:r>
            <a:r>
              <a:rPr lang="en-US" sz="5400" b="1">
                <a:solidFill>
                  <a:srgbClr val="00FF00"/>
                </a:solidFill>
                <a:latin typeface="Arial" charset="0"/>
                <a:cs typeface="Arial" charset="0"/>
              </a:rPr>
              <a:t> 3:15</a:t>
            </a:r>
          </a:p>
        </p:txBody>
      </p:sp>
      <p:sp>
        <p:nvSpPr>
          <p:cNvPr id="3658757" name="Text Box 5"/>
          <p:cNvSpPr txBox="1">
            <a:spLocks noChangeArrowheads="1"/>
          </p:cNvSpPr>
          <p:nvPr/>
        </p:nvSpPr>
        <p:spPr bwMode="auto">
          <a:xfrm>
            <a:off x="914400" y="1670050"/>
            <a:ext cx="7391400" cy="29178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lnSpc>
                <a:spcPct val="90000"/>
              </a:lnSpc>
            </a:pPr>
            <a:r>
              <a:rPr lang="ru-RU" sz="3400" b="1">
                <a:solidFill>
                  <a:schemeClr val="bg1"/>
                </a:solidFill>
                <a:latin typeface="Arial" charset="0"/>
                <a:cs typeface="Arial" charset="0"/>
              </a:rPr>
              <a:t>Господа Бога святите в сердцах ваших; </a:t>
            </a:r>
            <a:r>
              <a:rPr lang="ru-RU" sz="3400" b="1" i="1">
                <a:solidFill>
                  <a:schemeClr val="bg1"/>
                </a:solidFill>
                <a:latin typeface="Arial" charset="0"/>
                <a:cs typeface="Arial" charset="0"/>
              </a:rPr>
              <a:t>будьте</a:t>
            </a:r>
            <a:r>
              <a:rPr lang="en-US" sz="3400" b="1">
                <a:solidFill>
                  <a:schemeClr val="bg1"/>
                </a:solidFill>
                <a:latin typeface="Arial" charset="0"/>
                <a:cs typeface="Arial" charset="0"/>
              </a:rPr>
              <a:t> </a:t>
            </a:r>
            <a:r>
              <a:rPr lang="ru-RU" sz="3400" b="1">
                <a:solidFill>
                  <a:srgbClr val="FFFF00"/>
                </a:solidFill>
                <a:latin typeface="Arial" charset="0"/>
                <a:cs typeface="Arial" charset="0"/>
              </a:rPr>
              <a:t>всегда готовы</a:t>
            </a:r>
            <a:r>
              <a:rPr lang="en-US" sz="3400" b="1">
                <a:solidFill>
                  <a:schemeClr val="bg1"/>
                </a:solidFill>
                <a:latin typeface="Arial" charset="0"/>
                <a:cs typeface="Arial" charset="0"/>
              </a:rPr>
              <a:t> </a:t>
            </a:r>
            <a:r>
              <a:rPr lang="ru-RU" sz="3400" b="1">
                <a:solidFill>
                  <a:schemeClr val="bg1"/>
                </a:solidFill>
                <a:latin typeface="Arial" charset="0"/>
                <a:cs typeface="Arial" charset="0"/>
              </a:rPr>
              <a:t>всякому, требующему у вас отчета в вашем уповании, дать ответ с кротостью и благоговением</a:t>
            </a:r>
            <a:r>
              <a:rPr lang="en-US" sz="3400" b="1">
                <a:solidFill>
                  <a:schemeClr val="bg1"/>
                </a:solidFill>
                <a:latin typeface="Arial" charset="0"/>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5106"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5107" name="Rectangle 4" hidden="1"/>
          <p:cNvSpPr>
            <a:spLocks noGrp="1"/>
          </p:cNvSpPr>
          <p:nvPr>
            <p:ph type="title" idx="4294967295"/>
          </p:nvPr>
        </p:nvSpPr>
        <p:spPr>
          <a:noFill/>
        </p:spPr>
        <p:txBody>
          <a:bodyPr/>
          <a:lstStyle/>
          <a:p>
            <a:r>
              <a:rPr lang="en-US"/>
              <a:t>AiG web site #1</a:t>
            </a:r>
          </a:p>
        </p:txBody>
      </p:sp>
      <p:sp>
        <p:nvSpPr>
          <p:cNvPr id="815108" name="Rectangle 4"/>
          <p:cNvSpPr>
            <a:spLocks noChangeArrowheads="1"/>
          </p:cNvSpPr>
          <p:nvPr/>
        </p:nvSpPr>
        <p:spPr bwMode="auto">
          <a:xfrm>
            <a:off x="7315200" y="6019800"/>
            <a:ext cx="1828800" cy="2286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7154" name="Rectangle 4" hidden="1"/>
          <p:cNvSpPr>
            <a:spLocks noGrp="1"/>
          </p:cNvSpPr>
          <p:nvPr>
            <p:ph type="title" idx="4294967295"/>
          </p:nvPr>
        </p:nvSpPr>
        <p:spPr>
          <a:noFill/>
        </p:spPr>
        <p:txBody>
          <a:bodyPr/>
          <a:lstStyle/>
          <a:p>
            <a:r>
              <a:rPr lang="en-US"/>
              <a:t>AiG web site #1</a:t>
            </a:r>
          </a:p>
        </p:txBody>
      </p:sp>
      <p:pic>
        <p:nvPicPr>
          <p:cNvPr id="4231172" name="Picture 4" descr="HNA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1066800"/>
            <a:ext cx="906780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7156" name="Rectangle 4"/>
          <p:cNvSpPr>
            <a:spLocks noChangeArrowheads="1"/>
          </p:cNvSpPr>
          <p:nvPr/>
        </p:nvSpPr>
        <p:spPr bwMode="auto">
          <a:xfrm>
            <a:off x="7315200" y="6019800"/>
            <a:ext cx="1828800" cy="2286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31173" name="Rectangle 5"/>
          <p:cNvSpPr>
            <a:spLocks noChangeArrowheads="1"/>
          </p:cNvSpPr>
          <p:nvPr/>
        </p:nvSpPr>
        <p:spPr bwMode="auto">
          <a:xfrm>
            <a:off x="0" y="4114800"/>
            <a:ext cx="91344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r>
              <a:rPr lang="en-US" sz="4400" b="1">
                <a:solidFill>
                  <a:srgbClr val="FFFF00"/>
                </a:solidFill>
                <a:latin typeface="Arial Narrow" charset="0"/>
                <a:cs typeface="Arial" charset="0"/>
              </a:rPr>
              <a:t>www.ScienceAndApologetics.org</a:t>
            </a:r>
            <a:endParaRPr lang="ru-RU" sz="4400" b="1">
              <a:solidFill>
                <a:srgbClr val="FFFF00"/>
              </a:solidFill>
              <a:latin typeface="Arial Narrow" charset="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2" name="Rectangle 4"/>
          <p:cNvSpPr>
            <a:spLocks noGrp="1" noChangeArrowheads="1"/>
          </p:cNvSpPr>
          <p:nvPr>
            <p:ph type="title" idx="4294967295"/>
          </p:nvPr>
        </p:nvSpPr>
        <p:spPr/>
        <p:txBody>
          <a:bodyPr/>
          <a:lstStyle/>
          <a:p>
            <a:r>
              <a:rPr lang="en-US"/>
              <a:t>blank</a:t>
            </a:r>
          </a:p>
        </p:txBody>
      </p:sp>
      <p:pic>
        <p:nvPicPr>
          <p:cNvPr id="819203" name="Picture 3"/>
          <p:cNvPicPr>
            <a:picLocks noChangeAspect="1" noChangeArrowheads="1"/>
          </p:cNvPicPr>
          <p:nvPr/>
        </p:nvPicPr>
        <p:blipFill>
          <a:blip r:embed="rId3">
            <a:extLst>
              <a:ext uri="{28A0092B-C50C-407E-A947-70E740481C1C}">
                <a14:useLocalDpi xmlns:a14="http://schemas.microsoft.com/office/drawing/2010/main" val="0"/>
              </a:ext>
            </a:extLst>
          </a:blip>
          <a:srcRect l="22620" t="16965" r="23810" b="28149"/>
          <a:stretch>
            <a:fillRect/>
          </a:stretch>
        </p:blipFill>
        <p:spPr bwMode="auto">
          <a:xfrm>
            <a:off x="152400" y="238125"/>
            <a:ext cx="8839200" cy="54006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19204" name="Text Box 4"/>
          <p:cNvSpPr txBox="1">
            <a:spLocks noChangeArrowheads="1"/>
          </p:cNvSpPr>
          <p:nvPr/>
        </p:nvSpPr>
        <p:spPr bwMode="auto">
          <a:xfrm>
            <a:off x="914400" y="5607050"/>
            <a:ext cx="7315200" cy="64135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pPr>
            <a:r>
              <a:rPr lang="en-US" sz="3600" b="1">
                <a:solidFill>
                  <a:schemeClr val="bg1"/>
                </a:solidFill>
                <a:latin typeface="Arial" charset="0"/>
              </a:rPr>
              <a:t>www.origins.org.ua</a:t>
            </a: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pPr eaLnBrk="1" hangingPunct="1"/>
            <a:r>
              <a:rPr lang="en-US">
                <a:latin typeface="Arial" charset="0"/>
              </a:rPr>
              <a:t>Matt. 24:37-39 NAS</a:t>
            </a:r>
          </a:p>
        </p:txBody>
      </p:sp>
      <p:pic>
        <p:nvPicPr>
          <p:cNvPr id="144387"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73092" name="Text Box 4"/>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rgbClr val="080808"/>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5400" b="1">
                <a:solidFill>
                  <a:srgbClr val="00FF00"/>
                </a:solidFill>
                <a:latin typeface="Arial" charset="0"/>
                <a:cs typeface="Arial" charset="0"/>
              </a:rPr>
              <a:t>Матфея</a:t>
            </a:r>
            <a:r>
              <a:rPr lang="en-US" sz="5400" b="1">
                <a:solidFill>
                  <a:srgbClr val="00FF00"/>
                </a:solidFill>
                <a:latin typeface="Arial" charset="0"/>
                <a:cs typeface="Arial" charset="0"/>
              </a:rPr>
              <a:t> 24:37-39</a:t>
            </a:r>
          </a:p>
        </p:txBody>
      </p:sp>
      <p:sp>
        <p:nvSpPr>
          <p:cNvPr id="3673093" name="Text Box 5"/>
          <p:cNvSpPr txBox="1">
            <a:spLocks noChangeArrowheads="1"/>
          </p:cNvSpPr>
          <p:nvPr/>
        </p:nvSpPr>
        <p:spPr bwMode="auto">
          <a:xfrm>
            <a:off x="838200" y="1431925"/>
            <a:ext cx="7467600" cy="3786188"/>
          </a:xfrm>
          <a:prstGeom prst="rect">
            <a:avLst/>
          </a:prstGeom>
          <a:noFill/>
          <a:ln w="9525">
            <a:noFill/>
            <a:miter lim="800000"/>
            <a:headEnd/>
            <a:tailEnd/>
          </a:ln>
          <a:effectLst>
            <a:outerShdw dist="35921" dir="2700000" algn="ctr" rotWithShape="0">
              <a:srgbClr val="080808"/>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en-US" sz="3000" b="1">
                <a:solidFill>
                  <a:schemeClr val="bg1"/>
                </a:solidFill>
                <a:latin typeface="Arial" charset="0"/>
                <a:cs typeface="Arial" charset="0"/>
              </a:rPr>
              <a:t>37 </a:t>
            </a:r>
            <a:r>
              <a:rPr lang="ru-RU" sz="3000" b="1">
                <a:solidFill>
                  <a:srgbClr val="FFFF00"/>
                </a:solidFill>
                <a:latin typeface="Arial" charset="0"/>
                <a:cs typeface="Arial" charset="0"/>
              </a:rPr>
              <a:t>Но, как было во дни Ноя, </a:t>
            </a:r>
            <a:r>
              <a:rPr lang="ru-RU" sz="3000" b="1">
                <a:solidFill>
                  <a:schemeClr val="bg1"/>
                </a:solidFill>
                <a:latin typeface="Arial" charset="0"/>
                <a:cs typeface="Arial" charset="0"/>
              </a:rPr>
              <a:t>так будет и в пришествие Сына Человеческого:</a:t>
            </a:r>
            <a:endParaRPr lang="en-US" sz="3000" b="1">
              <a:solidFill>
                <a:schemeClr val="bg1"/>
              </a:solidFill>
              <a:latin typeface="Arial" charset="0"/>
              <a:cs typeface="Arial" charset="0"/>
            </a:endParaRPr>
          </a:p>
          <a:p>
            <a:pPr eaLnBrk="1" fontAlgn="base" hangingPunct="1"/>
            <a:r>
              <a:rPr lang="en-US" sz="3000" b="1">
                <a:solidFill>
                  <a:schemeClr val="bg1"/>
                </a:solidFill>
                <a:latin typeface="Arial" charset="0"/>
                <a:cs typeface="Arial" charset="0"/>
              </a:rPr>
              <a:t>38 </a:t>
            </a:r>
            <a:r>
              <a:rPr lang="ru-RU" sz="3000" b="1">
                <a:solidFill>
                  <a:schemeClr val="bg1"/>
                </a:solidFill>
                <a:latin typeface="Arial" charset="0"/>
                <a:cs typeface="Arial" charset="0"/>
              </a:rPr>
              <a:t>ибо, как во дни перед потопом ели, пили, женились и выходили замуж, до того дня</a:t>
            </a:r>
            <a:r>
              <a:rPr lang="en-US" sz="3000" b="1">
                <a:solidFill>
                  <a:schemeClr val="bg1"/>
                </a:solidFill>
                <a:latin typeface="Arial" charset="0"/>
                <a:cs typeface="Arial" charset="0"/>
              </a:rPr>
              <a:t>,</a:t>
            </a:r>
            <a:r>
              <a:rPr lang="ru-RU" sz="3000" b="1">
                <a:solidFill>
                  <a:schemeClr val="bg1"/>
                </a:solidFill>
                <a:latin typeface="Arial" charset="0"/>
                <a:cs typeface="Arial" charset="0"/>
              </a:rPr>
              <a:t> как вошел Ной в ковчег,</a:t>
            </a:r>
            <a:endParaRPr lang="en-US" sz="3000" b="1">
              <a:solidFill>
                <a:schemeClr val="bg1"/>
              </a:solidFill>
              <a:latin typeface="Arial" charset="0"/>
              <a:cs typeface="Arial" charset="0"/>
            </a:endParaRPr>
          </a:p>
          <a:p>
            <a:pPr eaLnBrk="1" fontAlgn="base" hangingPunct="1"/>
            <a:r>
              <a:rPr lang="en-US" sz="3000" b="1">
                <a:solidFill>
                  <a:schemeClr val="bg1"/>
                </a:solidFill>
                <a:latin typeface="Arial" charset="0"/>
                <a:cs typeface="Arial" charset="0"/>
              </a:rPr>
              <a:t>39 </a:t>
            </a:r>
            <a:r>
              <a:rPr lang="ru-RU" sz="3000" b="1">
                <a:solidFill>
                  <a:schemeClr val="bg1"/>
                </a:solidFill>
                <a:latin typeface="Arial" charset="0"/>
                <a:cs typeface="Arial" charset="0"/>
              </a:rPr>
              <a:t>и не думали, пока не пришел потоп и не истребил всех</a:t>
            </a:r>
            <a:r>
              <a:rPr lang="en-US" sz="3000" b="1">
                <a:solidFill>
                  <a:schemeClr val="bg1"/>
                </a:solidFill>
                <a:latin typeface="Arial" charset="0"/>
                <a:cs typeface="Arial" charset="0"/>
              </a:rPr>
              <a:t>; </a:t>
            </a:r>
            <a:r>
              <a:rPr lang="ru-RU" sz="3000" b="1">
                <a:solidFill>
                  <a:srgbClr val="FFFF00"/>
                </a:solidFill>
                <a:latin typeface="Arial" charset="0"/>
                <a:cs typeface="Arial" charset="0"/>
              </a:rPr>
              <a:t>так будет и пришествие Сына Человеческого</a:t>
            </a:r>
            <a:r>
              <a:rPr lang="en-US" sz="3000" b="1">
                <a:solidFill>
                  <a:srgbClr val="FFFF00"/>
                </a:solidFill>
                <a:latin typeface="Arial" charset="0"/>
                <a:cs typeface="Arial" charset="0"/>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eaLnBrk="1" hangingPunct="1"/>
            <a:r>
              <a:rPr lang="en-US">
                <a:latin typeface="Arial" charset="0"/>
                <a:cs typeface="Arial" charset="0"/>
              </a:rPr>
              <a:t>Blank</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6" name="Rectangle 2"/>
          <p:cNvSpPr>
            <a:spLocks noGrp="1" noChangeArrowheads="1"/>
          </p:cNvSpPr>
          <p:nvPr>
            <p:ph type="title" idx="4294967295"/>
          </p:nvPr>
        </p:nvSpPr>
        <p:spPr/>
        <p:txBody>
          <a:bodyPr/>
          <a:lstStyle/>
          <a:p>
            <a:pPr eaLnBrk="1" hangingPunct="1"/>
            <a:r>
              <a:rPr lang="en-US">
                <a:latin typeface="Arial" charset="0"/>
                <a:cs typeface="Arial" charset="0"/>
              </a:rPr>
              <a:t>Blank</a:t>
            </a:r>
          </a:p>
        </p:txBody>
      </p:sp>
      <p:sp>
        <p:nvSpPr>
          <p:cNvPr id="799747" name="Text Box 3"/>
          <p:cNvSpPr txBox="1">
            <a:spLocks noChangeArrowheads="1"/>
          </p:cNvSpPr>
          <p:nvPr/>
        </p:nvSpPr>
        <p:spPr bwMode="auto">
          <a:xfrm>
            <a:off x="1219200" y="3078162"/>
            <a:ext cx="7315200"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11700" b="1">
                <a:solidFill>
                  <a:schemeClr val="bg1"/>
                </a:solidFill>
                <a:latin typeface="Arial" charset="0"/>
                <a:cs typeface="Arial" charset="0"/>
              </a:rPr>
              <a:t>КОНЕЦ</a:t>
            </a:r>
            <a:endParaRPr lang="en-US" sz="11700" b="1">
              <a:solidFill>
                <a:schemeClr val="bg1"/>
              </a:solidFill>
              <a:latin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eaLnBrk="1" hangingPunct="1"/>
            <a:r>
              <a:rPr lang="en-US">
                <a:latin typeface="Arial" charset="0"/>
              </a:rPr>
              <a:t>Noah</a:t>
            </a:r>
            <a:r>
              <a:rPr lang="ja-JP" altLang="en-US">
                <a:latin typeface="Arial" charset="0"/>
              </a:rPr>
              <a:t>’</a:t>
            </a:r>
            <a:r>
              <a:rPr lang="en-US">
                <a:latin typeface="Arial" charset="0"/>
              </a:rPr>
              <a:t>s Ark - Invitation</a:t>
            </a:r>
          </a:p>
        </p:txBody>
      </p:sp>
      <p:pic>
        <p:nvPicPr>
          <p:cNvPr id="146435" name="Picture 3" descr="117 ArkInviteFLAT copy"/>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hidden="1"/>
          <p:cNvSpPr>
            <a:spLocks noChangeArrowheads="1"/>
          </p:cNvSpPr>
          <p:nvPr>
            <p:ph type="title" idx="4294967295"/>
          </p:nvPr>
        </p:nvSpPr>
        <p:spPr/>
        <p:txBody>
          <a:bodyPr/>
          <a:lstStyle/>
          <a:p>
            <a:pPr eaLnBrk="1" hangingPunct="1"/>
            <a:r>
              <a:rPr lang="en-US">
                <a:latin typeface="Myriad Pro Light" charset="0"/>
                <a:cs typeface="Arial" charset="0"/>
              </a:rPr>
              <a:t>Ark Door Closed with cross NAS 00339</a:t>
            </a:r>
          </a:p>
        </p:txBody>
      </p:sp>
      <p:pic>
        <p:nvPicPr>
          <p:cNvPr id="147459" name="Picture 3" descr="N'sA Door-Closed 00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6148" name="Text Box 4"/>
          <p:cNvSpPr txBox="1">
            <a:spLocks noChangeArrowheads="1"/>
          </p:cNvSpPr>
          <p:nvPr/>
        </p:nvSpPr>
        <p:spPr bwMode="auto">
          <a:xfrm>
            <a:off x="685800" y="4876800"/>
            <a:ext cx="7848600" cy="1754188"/>
          </a:xfrm>
          <a:prstGeom prst="rect">
            <a:avLst/>
          </a:prstGeom>
          <a:noFill/>
          <a:ln w="9525">
            <a:noFill/>
            <a:miter lim="800000"/>
            <a:headEnd/>
            <a:tailEnd/>
          </a:ln>
          <a:effectLst>
            <a:outerShdw dist="35921" dir="2700000" algn="ctr" rotWithShape="0">
              <a:schemeClr val="bg1"/>
            </a:outerShdw>
          </a:effec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hangingPunct="1">
              <a:spcBef>
                <a:spcPct val="50000"/>
              </a:spcBef>
            </a:pPr>
            <a:r>
              <a:rPr lang="ru-RU" sz="3600" b="1">
                <a:solidFill>
                  <a:srgbClr val="FFFFFF"/>
                </a:solidFill>
                <a:effectLst>
                  <a:outerShdw blurRad="38100" dist="38100" dir="2700000" algn="tl">
                    <a:srgbClr val="000000"/>
                  </a:outerShdw>
                </a:effectLst>
                <a:latin typeface="Arial" charset="0"/>
                <a:cs typeface="Arial" charset="0"/>
              </a:rPr>
              <a:t>«Я есмь дверь: кто войдет Мною, тот спасется, и войдет, и выйдет, и пажить найдет»</a:t>
            </a:r>
            <a:r>
              <a:rPr lang="en-US" sz="3600" b="1">
                <a:solidFill>
                  <a:srgbClr val="FFFFFF"/>
                </a:solidFill>
                <a:effectLst>
                  <a:outerShdw blurRad="38100" dist="38100" dir="2700000" algn="tl">
                    <a:srgbClr val="000000"/>
                  </a:outerShdw>
                </a:effectLst>
                <a:latin typeface="Arial" charset="0"/>
                <a:cs typeface="Arial" charset="0"/>
              </a:rPr>
              <a:t>    (</a:t>
            </a:r>
            <a:r>
              <a:rPr lang="ru-RU" sz="3600" b="1">
                <a:solidFill>
                  <a:srgbClr val="FFFFFF"/>
                </a:solidFill>
                <a:effectLst>
                  <a:outerShdw blurRad="38100" dist="38100" dir="2700000" algn="tl">
                    <a:srgbClr val="000000"/>
                  </a:outerShdw>
                </a:effectLst>
                <a:latin typeface="Arial" charset="0"/>
                <a:cs typeface="Arial" charset="0"/>
              </a:rPr>
              <a:t>Иоанна</a:t>
            </a:r>
            <a:r>
              <a:rPr lang="en-US" sz="3600" b="1">
                <a:solidFill>
                  <a:srgbClr val="FFFFFF"/>
                </a:solidFill>
                <a:effectLst>
                  <a:outerShdw blurRad="38100" dist="38100" dir="2700000" algn="tl">
                    <a:srgbClr val="000000"/>
                  </a:outerShdw>
                </a:effectLst>
                <a:latin typeface="Arial" charset="0"/>
                <a:cs typeface="Arial" charset="0"/>
              </a:rPr>
              <a:t> 10:9)</a:t>
            </a:r>
            <a:r>
              <a:rPr lang="ru-RU" sz="3600" b="1">
                <a:solidFill>
                  <a:srgbClr val="FFFFFF"/>
                </a:solidFill>
                <a:effectLst>
                  <a:outerShdw blurRad="38100" dist="38100" dir="2700000" algn="tl">
                    <a:srgbClr val="000000"/>
                  </a:outerShdw>
                </a:effectLst>
                <a:latin typeface="Arial" charset="0"/>
                <a:cs typeface="Arial" charset="0"/>
              </a:rPr>
              <a:t>.</a:t>
            </a:r>
            <a:endParaRPr lang="en-US" sz="3600" b="1">
              <a:solidFill>
                <a:srgbClr val="FFFFFF"/>
              </a:solidFill>
              <a:effectLst>
                <a:outerShdw blurRad="38100" dist="38100" dir="2700000" algn="tl">
                  <a:srgbClr val="000000"/>
                </a:outerShdw>
              </a:effectLst>
              <a:latin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r>
              <a:rPr lang="en-US">
                <a:latin typeface="Myriad Pro Light" charset="0"/>
                <a:cs typeface="Arial" charset="0"/>
              </a:rPr>
              <a:t>Coal dated by C-14</a:t>
            </a:r>
          </a:p>
        </p:txBody>
      </p:sp>
      <p:pic>
        <p:nvPicPr>
          <p:cNvPr id="148483" name="Picture 3" descr="021 Geologic Time 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2325" y="0"/>
            <a:ext cx="451167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40516" name="Line 4"/>
          <p:cNvSpPr>
            <a:spLocks noChangeShapeType="1"/>
          </p:cNvSpPr>
          <p:nvPr/>
        </p:nvSpPr>
        <p:spPr bwMode="auto">
          <a:xfrm>
            <a:off x="2514600" y="838200"/>
            <a:ext cx="3886200" cy="304800"/>
          </a:xfrm>
          <a:prstGeom prst="line">
            <a:avLst/>
          </a:prstGeom>
          <a:noFill/>
          <a:ln w="1524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40517" name="Text Box 5"/>
          <p:cNvSpPr txBox="1">
            <a:spLocks noChangeArrowheads="1"/>
          </p:cNvSpPr>
          <p:nvPr/>
        </p:nvSpPr>
        <p:spPr bwMode="auto">
          <a:xfrm>
            <a:off x="762000" y="577850"/>
            <a:ext cx="2438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2800" b="1">
                <a:cs typeface="Arial" charset="0"/>
              </a:rPr>
              <a:t>Эоцен</a:t>
            </a:r>
            <a:endParaRPr lang="en-US" sz="2800" b="1">
              <a:cs typeface="Arial" charset="0"/>
            </a:endParaRPr>
          </a:p>
          <a:p>
            <a:pPr eaLnBrk="1" fontAlgn="base" hangingPunct="1"/>
            <a:r>
              <a:rPr lang="en-US" sz="2800" b="1">
                <a:cs typeface="Arial" charset="0"/>
              </a:rPr>
              <a:t>36-57</a:t>
            </a:r>
            <a:r>
              <a:rPr lang="ru-RU" sz="2800" b="1">
                <a:cs typeface="Arial" charset="0"/>
              </a:rPr>
              <a:t> млн</a:t>
            </a:r>
            <a:endParaRPr lang="en-US" sz="2800" b="1">
              <a:cs typeface="Arial" charset="0"/>
            </a:endParaRPr>
          </a:p>
        </p:txBody>
      </p:sp>
      <p:sp>
        <p:nvSpPr>
          <p:cNvPr id="5440518" name="Text Box 6"/>
          <p:cNvSpPr txBox="1">
            <a:spLocks noChangeArrowheads="1"/>
          </p:cNvSpPr>
          <p:nvPr/>
        </p:nvSpPr>
        <p:spPr bwMode="auto">
          <a:xfrm>
            <a:off x="762000" y="1949450"/>
            <a:ext cx="2438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2800" b="1">
                <a:cs typeface="Arial" charset="0"/>
              </a:rPr>
              <a:t>Меловой</a:t>
            </a:r>
            <a:endParaRPr lang="en-US" sz="2800" b="1">
              <a:cs typeface="Arial" charset="0"/>
            </a:endParaRPr>
          </a:p>
          <a:p>
            <a:pPr eaLnBrk="1" fontAlgn="base" hangingPunct="1"/>
            <a:r>
              <a:rPr lang="en-US" sz="2800" b="1">
                <a:cs typeface="Arial" charset="0"/>
              </a:rPr>
              <a:t>66-144 </a:t>
            </a:r>
            <a:r>
              <a:rPr lang="ru-RU" sz="2800" b="1">
                <a:cs typeface="Arial" charset="0"/>
              </a:rPr>
              <a:t>млн</a:t>
            </a:r>
            <a:endParaRPr lang="en-US" sz="2800" b="1">
              <a:cs typeface="Arial" charset="0"/>
            </a:endParaRPr>
          </a:p>
        </p:txBody>
      </p:sp>
      <p:sp>
        <p:nvSpPr>
          <p:cNvPr id="5440519" name="Text Box 7"/>
          <p:cNvSpPr txBox="1">
            <a:spLocks noChangeArrowheads="1"/>
          </p:cNvSpPr>
          <p:nvPr/>
        </p:nvSpPr>
        <p:spPr bwMode="auto">
          <a:xfrm>
            <a:off x="533400" y="3854450"/>
            <a:ext cx="3657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eaLnBrk="1" fontAlgn="base" hangingPunct="1"/>
            <a:r>
              <a:rPr lang="ru-RU" sz="2800" b="1">
                <a:cs typeface="Arial" charset="0"/>
              </a:rPr>
              <a:t>Пенсильванский</a:t>
            </a:r>
            <a:endParaRPr lang="en-US" sz="2800" b="1">
              <a:cs typeface="Arial" charset="0"/>
            </a:endParaRPr>
          </a:p>
          <a:p>
            <a:pPr eaLnBrk="1" fontAlgn="base" hangingPunct="1"/>
            <a:r>
              <a:rPr lang="en-US" sz="2800" b="1">
                <a:cs typeface="Arial" charset="0"/>
              </a:rPr>
              <a:t>286-320 </a:t>
            </a:r>
            <a:r>
              <a:rPr lang="ru-RU" sz="2800" b="1">
                <a:cs typeface="Arial" charset="0"/>
              </a:rPr>
              <a:t>млн</a:t>
            </a:r>
            <a:endParaRPr lang="en-US" sz="2800" b="1">
              <a:cs typeface="Arial" charset="0"/>
            </a:endParaRPr>
          </a:p>
        </p:txBody>
      </p:sp>
      <p:sp>
        <p:nvSpPr>
          <p:cNvPr id="5440520" name="Line 8"/>
          <p:cNvSpPr>
            <a:spLocks noChangeShapeType="1"/>
          </p:cNvSpPr>
          <p:nvPr/>
        </p:nvSpPr>
        <p:spPr bwMode="auto">
          <a:xfrm flipV="1">
            <a:off x="2971800" y="1676400"/>
            <a:ext cx="2362200" cy="533400"/>
          </a:xfrm>
          <a:prstGeom prst="line">
            <a:avLst/>
          </a:prstGeom>
          <a:noFill/>
          <a:ln w="1524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40521" name="Line 9"/>
          <p:cNvSpPr>
            <a:spLocks noChangeShapeType="1"/>
          </p:cNvSpPr>
          <p:nvPr/>
        </p:nvSpPr>
        <p:spPr bwMode="auto">
          <a:xfrm flipV="1">
            <a:off x="2743200" y="3048000"/>
            <a:ext cx="2514600" cy="685800"/>
          </a:xfrm>
          <a:prstGeom prst="line">
            <a:avLst/>
          </a:prstGeom>
          <a:noFill/>
          <a:ln w="1524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40522" name="Text Box 10"/>
          <p:cNvSpPr txBox="1">
            <a:spLocks noChangeArrowheads="1"/>
          </p:cNvSpPr>
          <p:nvPr/>
        </p:nvSpPr>
        <p:spPr bwMode="auto">
          <a:xfrm>
            <a:off x="533400" y="5562600"/>
            <a:ext cx="8077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Black" charset="0"/>
                <a:ea typeface="ＭＳ Ｐゴシック" charset="0"/>
              </a:defRPr>
            </a:lvl1pPr>
            <a:lvl2pPr marL="742950" indent="-285750" eaLnBrk="0" hangingPunct="0">
              <a:defRPr>
                <a:solidFill>
                  <a:schemeClr val="tx1"/>
                </a:solidFill>
                <a:latin typeface="Arial Black" charset="0"/>
                <a:ea typeface="ＭＳ Ｐゴシック" charset="0"/>
              </a:defRPr>
            </a:lvl2pPr>
            <a:lvl3pPr marL="1143000" indent="-228600" eaLnBrk="0" hangingPunct="0">
              <a:defRPr>
                <a:solidFill>
                  <a:schemeClr val="tx1"/>
                </a:solidFill>
                <a:latin typeface="Arial Black" charset="0"/>
                <a:ea typeface="ＭＳ Ｐゴシック" charset="0"/>
              </a:defRPr>
            </a:lvl3pPr>
            <a:lvl4pPr marL="1600200" indent="-228600" eaLnBrk="0" hangingPunct="0">
              <a:defRPr>
                <a:solidFill>
                  <a:schemeClr val="tx1"/>
                </a:solidFill>
                <a:latin typeface="Arial Black" charset="0"/>
                <a:ea typeface="ＭＳ Ｐゴシック" charset="0"/>
              </a:defRPr>
            </a:lvl4pPr>
            <a:lvl5pPr marL="2057400" indent="-228600" eaLnBrk="0" hangingPunct="0">
              <a:defRPr>
                <a:solidFill>
                  <a:schemeClr val="tx1"/>
                </a:solidFill>
                <a:latin typeface="Arial Black" charset="0"/>
                <a:ea typeface="ＭＳ Ｐゴシック" charset="0"/>
              </a:defRPr>
            </a:lvl5pPr>
            <a:lvl6pPr marL="2514600" indent="-228600" eaLnBrk="0" fontAlgn="t" hangingPunct="0">
              <a:spcBef>
                <a:spcPct val="0"/>
              </a:spcBef>
              <a:spcAft>
                <a:spcPct val="0"/>
              </a:spcAft>
              <a:defRPr>
                <a:solidFill>
                  <a:schemeClr val="tx1"/>
                </a:solidFill>
                <a:latin typeface="Arial Black" charset="0"/>
                <a:ea typeface="ＭＳ Ｐゴシック" charset="0"/>
              </a:defRPr>
            </a:lvl6pPr>
            <a:lvl7pPr marL="2971800" indent="-228600" eaLnBrk="0" fontAlgn="t" hangingPunct="0">
              <a:spcBef>
                <a:spcPct val="0"/>
              </a:spcBef>
              <a:spcAft>
                <a:spcPct val="0"/>
              </a:spcAft>
              <a:defRPr>
                <a:solidFill>
                  <a:schemeClr val="tx1"/>
                </a:solidFill>
                <a:latin typeface="Arial Black" charset="0"/>
                <a:ea typeface="ＭＳ Ｐゴシック" charset="0"/>
              </a:defRPr>
            </a:lvl7pPr>
            <a:lvl8pPr marL="3429000" indent="-228600" eaLnBrk="0" fontAlgn="t" hangingPunct="0">
              <a:spcBef>
                <a:spcPct val="0"/>
              </a:spcBef>
              <a:spcAft>
                <a:spcPct val="0"/>
              </a:spcAft>
              <a:defRPr>
                <a:solidFill>
                  <a:schemeClr val="tx1"/>
                </a:solidFill>
                <a:latin typeface="Arial Black" charset="0"/>
                <a:ea typeface="ＭＳ Ｐゴシック" charset="0"/>
              </a:defRPr>
            </a:lvl8pPr>
            <a:lvl9pPr marL="3886200" indent="-228600" eaLnBrk="0" fontAlgn="t" hangingPunct="0">
              <a:spcBef>
                <a:spcPct val="0"/>
              </a:spcBef>
              <a:spcAft>
                <a:spcPct val="0"/>
              </a:spcAft>
              <a:defRPr>
                <a:solidFill>
                  <a:schemeClr val="tx1"/>
                </a:solidFill>
                <a:latin typeface="Arial Black" charset="0"/>
                <a:ea typeface="ＭＳ Ｐゴシック" charset="0"/>
              </a:defRPr>
            </a:lvl9pPr>
          </a:lstStyle>
          <a:p>
            <a:pPr algn="ctr" eaLnBrk="1" fontAlgn="base" hangingPunct="1">
              <a:spcBef>
                <a:spcPct val="50000"/>
              </a:spcBef>
            </a:pPr>
            <a:r>
              <a:rPr lang="ru-RU" sz="3000" b="1">
                <a:solidFill>
                  <a:srgbClr val="FFFF00"/>
                </a:solidFill>
                <a:cs typeface="Arial" charset="0"/>
              </a:rPr>
              <a:t>Все образцы в основном одного возраста </a:t>
            </a:r>
            <a:r>
              <a:rPr lang="en-US" sz="3000" b="1" baseline="30000">
                <a:solidFill>
                  <a:srgbClr val="FFFF00"/>
                </a:solidFill>
                <a:cs typeface="Arial" charset="0"/>
              </a:rPr>
              <a:t>14</a:t>
            </a:r>
            <a:r>
              <a:rPr lang="en-US" sz="3000" b="1">
                <a:solidFill>
                  <a:srgbClr val="FFFF00"/>
                </a:solidFill>
                <a:cs typeface="Arial" charset="0"/>
              </a:rPr>
              <a:t>C —</a:t>
            </a:r>
            <a:r>
              <a:rPr lang="ru-RU" sz="3000" b="1">
                <a:solidFill>
                  <a:srgbClr val="FFFF00"/>
                </a:solidFill>
                <a:cs typeface="Arial" charset="0"/>
              </a:rPr>
              <a:t> менее </a:t>
            </a:r>
            <a:r>
              <a:rPr lang="en-US" sz="3000" b="1">
                <a:cs typeface="Arial" charset="0"/>
              </a:rPr>
              <a:t>70</a:t>
            </a:r>
            <a:r>
              <a:rPr lang="ru-RU" sz="3000" b="1">
                <a:cs typeface="Arial" charset="0"/>
              </a:rPr>
              <a:t> </a:t>
            </a:r>
            <a:r>
              <a:rPr lang="en-US" sz="3000" b="1">
                <a:cs typeface="Arial" charset="0"/>
              </a:rPr>
              <a:t>000</a:t>
            </a:r>
            <a:r>
              <a:rPr lang="en-US" sz="3000" b="1">
                <a:solidFill>
                  <a:srgbClr val="FFFF00"/>
                </a:solidFill>
                <a:cs typeface="Arial" charset="0"/>
              </a:rPr>
              <a:t> </a:t>
            </a:r>
            <a:r>
              <a:rPr lang="ru-RU" sz="3000" b="1">
                <a:solidFill>
                  <a:srgbClr val="FFFF00"/>
                </a:solidFill>
                <a:cs typeface="Arial" charset="0"/>
              </a:rPr>
              <a:t>лет</a:t>
            </a:r>
            <a:r>
              <a:rPr lang="en-US" sz="3000" b="1">
                <a:solidFill>
                  <a:srgbClr val="FFFF00"/>
                </a:solidFill>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40517"/>
                                        </p:tgtEl>
                                        <p:attrNameLst>
                                          <p:attrName>style.visibility</p:attrName>
                                        </p:attrNameLst>
                                      </p:cBhvr>
                                      <p:to>
                                        <p:strVal val="visible"/>
                                      </p:to>
                                    </p:set>
                                    <p:animEffect transition="in" filter="wipe(left)">
                                      <p:cBhvr>
                                        <p:cTn id="7" dur="500"/>
                                        <p:tgtEl>
                                          <p:spTgt spid="5440517"/>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440516"/>
                                        </p:tgtEl>
                                        <p:attrNameLst>
                                          <p:attrName>style.visibility</p:attrName>
                                        </p:attrNameLst>
                                      </p:cBhvr>
                                      <p:to>
                                        <p:strVal val="visible"/>
                                      </p:to>
                                    </p:set>
                                    <p:animEffect transition="in" filter="wipe(left)">
                                      <p:cBhvr>
                                        <p:cTn id="11" dur="500"/>
                                        <p:tgtEl>
                                          <p:spTgt spid="544051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440518"/>
                                        </p:tgtEl>
                                        <p:attrNameLst>
                                          <p:attrName>style.visibility</p:attrName>
                                        </p:attrNameLst>
                                      </p:cBhvr>
                                      <p:to>
                                        <p:strVal val="visible"/>
                                      </p:to>
                                    </p:set>
                                    <p:animEffect transition="in" filter="wipe(left)">
                                      <p:cBhvr>
                                        <p:cTn id="16" dur="500"/>
                                        <p:tgtEl>
                                          <p:spTgt spid="5440518"/>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440520"/>
                                        </p:tgtEl>
                                        <p:attrNameLst>
                                          <p:attrName>style.visibility</p:attrName>
                                        </p:attrNameLst>
                                      </p:cBhvr>
                                      <p:to>
                                        <p:strVal val="visible"/>
                                      </p:to>
                                    </p:set>
                                    <p:animEffect transition="in" filter="wipe(left)">
                                      <p:cBhvr>
                                        <p:cTn id="20" dur="500"/>
                                        <p:tgtEl>
                                          <p:spTgt spid="544052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440519"/>
                                        </p:tgtEl>
                                        <p:attrNameLst>
                                          <p:attrName>style.visibility</p:attrName>
                                        </p:attrNameLst>
                                      </p:cBhvr>
                                      <p:to>
                                        <p:strVal val="visible"/>
                                      </p:to>
                                    </p:set>
                                    <p:animEffect transition="in" filter="wipe(left)">
                                      <p:cBhvr>
                                        <p:cTn id="25" dur="500"/>
                                        <p:tgtEl>
                                          <p:spTgt spid="5440519"/>
                                        </p:tgtEl>
                                      </p:cBhvr>
                                    </p:animEffect>
                                  </p:childTnLst>
                                </p:cTn>
                              </p:par>
                            </p:childTnLst>
                          </p:cTn>
                        </p:par>
                        <p:par>
                          <p:cTn id="26" fill="hold" nodeType="after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5440521"/>
                                        </p:tgtEl>
                                        <p:attrNameLst>
                                          <p:attrName>style.visibility</p:attrName>
                                        </p:attrNameLst>
                                      </p:cBhvr>
                                      <p:to>
                                        <p:strVal val="visible"/>
                                      </p:to>
                                    </p:set>
                                    <p:animEffect transition="in" filter="wipe(left)">
                                      <p:cBhvr>
                                        <p:cTn id="29" dur="500"/>
                                        <p:tgtEl>
                                          <p:spTgt spid="544052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5440522"/>
                                        </p:tgtEl>
                                        <p:attrNameLst>
                                          <p:attrName>style.visibility</p:attrName>
                                        </p:attrNameLst>
                                      </p:cBhvr>
                                      <p:to>
                                        <p:strVal val="visible"/>
                                      </p:to>
                                    </p:set>
                                    <p:anim calcmode="lin" valueType="num">
                                      <p:cBhvr>
                                        <p:cTn id="34" dur="500" fill="hold"/>
                                        <p:tgtEl>
                                          <p:spTgt spid="5440522"/>
                                        </p:tgtEl>
                                        <p:attrNameLst>
                                          <p:attrName>ppt_w</p:attrName>
                                        </p:attrNameLst>
                                      </p:cBhvr>
                                      <p:tavLst>
                                        <p:tav tm="0">
                                          <p:val>
                                            <p:fltVal val="0"/>
                                          </p:val>
                                        </p:tav>
                                        <p:tav tm="100000">
                                          <p:val>
                                            <p:strVal val="#ppt_w"/>
                                          </p:val>
                                        </p:tav>
                                      </p:tavLst>
                                    </p:anim>
                                    <p:anim calcmode="lin" valueType="num">
                                      <p:cBhvr>
                                        <p:cTn id="35" dur="500" fill="hold"/>
                                        <p:tgtEl>
                                          <p:spTgt spid="5440522"/>
                                        </p:tgtEl>
                                        <p:attrNameLst>
                                          <p:attrName>ppt_h</p:attrName>
                                        </p:attrNameLst>
                                      </p:cBhvr>
                                      <p:tavLst>
                                        <p:tav tm="0">
                                          <p:val>
                                            <p:fltVal val="0"/>
                                          </p:val>
                                        </p:tav>
                                        <p:tav tm="100000">
                                          <p:val>
                                            <p:strVal val="#ppt_h"/>
                                          </p:val>
                                        </p:tav>
                                      </p:tavLst>
                                    </p:anim>
                                    <p:animEffect transition="in" filter="fade">
                                      <p:cBhvr>
                                        <p:cTn id="36" dur="500"/>
                                        <p:tgtEl>
                                          <p:spTgt spid="5440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0516" grpId="0" animBg="1"/>
      <p:bldP spid="5440517" grpId="0"/>
      <p:bldP spid="5440518" grpId="0"/>
      <p:bldP spid="5440519" grpId="0"/>
      <p:bldP spid="5440520" grpId="0" animBg="1"/>
      <p:bldP spid="5440521" grpId="0" animBg="1"/>
      <p:bldP spid="5440522" grpId="0"/>
    </p:bldLst>
  </p:timing>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3.xml><?xml version="1.0" encoding="utf-8"?>
<p:tagLst xmlns:a="http://schemas.openxmlformats.org/drawingml/2006/main" xmlns:r="http://schemas.openxmlformats.org/officeDocument/2006/relationships" xmlns:p="http://schemas.openxmlformats.org/presentationml/2006/main">
  <p:tag name="IIW_TYPE_IMAGE" val="TextBox 2"/>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9.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9_Office Theme">
  <a:themeElements>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2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6_Office Theme">
  <a:themeElements>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6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2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6_Office Theme">
  <a:themeElements>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6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1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1_Office Theme">
  <a:themeElements>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2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ffice Theme">
  <a:themeElements>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_Office Theme">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3_Office Theme">
  <a:themeElements>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3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3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8_Office Theme">
  <a:themeElements>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8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2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0_Office Theme">
  <a:themeElements>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4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Office Theme">
  <a:themeElements>
    <a:clrScheme name="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Custom Design">
  <a:themeElements>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3_Custom Design">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4_Office Theme">
  <a:themeElements>
    <a:clrScheme name="3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3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3_Office Theme">
  <a:themeElements>
    <a:clrScheme name="4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3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4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0_Office Theme">
  <a:themeElements>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5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2_Office Theme">
  <a:themeElements>
    <a:clrScheme name="6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2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6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4_Office Theme">
  <a:themeElements>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5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0_Office Theme">
  <a:themeElements>
    <a:clrScheme name="3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3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5_Office Theme">
  <a:themeElements>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5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4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Beam">
  <a:themeElements>
    <a:clrScheme name="1_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1_Beam">
      <a:majorFont>
        <a:latin typeface="Arial"/>
        <a:ea typeface="MS PGothic"/>
        <a:cs typeface="Arial"/>
      </a:majorFont>
      <a:minorFont>
        <a:latin typeface="Arial"/>
        <a:ea typeface="MS PGothic"/>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1_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1_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1_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1_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1_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1_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1_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1_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1_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70_Office Theme">
  <a:themeElements>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7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7_Office Theme">
  <a:themeElements>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7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1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
        <a:cs typeface="Arial"/>
      </a:majorFont>
      <a:minorFont>
        <a:latin typeface="Myriad Pro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1_Office Theme">
  <a:themeElements>
    <a:clrScheme name="3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3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4_Office Theme">
  <a:themeElements>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2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64_Office Theme">
  <a:themeElements>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6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1_Office Theme">
  <a:themeElements>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5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4_Office Theme">
  <a:themeElements>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4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9_Office Theme">
  <a:themeElements>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4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5_Office Theme">
  <a:themeElements>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5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1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_Stream">
  <a:themeElements>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_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_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_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_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_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_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_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_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Custom Design">
  <a:themeElements>
    <a:clrScheme name="4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4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lank Black">
  <a:themeElements>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Blank Black">
      <a:majorFont>
        <a:latin typeface="Myriad Pro Light"/>
        <a:ea typeface=""/>
        <a:cs typeface="Arial"/>
      </a:majorFont>
      <a:minorFont>
        <a:latin typeface="Myriad Pro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9_Office Theme">
  <a:themeElements>
    <a:clrScheme name="1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1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5_Office Theme">
  <a:themeElements>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5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2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17619</TotalTime>
  <Words>9009</Words>
  <Application>Microsoft Macintosh PowerPoint</Application>
  <PresentationFormat>On-screen Show (4:3)</PresentationFormat>
  <Paragraphs>871</Paragraphs>
  <Slides>116</Slides>
  <Notes>115</Notes>
  <HiddenSlides>5</HiddenSlides>
  <MMClips>0</MMClips>
  <ScaleCrop>false</ScaleCrop>
  <HeadingPairs>
    <vt:vector size="6" baseType="variant">
      <vt:variant>
        <vt:lpstr>Fonts Used</vt:lpstr>
      </vt:variant>
      <vt:variant>
        <vt:i4>17</vt:i4>
      </vt:variant>
      <vt:variant>
        <vt:lpstr>Theme</vt:lpstr>
      </vt:variant>
      <vt:variant>
        <vt:i4>47</vt:i4>
      </vt:variant>
      <vt:variant>
        <vt:lpstr>Slide Titles</vt:lpstr>
      </vt:variant>
      <vt:variant>
        <vt:i4>116</vt:i4>
      </vt:variant>
    </vt:vector>
  </HeadingPairs>
  <TitlesOfParts>
    <vt:vector size="180" baseType="lpstr">
      <vt:lpstr>Arial Black</vt:lpstr>
      <vt:lpstr>Arial</vt:lpstr>
      <vt:lpstr>Times New Roman</vt:lpstr>
      <vt:lpstr>Myriad Pro Light</vt:lpstr>
      <vt:lpstr>Lucida Grande</vt:lpstr>
      <vt:lpstr>Candara</vt:lpstr>
      <vt:lpstr>MS PGothic</vt:lpstr>
      <vt:lpstr>Wingdings</vt:lpstr>
      <vt:lpstr>Garamond</vt:lpstr>
      <vt:lpstr>Lucida Sans</vt:lpstr>
      <vt:lpstr>Myriad Pro</vt:lpstr>
      <vt:lpstr>Arial Narrow</vt:lpstr>
      <vt:lpstr>Lithograph</vt:lpstr>
      <vt:lpstr>Franklin Gothic Heavy</vt:lpstr>
      <vt:lpstr>Comic Sans MS</vt:lpstr>
      <vt:lpstr>Goudy</vt:lpstr>
      <vt:lpstr>Impact</vt:lpstr>
      <vt:lpstr>Default Design</vt:lpstr>
      <vt:lpstr>1_Default Design</vt:lpstr>
      <vt:lpstr>3_Default Design</vt:lpstr>
      <vt:lpstr>4_Default Design</vt:lpstr>
      <vt:lpstr>Blank Black</vt:lpstr>
      <vt:lpstr>4_Office Theme</vt:lpstr>
      <vt:lpstr>20_Office Theme</vt:lpstr>
      <vt:lpstr>19_Office Theme</vt:lpstr>
      <vt:lpstr>25_Office Theme</vt:lpstr>
      <vt:lpstr>29_Office Theme</vt:lpstr>
      <vt:lpstr>22_Office Theme</vt:lpstr>
      <vt:lpstr>26_Office Theme</vt:lpstr>
      <vt:lpstr>16_Office Theme</vt:lpstr>
      <vt:lpstr>2_Default Design</vt:lpstr>
      <vt:lpstr>21_Office Theme</vt:lpstr>
      <vt:lpstr>1_Office Theme</vt:lpstr>
      <vt:lpstr>33_Office Theme</vt:lpstr>
      <vt:lpstr>1_Blank Presentation</vt:lpstr>
      <vt:lpstr>23_Office Theme</vt:lpstr>
      <vt:lpstr>28_Office Theme</vt:lpstr>
      <vt:lpstr>40_Office Theme</vt:lpstr>
      <vt:lpstr>5_Office Theme</vt:lpstr>
      <vt:lpstr>3_Custom Design</vt:lpstr>
      <vt:lpstr>34_Office Theme</vt:lpstr>
      <vt:lpstr>43_Office Theme</vt:lpstr>
      <vt:lpstr>50_Office Theme</vt:lpstr>
      <vt:lpstr>62_Office Theme</vt:lpstr>
      <vt:lpstr>54_Office Theme</vt:lpstr>
      <vt:lpstr>30_Office Theme</vt:lpstr>
      <vt:lpstr>45_Office Theme</vt:lpstr>
      <vt:lpstr>66_Office Theme</vt:lpstr>
      <vt:lpstr>1_Beam</vt:lpstr>
      <vt:lpstr>70_Office Theme</vt:lpstr>
      <vt:lpstr>17_Office Theme</vt:lpstr>
      <vt:lpstr>1_Blank Black</vt:lpstr>
      <vt:lpstr>31_Office Theme</vt:lpstr>
      <vt:lpstr>24_Office Theme</vt:lpstr>
      <vt:lpstr>64_Office Theme</vt:lpstr>
      <vt:lpstr>51_Office Theme</vt:lpstr>
      <vt:lpstr>44_Office Theme</vt:lpstr>
      <vt:lpstr>49_Office Theme</vt:lpstr>
      <vt:lpstr>15_Office Theme</vt:lpstr>
      <vt:lpstr>1_Stream</vt:lpstr>
      <vt:lpstr>6_Default Design</vt:lpstr>
      <vt:lpstr>8_Default Design</vt:lpstr>
      <vt:lpstr>4_Custom Design</vt:lpstr>
      <vt:lpstr>5_Default Design</vt:lpstr>
      <vt:lpstr>blank</vt:lpstr>
      <vt:lpstr>Template Suite 1-Title 01359</vt:lpstr>
      <vt:lpstr>Grand Canyon--yellowish</vt:lpstr>
      <vt:lpstr>Geologic Timescale 00089</vt:lpstr>
      <vt:lpstr>Four views of Flood</vt:lpstr>
      <vt:lpstr>Purpose of the Flood</vt:lpstr>
      <vt:lpstr>Gen. 6:7, 13 NAS</vt:lpstr>
      <vt:lpstr>Purpose of the Ark</vt:lpstr>
      <vt:lpstr>Gen. 7:1-3 NAS</vt:lpstr>
      <vt:lpstr>Noah’s Ark (kids) &amp; wave</vt:lpstr>
      <vt:lpstr>Noah’s Ark w/football field &amp; city block</vt:lpstr>
      <vt:lpstr>Two Arks Comparison 1 01810</vt:lpstr>
      <vt:lpstr>Character of the Flood</vt:lpstr>
      <vt:lpstr>Gen. 7:11 NAS</vt:lpstr>
      <vt:lpstr>PowerPoint Presentation</vt:lpstr>
      <vt:lpstr>Gen. 7:11 NAS</vt:lpstr>
      <vt:lpstr>Earthquake—Turkey 2000</vt:lpstr>
      <vt:lpstr>blank</vt:lpstr>
      <vt:lpstr>PowerPoint Presentation</vt:lpstr>
      <vt:lpstr>Dinosaurs in Flood</vt:lpstr>
      <vt:lpstr>Depth of the Flood</vt:lpstr>
      <vt:lpstr>Gen. 7:19-20 NAS</vt:lpstr>
      <vt:lpstr>Local flood miracle wall</vt:lpstr>
      <vt:lpstr>Rainbow promise</vt:lpstr>
      <vt:lpstr>Billions of Dead Things 00058</vt:lpstr>
      <vt:lpstr>Millions of years &amp; fossils</vt:lpstr>
      <vt:lpstr>19C views—earth history animated</vt:lpstr>
      <vt:lpstr>Ager 1981—brainwashing pt. 1</vt:lpstr>
      <vt:lpstr>Ager 1981—brainwashing pt. 1</vt:lpstr>
      <vt:lpstr>Чего недостает?</vt:lpstr>
      <vt:lpstr>What’s missing? answers</vt:lpstr>
      <vt:lpstr>Все на месте!</vt:lpstr>
      <vt:lpstr>Ager 1993—rapid deposition, Sutton Stone</vt:lpstr>
      <vt:lpstr>Assumptions Facts-Interpretations Geology</vt:lpstr>
      <vt:lpstr>Template Suite 1-Content 01360</vt:lpstr>
      <vt:lpstr>Labeled Bone 02014</vt:lpstr>
      <vt:lpstr>Q655 on fossilization rapid</vt:lpstr>
      <vt:lpstr>Самка Ихтиозавра в родах</vt:lpstr>
      <vt:lpstr>Darwin—soft creature preservation</vt:lpstr>
      <vt:lpstr>PowerPoint Presentation</vt:lpstr>
      <vt:lpstr>PowerPoint Presentation</vt:lpstr>
      <vt:lpstr>Template Suite 1-Content 01360</vt:lpstr>
      <vt:lpstr>Magic in the Marsh #1</vt:lpstr>
      <vt:lpstr>Magic in the Marsh #2</vt:lpstr>
      <vt:lpstr>Scablands scene</vt:lpstr>
      <vt:lpstr>Scablands map</vt:lpstr>
      <vt:lpstr>Scablands--Gould quote</vt:lpstr>
      <vt:lpstr>PowerPoint Presentation</vt:lpstr>
      <vt:lpstr>Template Suite 1-Content 01360</vt:lpstr>
      <vt:lpstr>Rapid deposition #6—fossil graveyards</vt:lpstr>
      <vt:lpstr>Multiple catastrophism--animated</vt:lpstr>
      <vt:lpstr>Grand Canyon cutaway</vt:lpstr>
      <vt:lpstr>Grand Canyon—dating layers and canyon</vt:lpstr>
      <vt:lpstr>Rapid deposition #6—fossil graveyards</vt:lpstr>
      <vt:lpstr>Grand Canyon—strata deformation</vt:lpstr>
      <vt:lpstr>Grand Canyon—90 degree bend</vt:lpstr>
      <vt:lpstr>PowerPoint Presentation</vt:lpstr>
      <vt:lpstr>Rapid deposition #6—fossil graveyards</vt:lpstr>
      <vt:lpstr>Bioturbation illustrated</vt:lpstr>
      <vt:lpstr>Rapid deposition #6—fossil graveyards</vt:lpstr>
      <vt:lpstr>Marks and tracks illustrated</vt:lpstr>
      <vt:lpstr>Rapid deposition #6—fossil graveyards</vt:lpstr>
      <vt:lpstr>Craigleith polystrate tree</vt:lpstr>
      <vt:lpstr>PowerPoint Presentation</vt:lpstr>
      <vt:lpstr>French cliff polystrates</vt:lpstr>
      <vt:lpstr>Polystrate tree--Ager</vt:lpstr>
      <vt:lpstr>What about radiometric dating methods</vt:lpstr>
      <vt:lpstr>Mt. St. Helens 1—before eruption</vt:lpstr>
      <vt:lpstr>Mt. St. Helens 3—top blown off</vt:lpstr>
      <vt:lpstr>Mt. St. Helens—dome dating</vt:lpstr>
      <vt:lpstr>Dating Mt. Ngauruhoe</vt:lpstr>
      <vt:lpstr>Rocks: known or unknown age?</vt:lpstr>
      <vt:lpstr>Radiometric dating--hourglasses</vt:lpstr>
      <vt:lpstr>Grand Canyon – calendar 2004 Aug.</vt:lpstr>
      <vt:lpstr>A&amp;E on bones </vt:lpstr>
      <vt:lpstr>Geologic Timescale 00089</vt:lpstr>
      <vt:lpstr>Flood on Mars Q501</vt:lpstr>
      <vt:lpstr>Noachian Epoch on Mars Q853</vt:lpstr>
      <vt:lpstr>Noah's Flood on Mars 00342</vt:lpstr>
      <vt:lpstr>Mars + Water 01428</vt:lpstr>
      <vt:lpstr>Rom. 1:21-22 NAS</vt:lpstr>
      <vt:lpstr>Ager: We’ve been brainwashed</vt:lpstr>
      <vt:lpstr>Q 706 Archer</vt:lpstr>
      <vt:lpstr>Scientist and theologian</vt:lpstr>
      <vt:lpstr>Science is not the issue</vt:lpstr>
      <vt:lpstr>PowerPoint Presentation</vt:lpstr>
      <vt:lpstr>Which authority?</vt:lpstr>
      <vt:lpstr>Scientist &amp; Bible—layered new</vt:lpstr>
      <vt:lpstr>Mil of Yrs Headlines 02011</vt:lpstr>
      <vt:lpstr>I Peter 3:15 NAS</vt:lpstr>
      <vt:lpstr>AiG web site #1</vt:lpstr>
      <vt:lpstr>AiG web site #1</vt:lpstr>
      <vt:lpstr>blank</vt:lpstr>
      <vt:lpstr>Matt. 24:37-39 NAS</vt:lpstr>
      <vt:lpstr>Blank</vt:lpstr>
      <vt:lpstr>Blank</vt:lpstr>
      <vt:lpstr>Noah’s Ark - Invitation</vt:lpstr>
      <vt:lpstr>Ark Door Closed with cross NAS 00339</vt:lpstr>
      <vt:lpstr>Coal dated by C-14</vt:lpstr>
      <vt:lpstr>PowerPoint Presentation</vt:lpstr>
      <vt:lpstr>Nautiloid mass kill</vt:lpstr>
      <vt:lpstr>Age of ocean--salt</vt:lpstr>
      <vt:lpstr>A&amp;E on bones </vt:lpstr>
      <vt:lpstr>Noah and Family in Ark 02987</vt:lpstr>
      <vt:lpstr>Evolutionized Worldview 00826</vt:lpstr>
      <vt:lpstr>PowerPoint Presentation</vt:lpstr>
      <vt:lpstr>Blank</vt:lpstr>
      <vt:lpstr>Blank</vt:lpstr>
      <vt:lpstr>Geological column</vt:lpstr>
      <vt:lpstr>Assumptions Facts-Interpretations Geology</vt:lpstr>
      <vt:lpstr>65 Million Years Old</vt:lpstr>
      <vt:lpstr>Biblical/Evolutionized Glasses</vt:lpstr>
      <vt:lpstr>Age of the atmosphere</vt:lpstr>
      <vt:lpstr>Repent mountains</vt:lpstr>
      <vt:lpstr>PowerPoint Presentation</vt:lpstr>
      <vt:lpstr>PowerPoint Presentation</vt:lpstr>
    </vt:vector>
  </TitlesOfParts>
  <Company>Answers in Genesis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 secular quote--blank</dc:title>
  <dc:creator>Terry Mortenson</dc:creator>
  <cp:lastModifiedBy>Rick Griffith</cp:lastModifiedBy>
  <cp:revision>620</cp:revision>
  <dcterms:created xsi:type="dcterms:W3CDTF">2002-07-05T19:44:56Z</dcterms:created>
  <dcterms:modified xsi:type="dcterms:W3CDTF">2018-09-03T03:45:44Z</dcterms:modified>
</cp:coreProperties>
</file>