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0.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1.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2.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3.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4.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45.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6.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7.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8.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49.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50.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1.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2.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53.xml" ContentType="application/vnd.openxmlformats-officedocument.theme+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theme/theme54.xml" ContentType="application/vnd.openxmlformats-officedocument.theme+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theme/theme55.xml" ContentType="application/vnd.openxmlformats-officedocument.theme+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theme/theme56.xml" ContentType="application/vnd.openxmlformats-officedocument.theme+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theme/theme57.xml" ContentType="application/vnd.openxmlformats-officedocument.theme+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theme/theme58.xml" ContentType="application/vnd.openxmlformats-officedocument.theme+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theme/theme59.xml" ContentType="application/vnd.openxmlformats-officedocument.theme+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theme/theme60.xml" ContentType="application/vnd.openxmlformats-officedocument.theme+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theme/theme61.xml" ContentType="application/vnd.openxmlformats-officedocument.theme+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theme/theme62.xml" ContentType="application/vnd.openxmlformats-officedocument.theme+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theme/theme63.xml" ContentType="application/vnd.openxmlformats-officedocument.theme+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theme/theme64.xml" ContentType="application/vnd.openxmlformats-officedocument.theme+xml"/>
  <Override PartName="/ppt/theme/theme6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6.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ags/tag7.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6" r:id="rId3"/>
    <p:sldMasterId id="2147483661" r:id="rId4"/>
    <p:sldMasterId id="2147483663" r:id="rId5"/>
    <p:sldMasterId id="2147483667" r:id="rId6"/>
    <p:sldMasterId id="2147483669" r:id="rId7"/>
    <p:sldMasterId id="2147483677" r:id="rId8"/>
    <p:sldMasterId id="2147483678" r:id="rId9"/>
    <p:sldMasterId id="2147483679" r:id="rId10"/>
    <p:sldMasterId id="2147483694" r:id="rId11"/>
    <p:sldMasterId id="2147483695" r:id="rId12"/>
    <p:sldMasterId id="2147483696" r:id="rId13"/>
    <p:sldMasterId id="2147483697" r:id="rId14"/>
    <p:sldMasterId id="2147483698" r:id="rId15"/>
    <p:sldMasterId id="2147483699" r:id="rId16"/>
    <p:sldMasterId id="2147483700" r:id="rId17"/>
    <p:sldMasterId id="2147483701" r:id="rId18"/>
    <p:sldMasterId id="2147483702" r:id="rId19"/>
    <p:sldMasterId id="2147483703" r:id="rId20"/>
    <p:sldMasterId id="2147483704" r:id="rId21"/>
    <p:sldMasterId id="2147483706" r:id="rId22"/>
    <p:sldMasterId id="2147483707" r:id="rId23"/>
    <p:sldMasterId id="2147483708" r:id="rId24"/>
    <p:sldMasterId id="2147483709" r:id="rId25"/>
    <p:sldMasterId id="2147483710" r:id="rId26"/>
    <p:sldMasterId id="2147483713" r:id="rId27"/>
    <p:sldMasterId id="2147483714" r:id="rId28"/>
    <p:sldMasterId id="2147483715" r:id="rId29"/>
    <p:sldMasterId id="2147483716" r:id="rId30"/>
    <p:sldMasterId id="2147483717" r:id="rId31"/>
    <p:sldMasterId id="2147483718" r:id="rId32"/>
    <p:sldMasterId id="2147483719" r:id="rId33"/>
    <p:sldMasterId id="2147483720" r:id="rId34"/>
    <p:sldMasterId id="2147483722" r:id="rId35"/>
    <p:sldMasterId id="2147483723" r:id="rId36"/>
    <p:sldMasterId id="2147483724" r:id="rId37"/>
    <p:sldMasterId id="2147483727" r:id="rId38"/>
    <p:sldMasterId id="2147483728" r:id="rId39"/>
    <p:sldMasterId id="2147483729" r:id="rId40"/>
    <p:sldMasterId id="2147483730" r:id="rId41"/>
    <p:sldMasterId id="2147483731" r:id="rId42"/>
    <p:sldMasterId id="2147483734" r:id="rId43"/>
    <p:sldMasterId id="2147483735" r:id="rId44"/>
    <p:sldMasterId id="2147483736" r:id="rId45"/>
    <p:sldMasterId id="2147483737" r:id="rId46"/>
    <p:sldMasterId id="2147483738" r:id="rId47"/>
    <p:sldMasterId id="2147483739" r:id="rId48"/>
    <p:sldMasterId id="2147483741" r:id="rId49"/>
    <p:sldMasterId id="2147483744" r:id="rId50"/>
    <p:sldMasterId id="2147483747" r:id="rId51"/>
    <p:sldMasterId id="2147483748" r:id="rId52"/>
    <p:sldMasterId id="2147483749" r:id="rId53"/>
    <p:sldMasterId id="2147483751" r:id="rId54"/>
    <p:sldMasterId id="2147483752" r:id="rId55"/>
    <p:sldMasterId id="2147483754" r:id="rId56"/>
    <p:sldMasterId id="2147483759" r:id="rId57"/>
    <p:sldMasterId id="2147483760" r:id="rId58"/>
    <p:sldMasterId id="2147483762" r:id="rId59"/>
    <p:sldMasterId id="2147483763" r:id="rId60"/>
    <p:sldMasterId id="2147483764" r:id="rId61"/>
    <p:sldMasterId id="2147487128" r:id="rId62"/>
    <p:sldMasterId id="2147487129" r:id="rId63"/>
    <p:sldMasterId id="2147487130" r:id="rId64"/>
  </p:sldMasterIdLst>
  <p:notesMasterIdLst>
    <p:notesMasterId r:id="rId174"/>
  </p:notesMasterIdLst>
  <p:sldIdLst>
    <p:sldId id="2619" r:id="rId65"/>
    <p:sldId id="1520" r:id="rId66"/>
    <p:sldId id="2564" r:id="rId67"/>
    <p:sldId id="2565" r:id="rId68"/>
    <p:sldId id="1979" r:id="rId69"/>
    <p:sldId id="2567" r:id="rId70"/>
    <p:sldId id="2568" r:id="rId71"/>
    <p:sldId id="2432" r:id="rId72"/>
    <p:sldId id="1877" r:id="rId73"/>
    <p:sldId id="1878" r:id="rId74"/>
    <p:sldId id="2569" r:id="rId75"/>
    <p:sldId id="2521" r:id="rId76"/>
    <p:sldId id="2522" r:id="rId77"/>
    <p:sldId id="2553" r:id="rId78"/>
    <p:sldId id="2523" r:id="rId79"/>
    <p:sldId id="1467" r:id="rId80"/>
    <p:sldId id="2012" r:id="rId81"/>
    <p:sldId id="2013" r:id="rId82"/>
    <p:sldId id="1619" r:id="rId83"/>
    <p:sldId id="2571" r:id="rId84"/>
    <p:sldId id="2572" r:id="rId85"/>
    <p:sldId id="1264" r:id="rId86"/>
    <p:sldId id="1265" r:id="rId87"/>
    <p:sldId id="1866" r:id="rId88"/>
    <p:sldId id="2433" r:id="rId89"/>
    <p:sldId id="2434" r:id="rId90"/>
    <p:sldId id="2435" r:id="rId91"/>
    <p:sldId id="2436" r:id="rId92"/>
    <p:sldId id="2554" r:id="rId93"/>
    <p:sldId id="1112" r:id="rId94"/>
    <p:sldId id="1149" r:id="rId95"/>
    <p:sldId id="2573" r:id="rId96"/>
    <p:sldId id="2406" r:id="rId97"/>
    <p:sldId id="2407" r:id="rId98"/>
    <p:sldId id="2154" r:id="rId99"/>
    <p:sldId id="2155" r:id="rId100"/>
    <p:sldId id="907" r:id="rId101"/>
    <p:sldId id="908" r:id="rId102"/>
    <p:sldId id="327" r:id="rId103"/>
    <p:sldId id="2552" r:id="rId104"/>
    <p:sldId id="1867" r:id="rId105"/>
    <p:sldId id="2094" r:id="rId106"/>
    <p:sldId id="1224" r:id="rId107"/>
    <p:sldId id="2405" r:id="rId108"/>
    <p:sldId id="1890" r:id="rId109"/>
    <p:sldId id="2618" r:id="rId110"/>
    <p:sldId id="2550" r:id="rId111"/>
    <p:sldId id="2525" r:id="rId112"/>
    <p:sldId id="2526" r:id="rId113"/>
    <p:sldId id="2527" r:id="rId114"/>
    <p:sldId id="1802" r:id="rId115"/>
    <p:sldId id="1577" r:id="rId116"/>
    <p:sldId id="1252" r:id="rId117"/>
    <p:sldId id="1580" r:id="rId118"/>
    <p:sldId id="2545" r:id="rId119"/>
    <p:sldId id="2546" r:id="rId120"/>
    <p:sldId id="2574" r:id="rId121"/>
    <p:sldId id="2528" r:id="rId122"/>
    <p:sldId id="2529" r:id="rId123"/>
    <p:sldId id="2530" r:id="rId124"/>
    <p:sldId id="2531" r:id="rId125"/>
    <p:sldId id="1116" r:id="rId126"/>
    <p:sldId id="1117" r:id="rId127"/>
    <p:sldId id="1118" r:id="rId128"/>
    <p:sldId id="2547" r:id="rId129"/>
    <p:sldId id="2496" r:id="rId130"/>
    <p:sldId id="2575" r:id="rId131"/>
    <p:sldId id="1582" r:id="rId132"/>
    <p:sldId id="2576" r:id="rId133"/>
    <p:sldId id="2584" r:id="rId134"/>
    <p:sldId id="2580" r:id="rId135"/>
    <p:sldId id="2578" r:id="rId136"/>
    <p:sldId id="2579" r:id="rId137"/>
    <p:sldId id="2536" r:id="rId138"/>
    <p:sldId id="1629" r:id="rId139"/>
    <p:sldId id="2563" r:id="rId140"/>
    <p:sldId id="1341" r:id="rId141"/>
    <p:sldId id="1912" r:id="rId142"/>
    <p:sldId id="2612" r:id="rId143"/>
    <p:sldId id="2437" r:id="rId144"/>
    <p:sldId id="2617" r:id="rId145"/>
    <p:sldId id="2582" r:id="rId146"/>
    <p:sldId id="2583" r:id="rId147"/>
    <p:sldId id="2585" r:id="rId148"/>
    <p:sldId id="2517" r:id="rId149"/>
    <p:sldId id="2581" r:id="rId150"/>
    <p:sldId id="2556" r:id="rId151"/>
    <p:sldId id="2558" r:id="rId152"/>
    <p:sldId id="2560" r:id="rId153"/>
    <p:sldId id="2562" r:id="rId154"/>
    <p:sldId id="2542" r:id="rId155"/>
    <p:sldId id="2541" r:id="rId156"/>
    <p:sldId id="2188" r:id="rId157"/>
    <p:sldId id="2588" r:id="rId158"/>
    <p:sldId id="2589" r:id="rId159"/>
    <p:sldId id="2590" r:id="rId160"/>
    <p:sldId id="2599" r:id="rId161"/>
    <p:sldId id="2600" r:id="rId162"/>
    <p:sldId id="2601" r:id="rId163"/>
    <p:sldId id="2602" r:id="rId164"/>
    <p:sldId id="2603" r:id="rId165"/>
    <p:sldId id="2604" r:id="rId166"/>
    <p:sldId id="2605" r:id="rId167"/>
    <p:sldId id="2609" r:id="rId168"/>
    <p:sldId id="2607" r:id="rId169"/>
    <p:sldId id="2608" r:id="rId170"/>
    <p:sldId id="2614" r:id="rId171"/>
    <p:sldId id="2615" r:id="rId172"/>
    <p:sldId id="2616" r:id="rId17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mn-cs"/>
      </a:defRPr>
    </a:lvl1pPr>
    <a:lvl2pPr marL="457200" algn="l" rtl="0" fontAlgn="base">
      <a:spcBef>
        <a:spcPct val="0"/>
      </a:spcBef>
      <a:spcAft>
        <a:spcPct val="0"/>
      </a:spcAft>
      <a:defRPr kern="1200">
        <a:solidFill>
          <a:schemeClr val="tx1"/>
        </a:solidFill>
        <a:latin typeface="Arial" charset="0"/>
        <a:ea typeface="ＭＳ Ｐゴシック" charset="0"/>
        <a:cs typeface="+mn-cs"/>
      </a:defRPr>
    </a:lvl2pPr>
    <a:lvl3pPr marL="914400" algn="l" rtl="0" fontAlgn="base">
      <a:spcBef>
        <a:spcPct val="0"/>
      </a:spcBef>
      <a:spcAft>
        <a:spcPct val="0"/>
      </a:spcAft>
      <a:defRPr kern="1200">
        <a:solidFill>
          <a:schemeClr val="tx1"/>
        </a:solidFill>
        <a:latin typeface="Arial" charset="0"/>
        <a:ea typeface="ＭＳ Ｐゴシック" charset="0"/>
        <a:cs typeface="+mn-cs"/>
      </a:defRPr>
    </a:lvl3pPr>
    <a:lvl4pPr marL="1371600" algn="l" rtl="0" fontAlgn="base">
      <a:spcBef>
        <a:spcPct val="0"/>
      </a:spcBef>
      <a:spcAft>
        <a:spcPct val="0"/>
      </a:spcAft>
      <a:defRPr kern="1200">
        <a:solidFill>
          <a:schemeClr val="tx1"/>
        </a:solidFill>
        <a:latin typeface="Arial" charset="0"/>
        <a:ea typeface="ＭＳ Ｐゴシック" charset="0"/>
        <a:cs typeface="+mn-cs"/>
      </a:defRPr>
    </a:lvl4pPr>
    <a:lvl5pPr marL="1828800" algn="l" rtl="0" fontAlgn="base">
      <a:spcBef>
        <a:spcPct val="0"/>
      </a:spcBef>
      <a:spcAft>
        <a:spcPct val="0"/>
      </a:spcAft>
      <a:defRPr kern="1200">
        <a:solidFill>
          <a:schemeClr val="tx1"/>
        </a:solidFill>
        <a:latin typeface="Arial" charset="0"/>
        <a:ea typeface="ＭＳ Ｐゴシック" charset="0"/>
        <a:cs typeface="+mn-cs"/>
      </a:defRPr>
    </a:lvl5pPr>
    <a:lvl6pPr marL="2286000" algn="l" defTabSz="457200" rtl="0" eaLnBrk="1" latinLnBrk="0" hangingPunct="1">
      <a:defRPr kern="1200">
        <a:solidFill>
          <a:schemeClr val="tx1"/>
        </a:solidFill>
        <a:latin typeface="Arial" charset="0"/>
        <a:ea typeface="ＭＳ Ｐゴシック" charset="0"/>
        <a:cs typeface="+mn-cs"/>
      </a:defRPr>
    </a:lvl6pPr>
    <a:lvl7pPr marL="2743200" algn="l" defTabSz="457200" rtl="0" eaLnBrk="1" latinLnBrk="0" hangingPunct="1">
      <a:defRPr kern="1200">
        <a:solidFill>
          <a:schemeClr val="tx1"/>
        </a:solidFill>
        <a:latin typeface="Arial" charset="0"/>
        <a:ea typeface="ＭＳ Ｐゴシック" charset="0"/>
        <a:cs typeface="+mn-cs"/>
      </a:defRPr>
    </a:lvl7pPr>
    <a:lvl8pPr marL="3200400" algn="l" defTabSz="457200" rtl="0" eaLnBrk="1" latinLnBrk="0" hangingPunct="1">
      <a:defRPr kern="1200">
        <a:solidFill>
          <a:schemeClr val="tx1"/>
        </a:solidFill>
        <a:latin typeface="Arial" charset="0"/>
        <a:ea typeface="ＭＳ Ｐゴシック" charset="0"/>
        <a:cs typeface="+mn-cs"/>
      </a:defRPr>
    </a:lvl8pPr>
    <a:lvl9pPr marL="3657600" algn="l" defTabSz="457200" rtl="0" eaLnBrk="1" latinLnBrk="0" hangingPunct="1">
      <a:defRPr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a:srgbClr val="FF9900"/>
    <a:srgbClr val="000000"/>
    <a:srgbClr val="FFCC00"/>
    <a:srgbClr val="66FF33"/>
    <a:srgbClr val="00CC00"/>
    <a:srgbClr val="FFFF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105" autoAdjust="0"/>
    <p:restoredTop sz="80816" autoAdjust="0"/>
  </p:normalViewPr>
  <p:slideViewPr>
    <p:cSldViewPr>
      <p:cViewPr>
        <p:scale>
          <a:sx n="85" d="100"/>
          <a:sy n="85" d="100"/>
        </p:scale>
        <p:origin x="744" y="5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1414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53.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20.xml"/><Relationship Id="rId138" Type="http://schemas.openxmlformats.org/officeDocument/2006/relationships/slide" Target="slides/slide74.xml"/><Relationship Id="rId159" Type="http://schemas.openxmlformats.org/officeDocument/2006/relationships/slide" Target="slides/slide95.xml"/><Relationship Id="rId170" Type="http://schemas.openxmlformats.org/officeDocument/2006/relationships/slide" Target="slides/slide106.xml"/><Relationship Id="rId107" Type="http://schemas.openxmlformats.org/officeDocument/2006/relationships/slide" Target="slides/slide4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0.xml"/><Relationship Id="rId128" Type="http://schemas.openxmlformats.org/officeDocument/2006/relationships/slide" Target="slides/slide64.xml"/><Relationship Id="rId149" Type="http://schemas.openxmlformats.org/officeDocument/2006/relationships/slide" Target="slides/slide85.xml"/><Relationship Id="rId5" Type="http://schemas.openxmlformats.org/officeDocument/2006/relationships/slideMaster" Target="slideMasters/slideMaster5.xml"/><Relationship Id="rId95" Type="http://schemas.openxmlformats.org/officeDocument/2006/relationships/slide" Target="slides/slide31.xml"/><Relationship Id="rId160" Type="http://schemas.openxmlformats.org/officeDocument/2006/relationships/slide" Target="slides/slide96.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54.xml"/><Relationship Id="rId139" Type="http://schemas.openxmlformats.org/officeDocument/2006/relationships/slide" Target="slides/slide75.xml"/><Relationship Id="rId85" Type="http://schemas.openxmlformats.org/officeDocument/2006/relationships/slide" Target="slides/slide21.xml"/><Relationship Id="rId150" Type="http://schemas.openxmlformats.org/officeDocument/2006/relationships/slide" Target="slides/slide86.xml"/><Relationship Id="rId171" Type="http://schemas.openxmlformats.org/officeDocument/2006/relationships/slide" Target="slides/slide107.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4.xml"/><Relationship Id="rId129" Type="http://schemas.openxmlformats.org/officeDocument/2006/relationships/slide" Target="slides/slide65.xml"/><Relationship Id="rId54" Type="http://schemas.openxmlformats.org/officeDocument/2006/relationships/slideMaster" Target="slideMasters/slideMaster54.xml"/><Relationship Id="rId75" Type="http://schemas.openxmlformats.org/officeDocument/2006/relationships/slide" Target="slides/slide11.xml"/><Relationship Id="rId96" Type="http://schemas.openxmlformats.org/officeDocument/2006/relationships/slide" Target="slides/slide32.xml"/><Relationship Id="rId140" Type="http://schemas.openxmlformats.org/officeDocument/2006/relationships/slide" Target="slides/slide76.xml"/><Relationship Id="rId161" Type="http://schemas.openxmlformats.org/officeDocument/2006/relationships/slide" Target="slides/slide97.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0.xml"/><Relationship Id="rId119" Type="http://schemas.openxmlformats.org/officeDocument/2006/relationships/slide" Target="slides/slide55.xml"/><Relationship Id="rId44" Type="http://schemas.openxmlformats.org/officeDocument/2006/relationships/slideMaster" Target="slideMasters/slideMaster44.xml"/><Relationship Id="rId60" Type="http://schemas.openxmlformats.org/officeDocument/2006/relationships/slideMaster" Target="slideMasters/slideMaster60.xml"/><Relationship Id="rId65" Type="http://schemas.openxmlformats.org/officeDocument/2006/relationships/slide" Target="slides/slide1.xml"/><Relationship Id="rId81" Type="http://schemas.openxmlformats.org/officeDocument/2006/relationships/slide" Target="slides/slide17.xml"/><Relationship Id="rId86" Type="http://schemas.openxmlformats.org/officeDocument/2006/relationships/slide" Target="slides/slide22.xml"/><Relationship Id="rId130" Type="http://schemas.openxmlformats.org/officeDocument/2006/relationships/slide" Target="slides/slide66.xml"/><Relationship Id="rId135" Type="http://schemas.openxmlformats.org/officeDocument/2006/relationships/slide" Target="slides/slide71.xml"/><Relationship Id="rId151" Type="http://schemas.openxmlformats.org/officeDocument/2006/relationships/slide" Target="slides/slide87.xml"/><Relationship Id="rId156" Type="http://schemas.openxmlformats.org/officeDocument/2006/relationships/slide" Target="slides/slide92.xml"/><Relationship Id="rId177" Type="http://schemas.openxmlformats.org/officeDocument/2006/relationships/theme" Target="theme/theme1.xml"/><Relationship Id="rId172" Type="http://schemas.openxmlformats.org/officeDocument/2006/relationships/slide" Target="slides/slide108.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45.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12.xml"/><Relationship Id="rId97" Type="http://schemas.openxmlformats.org/officeDocument/2006/relationships/slide" Target="slides/slide33.xml"/><Relationship Id="rId104" Type="http://schemas.openxmlformats.org/officeDocument/2006/relationships/slide" Target="slides/slide40.xml"/><Relationship Id="rId120" Type="http://schemas.openxmlformats.org/officeDocument/2006/relationships/slide" Target="slides/slide56.xml"/><Relationship Id="rId125" Type="http://schemas.openxmlformats.org/officeDocument/2006/relationships/slide" Target="slides/slide61.xml"/><Relationship Id="rId141" Type="http://schemas.openxmlformats.org/officeDocument/2006/relationships/slide" Target="slides/slide77.xml"/><Relationship Id="rId146" Type="http://schemas.openxmlformats.org/officeDocument/2006/relationships/slide" Target="slides/slide82.xml"/><Relationship Id="rId167" Type="http://schemas.openxmlformats.org/officeDocument/2006/relationships/slide" Target="slides/slide103.xml"/><Relationship Id="rId7" Type="http://schemas.openxmlformats.org/officeDocument/2006/relationships/slideMaster" Target="slideMasters/slideMaster7.xml"/><Relationship Id="rId71" Type="http://schemas.openxmlformats.org/officeDocument/2006/relationships/slide" Target="slides/slide7.xml"/><Relationship Id="rId92" Type="http://schemas.openxmlformats.org/officeDocument/2006/relationships/slide" Target="slides/slide28.xml"/><Relationship Id="rId162" Type="http://schemas.openxmlformats.org/officeDocument/2006/relationships/slide" Target="slides/slide9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2.xml"/><Relationship Id="rId87" Type="http://schemas.openxmlformats.org/officeDocument/2006/relationships/slide" Target="slides/slide23.xml"/><Relationship Id="rId110" Type="http://schemas.openxmlformats.org/officeDocument/2006/relationships/slide" Target="slides/slide46.xml"/><Relationship Id="rId115" Type="http://schemas.openxmlformats.org/officeDocument/2006/relationships/slide" Target="slides/slide51.xml"/><Relationship Id="rId131" Type="http://schemas.openxmlformats.org/officeDocument/2006/relationships/slide" Target="slides/slide67.xml"/><Relationship Id="rId136" Type="http://schemas.openxmlformats.org/officeDocument/2006/relationships/slide" Target="slides/slide72.xml"/><Relationship Id="rId157" Type="http://schemas.openxmlformats.org/officeDocument/2006/relationships/slide" Target="slides/slide93.xml"/><Relationship Id="rId178" Type="http://schemas.openxmlformats.org/officeDocument/2006/relationships/tableStyles" Target="tableStyles.xml"/><Relationship Id="rId61" Type="http://schemas.openxmlformats.org/officeDocument/2006/relationships/slideMaster" Target="slideMasters/slideMaster61.xml"/><Relationship Id="rId82" Type="http://schemas.openxmlformats.org/officeDocument/2006/relationships/slide" Target="slides/slide18.xml"/><Relationship Id="rId152" Type="http://schemas.openxmlformats.org/officeDocument/2006/relationships/slide" Target="slides/slide88.xml"/><Relationship Id="rId173" Type="http://schemas.openxmlformats.org/officeDocument/2006/relationships/slide" Target="slides/slide10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3.xml"/><Relationship Id="rId100" Type="http://schemas.openxmlformats.org/officeDocument/2006/relationships/slide" Target="slides/slide36.xml"/><Relationship Id="rId105" Type="http://schemas.openxmlformats.org/officeDocument/2006/relationships/slide" Target="slides/slide41.xml"/><Relationship Id="rId126" Type="http://schemas.openxmlformats.org/officeDocument/2006/relationships/slide" Target="slides/slide62.xml"/><Relationship Id="rId147" Type="http://schemas.openxmlformats.org/officeDocument/2006/relationships/slide" Target="slides/slide83.xml"/><Relationship Id="rId168" Type="http://schemas.openxmlformats.org/officeDocument/2006/relationships/slide" Target="slides/slide104.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8.xml"/><Relationship Id="rId93" Type="http://schemas.openxmlformats.org/officeDocument/2006/relationships/slide" Target="slides/slide29.xml"/><Relationship Id="rId98" Type="http://schemas.openxmlformats.org/officeDocument/2006/relationships/slide" Target="slides/slide34.xml"/><Relationship Id="rId121" Type="http://schemas.openxmlformats.org/officeDocument/2006/relationships/slide" Target="slides/slide57.xml"/><Relationship Id="rId142" Type="http://schemas.openxmlformats.org/officeDocument/2006/relationships/slide" Target="slides/slide78.xml"/><Relationship Id="rId163" Type="http://schemas.openxmlformats.org/officeDocument/2006/relationships/slide" Target="slides/slide99.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3.xml"/><Relationship Id="rId116" Type="http://schemas.openxmlformats.org/officeDocument/2006/relationships/slide" Target="slides/slide52.xml"/><Relationship Id="rId137" Type="http://schemas.openxmlformats.org/officeDocument/2006/relationships/slide" Target="slides/slide73.xml"/><Relationship Id="rId158" Type="http://schemas.openxmlformats.org/officeDocument/2006/relationships/slide" Target="slides/slide9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9.xml"/><Relationship Id="rId88" Type="http://schemas.openxmlformats.org/officeDocument/2006/relationships/slide" Target="slides/slide24.xml"/><Relationship Id="rId111" Type="http://schemas.openxmlformats.org/officeDocument/2006/relationships/slide" Target="slides/slide47.xml"/><Relationship Id="rId132" Type="http://schemas.openxmlformats.org/officeDocument/2006/relationships/slide" Target="slides/slide68.xml"/><Relationship Id="rId153" Type="http://schemas.openxmlformats.org/officeDocument/2006/relationships/slide" Target="slides/slide89.xml"/><Relationship Id="rId174"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42.xml"/><Relationship Id="rId127" Type="http://schemas.openxmlformats.org/officeDocument/2006/relationships/slide" Target="slides/slide6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9.xml"/><Relationship Id="rId78" Type="http://schemas.openxmlformats.org/officeDocument/2006/relationships/slide" Target="slides/slide14.xml"/><Relationship Id="rId94" Type="http://schemas.openxmlformats.org/officeDocument/2006/relationships/slide" Target="slides/slide30.xml"/><Relationship Id="rId99" Type="http://schemas.openxmlformats.org/officeDocument/2006/relationships/slide" Target="slides/slide35.xml"/><Relationship Id="rId101" Type="http://schemas.openxmlformats.org/officeDocument/2006/relationships/slide" Target="slides/slide37.xml"/><Relationship Id="rId122" Type="http://schemas.openxmlformats.org/officeDocument/2006/relationships/slide" Target="slides/slide58.xml"/><Relationship Id="rId143" Type="http://schemas.openxmlformats.org/officeDocument/2006/relationships/slide" Target="slides/slide79.xml"/><Relationship Id="rId148" Type="http://schemas.openxmlformats.org/officeDocument/2006/relationships/slide" Target="slides/slide84.xml"/><Relationship Id="rId164" Type="http://schemas.openxmlformats.org/officeDocument/2006/relationships/slide" Target="slides/slide100.xml"/><Relationship Id="rId169" Type="http://schemas.openxmlformats.org/officeDocument/2006/relationships/slide" Target="slides/slide105.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4.xml"/><Relationship Id="rId89" Type="http://schemas.openxmlformats.org/officeDocument/2006/relationships/slide" Target="slides/slide25.xml"/><Relationship Id="rId112" Type="http://schemas.openxmlformats.org/officeDocument/2006/relationships/slide" Target="slides/slide48.xml"/><Relationship Id="rId133" Type="http://schemas.openxmlformats.org/officeDocument/2006/relationships/slide" Target="slides/slide69.xml"/><Relationship Id="rId154" Type="http://schemas.openxmlformats.org/officeDocument/2006/relationships/slide" Target="slides/slide90.xml"/><Relationship Id="rId175" Type="http://schemas.openxmlformats.org/officeDocument/2006/relationships/presProps" Target="presProps.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5.xml"/><Relationship Id="rId102" Type="http://schemas.openxmlformats.org/officeDocument/2006/relationships/slide" Target="slides/slide38.xml"/><Relationship Id="rId123" Type="http://schemas.openxmlformats.org/officeDocument/2006/relationships/slide" Target="slides/slide59.xml"/><Relationship Id="rId144" Type="http://schemas.openxmlformats.org/officeDocument/2006/relationships/slide" Target="slides/slide80.xml"/><Relationship Id="rId90" Type="http://schemas.openxmlformats.org/officeDocument/2006/relationships/slide" Target="slides/slide26.xml"/><Relationship Id="rId165" Type="http://schemas.openxmlformats.org/officeDocument/2006/relationships/slide" Target="slides/slide10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5.xml"/><Relationship Id="rId113" Type="http://schemas.openxmlformats.org/officeDocument/2006/relationships/slide" Target="slides/slide49.xml"/><Relationship Id="rId134" Type="http://schemas.openxmlformats.org/officeDocument/2006/relationships/slide" Target="slides/slide70.xml"/><Relationship Id="rId80" Type="http://schemas.openxmlformats.org/officeDocument/2006/relationships/slide" Target="slides/slide16.xml"/><Relationship Id="rId155" Type="http://schemas.openxmlformats.org/officeDocument/2006/relationships/slide" Target="slides/slide91.xml"/><Relationship Id="rId176" Type="http://schemas.openxmlformats.org/officeDocument/2006/relationships/viewProps" Target="viewProp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9.xml"/><Relationship Id="rId124" Type="http://schemas.openxmlformats.org/officeDocument/2006/relationships/slide" Target="slides/slide60.xml"/><Relationship Id="rId70" Type="http://schemas.openxmlformats.org/officeDocument/2006/relationships/slide" Target="slides/slide6.xml"/><Relationship Id="rId91" Type="http://schemas.openxmlformats.org/officeDocument/2006/relationships/slide" Target="slides/slide27.xml"/><Relationship Id="rId145" Type="http://schemas.openxmlformats.org/officeDocument/2006/relationships/slide" Target="slides/slide81.xml"/><Relationship Id="rId166" Type="http://schemas.openxmlformats.org/officeDocument/2006/relationships/slide" Target="slides/slide102.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defRPr>
            </a:lvl1pPr>
          </a:lstStyle>
          <a:p>
            <a:pPr>
              <a:defRPr/>
            </a:pPr>
            <a:endParaRPr lang="en-US"/>
          </a:p>
        </p:txBody>
      </p:sp>
      <p:sp>
        <p:nvSpPr>
          <p:cNvPr id="153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defRPr>
            </a:lvl1pPr>
          </a:lstStyle>
          <a:p>
            <a:pPr>
              <a:defRPr/>
            </a:pPr>
            <a:endParaRPr lang="en-US"/>
          </a:p>
        </p:txBody>
      </p:sp>
      <p:sp>
        <p:nvSpPr>
          <p:cNvPr id="182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defRPr>
            </a:lvl1pPr>
          </a:lstStyle>
          <a:p>
            <a:pPr>
              <a:defRPr/>
            </a:pPr>
            <a:endParaRPr lang="en-US"/>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6574BFA-1C14-E544-B7F1-238A6D8FA0EC}" type="slidenum">
              <a:rPr lang="en-US"/>
              <a:pPr/>
              <a:t>‹#›</a:t>
            </a:fld>
            <a:endParaRPr lang="en-US"/>
          </a:p>
        </p:txBody>
      </p:sp>
    </p:spTree>
    <p:extLst>
      <p:ext uri="{BB962C8B-B14F-4D97-AF65-F5344CB8AC3E}">
        <p14:creationId xmlns:p14="http://schemas.microsoft.com/office/powerpoint/2010/main" val="380145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ebphysics.davidson.edu/alumni/jocowan/FinalP/finres.htm"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news.yahoo.com/s/afp/20070405/sc_afp/ussciencedogs2&amp;printer=1;_ylt=AgwSKUvh"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www.answersingenesis.org/home/area/feedback/negative_22October2001.asp"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www.answersingenesis.org/home/area/feedback/negative_22October2001.asp"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evolution.berkeley.edu/evosite/lines/IICdevelopmental2.shtml" TargetMode="External"/><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43F8CC9-0EB1-9249-BBEC-B21A0C8F94C8}" type="slidenum">
              <a:rPr lang="en-US"/>
              <a:pPr eaLnBrk="1" hangingPunct="1"/>
              <a:t>1</a:t>
            </a:fld>
            <a:endParaRPr lang="en-US"/>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ru-RU"/>
              <a:t>Эволюционисты говорят, что начало жизни восходит к </a:t>
            </a:r>
            <a:r>
              <a:rPr lang="en-US"/>
              <a:t>3.7</a:t>
            </a:r>
            <a:r>
              <a:rPr lang="ru-RU"/>
              <a:t> млрд. лет тому назад. По их мнению жизнь зародилась в океанах</a:t>
            </a:r>
            <a:r>
              <a:rPr lang="en-US"/>
              <a:t>.</a:t>
            </a:r>
            <a:endParaRPr lang="ru-RU"/>
          </a:p>
          <a:p>
            <a:pPr eaLnBrk="1" hangingPunct="1"/>
            <a:endParaRPr lang="ru-RU"/>
          </a:p>
          <a:p>
            <a:pPr eaLnBrk="1" hangingPunct="1"/>
            <a:r>
              <a:rPr lang="ru-RU"/>
              <a:t>Эволюционное дерево</a:t>
            </a:r>
            <a:endParaRPr lang="en-US"/>
          </a:p>
        </p:txBody>
      </p:sp>
    </p:spTree>
    <p:extLst>
      <p:ext uri="{BB962C8B-B14F-4D97-AF65-F5344CB8AC3E}">
        <p14:creationId xmlns:p14="http://schemas.microsoft.com/office/powerpoint/2010/main" val="2683586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0BC7A87-00F6-144D-8890-7549A6EEBCAA}" type="slidenum">
              <a:rPr lang="en-US"/>
              <a:pPr eaLnBrk="1" hangingPunct="1"/>
              <a:t>10</a:t>
            </a:fld>
            <a:endParaRPr lang="en-US"/>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73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25788890-30EC-D94E-BABC-AF5CA68291A7}" type="slidenum">
              <a:rPr lang="en-US" sz="1200"/>
              <a:pPr algn="r" eaLnBrk="1" hangingPunct="1"/>
              <a:t>107</a:t>
            </a:fld>
            <a:endParaRPr lang="en-US" sz="1200"/>
          </a:p>
        </p:txBody>
      </p:sp>
      <p:sp>
        <p:nvSpPr>
          <p:cNvPr id="101273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A23E0544-975F-1D43-9E72-510B83E8E5B7}" type="slidenum">
              <a:rPr lang="en-US" sz="1200">
                <a:cs typeface="Arial" charset="0"/>
              </a:rPr>
              <a:pPr algn="r" eaLnBrk="1" hangingPunct="1"/>
              <a:t>107</a:t>
            </a:fld>
            <a:endParaRPr lang="en-US" sz="1200">
              <a:cs typeface="Arial" charset="0"/>
            </a:endParaRPr>
          </a:p>
        </p:txBody>
      </p:sp>
      <p:sp>
        <p:nvSpPr>
          <p:cNvPr id="1012740" name="Rectangle 2"/>
          <p:cNvSpPr>
            <a:spLocks noGrp="1" noRot="1" noChangeAspect="1" noChangeArrowheads="1" noTextEdit="1"/>
          </p:cNvSpPr>
          <p:nvPr>
            <p:ph type="sldImg"/>
          </p:nvPr>
        </p:nvSpPr>
        <p:spPr>
          <a:ln/>
        </p:spPr>
      </p:sp>
      <p:sp>
        <p:nvSpPr>
          <p:cNvPr id="101274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7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AB014259-13B4-4D49-BAB6-28E1A80E8219}" type="slidenum">
              <a:rPr lang="en-US" sz="1200"/>
              <a:pPr algn="r" eaLnBrk="1" hangingPunct="1"/>
              <a:t>108</a:t>
            </a:fld>
            <a:endParaRPr lang="en-US" sz="1200"/>
          </a:p>
        </p:txBody>
      </p:sp>
      <p:sp>
        <p:nvSpPr>
          <p:cNvPr id="1014787" name="Rectangle 2"/>
          <p:cNvSpPr>
            <a:spLocks noGrp="1" noRot="1" noChangeAspect="1" noChangeArrowheads="1" noTextEdit="1"/>
          </p:cNvSpPr>
          <p:nvPr>
            <p:ph type="sldImg"/>
          </p:nvPr>
        </p:nvSpPr>
        <p:spPr>
          <a:ln/>
        </p:spPr>
      </p:sp>
      <p:sp>
        <p:nvSpPr>
          <p:cNvPr id="10147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Cyanobacteria are aquatic and photosynthetic (manufacture their own food) and are the oldest know fossils (</a:t>
            </a:r>
            <a:r>
              <a:rPr lang="ja-JP" altLang="en-US"/>
              <a:t>“</a:t>
            </a:r>
            <a:r>
              <a:rPr lang="en-US"/>
              <a:t>more that 3.5 billion years old</a:t>
            </a:r>
            <a:r>
              <a:rPr lang="ja-JP" altLang="en-US"/>
              <a:t>”</a:t>
            </a:r>
            <a:r>
              <a:rPr lang="en-US"/>
              <a:t>).  They are often called </a:t>
            </a:r>
            <a:r>
              <a:rPr lang="ja-JP" altLang="en-US"/>
              <a:t>“</a:t>
            </a:r>
            <a:r>
              <a:rPr lang="en-US"/>
              <a:t>blue-green algae, but are not related to the other organisms called algae.  Info and picture from http://www.ucmp.berkeley.edu/bacteria/cyanointro.html, downloaded 31 March 2005.  This is the web site of the Museum of Paleontology at the Univ. of Calif., Berkeley.</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F73119DC-EA92-F14C-B246-E13135DFC725}" type="slidenum">
              <a:rPr lang="en-US" sz="1200"/>
              <a:pPr algn="r" eaLnBrk="1" hangingPunct="1"/>
              <a:t>109</a:t>
            </a:fld>
            <a:endParaRPr lang="en-US" sz="1200"/>
          </a:p>
        </p:txBody>
      </p:sp>
      <p:sp>
        <p:nvSpPr>
          <p:cNvPr id="1016835" name="Rectangle 2"/>
          <p:cNvSpPr>
            <a:spLocks noGrp="1" noRot="1" noChangeAspect="1" noChangeArrowheads="1" noTextEdit="1"/>
          </p:cNvSpPr>
          <p:nvPr>
            <p:ph type="sldImg"/>
          </p:nvPr>
        </p:nvSpPr>
        <p:spPr>
          <a:ln/>
        </p:spPr>
      </p:sp>
      <p:sp>
        <p:nvSpPr>
          <p:cNvPr id="10168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1DEB29E-011D-7748-8D5D-8140161B9F21}" type="slidenum">
              <a:rPr lang="en-US"/>
              <a:pPr eaLnBrk="1" hangingPunct="1"/>
              <a:t>11</a:t>
            </a:fld>
            <a:endParaRPr lang="en-US"/>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90D3F41-FB84-5248-B0AF-FD21EF77F5F1}" type="slidenum">
              <a:rPr lang="en-US"/>
              <a:pPr eaLnBrk="1" hangingPunct="1"/>
              <a:t>12</a:t>
            </a:fld>
            <a:endParaRPr lang="en-US"/>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For a technical overview of this model see Wayne Frair, </a:t>
            </a:r>
            <a:r>
              <a:rPr lang="ja-JP" altLang="en-US"/>
              <a:t>“</a:t>
            </a:r>
            <a:r>
              <a:rPr lang="en-US"/>
              <a:t>Baraminology—Classification of Created Organisms,</a:t>
            </a:r>
            <a:r>
              <a:rPr lang="ja-JP" altLang="en-US"/>
              <a:t>”</a:t>
            </a:r>
            <a:r>
              <a:rPr lang="en-US"/>
              <a:t> </a:t>
            </a:r>
            <a:r>
              <a:rPr lang="en-US" i="1"/>
              <a:t>Creation Research Society Quarterly</a:t>
            </a:r>
            <a:r>
              <a:rPr lang="en-US"/>
              <a:t>, 37:2 (Sept. 2000), pp. 82-91.  Also, on created kinds with latent genetic potential for variation within the kinds, see Todd Charles Wood, </a:t>
            </a:r>
            <a:r>
              <a:rPr lang="ja-JP" altLang="en-US"/>
              <a:t>“</a:t>
            </a:r>
            <a:r>
              <a:rPr lang="en-US"/>
              <a:t>Mediated Design,</a:t>
            </a:r>
            <a:r>
              <a:rPr lang="ja-JP" altLang="en-US"/>
              <a:t>”</a:t>
            </a:r>
            <a:r>
              <a:rPr lang="en-US"/>
              <a:t> </a:t>
            </a:r>
            <a:r>
              <a:rPr lang="en-US" i="1"/>
              <a:t>ICR Impact #363</a:t>
            </a:r>
            <a:r>
              <a:rPr lang="en-US"/>
              <a:t> (Sept. 2003), available from www.icr.org.</a:t>
            </a:r>
          </a:p>
          <a:p>
            <a:pPr eaLnBrk="1" hangingPunct="1"/>
            <a:r>
              <a:rPr lang="en-US"/>
              <a:t>Variation within the created kinds would probably have occurred more quickly after both creation week and the Flood than my picture is capable of showing.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BBA0FA2-B9BA-0646-BE0D-F3312DC5AE2E}" type="slidenum">
              <a:rPr lang="en-US"/>
              <a:pPr eaLnBrk="1" hangingPunct="1"/>
              <a:t>13</a:t>
            </a:fld>
            <a:endParaRPr lang="en-US"/>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5C2F0B0-1063-E544-9958-E382C9B71F47}" type="slidenum">
              <a:rPr lang="en-US"/>
              <a:pPr eaLnBrk="1" hangingPunct="1"/>
              <a:t>14</a:t>
            </a:fld>
            <a:endParaRPr lang="en-US"/>
          </a:p>
        </p:txBody>
      </p:sp>
      <p:sp>
        <p:nvSpPr>
          <p:cNvPr id="19661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37960FB4-1388-6646-8CE3-5107C474359A}" type="slidenum">
              <a:rPr lang="en-US" sz="1200">
                <a:cs typeface="Arial" charset="0"/>
              </a:rPr>
              <a:pPr algn="r" eaLnBrk="1" hangingPunct="1"/>
              <a:t>14</a:t>
            </a:fld>
            <a:endParaRPr lang="en-US" sz="1200">
              <a:cs typeface="Arial" charset="0"/>
            </a:endParaRPr>
          </a:p>
        </p:txBody>
      </p:sp>
      <p:sp>
        <p:nvSpPr>
          <p:cNvPr id="196612" name="Rectangle 2"/>
          <p:cNvSpPr>
            <a:spLocks noGrp="1" noRot="1" noChangeAspect="1" noChangeArrowheads="1" noTextEdit="1"/>
          </p:cNvSpPr>
          <p:nvPr>
            <p:ph type="sldImg"/>
          </p:nvPr>
        </p:nvSpPr>
        <p:spPr>
          <a:ln/>
        </p:spPr>
      </p:sp>
      <p:sp>
        <p:nvSpPr>
          <p:cNvPr id="19661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7BF9F53-EDAE-904F-9E72-2B6297098E3D}" type="slidenum">
              <a:rPr lang="en-US"/>
              <a:pPr eaLnBrk="1" hangingPunct="1"/>
              <a:t>15</a:t>
            </a:fld>
            <a:endParaRPr lang="en-US"/>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03097ED-75EE-554D-931D-3FA0BD209889}" type="slidenum">
              <a:rPr lang="en-US"/>
              <a:pPr eaLnBrk="1" hangingPunct="1"/>
              <a:t>16</a:t>
            </a:fld>
            <a:endParaRPr lang="en-US"/>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228600" indent="-228600"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9BF8786-C6E8-C94E-8F07-E0ACCBA3722E}" type="slidenum">
              <a:rPr lang="en-US"/>
              <a:pPr eaLnBrk="1" hangingPunct="1"/>
              <a:t>17</a:t>
            </a:fld>
            <a:endParaRPr lang="en-US"/>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solidFill>
                  <a:schemeClr val="bg1"/>
                </a:solidFill>
              </a:rPr>
              <a:t>The caption also says, </a:t>
            </a:r>
            <a:r>
              <a:rPr lang="ja-JP" altLang="en-US">
                <a:solidFill>
                  <a:schemeClr val="bg1"/>
                </a:solidFill>
              </a:rPr>
              <a:t>“</a:t>
            </a:r>
            <a:r>
              <a:rPr lang="en-US">
                <a:solidFill>
                  <a:schemeClr val="bg1"/>
                </a:solidFill>
              </a:rPr>
              <a:t>Few domesticated dogs look like wolves—their ancient ancestors—with whom they can still mate. … If humans could crossbreed such diversity in just a few hundred years, he reasoned, other organisms could evolve in a similar fashion over millions of years.</a:t>
            </a:r>
            <a:r>
              <a:rPr lang="ja-JP" altLang="en-US">
                <a:solidFill>
                  <a:schemeClr val="bg1"/>
                </a:solidFill>
              </a:rPr>
              <a:t>”</a:t>
            </a:r>
            <a:endParaRPr lang="en-US">
              <a:solidFill>
                <a:schemeClr val="bg1"/>
              </a:solidFill>
            </a:endParaRPr>
          </a:p>
          <a:p>
            <a:pPr eaLnBrk="1" hangingPunct="1"/>
            <a:r>
              <a:rPr lang="en-US">
                <a:solidFill>
                  <a:schemeClr val="bg1"/>
                </a:solidFill>
              </a:rPr>
              <a:t>Notice the confusion of intelligently directed artificial selection with blind unintelligent, direction-less natural selection.  Time alone overcomes the lack of intelligence!</a:t>
            </a:r>
          </a:p>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CD0A510-559E-C54C-9EF4-AEF88BB7AACE}" type="slidenum">
              <a:rPr lang="en-US"/>
              <a:pPr eaLnBrk="1" hangingPunct="1"/>
              <a:t>18</a:t>
            </a:fld>
            <a:endParaRPr lang="en-US"/>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50000"/>
              </a:spcBef>
            </a:pPr>
            <a:r>
              <a:rPr lang="en-US" b="1">
                <a:solidFill>
                  <a:schemeClr val="bg1"/>
                </a:solidFill>
              </a:rPr>
              <a:t>Finches picture scanned from Carl Zimmer, </a:t>
            </a:r>
            <a:r>
              <a:rPr lang="ja-JP" altLang="en-US" b="1">
                <a:solidFill>
                  <a:schemeClr val="bg1"/>
                </a:solidFill>
              </a:rPr>
              <a:t>“</a:t>
            </a:r>
            <a:r>
              <a:rPr lang="en-US" b="1">
                <a:solidFill>
                  <a:schemeClr val="bg1"/>
                </a:solidFill>
              </a:rPr>
              <a:t>Testing Darwin,</a:t>
            </a:r>
            <a:r>
              <a:rPr lang="ja-JP" altLang="en-US" b="1">
                <a:solidFill>
                  <a:schemeClr val="bg1"/>
                </a:solidFill>
              </a:rPr>
              <a:t>”</a:t>
            </a:r>
            <a:r>
              <a:rPr lang="en-US" b="1">
                <a:solidFill>
                  <a:schemeClr val="bg1"/>
                </a:solidFill>
              </a:rPr>
              <a:t> </a:t>
            </a:r>
            <a:r>
              <a:rPr lang="en-US" b="1" i="1">
                <a:solidFill>
                  <a:schemeClr val="bg1"/>
                </a:solidFill>
              </a:rPr>
              <a:t>Discover</a:t>
            </a:r>
            <a:r>
              <a:rPr lang="en-US" b="1">
                <a:solidFill>
                  <a:schemeClr val="bg1"/>
                </a:solidFill>
              </a:rPr>
              <a:t> (Feb. 2005), p. 34.</a:t>
            </a:r>
          </a:p>
          <a:p>
            <a:pPr eaLnBrk="1" hangingPunct="1"/>
            <a:r>
              <a:rPr lang="en-US">
                <a:solidFill>
                  <a:schemeClr val="bg1"/>
                </a:solidFill>
              </a:rPr>
              <a:t>Darwin collected specimens of 13 Finch species, each with different beak shape for eating different food.</a:t>
            </a:r>
          </a:p>
          <a:p>
            <a:pPr eaLnBrk="1" hangingPunct="1"/>
            <a:r>
              <a:rPr lang="en-US"/>
              <a:t>Finch beaks: http://www.oeb.harvard.edu/faculty/donohue/Finches.html, downloaded 24 Feb. 2006</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B1D265B-99D9-9D48-B491-80B9BF6ECAD8}" type="slidenum">
              <a:rPr lang="en-US"/>
              <a:pPr eaLnBrk="1" hangingPunct="1"/>
              <a:t>19</a:t>
            </a:fld>
            <a:endParaRPr lang="en-US"/>
          </a:p>
        </p:txBody>
      </p:sp>
      <p:sp>
        <p:nvSpPr>
          <p:cNvPr id="202755" name="Rectangle 2"/>
          <p:cNvSpPr>
            <a:spLocks noGrp="1" noRot="1" noChangeAspect="1" noChangeArrowheads="1" noTextEdit="1"/>
          </p:cNvSpPr>
          <p:nvPr>
            <p:ph type="sldImg"/>
          </p:nvPr>
        </p:nvSpPr>
        <p:spPr>
          <a:xfrm>
            <a:off x="1141413" y="685800"/>
            <a:ext cx="4573587" cy="3430588"/>
          </a:xfrm>
          <a:ln/>
        </p:spPr>
      </p:sp>
      <p:sp>
        <p:nvSpPr>
          <p:cNvPr id="202756" name="Rectangle 3"/>
          <p:cNvSpPr>
            <a:spLocks noGrp="1" noChangeArrowheads="1"/>
          </p:cNvSpPr>
          <p:nvPr>
            <p:ph type="body" idx="1"/>
          </p:nvPr>
        </p:nvSpPr>
        <p:spPr>
          <a:xfrm>
            <a:off x="914400" y="4344988"/>
            <a:ext cx="5029200" cy="41132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86EBFFC-5643-0B44-97B3-A251F30871F4}" type="slidenum">
              <a:rPr lang="en-US"/>
              <a:pPr eaLnBrk="1" hangingPunct="1"/>
              <a:t>2</a:t>
            </a:fld>
            <a:endParaRPr lang="en-US"/>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This template is intended for talk titles. Although it can be used for significant section titles, its </a:t>
            </a:r>
            <a:r>
              <a:rPr lang="ja-JP" altLang="en-US"/>
              <a:t>“</a:t>
            </a:r>
            <a:r>
              <a:rPr lang="en-US"/>
              <a:t>cover page</a:t>
            </a:r>
            <a:r>
              <a:rPr lang="ja-JP" altLang="en-US"/>
              <a:t>”</a:t>
            </a:r>
            <a:r>
              <a:rPr lang="en-US"/>
              <a:t> feel makes it best used once at the beginning of a presentation. Subtitle can be as its name suggests or the speaker</a:t>
            </a:r>
            <a:r>
              <a:rPr lang="ja-JP" altLang="en-US"/>
              <a:t>’</a:t>
            </a:r>
            <a:r>
              <a:rPr lang="en-US"/>
              <a:t>s name. Presentation Team recommends title text size as 50–72 and subtitle size as 30–48 with optimal sizes already used in this example. This also contains a floating AiG logo that can be repositioned or removed as appropriate for the overhead</a:t>
            </a:r>
            <a:r>
              <a:rPr lang="ja-JP" altLang="en-US"/>
              <a:t>’</a:t>
            </a:r>
            <a:r>
              <a:rPr lang="en-US"/>
              <a:t>s content.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7CB9B03-A2AE-2346-94D9-0E82917E9B69}" type="slidenum">
              <a:rPr lang="en-US"/>
              <a:pPr eaLnBrk="1" hangingPunct="1"/>
              <a:t>20</a:t>
            </a:fld>
            <a:endParaRPr lang="en-US"/>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50000"/>
              </a:spcBef>
            </a:pPr>
            <a:r>
              <a:rPr lang="en-US" b="1">
                <a:solidFill>
                  <a:schemeClr val="bg1"/>
                </a:solidFill>
              </a:rPr>
              <a:t>James W. Valentine, </a:t>
            </a:r>
            <a:r>
              <a:rPr lang="ja-JP" altLang="en-US" b="1">
                <a:solidFill>
                  <a:schemeClr val="bg1"/>
                </a:solidFill>
              </a:rPr>
              <a:t>“</a:t>
            </a:r>
            <a:r>
              <a:rPr lang="ru-RU" b="1">
                <a:solidFill>
                  <a:schemeClr val="bg1"/>
                </a:solidFill>
              </a:rPr>
              <a:t>Эволюция многоклеточных растений и животных»,</a:t>
            </a:r>
            <a:r>
              <a:rPr lang="en-US" b="1">
                <a:solidFill>
                  <a:schemeClr val="bg1"/>
                </a:solidFill>
              </a:rPr>
              <a:t> </a:t>
            </a:r>
            <a:r>
              <a:rPr lang="en-US" b="1" i="1">
                <a:solidFill>
                  <a:schemeClr val="bg1"/>
                </a:solidFill>
              </a:rPr>
              <a:t>Scientific American</a:t>
            </a:r>
            <a:r>
              <a:rPr lang="en-US" b="1">
                <a:solidFill>
                  <a:schemeClr val="bg1"/>
                </a:solidFill>
              </a:rPr>
              <a:t> (Sept. 1978), </a:t>
            </a:r>
            <a:r>
              <a:rPr lang="ru-RU" b="1">
                <a:solidFill>
                  <a:schemeClr val="bg1"/>
                </a:solidFill>
              </a:rPr>
              <a:t>стр</a:t>
            </a:r>
            <a:r>
              <a:rPr lang="en-US" b="1">
                <a:solidFill>
                  <a:schemeClr val="bg1"/>
                </a:solidFill>
              </a:rPr>
              <a:t>. 152-53</a:t>
            </a: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7FC08CE-3499-3A41-A218-C35C1981A3F4}" type="slidenum">
              <a:rPr lang="en-US"/>
              <a:pPr eaLnBrk="1" hangingPunct="1"/>
              <a:t>21</a:t>
            </a:fld>
            <a:endParaRPr lang="en-US"/>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ja-JP" altLang="en-US" b="1">
                <a:solidFill>
                  <a:schemeClr val="bg1"/>
                </a:solidFill>
              </a:rPr>
              <a:t>“</a:t>
            </a:r>
            <a:r>
              <a:rPr lang="en-US" b="1">
                <a:solidFill>
                  <a:schemeClr val="bg1"/>
                </a:solidFill>
              </a:rPr>
              <a:t>The extreme rarity of transi- </a:t>
            </a:r>
          </a:p>
          <a:p>
            <a:pPr eaLnBrk="1" hangingPunct="1"/>
            <a:r>
              <a:rPr lang="en-US" b="1">
                <a:solidFill>
                  <a:schemeClr val="bg1"/>
                </a:solidFill>
              </a:rPr>
              <a:t>tional forms in the fossil </a:t>
            </a:r>
          </a:p>
          <a:p>
            <a:pPr eaLnBrk="1" hangingPunct="1"/>
            <a:r>
              <a:rPr lang="en-US" b="1">
                <a:solidFill>
                  <a:schemeClr val="bg1"/>
                </a:solidFill>
              </a:rPr>
              <a:t>record persists as the trade </a:t>
            </a:r>
          </a:p>
          <a:p>
            <a:pPr eaLnBrk="1" hangingPunct="1"/>
            <a:r>
              <a:rPr lang="en-US" b="1">
                <a:solidFill>
                  <a:schemeClr val="bg1"/>
                </a:solidFill>
              </a:rPr>
              <a:t>secret of paleontology. The </a:t>
            </a:r>
          </a:p>
          <a:p>
            <a:pPr eaLnBrk="1" hangingPunct="1"/>
            <a:r>
              <a:rPr lang="en-US" b="1">
                <a:solidFill>
                  <a:schemeClr val="bg1"/>
                </a:solidFill>
              </a:rPr>
              <a:t>evolutionary trees that adorn </a:t>
            </a:r>
          </a:p>
          <a:p>
            <a:pPr eaLnBrk="1" hangingPunct="1"/>
            <a:r>
              <a:rPr lang="en-US" b="1">
                <a:solidFill>
                  <a:schemeClr val="bg1"/>
                </a:solidFill>
              </a:rPr>
              <a:t>our textbooks have data only </a:t>
            </a:r>
          </a:p>
          <a:p>
            <a:pPr eaLnBrk="1" hangingPunct="1"/>
            <a:r>
              <a:rPr lang="en-US" b="1">
                <a:solidFill>
                  <a:schemeClr val="bg1"/>
                </a:solidFill>
              </a:rPr>
              <a:t>at the tips and nodes of their </a:t>
            </a:r>
          </a:p>
          <a:p>
            <a:pPr eaLnBrk="1" hangingPunct="1"/>
            <a:r>
              <a:rPr lang="en-US" b="1">
                <a:solidFill>
                  <a:schemeClr val="bg1"/>
                </a:solidFill>
              </a:rPr>
              <a:t>branches; the rest is inference, however reasonable, not the evidence of fossils.</a:t>
            </a:r>
            <a:r>
              <a:rPr lang="ja-JP" altLang="en-US" b="1">
                <a:solidFill>
                  <a:schemeClr val="bg1"/>
                </a:solidFill>
              </a:rPr>
              <a:t>”</a:t>
            </a:r>
            <a:endParaRPr lang="en-US" b="1">
              <a:solidFill>
                <a:schemeClr val="bg1"/>
              </a:solidFill>
            </a:endParaRPr>
          </a:p>
          <a:p>
            <a:pPr eaLnBrk="1" hangingPunct="1">
              <a:spcBef>
                <a:spcPct val="50000"/>
              </a:spcBef>
            </a:pPr>
            <a:r>
              <a:rPr lang="en-US" b="1">
                <a:solidFill>
                  <a:schemeClr val="bg1"/>
                </a:solidFill>
              </a:rPr>
              <a:t>Stephen J. Gould, </a:t>
            </a:r>
            <a:r>
              <a:rPr lang="ja-JP" altLang="en-US" b="1">
                <a:solidFill>
                  <a:schemeClr val="bg1"/>
                </a:solidFill>
              </a:rPr>
              <a:t>“</a:t>
            </a:r>
            <a:r>
              <a:rPr lang="en-US" b="1">
                <a:solidFill>
                  <a:schemeClr val="bg1"/>
                </a:solidFill>
              </a:rPr>
              <a:t>Evolution's Erratic Pace,</a:t>
            </a:r>
            <a:r>
              <a:rPr lang="ja-JP" altLang="en-US" b="1">
                <a:solidFill>
                  <a:schemeClr val="bg1"/>
                </a:solidFill>
              </a:rPr>
              <a:t>”</a:t>
            </a:r>
            <a:r>
              <a:rPr lang="en-US" b="1">
                <a:solidFill>
                  <a:schemeClr val="bg1"/>
                </a:solidFill>
              </a:rPr>
              <a:t> </a:t>
            </a:r>
            <a:r>
              <a:rPr lang="en-US" b="1" i="1">
                <a:solidFill>
                  <a:schemeClr val="bg1"/>
                </a:solidFill>
              </a:rPr>
              <a:t>Natural History</a:t>
            </a:r>
            <a:r>
              <a:rPr lang="en-US" b="1">
                <a:solidFill>
                  <a:schemeClr val="bg1"/>
                </a:solidFill>
              </a:rPr>
              <a:t>, Vol. 86:5 (May 1977), p. 14.</a:t>
            </a:r>
          </a:p>
          <a:p>
            <a:pPr eaLnBrk="1" hangingPunct="1"/>
            <a:endParaRPr lang="en-US" b="1">
              <a:solidFill>
                <a:schemeClr val="bg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F1F8FAE-5A14-AE42-AAF6-A4D76491BD8C}" type="slidenum">
              <a:rPr lang="en-US"/>
              <a:pPr eaLnBrk="1" hangingPunct="1"/>
              <a:t>22</a:t>
            </a:fld>
            <a:endParaRPr lang="en-US"/>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81C0A3D-E6F6-FD4E-8494-1A4467655515}" type="slidenum">
              <a:rPr lang="en-US"/>
              <a:pPr eaLnBrk="1" hangingPunct="1"/>
              <a:t>23</a:t>
            </a:fld>
            <a:endParaRPr lang="en-US"/>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049D831-4B04-8142-A2F6-4D37B1AA5036}" type="slidenum">
              <a:rPr lang="en-US"/>
              <a:pPr eaLnBrk="1" hangingPunct="1"/>
              <a:t>24</a:t>
            </a:fld>
            <a:endParaRPr lang="en-US"/>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Graphic adapted from John Morris, </a:t>
            </a:r>
            <a:r>
              <a:rPr lang="en-US" i="1"/>
              <a:t>The Young Earth</a:t>
            </a:r>
            <a:r>
              <a:rPr lang="en-US"/>
              <a:t> (Master Books), p. 144.</a:t>
            </a:r>
          </a:p>
          <a:p>
            <a:pPr eaLnBrk="1" hangingPunct="1"/>
            <a:r>
              <a:rPr lang="ja-JP" altLang="en-US"/>
              <a:t>“</a:t>
            </a:r>
            <a:r>
              <a:rPr lang="en-US"/>
              <a:t>The history of most fossil species includes two features particularly inconsistent with gradualism:</a:t>
            </a:r>
          </a:p>
          <a:p>
            <a:pPr eaLnBrk="1" hangingPunct="1"/>
            <a:r>
              <a:rPr lang="en-US"/>
              <a:t>1.  </a:t>
            </a:r>
            <a:r>
              <a:rPr lang="en-US" i="1"/>
              <a:t>Stasis</a:t>
            </a:r>
            <a:r>
              <a:rPr lang="en-US"/>
              <a:t>.  Most species exhibit no directional change during their tenure on earth.  They appear in the fossil record looking much the same as when they disappear; morphological change is usually limited and directionless.</a:t>
            </a:r>
          </a:p>
          <a:p>
            <a:pPr eaLnBrk="1" hangingPunct="1"/>
            <a:r>
              <a:rPr lang="en-US"/>
              <a:t>2.  </a:t>
            </a:r>
            <a:r>
              <a:rPr lang="en-US" i="1"/>
              <a:t>Sudden appearance</a:t>
            </a:r>
            <a:r>
              <a:rPr lang="en-US"/>
              <a:t>.  In any local area, a species does not arise gradually by the steady transformation of its ancestors, it appears all at once and </a:t>
            </a:r>
            <a:r>
              <a:rPr lang="ja-JP" altLang="en-US"/>
              <a:t>‘</a:t>
            </a:r>
            <a:r>
              <a:rPr lang="en-US"/>
              <a:t>fully formed</a:t>
            </a:r>
            <a:r>
              <a:rPr lang="ja-JP" altLang="en-US"/>
              <a:t>’</a:t>
            </a:r>
            <a:r>
              <a:rPr lang="en-US"/>
              <a:t>.</a:t>
            </a:r>
            <a:r>
              <a:rPr lang="ja-JP" altLang="en-US"/>
              <a:t>”</a:t>
            </a:r>
            <a:endParaRPr lang="en-US"/>
          </a:p>
          <a:p>
            <a:pPr eaLnBrk="1" hangingPunct="1"/>
            <a:r>
              <a:rPr lang="en-US"/>
              <a:t>Stephen J. Gould, </a:t>
            </a:r>
            <a:r>
              <a:rPr lang="en-US" i="1"/>
              <a:t>The Panda</a:t>
            </a:r>
            <a:r>
              <a:rPr lang="ja-JP" altLang="en-US" i="1"/>
              <a:t>’</a:t>
            </a:r>
            <a:r>
              <a:rPr lang="en-US" i="1"/>
              <a:t>s Thumb</a:t>
            </a:r>
            <a:r>
              <a:rPr lang="en-US"/>
              <a:t> (New York: W.W. Norton, 1980), 182.</a:t>
            </a:r>
          </a:p>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4FC96BF-020D-F842-A2AD-30C38105CE64}" type="slidenum">
              <a:rPr lang="en-US"/>
              <a:pPr eaLnBrk="1" hangingPunct="1"/>
              <a:t>25</a:t>
            </a:fld>
            <a:endParaRPr lang="en-US"/>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This fossil dragonfly was found in France and is over four times the size of a modern dragonfly (biggest dragonfly ever foundd in fossil record had a wingspan of 30 inches)</a:t>
            </a:r>
          </a:p>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48BB217-A661-BA48-8944-54B8F8396033}" type="slidenum">
              <a:rPr lang="en-US"/>
              <a:pPr eaLnBrk="1" hangingPunct="1"/>
              <a:t>26</a:t>
            </a:fld>
            <a:endParaRPr lang="en-US"/>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Sphecomyrma, a fossil ant (Cretaceous 135 myo)</a:t>
            </a:r>
          </a:p>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3BB31E1-50D7-F944-8B6C-4CA9BB5598E5}" type="slidenum">
              <a:rPr lang="en-US"/>
              <a:pPr eaLnBrk="1" hangingPunct="1"/>
              <a:t>27</a:t>
            </a:fld>
            <a:endParaRPr lang="en-US"/>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Nautilus from Madagascar, Cretaceous 114 myo</a:t>
            </a:r>
          </a:p>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94CFBF9-8940-2949-9FA3-433657C434A3}" type="slidenum">
              <a:rPr lang="en-US"/>
              <a:pPr eaLnBrk="1" hangingPunct="1"/>
              <a:t>28</a:t>
            </a:fld>
            <a:endParaRPr lang="en-US"/>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Crab Harpactocarcinus punctulatus.  Eocene Monte Baldo Verona Italy</a:t>
            </a:r>
          </a:p>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99BD0C3-99FD-4B43-AB69-47269C606801}" type="slidenum">
              <a:rPr lang="en-US"/>
              <a:pPr eaLnBrk="1" hangingPunct="1"/>
              <a:t>29</a:t>
            </a:fld>
            <a:endParaRPr lang="en-US"/>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F864B46-542A-BC46-AB89-8CCA2DDF5396}" type="slidenum">
              <a:rPr lang="en-US"/>
              <a:pPr eaLnBrk="1" hangingPunct="1"/>
              <a:t>3</a:t>
            </a:fld>
            <a:endParaRPr lang="en-US"/>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spcBef>
                <a:spcPct val="50000"/>
              </a:spcBef>
            </a:pPr>
            <a:r>
              <a:rPr lang="ja-JP" altLang="en-US" b="1">
                <a:solidFill>
                  <a:schemeClr val="bg1"/>
                </a:solidFill>
              </a:rPr>
              <a:t>“</a:t>
            </a:r>
            <a:r>
              <a:rPr lang="en-US" b="1">
                <a:solidFill>
                  <a:schemeClr val="bg1"/>
                </a:solidFill>
              </a:rPr>
              <a:t>There is </a:t>
            </a:r>
            <a:r>
              <a:rPr lang="en-US" b="1">
                <a:solidFill>
                  <a:srgbClr val="FFFF00"/>
                </a:solidFill>
              </a:rPr>
              <a:t>no debate</a:t>
            </a:r>
            <a:r>
              <a:rPr lang="en-US" b="1">
                <a:solidFill>
                  <a:schemeClr val="bg1"/>
                </a:solidFill>
              </a:rPr>
              <a:t> within the scientific community over whether evolution has occurred, and there is </a:t>
            </a:r>
            <a:r>
              <a:rPr lang="en-US" b="1">
                <a:solidFill>
                  <a:srgbClr val="FFFF00"/>
                </a:solidFill>
              </a:rPr>
              <a:t>no evidence</a:t>
            </a:r>
            <a:r>
              <a:rPr lang="en-US" b="1">
                <a:solidFill>
                  <a:schemeClr val="bg1"/>
                </a:solidFill>
              </a:rPr>
              <a:t> that evolution has </a:t>
            </a:r>
            <a:r>
              <a:rPr lang="en-US" b="1">
                <a:solidFill>
                  <a:srgbClr val="FFFF00"/>
                </a:solidFill>
              </a:rPr>
              <a:t>not occurred</a:t>
            </a:r>
            <a:r>
              <a:rPr lang="en-US" b="1">
                <a:solidFill>
                  <a:schemeClr val="bg1"/>
                </a:solidFill>
              </a:rPr>
              <a:t>.</a:t>
            </a:r>
            <a:r>
              <a:rPr lang="ja-JP" altLang="en-US" b="1">
                <a:solidFill>
                  <a:schemeClr val="bg1"/>
                </a:solidFill>
              </a:rPr>
              <a:t>”</a:t>
            </a:r>
            <a:r>
              <a:rPr lang="en-US"/>
              <a:t> </a:t>
            </a:r>
          </a:p>
          <a:p>
            <a:pPr eaLnBrk="1" hangingPunct="1">
              <a:lnSpc>
                <a:spcPct val="90000"/>
              </a:lnSpc>
              <a:spcBef>
                <a:spcPct val="50000"/>
              </a:spcBef>
            </a:pPr>
            <a:r>
              <a:rPr lang="en-US" b="1" i="1">
                <a:solidFill>
                  <a:schemeClr val="bg1"/>
                </a:solidFill>
              </a:rPr>
              <a:t>Teaching about Evolution and the Nature of Science</a:t>
            </a:r>
            <a:r>
              <a:rPr lang="en-US" b="1">
                <a:solidFill>
                  <a:schemeClr val="bg1"/>
                </a:solidFill>
              </a:rPr>
              <a:t> (Washington, DC: Nat. Acad. of Science, 1998), p. 4.</a:t>
            </a:r>
          </a:p>
          <a:p>
            <a:pPr eaLnBrk="1" hangingPunct="1">
              <a:lnSpc>
                <a:spcPct val="90000"/>
              </a:lnSpc>
              <a:spcBef>
                <a:spcPct val="50000"/>
              </a:spcBef>
            </a:pPr>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BDA4697-E2A0-AD41-9E06-3A692012B8D7}" type="slidenum">
              <a:rPr lang="en-US"/>
              <a:pPr eaLnBrk="1" hangingPunct="1"/>
              <a:t>30</a:t>
            </a:fld>
            <a:endParaRPr lang="en-US"/>
          </a:p>
        </p:txBody>
      </p:sp>
      <p:sp>
        <p:nvSpPr>
          <p:cNvPr id="217091" name="Rectangle 2"/>
          <p:cNvSpPr>
            <a:spLocks noGrp="1" noRot="1" noChangeAspect="1" noChangeArrowheads="1" noTextEdit="1"/>
          </p:cNvSpPr>
          <p:nvPr>
            <p:ph type="sldImg"/>
          </p:nvPr>
        </p:nvSpPr>
        <p:spPr>
          <a:xfrm>
            <a:off x="1141413" y="685800"/>
            <a:ext cx="4573587" cy="3430588"/>
          </a:xfrm>
          <a:ln/>
        </p:spPr>
      </p:sp>
      <p:sp>
        <p:nvSpPr>
          <p:cNvPr id="217092" name="Rectangle 3"/>
          <p:cNvSpPr>
            <a:spLocks noGrp="1" noChangeArrowheads="1"/>
          </p:cNvSpPr>
          <p:nvPr>
            <p:ph type="body" idx="1"/>
          </p:nvPr>
        </p:nvSpPr>
        <p:spPr>
          <a:xfrm>
            <a:off x="914400" y="4344988"/>
            <a:ext cx="5029200" cy="41132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6FD4531-83FE-004F-9044-BAEFCF66C51C}" type="slidenum">
              <a:rPr lang="en-US"/>
              <a:pPr eaLnBrk="1" hangingPunct="1"/>
              <a:t>31</a:t>
            </a:fld>
            <a:endParaRPr lang="en-US"/>
          </a:p>
        </p:txBody>
      </p:sp>
      <p:sp>
        <p:nvSpPr>
          <p:cNvPr id="218115" name="Rectangle 2"/>
          <p:cNvSpPr>
            <a:spLocks noGrp="1" noRot="1" noChangeAspect="1" noChangeArrowheads="1" noTextEdit="1"/>
          </p:cNvSpPr>
          <p:nvPr>
            <p:ph type="sldImg"/>
          </p:nvPr>
        </p:nvSpPr>
        <p:spPr>
          <a:ln/>
        </p:spPr>
      </p:sp>
      <p:sp>
        <p:nvSpPr>
          <p:cNvPr id="2181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On a Florida beach</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6BEA357-EEE7-7B4E-83BD-9A4518673801}" type="slidenum">
              <a:rPr lang="en-US"/>
              <a:pPr eaLnBrk="1" hangingPunct="1"/>
              <a:t>32</a:t>
            </a:fld>
            <a:endParaRPr lang="en-US"/>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solidFill>
                  <a:schemeClr val="bg1"/>
                </a:solidFill>
              </a:rPr>
              <a:t>Gitt is Dir. &amp; Prof. at the German Federal Institute of Physics and Technology, and a YEC.</a:t>
            </a:r>
          </a:p>
          <a:p>
            <a:pPr eaLnBrk="1" hangingPunct="1">
              <a:spcBef>
                <a:spcPct val="50000"/>
              </a:spcBef>
            </a:pPr>
            <a:r>
              <a:rPr lang="ja-JP" altLang="en-US" b="1">
                <a:solidFill>
                  <a:schemeClr val="bg1"/>
                </a:solidFill>
              </a:rPr>
              <a:t>“</a:t>
            </a:r>
            <a:r>
              <a:rPr lang="en-US" b="1">
                <a:solidFill>
                  <a:schemeClr val="bg1"/>
                </a:solidFill>
              </a:rPr>
              <a:t>There is no known law of nature, no known process and no known sequence of events which can cause </a:t>
            </a:r>
            <a:r>
              <a:rPr lang="en-US" b="1">
                <a:solidFill>
                  <a:srgbClr val="FFFF00"/>
                </a:solidFill>
              </a:rPr>
              <a:t>information</a:t>
            </a:r>
            <a:r>
              <a:rPr lang="en-US" b="1">
                <a:solidFill>
                  <a:schemeClr val="bg1"/>
                </a:solidFill>
              </a:rPr>
              <a:t> to originate by itself in matter.</a:t>
            </a:r>
            <a:r>
              <a:rPr lang="ja-JP" altLang="en-US" b="1">
                <a:solidFill>
                  <a:schemeClr val="bg1"/>
                </a:solidFill>
              </a:rPr>
              <a:t>”</a:t>
            </a:r>
            <a:endParaRPr lang="en-US" b="1">
              <a:solidFill>
                <a:schemeClr val="bg1"/>
              </a:solidFill>
            </a:endParaRPr>
          </a:p>
          <a:p>
            <a:pPr eaLnBrk="1" hangingPunct="1">
              <a:spcBef>
                <a:spcPct val="50000"/>
              </a:spcBef>
            </a:pPr>
            <a:r>
              <a:rPr lang="en-US" b="1">
                <a:solidFill>
                  <a:schemeClr val="bg1"/>
                </a:solidFill>
              </a:rPr>
              <a:t>Werner Gitt, </a:t>
            </a:r>
            <a:r>
              <a:rPr lang="en-US" b="1" i="1">
                <a:solidFill>
                  <a:schemeClr val="bg1"/>
                </a:solidFill>
              </a:rPr>
              <a:t>In the Beginning was Information</a:t>
            </a:r>
            <a:r>
              <a:rPr lang="en-US" b="1">
                <a:solidFill>
                  <a:schemeClr val="bg1"/>
                </a:solidFill>
              </a:rPr>
              <a:t> (Bielefeld, Germany: CLV, 1997), p. 107.</a:t>
            </a:r>
          </a:p>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4268F50-10E2-E549-AF2E-E0068F34C978}" type="slidenum">
              <a:rPr lang="en-US"/>
              <a:pPr eaLnBrk="1" hangingPunct="1"/>
              <a:t>33</a:t>
            </a:fld>
            <a:endParaRPr lang="en-US"/>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75BC549-21B0-D64C-832A-FD9B4884DCE3}" type="slidenum">
              <a:rPr lang="en-US"/>
              <a:pPr eaLnBrk="1" hangingPunct="1"/>
              <a:t>34</a:t>
            </a:fld>
            <a:endParaRPr lang="en-US"/>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A10F3B7-0EFB-764A-BA9C-67F2EDB2030F}" type="slidenum">
              <a:rPr lang="en-US"/>
              <a:pPr eaLnBrk="1" hangingPunct="1"/>
              <a:t>35</a:t>
            </a:fld>
            <a:endParaRPr lang="en-US"/>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908C25C-5AB4-7447-860B-2F742C78B026}" type="slidenum">
              <a:rPr lang="en-US"/>
              <a:pPr eaLnBrk="1" hangingPunct="1"/>
              <a:t>36</a:t>
            </a:fld>
            <a:endParaRPr lang="en-US"/>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A92292A-1171-8347-99E6-7179FAD60806}" type="slidenum">
              <a:rPr lang="en-US"/>
              <a:pPr eaLnBrk="1" hangingPunct="1"/>
              <a:t>37</a:t>
            </a:fld>
            <a:endParaRPr lang="en-US"/>
          </a:p>
        </p:txBody>
      </p:sp>
      <p:sp>
        <p:nvSpPr>
          <p:cNvPr id="224259" name="Rectangle 2"/>
          <p:cNvSpPr>
            <a:spLocks noGrp="1" noRot="1" noChangeAspect="1" noChangeArrowheads="1" noTextEdit="1"/>
          </p:cNvSpPr>
          <p:nvPr>
            <p:ph type="sldImg"/>
          </p:nvPr>
        </p:nvSpPr>
        <p:spPr>
          <a:ln/>
        </p:spPr>
      </p:sp>
      <p:sp>
        <p:nvSpPr>
          <p:cNvPr id="2242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A5F62ED-FC7A-5040-AF6D-E4A37C6E5433}" type="slidenum">
              <a:rPr lang="en-US"/>
              <a:pPr eaLnBrk="1" hangingPunct="1"/>
              <a:t>38</a:t>
            </a:fld>
            <a:endParaRPr lang="en-US"/>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6E0D1F5-0AB3-4345-A566-7E620992F0BD}" type="slidenum">
              <a:rPr lang="en-US"/>
              <a:pPr eaLnBrk="1" hangingPunct="1"/>
              <a:t>39</a:t>
            </a:fld>
            <a:endParaRPr lang="en-US"/>
          </a:p>
        </p:txBody>
      </p:sp>
      <p:sp>
        <p:nvSpPr>
          <p:cNvPr id="226307" name="Rectangle 2"/>
          <p:cNvSpPr>
            <a:spLocks noGrp="1" noRot="1" noChangeAspect="1" noChangeArrowheads="1" noTextEdit="1"/>
          </p:cNvSpPr>
          <p:nvPr>
            <p:ph type="sldImg"/>
          </p:nvPr>
        </p:nvSpPr>
        <p:spPr>
          <a:ln/>
        </p:spPr>
      </p:sp>
      <p:sp>
        <p:nvSpPr>
          <p:cNvPr id="2263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DNA is organized into chromosomes (people have 46) upon which many thousands of genes (units of heredity, comprised of nucleotide bases called T, G, C and A) are found.  A chromosome is made up of 1 DNA molecule and associated proteins.  DNA is a sequence of genes.</a:t>
            </a:r>
          </a:p>
          <a:p>
            <a:pPr eaLnBrk="1" hangingPunct="1"/>
            <a:r>
              <a:rPr lang="en-US"/>
              <a:t>UK evolutionist, Richard Dawkins, says that the amount of information in the DNA molecule of every cell of the human body is equivalent to about 3-4 sets of the 20 volumes of </a:t>
            </a:r>
            <a:r>
              <a:rPr lang="en-US" i="1"/>
              <a:t>Encyclopedia Britannica</a:t>
            </a:r>
            <a:r>
              <a:rPr lang="en-US"/>
              <a:t>.</a:t>
            </a:r>
          </a:p>
          <a:p>
            <a:pPr eaLnBrk="1" hangingPunct="1"/>
            <a:r>
              <a:rPr lang="en-US"/>
              <a:t>For comparison, the amount of information that could be stored in a pinhead</a:t>
            </a:r>
            <a:r>
              <a:rPr lang="ja-JP" altLang="en-US"/>
              <a:t>’</a:t>
            </a:r>
            <a:r>
              <a:rPr lang="en-US"/>
              <a:t>s volume of DNA is equal to a pile of paperback books (each different in content) 500 times as high as the distance from the earth to the moon.  Or, a pinhead of DNA could hold 100 </a:t>
            </a:r>
            <a:r>
              <a:rPr lang="en-US" i="1"/>
              <a:t>million</a:t>
            </a:r>
            <a:r>
              <a:rPr lang="en-US"/>
              <a:t> times more information than a 40 gigabyte hard drive.</a:t>
            </a:r>
          </a:p>
          <a:p>
            <a:pPr eaLnBrk="1" hangingPunct="1"/>
            <a:r>
              <a:rPr lang="en-US"/>
              <a:t>Source: Jonathan Sarfati, </a:t>
            </a:r>
            <a:r>
              <a:rPr lang="ja-JP" altLang="en-US"/>
              <a:t>“</a:t>
            </a:r>
            <a:r>
              <a:rPr lang="en-US"/>
              <a:t>DNA: marvellous messages or mostly mess?,</a:t>
            </a:r>
            <a:r>
              <a:rPr lang="ja-JP" altLang="en-US"/>
              <a:t>”</a:t>
            </a:r>
            <a:r>
              <a:rPr lang="en-US"/>
              <a:t> </a:t>
            </a:r>
            <a:r>
              <a:rPr lang="en-US" i="1"/>
              <a:t>Creation</a:t>
            </a:r>
            <a:r>
              <a:rPr lang="en-US"/>
              <a:t>, 25:2 (March-May 2003), pp. 27-28.</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43F8CC9-0EB1-9249-BBEC-B21A0C8F94C8}" type="slidenum">
              <a:rPr lang="en-US"/>
              <a:pPr eaLnBrk="1" hangingPunct="1"/>
              <a:t>4</a:t>
            </a:fld>
            <a:endParaRPr lang="en-US"/>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ru-RU"/>
              <a:t>Эволюционисты говорят, что начало жизни восходит к </a:t>
            </a:r>
            <a:r>
              <a:rPr lang="en-US"/>
              <a:t>3.7</a:t>
            </a:r>
            <a:r>
              <a:rPr lang="ru-RU"/>
              <a:t> млрд. лет тому назад. По их мнению жизнь зародилась в океанах</a:t>
            </a:r>
            <a:r>
              <a:rPr lang="en-US"/>
              <a:t>.</a:t>
            </a:r>
            <a:endParaRPr lang="ru-RU"/>
          </a:p>
          <a:p>
            <a:pPr eaLnBrk="1" hangingPunct="1"/>
            <a:endParaRPr lang="ru-RU"/>
          </a:p>
          <a:p>
            <a:pPr eaLnBrk="1" hangingPunct="1"/>
            <a:r>
              <a:rPr lang="ru-RU"/>
              <a:t>Эволюционное дерево</a:t>
            </a:r>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B9488C9-EA03-AA45-8750-257EB88BE7EE}" type="slidenum">
              <a:rPr lang="en-US"/>
              <a:pPr eaLnBrk="1" hangingPunct="1"/>
              <a:t>40</a:t>
            </a:fld>
            <a:endParaRPr lang="en-US"/>
          </a:p>
        </p:txBody>
      </p:sp>
      <p:sp>
        <p:nvSpPr>
          <p:cNvPr id="22733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A016B5A1-D5D8-084C-BD11-37E6D09A98F6}" type="slidenum">
              <a:rPr lang="en-US" sz="1200"/>
              <a:pPr algn="r" eaLnBrk="1" hangingPunct="1"/>
              <a:t>40</a:t>
            </a:fld>
            <a:endParaRPr lang="en-US" sz="1200"/>
          </a:p>
        </p:txBody>
      </p:sp>
      <p:sp>
        <p:nvSpPr>
          <p:cNvPr id="227332" name="Rectangle 2"/>
          <p:cNvSpPr>
            <a:spLocks noGrp="1" noRot="1" noChangeAspect="1" noChangeArrowheads="1" noTextEdit="1"/>
          </p:cNvSpPr>
          <p:nvPr>
            <p:ph type="sldImg"/>
          </p:nvPr>
        </p:nvSpPr>
        <p:spPr>
          <a:ln/>
        </p:spPr>
      </p:sp>
      <p:sp>
        <p:nvSpPr>
          <p:cNvPr id="22733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9084219-CFA5-9B4F-B648-68374B475B08}" type="slidenum">
              <a:rPr lang="en-US"/>
              <a:pPr eaLnBrk="1" hangingPunct="1"/>
              <a:t>41</a:t>
            </a:fld>
            <a:endParaRPr lang="en-US"/>
          </a:p>
        </p:txBody>
      </p:sp>
      <p:sp>
        <p:nvSpPr>
          <p:cNvPr id="228355" name="Rectangle 2"/>
          <p:cNvSpPr>
            <a:spLocks noGrp="1" noRot="1" noChangeAspect="1" noChangeArrowheads="1" noTextEdit="1"/>
          </p:cNvSpPr>
          <p:nvPr>
            <p:ph type="sldImg"/>
          </p:nvPr>
        </p:nvSpPr>
        <p:spPr>
          <a:ln/>
        </p:spPr>
      </p:sp>
      <p:sp>
        <p:nvSpPr>
          <p:cNvPr id="2283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Werner Gitt said here </a:t>
            </a:r>
            <a:r>
              <a:rPr lang="ja-JP" altLang="en-US"/>
              <a:t>“</a:t>
            </a:r>
            <a:r>
              <a:rPr lang="en-US"/>
              <a:t>Let's look at the amount of information that could be contained in a pinhead volume of DNA. If all this information were written into paperback books, it would make a pile of such books 500 times higher than from here to the moon!</a:t>
            </a:r>
            <a:r>
              <a:rPr lang="ja-JP" altLang="en-US"/>
              <a:t>”</a:t>
            </a:r>
            <a:r>
              <a:rPr lang="en-US"/>
              <a:t>  His appendix calculates this with a 160-page, 250,000-letter book.</a:t>
            </a:r>
          </a:p>
          <a:p>
            <a:pPr eaLnBrk="1" hangingPunct="1"/>
            <a:r>
              <a:rPr lang="en-US"/>
              <a:t>	See his article </a:t>
            </a:r>
            <a:r>
              <a:rPr lang="ja-JP" altLang="en-US"/>
              <a:t>“</a:t>
            </a:r>
            <a:r>
              <a:rPr lang="en-US"/>
              <a:t>Dazzling Design in Miniature</a:t>
            </a:r>
            <a:r>
              <a:rPr lang="ja-JP" altLang="en-US"/>
              <a:t>”</a:t>
            </a:r>
            <a:r>
              <a:rPr lang="en-US"/>
              <a:t> http://www.answersingenesis.org/creation/v20/i1/design.asp.</a:t>
            </a:r>
          </a:p>
          <a:p>
            <a:pPr eaLnBrk="1" hangingPunct="1"/>
            <a:endParaRPr lang="en-US"/>
          </a:p>
          <a:p>
            <a:pPr eaLnBrk="1" hangingPunct="1"/>
            <a:r>
              <a:rPr lang="en-US"/>
              <a:t>The volume of a pinhead that is 2mm in diameter is probably about 1.4mm3 (I used the formula for the volume of a sphere [4/3πr3] and multiplied it times one-third [1/3] thus getting an estimated volume for a pinhead [4/9πr3]; I chose one-third because a pinhead looks to be about one-third of a sphere). Now, the average length of a human DNA molecule (all 46 chromosomes plus 2 sex chromosomes) is about 2m (or 2000mm) and the width is about 2.4x10-6mm (or 24 angstroms; </a:t>
            </a:r>
            <a:r>
              <a:rPr lang="en-US">
                <a:hlinkClick r:id="rId3" tooltip="http://webphysics.davidson.edu/alumni/jocowan/FinalP/finres.htm"/>
              </a:rPr>
              <a:t>http://webphysics.davidson.edu/alumni/jocowan/FinalP/finres.htm</a:t>
            </a:r>
            <a:r>
              <a:rPr lang="en-US"/>
              <a:t>), thus it can cover a volume of about 9.0x10-9mm3 (using the volume formula for a cylinder [πr2h] because of the DNA</a:t>
            </a:r>
            <a:r>
              <a:rPr lang="ja-JP" altLang="en-US"/>
              <a:t>’</a:t>
            </a:r>
            <a:r>
              <a:rPr lang="en-US"/>
              <a:t>s helical shape). Which means you could fit about 154,733,972 human DNA molecules in the volume of a pinhead that is 2mm in diameter.  Calculation by David Wright in the AiG office.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D1C8AE0-E82F-EA4A-B45B-F2A932E080A0}" type="slidenum">
              <a:rPr lang="en-US"/>
              <a:pPr eaLnBrk="1" hangingPunct="1"/>
              <a:t>42</a:t>
            </a:fld>
            <a:endParaRPr lang="en-US"/>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xfrm>
            <a:off x="912813" y="4344988"/>
            <a:ext cx="5032375" cy="41132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581" tIns="45790" rIns="91581" bIns="45790"/>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2A21D61-FD6F-D34D-8449-1D5507DBFBE5}" type="slidenum">
              <a:rPr lang="en-US"/>
              <a:pPr eaLnBrk="1" hangingPunct="1"/>
              <a:t>43</a:t>
            </a:fld>
            <a:endParaRPr lang="en-US"/>
          </a:p>
        </p:txBody>
      </p:sp>
      <p:sp>
        <p:nvSpPr>
          <p:cNvPr id="230403" name="Rectangle 2"/>
          <p:cNvSpPr>
            <a:spLocks noGrp="1" noRot="1" noChangeAspect="1" noChangeArrowheads="1" noTextEdit="1"/>
          </p:cNvSpPr>
          <p:nvPr>
            <p:ph type="sldImg"/>
          </p:nvPr>
        </p:nvSpPr>
        <p:spPr>
          <a:xfrm>
            <a:off x="1141413" y="685800"/>
            <a:ext cx="4573587" cy="3430588"/>
          </a:xfrm>
          <a:ln/>
        </p:spPr>
      </p:sp>
      <p:sp>
        <p:nvSpPr>
          <p:cNvPr id="230404" name="Rectangle 3"/>
          <p:cNvSpPr>
            <a:spLocks noGrp="1" noChangeArrowheads="1"/>
          </p:cNvSpPr>
          <p:nvPr>
            <p:ph type="body" idx="1"/>
          </p:nvPr>
        </p:nvSpPr>
        <p:spPr>
          <a:xfrm>
            <a:off x="914400" y="4344988"/>
            <a:ext cx="5029200" cy="41132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1113424-1CEC-C145-8E3A-EBBAB7F8FD3F}" type="slidenum">
              <a:rPr lang="en-US"/>
              <a:pPr eaLnBrk="1" hangingPunct="1"/>
              <a:t>44</a:t>
            </a:fld>
            <a:endParaRPr lang="en-US"/>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Harold Urey (prof) and Stanley Miller (grad student); 1953 experiment at Univ. of Chicago.</a:t>
            </a:r>
          </a:p>
          <a:p>
            <a:pPr eaLnBrk="1" hangingPunct="1"/>
            <a:r>
              <a:rPr lang="en-US"/>
              <a:t>Although secular textbooks continue to show this experiment and state that Miller was successful in creating amino acids necessary for life, the textbooks and media fail to mention that what Miller actually produced was a mixture of left and right-handed amino acids, which is detrimental to life. What Miller produced was actually a soup of potent poisons, not the basic ingredients for producing the first living cell.  Since then, similar experiments have also failed to prove this idea.</a:t>
            </a:r>
          </a:p>
          <a:p>
            <a:pPr eaLnBrk="1" hangingPunct="1"/>
            <a:r>
              <a:rPr lang="en-US"/>
              <a:t>Also the experiment had a trap to collect what was created because Miller and Urey knew that the same environment that produced them would destroy them (even more easily that they were made), if left in the system.  Unfortunately, the primordial oceans had no such trap.</a:t>
            </a:r>
          </a:p>
          <a:p>
            <a:pPr eaLnBrk="1" hangingPunct="1"/>
            <a:r>
              <a:rPr lang="en-US"/>
              <a:t>Miller took Urey</a:t>
            </a:r>
            <a:r>
              <a:rPr lang="ja-JP" altLang="en-US"/>
              <a:t>’</a:t>
            </a:r>
            <a:r>
              <a:rPr lang="en-US"/>
              <a:t>s assumption of a reducing atmosphere (no free oxygen), but the deepest rocks of the earth have iron oxides showing that this assumption was wrong.</a:t>
            </a:r>
          </a:p>
          <a:p>
            <a:pPr eaLnBrk="1" hangingPunct="1"/>
            <a:r>
              <a:rPr lang="en-US"/>
              <a:t>Miller died in 2007 at age 77, still with no idea how the first living cell evolved by chance.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509A64E-1FA3-BC4E-B658-8726CD7201F9}" type="slidenum">
              <a:rPr lang="en-US"/>
              <a:pPr eaLnBrk="1" hangingPunct="1"/>
              <a:t>45</a:t>
            </a:fld>
            <a:endParaRPr lang="en-US"/>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1D44DA78-02C1-4A47-9800-6DEC67F2195B}" type="slidenum">
              <a:rPr lang="en-US" sz="1200"/>
              <a:pPr algn="r" eaLnBrk="1" hangingPunct="1"/>
              <a:t>46</a:t>
            </a:fld>
            <a:endParaRPr lang="en-US" sz="1200"/>
          </a:p>
        </p:txBody>
      </p:sp>
      <p:sp>
        <p:nvSpPr>
          <p:cNvPr id="1024003" name="Rectangle 2"/>
          <p:cNvSpPr>
            <a:spLocks noGrp="1" noRot="1" noChangeAspect="1" noChangeArrowheads="1" noTextEdit="1"/>
          </p:cNvSpPr>
          <p:nvPr>
            <p:ph type="sldImg"/>
          </p:nvPr>
        </p:nvSpPr>
        <p:spPr>
          <a:xfrm>
            <a:off x="1141413" y="685800"/>
            <a:ext cx="4573587" cy="3430588"/>
          </a:xfrm>
          <a:ln/>
        </p:spPr>
      </p:sp>
      <p:sp>
        <p:nvSpPr>
          <p:cNvPr id="1024004" name="Rectangle 3"/>
          <p:cNvSpPr>
            <a:spLocks noGrp="1" noChangeArrowheads="1"/>
          </p:cNvSpPr>
          <p:nvPr>
            <p:ph type="body" idx="1"/>
          </p:nvPr>
        </p:nvSpPr>
        <p:spPr>
          <a:xfrm>
            <a:off x="914400" y="4344988"/>
            <a:ext cx="5029200" cy="41132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FC42516-D41E-2C4A-8005-191E2C5CC9D8}" type="slidenum">
              <a:rPr lang="en-US"/>
              <a:pPr eaLnBrk="1" hangingPunct="1"/>
              <a:t>47</a:t>
            </a:fld>
            <a:endParaRPr lang="en-US"/>
          </a:p>
        </p:txBody>
      </p:sp>
      <p:sp>
        <p:nvSpPr>
          <p:cNvPr id="23449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F4238102-3376-2C48-9292-CD0E42B8C3AB}" type="slidenum">
              <a:rPr lang="en-US" sz="1200">
                <a:cs typeface="Arial" charset="0"/>
              </a:rPr>
              <a:pPr algn="r" eaLnBrk="1" hangingPunct="1"/>
              <a:t>47</a:t>
            </a:fld>
            <a:endParaRPr lang="en-US" sz="1200">
              <a:cs typeface="Arial" charset="0"/>
            </a:endParaRPr>
          </a:p>
        </p:txBody>
      </p:sp>
      <p:sp>
        <p:nvSpPr>
          <p:cNvPr id="234500" name="Rectangle 2"/>
          <p:cNvSpPr>
            <a:spLocks noGrp="1" noRot="1" noChangeAspect="1" noChangeArrowheads="1" noTextEdit="1"/>
          </p:cNvSpPr>
          <p:nvPr>
            <p:ph type="sldImg"/>
          </p:nvPr>
        </p:nvSpPr>
        <p:spPr>
          <a:ln/>
        </p:spPr>
      </p:sp>
      <p:sp>
        <p:nvSpPr>
          <p:cNvPr id="23450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Gregor Mendel in Brno, Czechoslovakia</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260F239-6CB0-394B-A724-663691BD6B29}" type="slidenum">
              <a:rPr lang="en-US"/>
              <a:pPr eaLnBrk="1" hangingPunct="1"/>
              <a:t>48</a:t>
            </a:fld>
            <a:endParaRPr lang="en-US"/>
          </a:p>
        </p:txBody>
      </p:sp>
      <p:sp>
        <p:nvSpPr>
          <p:cNvPr id="235523" name="Rectangle 2"/>
          <p:cNvSpPr>
            <a:spLocks noGrp="1" noRot="1" noChangeAspect="1" noChangeArrowheads="1" noTextEdit="1"/>
          </p:cNvSpPr>
          <p:nvPr>
            <p:ph type="sldImg"/>
          </p:nvPr>
        </p:nvSpPr>
        <p:spPr>
          <a:ln/>
        </p:spPr>
      </p:sp>
      <p:sp>
        <p:nvSpPr>
          <p:cNvPr id="2355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3E06319-7E73-3349-B7C6-94DFD1A788B3}" type="slidenum">
              <a:rPr lang="en-US"/>
              <a:pPr eaLnBrk="1" hangingPunct="1"/>
              <a:t>49</a:t>
            </a:fld>
            <a:endParaRPr lang="en-US"/>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0D9ADC4-248C-6D45-A044-851113AD1F4D}" type="slidenum">
              <a:rPr lang="en-US"/>
              <a:pPr eaLnBrk="1" hangingPunct="1"/>
              <a:t>5</a:t>
            </a:fld>
            <a:endParaRPr lang="en-US"/>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55926E0-0B3C-FD4F-9603-F5D6299A11FD}" type="slidenum">
              <a:rPr lang="en-US"/>
              <a:pPr eaLnBrk="1" hangingPunct="1"/>
              <a:t>50</a:t>
            </a:fld>
            <a:endParaRPr lang="en-US"/>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ja-JP" altLang="en-US" b="1"/>
              <a:t>“</a:t>
            </a:r>
            <a:r>
              <a:rPr lang="en-US" b="1"/>
              <a:t>DNA mutation explains huge variety in dog sizes: study</a:t>
            </a:r>
            <a:r>
              <a:rPr lang="ja-JP" altLang="en-US" b="1"/>
              <a:t>”</a:t>
            </a:r>
            <a:r>
              <a:rPr lang="en-US" b="1"/>
              <a:t>, </a:t>
            </a:r>
            <a:r>
              <a:rPr lang="en-US"/>
              <a:t>April 5, 2007</a:t>
            </a:r>
          </a:p>
          <a:p>
            <a:pPr eaLnBrk="1" hangingPunct="1"/>
            <a:r>
              <a:rPr lang="en-US"/>
              <a:t>A single genetic mutation explains why dogs vary in size from the miniature Chihuahua to massive mastiffs, a range unmatched by any other mammal, according to a study released Thursday.</a:t>
            </a:r>
          </a:p>
          <a:p>
            <a:pPr eaLnBrk="1" hangingPunct="1"/>
            <a:r>
              <a:rPr lang="en-US"/>
              <a:t>	Researchers have long puzzled over the tremendous variation in size seen in canine breeds, particularly since the species diversified over a relatively short period of time from an evolutionary standpoint.</a:t>
            </a:r>
          </a:p>
          <a:p>
            <a:pPr eaLnBrk="1" hangingPunct="1"/>
            <a:r>
              <a:rPr lang="en-US"/>
              <a:t>The new study suggests the riddle can be explained by a combination of a genetic accident that created a small dog and ten thousand years of selective dog-breeding that ensured the rapid dissemination of this particular piece of doggy DNA.</a:t>
            </a:r>
          </a:p>
          <a:p>
            <a:pPr eaLnBrk="1" hangingPunct="1"/>
            <a:r>
              <a:rPr lang="en-US"/>
              <a:t>The researchers believe the discovery of the DNA mutation could also help explain why humans vary so much in size.</a:t>
            </a:r>
          </a:p>
          <a:p>
            <a:pPr eaLnBrk="1" hangingPunct="1"/>
            <a:r>
              <a:rPr lang="en-US"/>
              <a:t>"The study is a major milestone in canine genetics. We have precisely located the major gene that produces our miniature breeds," said study co-author Paul Jones, a genetics researcher at Mars Inc, the US confectionery and pet food giant which supplied DNA samples used in the study.</a:t>
            </a:r>
          </a:p>
          <a:p>
            <a:pPr eaLnBrk="1" hangingPunct="1"/>
            <a:r>
              <a:rPr lang="en-US"/>
              <a:t>All told, an international team of researchers examined the DNA of more than 3,000 dogs from 143 breeds ranging from pocket-sized pooches such as the Chihuahua, Maltese, Pomeranian, pug and Pekinese to the huge Great Dane, St. Bernard and Irish Wolfhound.</a:t>
            </a:r>
          </a:p>
          <a:p>
            <a:pPr eaLnBrk="1" hangingPunct="1"/>
            <a:r>
              <a:rPr lang="en-US"/>
              <a:t>They found that all dogs under 20 pounds (9 kilos), and virtually all of the small canines studied, carried minute genetic variations on the gene IGF-1 which codes for a protein hormone called insulin-like growth factor 1.</a:t>
            </a:r>
          </a:p>
          <a:p>
            <a:pPr eaLnBrk="1" hangingPunct="1"/>
            <a:r>
              <a:rPr lang="en-US"/>
              <a:t>The IGF-1 gene's hormone helps humans and other mammals grow from birth to adolescence. In small dogs, one or more mutations in the DNA next to the gene suppresses its activity, keeping small dogs from growing larger, the researchers reported in the journal </a:t>
            </a:r>
            <a:r>
              <a:rPr lang="en-US" i="1"/>
              <a:t>Science</a:t>
            </a:r>
            <a:r>
              <a:rPr lang="en-US"/>
              <a:t>.</a:t>
            </a:r>
          </a:p>
          <a:p>
            <a:pPr eaLnBrk="1" hangingPunct="1"/>
            <a:r>
              <a:rPr lang="en-US"/>
              <a:t>The investigators found the genetic fingerprint in breeds that are distantly related and found in distant regions, suggesting that this hiccup in doggy DNA probably occurred about 12,000 years ago.</a:t>
            </a:r>
          </a:p>
          <a:p>
            <a:pPr eaLnBrk="1" hangingPunct="1"/>
            <a:r>
              <a:rPr lang="en-US"/>
              <a:t>"It's as ancient as small dogs," said Gordon Lark, a biologist at the University of Utah in Salt Lake City who worked on the project.</a:t>
            </a:r>
          </a:p>
          <a:p>
            <a:pPr eaLnBrk="1" hangingPunct="1"/>
            <a:r>
              <a:rPr lang="en-US"/>
              <a:t>"Dogs are derived from wolves. Since this is found in all small dogs, it either got into dogs when they were first domesticated or it was a small wolf that dogs descended from."</a:t>
            </a:r>
          </a:p>
          <a:p>
            <a:pPr eaLnBrk="1" hangingPunct="1"/>
            <a:r>
              <a:rPr lang="en-US"/>
              <a:t>Over time, and under the management of humans, the species saw a rapid diversification into a multitude of domestic dog breeds. The researchers believe there was a bias toward breeding small dogs because they were easier to maintain in the crowded confines of developing cities and villages, and more easily transportable during trade and migration.</a:t>
            </a:r>
          </a:p>
          <a:p>
            <a:pPr eaLnBrk="1" hangingPunct="1"/>
            <a:r>
              <a:rPr lang="en-US"/>
              <a:t>The findings have implications far beyond the canine world, the authors said.  "By learning how genes control body size in dogs, we are apt to learn something about how skeletal body size is genetically programmed in humans," said Elaine Ostrander, a senior author of the study and chief of cancer genetics at the National Human Genome Research Institute (NHGRI), which is part of the National Institutes of Health.</a:t>
            </a:r>
          </a:p>
          <a:p>
            <a:pPr eaLnBrk="1" hangingPunct="1"/>
            <a:r>
              <a:rPr lang="en-US"/>
              <a:t>"Nearly all of what we learn from studying body structure, behavior and disease susceptibility in dogs helps us understand some aspect of human health and biology."</a:t>
            </a:r>
            <a:endParaRPr lang="fr-FR" b="1"/>
          </a:p>
          <a:p>
            <a:pPr eaLnBrk="1" hangingPunct="1"/>
            <a:r>
              <a:rPr lang="fr-FR" b="1"/>
              <a:t>Web page 2 </a:t>
            </a:r>
            <a:endParaRPr lang="en-US"/>
          </a:p>
          <a:p>
            <a:pPr eaLnBrk="1" hangingPunct="1"/>
            <a:r>
              <a:rPr lang="en-US"/>
              <a:t>Researchers at NHGRI led the study with help from colleagues at several US and UK institutions including Cornell University in New York, the University of California, Los Angeles, the University of Southern California in Los Angeles, and the Waltham Centre for Pet Nutrition in Leicestershire, England.</a:t>
            </a:r>
            <a:endParaRPr lang="en-US">
              <a:hlinkClick r:id="rId3"/>
            </a:endParaRPr>
          </a:p>
          <a:p>
            <a:pPr eaLnBrk="1" hangingPunct="1"/>
            <a:r>
              <a:rPr lang="en-US">
                <a:hlinkClick r:id="rId3"/>
              </a:rPr>
              <a:t>http://news.yahoo.com/s/afp/20070405/sc_afp/ussciencedogs2&amp;printer=1;_ylt=AgwSKUvh</a:t>
            </a:r>
            <a:r>
              <a:rPr lang="en-US"/>
              <a:t>, accessed 16 April 2007</a:t>
            </a:r>
          </a:p>
          <a:p>
            <a:pPr eaLnBrk="1" hangingPunct="1"/>
            <a:r>
              <a:rPr lang="en-US"/>
              <a:t>Copyright © 2007 Agence France Presse. All rights reserved. The information contained in the AFP News report may not be published, broadcast, rewritten or redistributed without the prior written authority of Agence France Presse.</a:t>
            </a:r>
          </a:p>
          <a:p>
            <a:pPr eaLnBrk="1" hangingPunct="1"/>
            <a:r>
              <a:rPr lang="en-US"/>
              <a:t>Original research in: </a:t>
            </a:r>
          </a:p>
          <a:p>
            <a:pPr eaLnBrk="1" hangingPunct="1"/>
            <a:r>
              <a:rPr lang="en-US"/>
              <a:t>Nathan B. Sutter, et al, </a:t>
            </a:r>
            <a:r>
              <a:rPr lang="ja-JP" altLang="en-US"/>
              <a:t>“</a:t>
            </a:r>
            <a:r>
              <a:rPr lang="en-US"/>
              <a:t>A Single IGF1 Allele Is a Major Determinant of Small Size in Dogs,</a:t>
            </a:r>
            <a:r>
              <a:rPr lang="ja-JP" altLang="en-US"/>
              <a:t>”</a:t>
            </a:r>
            <a:r>
              <a:rPr lang="en-US"/>
              <a:t> </a:t>
            </a:r>
            <a:r>
              <a:rPr lang="en-US" i="1"/>
              <a:t>Science</a:t>
            </a:r>
            <a:r>
              <a:rPr lang="en-US"/>
              <a:t>, Vol. 316 (6 April 2007, pp. 112-115.</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FBE4871-435B-954F-9291-541EEA194814}" type="slidenum">
              <a:rPr lang="en-US"/>
              <a:pPr eaLnBrk="1" hangingPunct="1"/>
              <a:t>51</a:t>
            </a:fld>
            <a:endParaRPr lang="en-US"/>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3128C34-5049-0D4B-B3BF-BA4246107E91}" type="slidenum">
              <a:rPr lang="en-US"/>
              <a:pPr eaLnBrk="1" hangingPunct="1"/>
              <a:t>52</a:t>
            </a:fld>
            <a:endParaRPr lang="en-US"/>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F605AEA-52CE-534B-8ABE-C0F43C5B4D31}" type="slidenum">
              <a:rPr lang="en-US"/>
              <a:pPr eaLnBrk="1" hangingPunct="1"/>
              <a:t>53</a:t>
            </a:fld>
            <a:endParaRPr lang="en-US"/>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A2B11C5-709A-E14B-BFA3-20C1BFABA992}" type="slidenum">
              <a:rPr lang="en-US"/>
              <a:pPr eaLnBrk="1" hangingPunct="1"/>
              <a:t>54</a:t>
            </a:fld>
            <a:endParaRPr lang="en-US"/>
          </a:p>
        </p:txBody>
      </p:sp>
      <p:sp>
        <p:nvSpPr>
          <p:cNvPr id="241667" name="Rectangle 2"/>
          <p:cNvSpPr>
            <a:spLocks noGrp="1" noRot="1" noChangeAspect="1" noChangeArrowheads="1" noTextEdit="1"/>
          </p:cNvSpPr>
          <p:nvPr>
            <p:ph type="sldImg"/>
          </p:nvPr>
        </p:nvSpPr>
        <p:spPr>
          <a:ln/>
        </p:spPr>
      </p:sp>
      <p:sp>
        <p:nvSpPr>
          <p:cNvPr id="2416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646EA79-2823-1C46-B5F6-F990B7C7BA38}" type="slidenum">
              <a:rPr lang="en-US"/>
              <a:pPr eaLnBrk="1" hangingPunct="1"/>
              <a:t>55</a:t>
            </a:fld>
            <a:endParaRPr lang="en-US"/>
          </a:p>
        </p:txBody>
      </p:sp>
      <p:sp>
        <p:nvSpPr>
          <p:cNvPr id="242691" name="Rectangle 2"/>
          <p:cNvSpPr>
            <a:spLocks noGrp="1" noRot="1" noChangeAspect="1" noChangeArrowheads="1" noTextEdit="1"/>
          </p:cNvSpPr>
          <p:nvPr>
            <p:ph type="sldImg"/>
          </p:nvPr>
        </p:nvSpPr>
        <p:spPr>
          <a:ln/>
        </p:spPr>
      </p:sp>
      <p:sp>
        <p:nvSpPr>
          <p:cNvPr id="2426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Michael Majerus, a professor of genetics at Cambridge University   I have the whole PPT talk and the WORD text of the speech on file.  Capitalization in the quote is in the original. I added the yellow.</a:t>
            </a:r>
          </a:p>
          <a:p>
            <a:pPr eaLnBrk="1" hangingPunct="1"/>
            <a:r>
              <a:rPr lang="en-US"/>
              <a:t>Photo, PPT lecture and WORD notes available from http://www.gen.cam.ac.uk/Research/majerus.htm, accessed 22 Oct. 2007.</a:t>
            </a:r>
          </a:p>
          <a:p>
            <a:pPr eaLnBrk="1" hangingPunct="1"/>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F8CCEC7-916F-3343-9943-BE75404A16CB}" type="slidenum">
              <a:rPr lang="en-US"/>
              <a:pPr eaLnBrk="1" hangingPunct="1"/>
              <a:t>56</a:t>
            </a:fld>
            <a:endParaRPr lang="en-US"/>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Photo from Richard Lewontin, </a:t>
            </a:r>
            <a:r>
              <a:rPr lang="ja-JP" altLang="en-US"/>
              <a:t>“</a:t>
            </a:r>
            <a:r>
              <a:rPr lang="en-US"/>
              <a:t>Adaptation,</a:t>
            </a:r>
            <a:r>
              <a:rPr lang="ja-JP" altLang="en-US"/>
              <a:t>”</a:t>
            </a:r>
            <a:r>
              <a:rPr lang="en-US"/>
              <a:t> </a:t>
            </a:r>
            <a:r>
              <a:rPr lang="en-US" i="1"/>
              <a:t>Scientific American</a:t>
            </a:r>
            <a:r>
              <a:rPr lang="en-US"/>
              <a:t> (Sept. 1978), p. 212.</a:t>
            </a:r>
          </a:p>
          <a:p>
            <a:pPr eaLnBrk="1" hangingPunct="1"/>
            <a:r>
              <a:rPr lang="en-US"/>
              <a:t>This was actually fraud because dead moths were glued or pinned on trees to provide the fotos.  The moths don</a:t>
            </a:r>
            <a:r>
              <a:rPr lang="ja-JP" altLang="en-US"/>
              <a:t>’</a:t>
            </a:r>
            <a:r>
              <a:rPr lang="en-US"/>
              <a:t>t rest on tree trunks during the day but on the underside of the leafy canopy at the top of the tree.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501912B-E399-0D4E-AF8B-568E0B25C58A}" type="slidenum">
              <a:rPr lang="en-US"/>
              <a:pPr eaLnBrk="1" hangingPunct="1"/>
              <a:t>57</a:t>
            </a:fld>
            <a:endParaRPr lang="en-US"/>
          </a:p>
        </p:txBody>
      </p:sp>
      <p:sp>
        <p:nvSpPr>
          <p:cNvPr id="244739" name="Rectangle 2"/>
          <p:cNvSpPr>
            <a:spLocks noGrp="1" noRot="1" noChangeAspect="1" noChangeArrowheads="1" noTextEdit="1"/>
          </p:cNvSpPr>
          <p:nvPr>
            <p:ph type="sldImg"/>
          </p:nvPr>
        </p:nvSpPr>
        <p:spPr>
          <a:ln/>
        </p:spPr>
      </p:sp>
      <p:sp>
        <p:nvSpPr>
          <p:cNvPr id="2447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t>Genus </a:t>
            </a:r>
            <a:r>
              <a:rPr lang="en-US" i="1"/>
              <a:t>Canis</a:t>
            </a:r>
          </a:p>
          <a:p>
            <a:r>
              <a:rPr lang="en-US"/>
              <a:t>Coyote, wolf, jackal, dingo and domestic dogs</a:t>
            </a:r>
          </a:p>
          <a:p>
            <a:r>
              <a:rPr lang="en-US"/>
              <a:t>From Robert A. Wallace, Jack L. King, Gerald P. Sanders, </a:t>
            </a:r>
            <a:r>
              <a:rPr lang="en-US" i="1"/>
              <a:t>Biology: the Science of Life</a:t>
            </a:r>
            <a:r>
              <a:rPr lang="en-US"/>
              <a:t> (Glenview, IL: Scott, Foresman &amp; Co., 1986), p. 394.  The lines of interbreeding are in the source.</a:t>
            </a:r>
          </a:p>
          <a:p>
            <a:endParaRPr lang="en-US"/>
          </a:p>
          <a:p>
            <a:r>
              <a:rPr lang="en-US" b="1"/>
              <a:t>DINGOS</a:t>
            </a:r>
            <a:r>
              <a:rPr lang="en-US"/>
              <a:t> </a:t>
            </a:r>
            <a:endParaRPr lang="ru-RU"/>
          </a:p>
          <a:p>
            <a:r>
              <a:rPr lang="ru-RU"/>
              <a:t>«Новые исследования ДНК этих собак, ставших символом Австралии, привели ученых к ошеломляющим результатам – дикие собаки Динго возможно произошли от домашних питомцев-собак, завезенных в Австралию около 5000 лет назад.</a:t>
            </a:r>
          </a:p>
          <a:p>
            <a:r>
              <a:rPr lang="ru-RU"/>
              <a:t>Данное исследование было обнародовано в Новом Южно-Уэльском Университете на конференции, а уже во вторник в прессе было опубликовано, что мать всех австралийских Динго могла быть беременной самкой-одиночкой, путешествовавшей с группой мигрантов из тех мест, где ныне располагается Индонезийский архипелаг. «Все собаки Динго имеют очень схожий геном ДНК», - утверждает Алан Вилтон, молекулярный биолог и генетик Университета. «Все вариации, которые мы нашли в популяции этих животных, отстоят всего лишь на единичную мутацию от архетипа», - говорит он.</a:t>
            </a:r>
          </a:p>
          <a:p>
            <a:r>
              <a:rPr lang="en-US"/>
              <a:t>30 </a:t>
            </a:r>
            <a:r>
              <a:rPr lang="ru-RU"/>
              <a:t>Сентября </a:t>
            </a:r>
            <a:r>
              <a:rPr lang="en-US"/>
              <a:t>2003</a:t>
            </a:r>
            <a:r>
              <a:rPr lang="ru-RU"/>
              <a:t> г.</a:t>
            </a:r>
          </a:p>
          <a:p>
            <a:r>
              <a:rPr lang="en-US"/>
              <a:t>http://animal.discovery.com/news/afp/20030929/dingoes.html</a:t>
            </a:r>
            <a:endParaRPr lang="ru-RU"/>
          </a:p>
          <a:p>
            <a:endParaRPr lang="ru-RU"/>
          </a:p>
          <a:p>
            <a:r>
              <a:rPr lang="ru-RU" b="1"/>
              <a:t>Интербридинг – скрещивание внутри вида</a:t>
            </a:r>
          </a:p>
          <a:p>
            <a:r>
              <a:rPr lang="ru-RU" b="1"/>
              <a:t>Койот		собака домашняя		рыжий волк</a:t>
            </a:r>
          </a:p>
          <a:p>
            <a:r>
              <a:rPr lang="ru-RU" b="1"/>
              <a:t>Обыкновенный шакал				обыкновенный волк</a:t>
            </a:r>
          </a:p>
          <a:p>
            <a:r>
              <a:rPr lang="ru-RU" b="1"/>
              <a:t>Полосатый шакал		чепрачный шакал		динго</a:t>
            </a:r>
          </a:p>
          <a:p>
            <a:endParaRPr lang="ru-RU" b="1"/>
          </a:p>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1F6986F-18A0-9342-A445-BA048C40B159}" type="slidenum">
              <a:rPr lang="en-US"/>
              <a:pPr eaLnBrk="1" hangingPunct="1"/>
              <a:t>58</a:t>
            </a:fld>
            <a:endParaRPr lang="en-US"/>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FF44C70-4525-D54F-8E11-A85D115B08EF}" type="slidenum">
              <a:rPr lang="en-US"/>
              <a:pPr eaLnBrk="1" hangingPunct="1"/>
              <a:t>59</a:t>
            </a:fld>
            <a:endParaRPr lang="en-US"/>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D5C6EDF4-4573-F44A-885D-B6D118F61913}" type="slidenum">
              <a:rPr lang="en-US"/>
              <a:pPr eaLnBrk="1" hangingPunct="1"/>
              <a:t>6</a:t>
            </a:fld>
            <a:endParaRPr lang="en-US"/>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ru-RU"/>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B7C2A85-B895-6745-B5E5-24ACE1A485C0}" type="slidenum">
              <a:rPr lang="en-US"/>
              <a:pPr eaLnBrk="1" hangingPunct="1"/>
              <a:t>60</a:t>
            </a:fld>
            <a:endParaRPr lang="en-US"/>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David Menton</a:t>
            </a:r>
            <a:r>
              <a:rPr lang="ja-JP" altLang="en-US"/>
              <a:t>’</a:t>
            </a:r>
            <a:r>
              <a:rPr lang="en-US"/>
              <a:t>s simplified illustration Hair (fur) length is determined by different alleles for a gene that codes for hair length (Alleles are alternative forms of a single gene)</a:t>
            </a:r>
          </a:p>
          <a:p>
            <a:pPr eaLnBrk="1" hangingPunct="1"/>
            <a:r>
              <a:rPr lang="en-US"/>
              <a:t>If they work together as Additive alleles then L+L=L, L+S=M and S+S=S</a:t>
            </a:r>
          </a:p>
          <a:p>
            <a:pPr eaLnBrk="1" hangingPunct="1"/>
            <a:r>
              <a:rPr lang="en-US"/>
              <a:t>If they work as Dominant vs Recessive alleles: L would dominate</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A9099E6-F06A-A84F-9122-B3D2F005B00A}" type="slidenum">
              <a:rPr lang="en-US"/>
              <a:pPr eaLnBrk="1" hangingPunct="1"/>
              <a:t>61</a:t>
            </a:fld>
            <a:endParaRPr lang="en-US"/>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2B346B8-CFFF-AD4F-9E28-FF1F648716DD}" type="slidenum">
              <a:rPr lang="en-US"/>
              <a:pPr eaLnBrk="1" hangingPunct="1"/>
              <a:t>62</a:t>
            </a:fld>
            <a:endParaRPr lang="en-US"/>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7847BE2-CBE5-034D-A36F-986BD87F57DD}" type="slidenum">
              <a:rPr lang="en-US"/>
              <a:pPr eaLnBrk="1" hangingPunct="1"/>
              <a:t>63</a:t>
            </a:fld>
            <a:endParaRPr lang="en-US"/>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FB64176-AF39-2740-BE20-3A8B7AAD7668}" type="slidenum">
              <a:rPr lang="en-US"/>
              <a:pPr eaLnBrk="1" hangingPunct="1"/>
              <a:t>64</a:t>
            </a:fld>
            <a:endParaRPr lang="en-US"/>
          </a:p>
        </p:txBody>
      </p:sp>
      <p:sp>
        <p:nvSpPr>
          <p:cNvPr id="251907" name="Rectangle 2"/>
          <p:cNvSpPr>
            <a:spLocks noGrp="1" noRot="1" noChangeAspect="1" noChangeArrowheads="1" noTextEdit="1"/>
          </p:cNvSpPr>
          <p:nvPr>
            <p:ph type="sldImg"/>
          </p:nvPr>
        </p:nvSpPr>
        <p:spPr>
          <a:xfrm>
            <a:off x="1141413" y="685800"/>
            <a:ext cx="4573587" cy="3430588"/>
          </a:xfrm>
          <a:ln/>
        </p:spPr>
      </p:sp>
      <p:sp>
        <p:nvSpPr>
          <p:cNvPr id="251908" name="Rectangle 3"/>
          <p:cNvSpPr>
            <a:spLocks noGrp="1" noChangeArrowheads="1"/>
          </p:cNvSpPr>
          <p:nvPr>
            <p:ph type="body" idx="1"/>
          </p:nvPr>
        </p:nvSpPr>
        <p:spPr>
          <a:xfrm>
            <a:off x="914400" y="4344988"/>
            <a:ext cx="5029200" cy="41132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A05E8F7-C65F-364C-915D-E918B23288AF}" type="slidenum">
              <a:rPr lang="en-US"/>
              <a:pPr eaLnBrk="1" hangingPunct="1"/>
              <a:t>65</a:t>
            </a:fld>
            <a:endParaRPr lang="en-US"/>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Totally Naked Rooster</a:t>
            </a:r>
            <a:r>
              <a:rPr lang="ru-RU"/>
              <a:t> = Абсолютно Голый Петух</a:t>
            </a:r>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E31D9BD-AC1B-C34F-859E-359D5582FB00}" type="slidenum">
              <a:rPr lang="en-US"/>
              <a:pPr eaLnBrk="1" hangingPunct="1"/>
              <a:t>66</a:t>
            </a:fld>
            <a:endParaRPr lang="en-US"/>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ja-JP" altLang="en-US"/>
              <a:t>“</a:t>
            </a:r>
            <a:r>
              <a:rPr lang="en-US"/>
              <a:t>The [Chinese] boy has a condition known as polydactyly, in which one of a variety of genetic disorders - which can be inherited, or are new mutations - gives rise to excess digits.</a:t>
            </a:r>
            <a:r>
              <a:rPr lang="ja-JP" altLang="en-US"/>
              <a:t>”</a:t>
            </a:r>
            <a:br>
              <a:rPr lang="en-US"/>
            </a:br>
            <a:r>
              <a:rPr lang="en-US"/>
              <a:t>Surgery gave him 10 toes and 10 fingers</a:t>
            </a:r>
          </a:p>
          <a:p>
            <a:pPr eaLnBrk="1" hangingPunct="1"/>
            <a:r>
              <a:rPr lang="en-US"/>
              <a:t>Quote and photo: </a:t>
            </a:r>
            <a:r>
              <a:rPr lang="ja-JP" altLang="en-US"/>
              <a:t>“</a:t>
            </a:r>
            <a:r>
              <a:rPr lang="en-US"/>
              <a:t>Schoolboy with 31 fingers and toes has surgery to remove his extra digits,</a:t>
            </a:r>
            <a:r>
              <a:rPr lang="ja-JP" altLang="en-US"/>
              <a:t>”</a:t>
            </a:r>
            <a:r>
              <a:rPr lang="en-US"/>
              <a:t> http://www.dailymail.co.uk/news/worldnews/article-1260245/Schoolboy-31-fingers-toes-surgery-remove-extra-digits.html, 24 Mar 2010, accessed 25 Mar 2010.</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24F39DA-2DE4-DB44-8D20-AC0DC51B3233}" type="slidenum">
              <a:rPr lang="en-US"/>
              <a:pPr eaLnBrk="1" hangingPunct="1"/>
              <a:t>67</a:t>
            </a:fld>
            <a:endParaRPr lang="en-US"/>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ru-RU" b="1"/>
              <a:t>Нормальная особь женского пола			нормальная особь мужского пола</a:t>
            </a:r>
          </a:p>
          <a:p>
            <a:endParaRPr lang="ru-RU" b="1"/>
          </a:p>
          <a:p>
            <a:r>
              <a:rPr lang="ru-RU" b="1"/>
              <a:t>бахромчатая		рудиментарная		Бескрылая</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6F73331-64C4-EB41-9448-CE5411D55E34}" type="slidenum">
              <a:rPr lang="en-US"/>
              <a:pPr eaLnBrk="1" hangingPunct="1"/>
              <a:t>68</a:t>
            </a:fld>
            <a:endParaRPr lang="en-US"/>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Mutations do not increase information—further information for those who object to the points made here: Jonathan Sarfati, "Is antibiotic resistance really due to increase in information?" (27 Sept 2003 "Today's Feature"), </a:t>
            </a:r>
            <a:r>
              <a:rPr lang="en-US">
                <a:hlinkClick r:id="rId3"/>
              </a:rPr>
              <a:t>http://www.answersingenesis.org/home/area/feedback/negative_22October2001.asp</a:t>
            </a:r>
            <a:endParaRPr lang="en-US"/>
          </a:p>
          <a:p>
            <a:pPr eaLnBrk="1" hangingPunct="1"/>
            <a:r>
              <a:rPr lang="en-US"/>
              <a:t>Jono concludes there: </a:t>
            </a:r>
            <a:r>
              <a:rPr lang="ja-JP" altLang="en-US"/>
              <a:t>“</a:t>
            </a:r>
            <a:r>
              <a:rPr lang="en-US"/>
              <a:t>In conclusion, there is nothing to support any information gain at all. But evolution posits that the information content of the simplest living organisms, the mycoplasma with 580,000 </a:t>
            </a:r>
            <a:r>
              <a:rPr lang="ja-JP" altLang="en-US"/>
              <a:t>‘</a:t>
            </a:r>
            <a:r>
              <a:rPr lang="en-US"/>
              <a:t>letters</a:t>
            </a:r>
            <a:r>
              <a:rPr lang="ja-JP" altLang="en-US"/>
              <a:t>’</a:t>
            </a:r>
            <a:r>
              <a:rPr lang="en-US"/>
              <a:t> (482 genes), was increased to, say, the 3 billion letters equivalent in man. If this were so, we should be able to observe </a:t>
            </a:r>
            <a:r>
              <a:rPr lang="en-US" i="1"/>
              <a:t>plenty</a:t>
            </a:r>
            <a:r>
              <a:rPr lang="en-US"/>
              <a:t> of examples of information gain without intelligent input. But we have yet to observe even </a:t>
            </a:r>
            <a:r>
              <a:rPr lang="en-US" i="1"/>
              <a:t>one.</a:t>
            </a:r>
            <a:r>
              <a:rPr lang="ja-JP" altLang="en-US"/>
              <a:t>”</a:t>
            </a:r>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6E439B5-697F-824E-8B3C-84DDA5ECD18D}" type="slidenum">
              <a:rPr lang="en-US"/>
              <a:pPr eaLnBrk="1" hangingPunct="1"/>
              <a:t>69</a:t>
            </a:fld>
            <a:endParaRPr lang="en-US"/>
          </a:p>
        </p:txBody>
      </p:sp>
      <p:sp>
        <p:nvSpPr>
          <p:cNvPr id="259075" name="Rectangle 2"/>
          <p:cNvSpPr>
            <a:spLocks noGrp="1" noRot="1" noChangeAspect="1" noChangeArrowheads="1" noTextEdit="1"/>
          </p:cNvSpPr>
          <p:nvPr>
            <p:ph type="sldImg"/>
          </p:nvPr>
        </p:nvSpPr>
        <p:spPr>
          <a:ln/>
        </p:spPr>
      </p:sp>
      <p:sp>
        <p:nvSpPr>
          <p:cNvPr id="2590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spcBef>
                <a:spcPct val="50000"/>
              </a:spcBef>
            </a:pPr>
            <a:r>
              <a:rPr lang="ja-JP" altLang="en-US" sz="800" b="1">
                <a:solidFill>
                  <a:schemeClr val="bg1"/>
                </a:solidFill>
              </a:rPr>
              <a:t>“</a:t>
            </a:r>
            <a:r>
              <a:rPr lang="en-US" sz="800" b="1">
                <a:solidFill>
                  <a:srgbClr val="FFFF00"/>
                </a:solidFill>
              </a:rPr>
              <a:t>All</a:t>
            </a:r>
            <a:r>
              <a:rPr lang="en-US" sz="800" b="1">
                <a:solidFill>
                  <a:schemeClr val="bg1"/>
                </a:solidFill>
              </a:rPr>
              <a:t> point mutations that have been studied on the molecular level turn out to </a:t>
            </a:r>
            <a:r>
              <a:rPr lang="en-US" sz="800" b="1">
                <a:solidFill>
                  <a:srgbClr val="FFFF00"/>
                </a:solidFill>
              </a:rPr>
              <a:t>reduce</a:t>
            </a:r>
            <a:r>
              <a:rPr lang="en-US" sz="800" b="1">
                <a:solidFill>
                  <a:schemeClr val="bg1"/>
                </a:solidFill>
              </a:rPr>
              <a:t> the genetic information and not to increase it.</a:t>
            </a:r>
            <a:r>
              <a:rPr lang="ja-JP" altLang="en-US" sz="800" b="1">
                <a:solidFill>
                  <a:schemeClr val="bg1"/>
                </a:solidFill>
              </a:rPr>
              <a:t>”</a:t>
            </a:r>
            <a:endParaRPr lang="en-US" sz="800" b="1">
              <a:solidFill>
                <a:schemeClr val="bg1"/>
              </a:solidFill>
            </a:endParaRPr>
          </a:p>
          <a:p>
            <a:pPr>
              <a:lnSpc>
                <a:spcPct val="90000"/>
              </a:lnSpc>
              <a:spcBef>
                <a:spcPct val="0"/>
              </a:spcBef>
            </a:pPr>
            <a:r>
              <a:rPr lang="en-US" sz="800" b="1">
                <a:solidFill>
                  <a:schemeClr val="bg1"/>
                </a:solidFill>
              </a:rPr>
              <a:t>Lee Spetner, </a:t>
            </a:r>
            <a:r>
              <a:rPr lang="en-US" sz="800" b="1" i="1">
                <a:solidFill>
                  <a:schemeClr val="bg1"/>
                </a:solidFill>
              </a:rPr>
              <a:t>Not by Chance: Shattering the Modern Theory of Evolution</a:t>
            </a:r>
            <a:r>
              <a:rPr lang="en-US" sz="800" b="1">
                <a:solidFill>
                  <a:schemeClr val="bg1"/>
                </a:solidFill>
              </a:rPr>
              <a:t> (New York: Judaica Press,</a:t>
            </a:r>
            <a:r>
              <a:rPr lang="en-US" sz="800">
                <a:solidFill>
                  <a:schemeClr val="bg1"/>
                </a:solidFill>
              </a:rPr>
              <a:t> </a:t>
            </a:r>
            <a:r>
              <a:rPr lang="en-US" sz="800" b="1">
                <a:solidFill>
                  <a:schemeClr val="bg1"/>
                </a:solidFill>
              </a:rPr>
              <a:t>1998), p. 138.</a:t>
            </a:r>
          </a:p>
          <a:p>
            <a:pPr>
              <a:lnSpc>
                <a:spcPct val="90000"/>
              </a:lnSpc>
              <a:spcBef>
                <a:spcPct val="50000"/>
              </a:spcBef>
            </a:pPr>
            <a:endParaRPr lang="en-US" sz="800" b="1">
              <a:solidFill>
                <a:schemeClr val="bg1"/>
              </a:solidFill>
            </a:endParaRPr>
          </a:p>
          <a:p>
            <a:pPr>
              <a:lnSpc>
                <a:spcPct val="80000"/>
              </a:lnSpc>
            </a:pPr>
            <a:r>
              <a:rPr lang="en-US" sz="800" b="1"/>
              <a:t>On Shannon Information—not undermining our position.</a:t>
            </a:r>
          </a:p>
          <a:p>
            <a:pPr>
              <a:lnSpc>
                <a:spcPct val="80000"/>
              </a:lnSpc>
            </a:pPr>
            <a:r>
              <a:rPr lang="en-GB" sz="800"/>
              <a:t>The paper at http://www.ideacenter.org/contentmgr/showdetails.php/id/1376 is a must read.  It’s short and it makes very clear the point that ‘</a:t>
            </a:r>
            <a:r>
              <a:rPr lang="en-GB" sz="800" b="1"/>
              <a:t>Shannon information’ is (almost) irrelevant to biological information or any other meaningful information.</a:t>
            </a:r>
            <a:r>
              <a:rPr lang="en-GB" sz="800"/>
              <a:t>  This is very important to understand if anyone asks questions about Shannon information in the context of mutations adding genetic information.  Dawkins and co., like to talk about Shannon information because it fits with their concepts of random mutations creating it, but </a:t>
            </a:r>
            <a:r>
              <a:rPr lang="en-GB" sz="800" b="1"/>
              <a:t>Shannon information is almost the opposite of meaningful information (specified complexity).</a:t>
            </a:r>
            <a:endParaRPr lang="en-GB" sz="800"/>
          </a:p>
          <a:p>
            <a:pPr>
              <a:lnSpc>
                <a:spcPct val="80000"/>
              </a:lnSpc>
            </a:pPr>
            <a:r>
              <a:rPr lang="en-GB" sz="800"/>
              <a:t>Werner Gitt's </a:t>
            </a:r>
            <a:r>
              <a:rPr lang="en-GB" sz="800" i="1"/>
              <a:t>TJ</a:t>
            </a:r>
            <a:r>
              <a:rPr lang="en-GB" sz="800"/>
              <a:t> paper http://www.answersingenesis.org/tj/v10/i2/information.asp makes similar points to the ones made in the above paper.  In the first part of the paper </a:t>
            </a:r>
            <a:r>
              <a:rPr lang="en-GB" sz="800" b="1"/>
              <a:t>Werner shows how Shannon 'information' has nothing to do with meaning, or what we mean by 'information' in everyday parlance.</a:t>
            </a:r>
          </a:p>
          <a:p>
            <a:pPr>
              <a:lnSpc>
                <a:spcPct val="80000"/>
              </a:lnSpc>
            </a:pPr>
            <a:r>
              <a:rPr lang="en-GB" sz="800"/>
              <a:t>I also highly recommend the two-part series of review papers on information by Alex Williams in </a:t>
            </a:r>
            <a:r>
              <a:rPr lang="en-GB" sz="800" i="1"/>
              <a:t>TJ</a:t>
            </a:r>
            <a:r>
              <a:rPr lang="en-GB" sz="800"/>
              <a:t>, 19:2 (2005), pp. 29-41  and part 3 of the series to be printed in the next TJ for further reading, which clarifies many issues regarding information theory.</a:t>
            </a:r>
          </a:p>
          <a:p>
            <a:pPr>
              <a:lnSpc>
                <a:spcPct val="80000"/>
              </a:lnSpc>
            </a:pPr>
            <a:r>
              <a:rPr lang="en-GB" sz="800"/>
              <a:t>I think the only mention of Shannon information on our web site is at http://www.answersingenesis.org/tj/v17/i1/dependence.asp where Royal Truman uses the concept of Shannon information incorrectly:</a:t>
            </a:r>
            <a:endParaRPr lang="en-US" sz="800"/>
          </a:p>
          <a:p>
            <a:pPr>
              <a:lnSpc>
                <a:spcPct val="80000"/>
              </a:lnSpc>
            </a:pPr>
            <a:r>
              <a:rPr lang="ja-JP" altLang="en-US" sz="800"/>
              <a:t>‘</a:t>
            </a:r>
            <a:r>
              <a:rPr lang="en-US" sz="800"/>
              <a:t>Evolutionary computer models assume there is a continuum in protein sequence space which links minimally functional to highly optimised variants. Many paths are presumed to be available for evolutionary attempts which can lead to ever narrower sets of variants. This trend, if true, would represent an increase in information content in the Shannon sense.</a:t>
            </a:r>
            <a:r>
              <a:rPr lang="ja-JP" altLang="en-US" sz="800"/>
              <a:t>’</a:t>
            </a:r>
            <a:endParaRPr lang="en-GB" sz="800"/>
          </a:p>
          <a:p>
            <a:pPr>
              <a:lnSpc>
                <a:spcPct val="80000"/>
              </a:lnSpc>
            </a:pPr>
            <a:r>
              <a:rPr lang="en-GB" sz="800"/>
              <a:t>(This is not ‘in the Shannon sense’, because a random sequence has more Shannon ‘information’ than a non-random sequence). </a:t>
            </a:r>
          </a:p>
          <a:p>
            <a:pPr>
              <a:lnSpc>
                <a:spcPct val="80000"/>
              </a:lnSpc>
            </a:pPr>
            <a:r>
              <a:rPr lang="en-GB" sz="800"/>
              <a:t>Dr Don Batten, AiG Australia, 12 Sept 2005 email communication</a:t>
            </a:r>
          </a:p>
          <a:p>
            <a:pPr>
              <a:lnSpc>
                <a:spcPct val="80000"/>
              </a:lnSpc>
            </a:pPr>
            <a:endParaRPr lang="en-GB" sz="800"/>
          </a:p>
          <a:p>
            <a:pPr>
              <a:lnSpc>
                <a:spcPct val="80000"/>
              </a:lnSpc>
            </a:pPr>
            <a:r>
              <a:rPr lang="en-GB" sz="800"/>
              <a:t>On 22 Sept 2005 Don wrote again:</a:t>
            </a:r>
          </a:p>
          <a:p>
            <a:pPr>
              <a:lnSpc>
                <a:spcPct val="80000"/>
              </a:lnSpc>
            </a:pPr>
            <a:r>
              <a:rPr lang="en-GB" sz="800"/>
              <a:t>It is good that to have a little understanding of this issue if someone asks about information and spouts forth on ‘Shannon information’.  I sent something recently about this.</a:t>
            </a:r>
          </a:p>
          <a:p>
            <a:pPr>
              <a:lnSpc>
                <a:spcPct val="80000"/>
              </a:lnSpc>
            </a:pPr>
            <a:r>
              <a:rPr lang="en-GB" sz="800"/>
              <a:t> </a:t>
            </a:r>
          </a:p>
          <a:p>
            <a:pPr>
              <a:lnSpc>
                <a:spcPct val="80000"/>
              </a:lnSpc>
            </a:pPr>
            <a:r>
              <a:rPr lang="en-GB" sz="800"/>
              <a:t>Here is a more technical paper (“Information Theory Demystified” by Scott Uminsky, </a:t>
            </a:r>
            <a:r>
              <a:rPr lang="en-US" sz="800" u="sng"/>
              <a:t>http://www.ideacenter.org/contentmgr/showdetails.php/id/1236</a:t>
            </a:r>
            <a:r>
              <a:rPr lang="en-US" sz="800"/>
              <a:t>) </a:t>
            </a:r>
            <a:r>
              <a:rPr lang="en-GB" sz="800"/>
              <a:t>that makes the point that Shannon ‘information’ is not what we mean normally by information and is not an adequate measure of biological information on the DNA, for example.  </a:t>
            </a:r>
            <a:r>
              <a:rPr lang="en-GB" sz="800" b="1"/>
              <a:t>The Shannon concept might be relevant to the transmission of strings of letters or numbers electronically, but bits of Shannon ‘information’ (or Shannon entropy or uncertainty) do not measure the meaningful content of the message.  A random string of letters has the same Shannon information as a meaningful string. </a:t>
            </a:r>
            <a:r>
              <a:rPr lang="en-GB" sz="800"/>
              <a:t> However, if the receiver has knowledge of the system, the possible messages can be constrained and this </a:t>
            </a:r>
            <a:r>
              <a:rPr lang="en-GB" sz="800" i="1"/>
              <a:t>reduces</a:t>
            </a:r>
            <a:r>
              <a:rPr lang="en-GB" sz="800"/>
              <a:t> the Shannon information.  For example, if you sent an SMS message “Will I c u @ 8?” the expected replies would be yes or no.  The limited range of expected responses constrains the information such that it reduces the uncertainty / Shannon entropy or Shannon information greatly of the message received.  </a:t>
            </a:r>
            <a:r>
              <a:rPr lang="en-GB" sz="800" b="1"/>
              <a:t>So, under the circumstance where an intelligent receiver interprets the message (a la Gitt information theory), the random string has more bits of Shannon information (uncertainty / Shannon entropy) than a meaningful string.</a:t>
            </a:r>
          </a:p>
          <a:p>
            <a:pPr>
              <a:lnSpc>
                <a:spcPct val="80000"/>
              </a:lnSpc>
            </a:pPr>
            <a:r>
              <a:rPr lang="en-GB" sz="800" b="1"/>
              <a:t>The bottom line: a </a:t>
            </a:r>
            <a:r>
              <a:rPr lang="en-GB" sz="800" b="1" i="1"/>
              <a:t>decrease</a:t>
            </a:r>
            <a:r>
              <a:rPr lang="en-GB" sz="800" b="1"/>
              <a:t> in the bits of Shannon information / entropy / uncertainty will often accompany an </a:t>
            </a:r>
            <a:r>
              <a:rPr lang="en-GB" sz="800" b="1" i="1"/>
              <a:t>increase</a:t>
            </a:r>
            <a:r>
              <a:rPr lang="en-GB" sz="800" b="1"/>
              <a:t> in meaningful information.</a:t>
            </a:r>
          </a:p>
          <a:p>
            <a:pPr>
              <a:lnSpc>
                <a:spcPct val="80000"/>
              </a:lnSpc>
            </a:pPr>
            <a:r>
              <a:rPr lang="en-GB" sz="800" b="1"/>
              <a:t>It’s probably best to call it Shannon entropy or Shannon uncertainty, leaving out ‘information’, to minimize confusion.</a:t>
            </a:r>
            <a:endParaRPr lang="en-US" sz="800" b="1"/>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1821AF5-DA3E-D140-8F5F-61234A9F716C}" type="slidenum">
              <a:rPr lang="en-US"/>
              <a:pPr eaLnBrk="1" hangingPunct="1"/>
              <a:t>7</a:t>
            </a:fld>
            <a:endParaRPr lang="en-US"/>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ru-RU"/>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8B08E81-BF30-634D-870A-B0FF7F70B385}" type="slidenum">
              <a:rPr lang="en-US"/>
              <a:pPr eaLnBrk="1" hangingPunct="1"/>
              <a:t>71</a:t>
            </a:fld>
            <a:endParaRPr lang="en-US"/>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5AEF4F3-648F-9344-8207-1E1BBF6FD32E}" type="slidenum">
              <a:rPr lang="en-US"/>
              <a:pPr eaLnBrk="1" hangingPunct="1"/>
              <a:t>72</a:t>
            </a:fld>
            <a:endParaRPr lang="en-US"/>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t>Mutant does not have the genetic information to make the enzyme to convert the antibiotic to poison.</a:t>
            </a:r>
          </a:p>
          <a:p>
            <a:r>
              <a:rPr lang="en-US"/>
              <a:t>No enzyme, no poison, no death</a:t>
            </a:r>
          </a:p>
          <a:p>
            <a:r>
              <a:rPr lang="en-US"/>
              <a:t>Survives through a loss of information</a:t>
            </a:r>
          </a:p>
          <a:p>
            <a:endParaRPr lang="en-US"/>
          </a:p>
          <a:p>
            <a:r>
              <a:rPr lang="ru-RU"/>
              <a:t>Геликобактер пилори – мутант</a:t>
            </a:r>
          </a:p>
          <a:p>
            <a:endParaRPr lang="ru-RU"/>
          </a:p>
          <a:p>
            <a:r>
              <a:rPr lang="ru-RU"/>
              <a:t>Антибиотик</a:t>
            </a:r>
          </a:p>
          <a:p>
            <a:endParaRPr lang="ru-RU"/>
          </a:p>
          <a:p>
            <a:r>
              <a:rPr lang="ru-RU"/>
              <a:t>Всасывается через стенки клетки</a:t>
            </a:r>
          </a:p>
          <a:p>
            <a:endParaRPr lang="ru-RU"/>
          </a:p>
          <a:p>
            <a:r>
              <a:rPr lang="ru-RU"/>
              <a:t>У мутировавшей геликобактер пилори </a:t>
            </a:r>
            <a:r>
              <a:rPr lang="ru-RU" u="sng"/>
              <a:t>нет</a:t>
            </a:r>
            <a:r>
              <a:rPr lang="ru-RU"/>
              <a:t> способности к произведению фермента</a:t>
            </a:r>
          </a:p>
          <a:p>
            <a:endParaRPr lang="ru-RU"/>
          </a:p>
          <a:p>
            <a:endParaRPr lang="ru-RU"/>
          </a:p>
          <a:p>
            <a:r>
              <a:rPr lang="ru-RU"/>
              <a:t>Ха-ха-ха 		нет фермента, нет яда, нет смерти		Выживание благодаря </a:t>
            </a:r>
            <a:r>
              <a:rPr lang="ru-RU" u="sng"/>
              <a:t>МЕНЬШЕМУ</a:t>
            </a:r>
            <a:r>
              <a:rPr lang="ru-RU"/>
              <a:t> количеству информации!</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D9CE9BC-47F7-C24E-979C-B81F67DB19AD}" type="slidenum">
              <a:rPr lang="en-US"/>
              <a:pPr eaLnBrk="1" hangingPunct="1"/>
              <a:t>73</a:t>
            </a:fld>
            <a:endParaRPr lang="en-US"/>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t>Normal bacterium—antibiotic applied—death</a:t>
            </a:r>
          </a:p>
          <a:p>
            <a:r>
              <a:rPr lang="en-US"/>
              <a:t>Mutant survives and reproduces offspring that resist the antibiotics and the person remains sick.</a:t>
            </a:r>
          </a:p>
          <a:p>
            <a:endParaRPr lang="en-US"/>
          </a:p>
          <a:p>
            <a:r>
              <a:rPr lang="en-US"/>
              <a:t>In a 2003 review of the scientific literature, Dr. Jerry Bergman shows that in the development of antibiotic or pesticide resistance most of the examples are not due to mutations but built-in genetic and molecular biological defense systems and that in the few cases where mutations are involved it always involves a loss of genetic information.  See Jerry Bergman, </a:t>
            </a:r>
            <a:r>
              <a:rPr lang="ja-JP" altLang="en-US"/>
              <a:t>“</a:t>
            </a:r>
            <a:r>
              <a:rPr lang="en-US"/>
              <a:t>Does the acquisition of antibiotic and pesticide resistance provide evidence for evolution?,</a:t>
            </a:r>
            <a:r>
              <a:rPr lang="ja-JP" altLang="en-US"/>
              <a:t>”</a:t>
            </a:r>
            <a:r>
              <a:rPr lang="en-US"/>
              <a:t> </a:t>
            </a:r>
            <a:r>
              <a:rPr lang="en-US" i="1"/>
              <a:t>TJ</a:t>
            </a:r>
            <a:r>
              <a:rPr lang="en-US"/>
              <a:t> 17:1 (2003), 26-32.</a:t>
            </a:r>
          </a:p>
          <a:p>
            <a:r>
              <a:rPr lang="en-US"/>
              <a:t>Dr. Kevin Anderson in CRSQ 41:4 (Mar. 2005), pp. 318-26, says in the summary:</a:t>
            </a:r>
          </a:p>
          <a:p>
            <a:r>
              <a:rPr lang="ja-JP" altLang="en-US"/>
              <a:t>“</a:t>
            </a:r>
            <a:r>
              <a:rPr lang="en-US"/>
              <a:t>Resistance to antibiotics and other antimicrobials is often claimed to be a clear demonstration of "evolution in a Petri dish." However, analysis of the genetic events causing this resistance reveals that they are not consistent with the genetic events necessary for evolution (defined as common "descent with modification"). Rather, </a:t>
            </a:r>
            <a:r>
              <a:rPr lang="en-US" b="1"/>
              <a:t>resistance resulting from horizontal gene transfer merely provides a mechanism for transferring pre-existing resistance genes</a:t>
            </a:r>
            <a:r>
              <a:rPr lang="en-US"/>
              <a:t>. Horizontal transfer does not provide a mechanism for the origin of those genes. </a:t>
            </a:r>
            <a:r>
              <a:rPr lang="en-US" b="1"/>
              <a:t>Spontaneous mutation does provide a potential genetic mechanism for the origin of these genes, but such an origin has never been demonstrated.</a:t>
            </a:r>
            <a:r>
              <a:rPr lang="en-US"/>
              <a:t> Instead, </a:t>
            </a:r>
            <a:r>
              <a:rPr lang="en-US" b="1"/>
              <a:t>all known examples of antibiotic resistance via mutation</a:t>
            </a:r>
            <a:r>
              <a:rPr lang="en-US"/>
              <a:t> are inconsistent with the genetic requirements of evolution. These mutations </a:t>
            </a:r>
            <a:r>
              <a:rPr lang="en-US" b="1"/>
              <a:t>result in the loss of pre-existing cellular systems/activities</a:t>
            </a:r>
            <a:r>
              <a:rPr lang="en-US"/>
              <a:t>, such as porins and other transport systems, regulatory systems, enzyme activity, and protein binding. Antibiotic resistance may also impart some de-crease of "relative fitness" (severe in a few cases), although for many mutants this is compensated by reversion. The real biological cost, though, is loss of pre-existing systems and activities. Such losses are never compensated, unless resistance is lost, and cannot validly be offered as examples of true evolutionary change.</a:t>
            </a:r>
            <a:r>
              <a:rPr lang="ja-JP" altLang="en-US"/>
              <a:t>”</a:t>
            </a:r>
            <a:r>
              <a:rPr lang="en-US"/>
              <a:t> </a:t>
            </a:r>
            <a:endParaRPr lang="ru-RU"/>
          </a:p>
          <a:p>
            <a:endParaRPr lang="ru-RU"/>
          </a:p>
          <a:p>
            <a:endParaRPr lang="ru-RU"/>
          </a:p>
          <a:p>
            <a:endParaRPr lang="ru-RU"/>
          </a:p>
          <a:p>
            <a:r>
              <a:rPr lang="ru-RU" b="1"/>
              <a:t>Геликобактер пилори						Применение антибиотика</a:t>
            </a:r>
          </a:p>
          <a:p>
            <a:endParaRPr lang="ru-RU" b="1"/>
          </a:p>
          <a:p>
            <a:r>
              <a:rPr lang="ru-RU" b="1"/>
              <a:t>Нормальная (производит фермент)				смерть</a:t>
            </a:r>
          </a:p>
          <a:p>
            <a:endParaRPr lang="ru-RU" b="1"/>
          </a:p>
          <a:p>
            <a:endParaRPr lang="ru-RU" b="1"/>
          </a:p>
          <a:p>
            <a:r>
              <a:rPr lang="ru-RU" b="1"/>
              <a:t>Мутировавшая (НЕ производит фермент)			выживание				продолжает воспроизведение, потомство резистентно к</a:t>
            </a:r>
          </a:p>
          <a:p>
            <a:r>
              <a:rPr lang="ru-RU" b="1"/>
              <a:t>														 антибиотикам, которые применялись в процессе лечения</a:t>
            </a:r>
          </a:p>
          <a:p>
            <a:endParaRPr lang="ru-RU" b="1"/>
          </a:p>
          <a:p>
            <a:endParaRPr lang="ru-RU" b="1"/>
          </a:p>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8EA9807-DD17-DF4B-B864-8329E4DF1BC4}" type="slidenum">
              <a:rPr lang="en-US"/>
              <a:pPr eaLnBrk="1" hangingPunct="1"/>
              <a:t>74</a:t>
            </a:fld>
            <a:endParaRPr lang="en-US"/>
          </a:p>
        </p:txBody>
      </p:sp>
      <p:sp>
        <p:nvSpPr>
          <p:cNvPr id="263171" name="Rectangle 2"/>
          <p:cNvSpPr>
            <a:spLocks noGrp="1" noRot="1" noChangeAspect="1" noChangeArrowheads="1" noTextEdit="1"/>
          </p:cNvSpPr>
          <p:nvPr>
            <p:ph type="sldImg"/>
          </p:nvPr>
        </p:nvSpPr>
        <p:spPr>
          <a:ln/>
        </p:spPr>
      </p:sp>
      <p:sp>
        <p:nvSpPr>
          <p:cNvPr id="2631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35F616B-9B07-0F41-80E4-AA0D3F6566F8}" type="slidenum">
              <a:rPr lang="en-US"/>
              <a:pPr eaLnBrk="1" hangingPunct="1"/>
              <a:t>75</a:t>
            </a:fld>
            <a:endParaRPr lang="en-US"/>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Mutations do not increase information—further information for those who object to the points made here: Jonathan Sarfati, "Is antibiotic resistance really due to increase in information?" (27 Sept 2003 "Today's Feature"), </a:t>
            </a:r>
            <a:r>
              <a:rPr lang="en-US">
                <a:hlinkClick r:id="rId3"/>
              </a:rPr>
              <a:t>http://www.answersingenesis.org/home/area/feedback/negative_22October2001.asp</a:t>
            </a:r>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BE8955D-76FC-4D46-B433-E1379B8FAF58}" type="slidenum">
              <a:rPr lang="en-US"/>
              <a:pPr eaLnBrk="1" hangingPunct="1"/>
              <a:t>76</a:t>
            </a:fld>
            <a:endParaRPr lang="en-US"/>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2A9B1E0-ECEA-4D49-A93A-A1D6DA4A6B00}" type="slidenum">
              <a:rPr lang="en-US"/>
              <a:pPr eaLnBrk="1" hangingPunct="1"/>
              <a:t>77</a:t>
            </a:fld>
            <a:endParaRPr lang="en-US"/>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A786F1E-6623-E546-9A65-E6767B01D5C4}" type="slidenum">
              <a:rPr lang="en-US"/>
              <a:pPr eaLnBrk="1" hangingPunct="1"/>
              <a:t>78</a:t>
            </a:fld>
            <a:endParaRPr lang="en-US"/>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4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73E78FEA-5A0D-6D47-BBC4-88965B835CEF}" type="slidenum">
              <a:rPr lang="en-US" sz="1200"/>
              <a:pPr algn="r" eaLnBrk="1" hangingPunct="1"/>
              <a:t>79</a:t>
            </a:fld>
            <a:endParaRPr lang="en-US" sz="1200"/>
          </a:p>
        </p:txBody>
      </p:sp>
      <p:sp>
        <p:nvSpPr>
          <p:cNvPr id="1000451" name="Rectangle 2"/>
          <p:cNvSpPr>
            <a:spLocks noGrp="1" noRot="1" noChangeAspect="1" noChangeArrowheads="1" noTextEdit="1"/>
          </p:cNvSpPr>
          <p:nvPr>
            <p:ph type="sldImg"/>
          </p:nvPr>
        </p:nvSpPr>
        <p:spPr>
          <a:ln/>
        </p:spPr>
      </p:sp>
      <p:sp>
        <p:nvSpPr>
          <p:cNvPr id="10004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50D19B4-D839-9948-93F3-426E03B6D993}" type="slidenum">
              <a:rPr lang="en-US"/>
              <a:pPr eaLnBrk="1" hangingPunct="1"/>
              <a:t>80</a:t>
            </a:fld>
            <a:endParaRPr lang="en-US"/>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picture: http://www.eugeneweekly.com/2005/graphics/021005calendar2.jpg</a:t>
            </a:r>
          </a:p>
          <a:p>
            <a:pPr eaLnBrk="1" hangingPunct="1"/>
            <a:r>
              <a:rPr lang="en-US"/>
              <a:t>Quote: http://activistcash.com/biography_quotes.cfm/bid/456</a:t>
            </a:r>
          </a:p>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2442D359-C33B-EB49-B854-A5A88862C9BB}" type="slidenum">
              <a:rPr lang="en-US"/>
              <a:pPr eaLnBrk="1" hangingPunct="1"/>
              <a:t>8</a:t>
            </a:fld>
            <a:endParaRPr lang="en-US"/>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954" name="Rectangle 2"/>
          <p:cNvSpPr>
            <a:spLocks noGrp="1" noRot="1" noChangeAspect="1" noChangeArrowheads="1" noTextEdit="1"/>
          </p:cNvSpPr>
          <p:nvPr>
            <p:ph type="sldImg"/>
          </p:nvPr>
        </p:nvSpPr>
        <p:spPr>
          <a:ln/>
        </p:spPr>
      </p:sp>
      <p:sp>
        <p:nvSpPr>
          <p:cNvPr id="1021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t>Lecture at an Richard Dawkins-led Atheist Alliance Int</a:t>
            </a:r>
            <a:r>
              <a:rPr lang="ja-JP" altLang="en-US"/>
              <a:t>’</a:t>
            </a:r>
            <a:r>
              <a:rPr lang="en-US"/>
              <a:t>l 15</a:t>
            </a:r>
            <a:r>
              <a:rPr lang="en-US" baseline="30000"/>
              <a:t>th</a:t>
            </a:r>
            <a:r>
              <a:rPr lang="en-US"/>
              <a:t> annual conference in Burbank, CA on 21 Oct. 2009</a:t>
            </a:r>
          </a:p>
          <a:p>
            <a:r>
              <a:rPr lang="en-US"/>
              <a:t>As of Dec 2009 he is Foundation Professor in the School of Earth and Space Exploration and Physics Department, and Inaugural Director of the Origins Initiative at Arizona State University. Formerly professor at Case Western Reserve Univ. in Cleveland. </a:t>
            </a:r>
          </a:p>
          <a:p>
            <a:r>
              <a:rPr lang="en-US"/>
              <a:t>Krauss walked through the Creation Museum with AiG</a:t>
            </a:r>
            <a:r>
              <a:rPr lang="ja-JP" altLang="en-US"/>
              <a:t>’</a:t>
            </a:r>
            <a:r>
              <a:rPr lang="en-US"/>
              <a:t>s Chief Communications Officer, Mark Looy.  Mark actually timed Krauss</a:t>
            </a:r>
            <a:r>
              <a:rPr lang="ja-JP" altLang="en-US"/>
              <a:t>’</a:t>
            </a:r>
            <a:r>
              <a:rPr lang="en-US"/>
              <a:t>s visit.  He took a whole 22 minutes to walk through the Museum, most of the time asking Mark Looy questions and occasionally glancing at some of the exhibits.  Considering it would take a person nearly one and a half hours to watch the programs in the theatres, including the Planetarium and SFX theatre, take 2 hours to watch all the videos in the various exhibits, and a further two hours to read carefully all the signage—it was obvious Krauss wasn</a:t>
            </a:r>
            <a:r>
              <a:rPr lang="ja-JP" altLang="en-US"/>
              <a:t>’</a:t>
            </a:r>
            <a:r>
              <a:rPr lang="en-US"/>
              <a:t>t the least bit interested in researching the content of the Museum (as one would expect from a real scientist), but only visited presumably to tell people he has seen the Creation Museum—what a farce!</a:t>
            </a:r>
          </a:p>
          <a:p>
            <a:r>
              <a:rPr lang="en-US"/>
              <a:t>This video: http://www.youtube.com/watch?v=VFMmzKDonRY, accessed 2010 May 17.  Whole lecture is here: http://www.youtube.com/watch?v=7ImvlS8PLIo&amp;feature=related, that the clip is at about 16 min.</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D6409BC-268A-9C4A-A703-9438CE6CD36E}" type="slidenum">
              <a:rPr lang="en-US"/>
              <a:pPr eaLnBrk="1" hangingPunct="1"/>
              <a:t>83</a:t>
            </a:fld>
            <a:endParaRPr lang="en-US"/>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t>The fingerprints of God are all over His creation and we can all see it, if we are willing to face the truth.</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5FC8195-3771-1B46-9A54-62D530866CA8}" type="slidenum">
              <a:rPr lang="en-US"/>
              <a:pPr eaLnBrk="1" hangingPunct="1"/>
              <a:t>86</a:t>
            </a:fld>
            <a:endParaRPr lang="en-US"/>
          </a:p>
        </p:txBody>
      </p:sp>
      <p:sp>
        <p:nvSpPr>
          <p:cNvPr id="265219" name="Rectangle 2"/>
          <p:cNvSpPr>
            <a:spLocks noGrp="1" noRot="1" noChangeAspect="1" noChangeArrowheads="1" noTextEdit="1"/>
          </p:cNvSpPr>
          <p:nvPr>
            <p:ph type="sldImg"/>
          </p:nvPr>
        </p:nvSpPr>
        <p:spPr>
          <a:ln/>
        </p:spPr>
      </p:sp>
      <p:sp>
        <p:nvSpPr>
          <p:cNvPr id="2652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ru-RU"/>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3D55C08-FA79-3B4F-8D4F-9243B7891D04}" type="slidenum">
              <a:rPr lang="en-US"/>
              <a:pPr eaLnBrk="1" hangingPunct="1"/>
              <a:t>87</a:t>
            </a:fld>
            <a:endParaRPr lang="en-US"/>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F3ABBE7-BB95-564F-B99B-F8B48F3E5CC2}" type="slidenum">
              <a:rPr lang="en-US"/>
              <a:pPr eaLnBrk="1" hangingPunct="1"/>
              <a:t>88</a:t>
            </a:fld>
            <a:endParaRPr lang="en-US"/>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C74BE8C-9B1B-0D47-BD81-DB054151FD0B}" type="slidenum">
              <a:rPr lang="en-US"/>
              <a:pPr eaLnBrk="1" hangingPunct="1"/>
              <a:t>89</a:t>
            </a:fld>
            <a:endParaRPr lang="en-US"/>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NS &amp; M Railroad stands for Natural Selection &amp; Mutations</a:t>
            </a:r>
            <a:endParaRPr lang="ru-RU"/>
          </a:p>
          <a:p>
            <a:pPr eaLnBrk="1" hangingPunct="1"/>
            <a:r>
              <a:rPr lang="ru-RU"/>
              <a:t>ЕО </a:t>
            </a:r>
            <a:r>
              <a:rPr lang="en-US"/>
              <a:t>&amp;</a:t>
            </a:r>
            <a:r>
              <a:rPr lang="ru-RU"/>
              <a:t> М железная дорога – Естественный отбор </a:t>
            </a:r>
            <a:r>
              <a:rPr lang="en-US"/>
              <a:t>&amp;</a:t>
            </a:r>
            <a:r>
              <a:rPr lang="ru-RU"/>
              <a:t> Мутации</a:t>
            </a:r>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9846E46-D3B9-DC41-9D4F-48B2D409011D}" type="slidenum">
              <a:rPr lang="en-US"/>
              <a:pPr eaLnBrk="1" hangingPunct="1"/>
              <a:t>90</a:t>
            </a:fld>
            <a:endParaRPr lang="en-US"/>
          </a:p>
        </p:txBody>
      </p:sp>
      <p:sp>
        <p:nvSpPr>
          <p:cNvPr id="269315" name="Rectangle 2"/>
          <p:cNvSpPr>
            <a:spLocks noGrp="1" noRot="1" noChangeAspect="1" noChangeArrowheads="1" noTextEdit="1"/>
          </p:cNvSpPr>
          <p:nvPr>
            <p:ph type="sldImg"/>
          </p:nvPr>
        </p:nvSpPr>
        <p:spPr>
          <a:ln/>
        </p:spPr>
      </p:sp>
      <p:sp>
        <p:nvSpPr>
          <p:cNvPr id="2693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NS &amp; M Railroad stands for Natural Selection &amp; Mutations</a:t>
            </a:r>
          </a:p>
          <a:p>
            <a:pPr eaLnBrk="1" hangingPunct="1"/>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659DBEE-9A5C-884C-A6B4-B0F53B4529BE}" type="slidenum">
              <a:rPr lang="en-US"/>
              <a:pPr eaLnBrk="1" hangingPunct="1"/>
              <a:t>92</a:t>
            </a:fld>
            <a:endParaRPr lang="en-US"/>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15BB913-817C-BA42-B0A4-F2D470990660}" type="slidenum">
              <a:rPr lang="en-US"/>
              <a:pPr eaLnBrk="1" hangingPunct="1"/>
              <a:t>93</a:t>
            </a:fld>
            <a:endParaRPr lang="en-US"/>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BFA1756-AA18-2443-A9E2-B420EBC42713}" type="slidenum">
              <a:rPr lang="en-US"/>
              <a:pPr eaLnBrk="1" hangingPunct="1"/>
              <a:t>94</a:t>
            </a:fld>
            <a:endParaRPr lang="en-US"/>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ADAD796-70DE-6849-B609-A6933302A400}" type="slidenum">
              <a:rPr lang="en-US"/>
              <a:pPr eaLnBrk="1" hangingPunct="1"/>
              <a:t>9</a:t>
            </a:fld>
            <a:endParaRPr lang="en-US"/>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96BD5B30-1FB8-C447-8C81-9051C687DBF8}" type="slidenum">
              <a:rPr lang="en-US"/>
              <a:pPr eaLnBrk="1" hangingPunct="1"/>
              <a:t>95</a:t>
            </a:fld>
            <a:endParaRPr lang="en-US"/>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ru-RU" b="1"/>
              <a:t>Ибо знаем, что вся тварь совокупно стенает и мучится доныне… Римлянам 8:22 </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FEBE72FF-9562-DB44-8EEC-CDC808EB221F}" type="slidenum">
              <a:rPr lang="en-US"/>
              <a:pPr eaLnBrk="1" hangingPunct="1"/>
              <a:t>96</a:t>
            </a:fld>
            <a:endParaRPr lang="en-US"/>
          </a:p>
        </p:txBody>
      </p:sp>
      <p:sp>
        <p:nvSpPr>
          <p:cNvPr id="281603" name="Rectangle 2"/>
          <p:cNvSpPr>
            <a:spLocks noGrp="1" noRot="1" noChangeAspect="1" noChangeArrowheads="1" noTextEdit="1"/>
          </p:cNvSpPr>
          <p:nvPr>
            <p:ph type="sldImg"/>
          </p:nvPr>
        </p:nvSpPr>
        <p:spPr>
          <a:ln/>
        </p:spPr>
      </p:sp>
      <p:sp>
        <p:nvSpPr>
          <p:cNvPr id="2816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ru-RU"/>
              <a:t>Грех погубил мир </a:t>
            </a:r>
          </a:p>
          <a:p>
            <a:endParaRPr lang="ru-RU"/>
          </a:p>
          <a:p>
            <a:r>
              <a:rPr lang="ru-RU"/>
              <a:t>Цитата из Рим. 8:22</a:t>
            </a:r>
          </a:p>
          <a:p>
            <a:r>
              <a:rPr lang="ru-RU"/>
              <a:t>«Ибо знаем, что вся тварь совокупно стенает и мучается доныне»</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E3A17BB-9BD1-9D41-B508-FD9D762B8A6A}" type="slidenum">
              <a:rPr lang="en-US"/>
              <a:pPr eaLnBrk="1" hangingPunct="1"/>
              <a:t>97</a:t>
            </a:fld>
            <a:endParaRPr lang="en-US"/>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t>We will all die some day and we will face the judgment of God.  Without Christ we will have no hope on that day.  We need to trust in Jesus as our savior from sin.</a:t>
            </a:r>
            <a:endParaRPr lang="ru-RU"/>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AF1E304-956E-164F-B083-C18AEB265E14}" type="slidenum">
              <a:rPr lang="en-US"/>
              <a:pPr eaLnBrk="1" hangingPunct="1"/>
              <a:t>98</a:t>
            </a:fld>
            <a:endParaRPr lang="en-US"/>
          </a:p>
        </p:txBody>
      </p:sp>
      <p:sp>
        <p:nvSpPr>
          <p:cNvPr id="283651" name="Rectangle 2"/>
          <p:cNvSpPr>
            <a:spLocks noGrp="1" noRot="1" noChangeAspect="1" noChangeArrowheads="1" noTextEdit="1"/>
          </p:cNvSpPr>
          <p:nvPr>
            <p:ph type="sldImg"/>
          </p:nvPr>
        </p:nvSpPr>
        <p:spPr>
          <a:ln/>
        </p:spPr>
      </p:sp>
      <p:sp>
        <p:nvSpPr>
          <p:cNvPr id="2836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ru-RU"/>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314DA69-BCAF-2641-8AA8-A66F14D8ECC0}" type="slidenum">
              <a:rPr lang="en-US"/>
              <a:pPr eaLnBrk="1" hangingPunct="1"/>
              <a:t>101</a:t>
            </a:fld>
            <a:endParaRPr lang="en-US"/>
          </a:p>
        </p:txBody>
      </p:sp>
      <p:sp>
        <p:nvSpPr>
          <p:cNvPr id="284675" name="Rectangle 2"/>
          <p:cNvSpPr>
            <a:spLocks noGrp="1" noRot="1" noChangeAspect="1" noChangeArrowheads="1" noTextEdit="1"/>
          </p:cNvSpPr>
          <p:nvPr>
            <p:ph type="sldImg"/>
          </p:nvPr>
        </p:nvSpPr>
        <p:spPr>
          <a:ln/>
        </p:spPr>
      </p:sp>
      <p:sp>
        <p:nvSpPr>
          <p:cNvPr id="28467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28600" indent="-228600"/>
            <a:r>
              <a:rPr lang="ru-RU"/>
              <a:t>Окаменелости переходных форм?</a:t>
            </a:r>
          </a:p>
          <a:p>
            <a:pPr marL="228600" indent="-228600"/>
            <a:r>
              <a:rPr lang="ru-RU"/>
              <a:t>С.М. Стенли «Новая хронология эволюции: окаменелости, гены и происхождение видов»</a:t>
            </a:r>
            <a:r>
              <a:rPr lang="en-US"/>
              <a:t>, Basic Books, NY 1981, </a:t>
            </a:r>
            <a:r>
              <a:rPr lang="ru-RU"/>
              <a:t>стр. 95</a:t>
            </a:r>
          </a:p>
          <a:p>
            <a:pPr marL="228600" indent="-228600"/>
            <a:r>
              <a:rPr lang="ru-RU"/>
              <a:t>Р.Уэссон «За гранью естественного отбора», </a:t>
            </a:r>
            <a:r>
              <a:rPr lang="en-US"/>
              <a:t>MIT Press, Cambridge, Mass, 1991, </a:t>
            </a:r>
            <a:r>
              <a:rPr lang="ru-RU"/>
              <a:t>стр. 45</a:t>
            </a:r>
          </a:p>
          <a:p>
            <a:pPr marL="228600" indent="-228600"/>
            <a:endParaRPr lang="ru-RU"/>
          </a:p>
          <a:p>
            <a:pPr marL="228600" indent="-228600">
              <a:buFontTx/>
              <a:buAutoNum type="arabicParenBoth"/>
            </a:pPr>
            <a:r>
              <a:rPr lang="ru-RU"/>
              <a:t> В результате палеонтологических раскопок не было найдено ни одной переходной формы от одного вида к другому.</a:t>
            </a:r>
          </a:p>
          <a:p>
            <a:pPr marL="228600" indent="-228600"/>
            <a:endParaRPr lang="ru-RU"/>
          </a:p>
          <a:p>
            <a:pPr marL="228600" indent="-228600"/>
            <a:r>
              <a:rPr lang="ru-RU"/>
              <a:t>(2) Однако бреши в цепочки окаменелостей являются бесспорным фактом. Феноменальным является факт отсутствия регистрации каких-либо важных ответвлений.</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36DE1420-9539-C54C-B091-DE50E04BE032}" type="slidenum">
              <a:rPr lang="en-US"/>
              <a:pPr eaLnBrk="1" hangingPunct="1"/>
              <a:t>102</a:t>
            </a:fld>
            <a:endParaRPr lang="en-US"/>
          </a:p>
        </p:txBody>
      </p:sp>
      <p:sp>
        <p:nvSpPr>
          <p:cNvPr id="285699" name="Rectangle 2"/>
          <p:cNvSpPr>
            <a:spLocks noGrp="1" noRot="1" noChangeAspect="1" noChangeArrowheads="1" noTextEdit="1"/>
          </p:cNvSpPr>
          <p:nvPr>
            <p:ph type="sldImg"/>
          </p:nvPr>
        </p:nvSpPr>
        <p:spPr>
          <a:ln/>
        </p:spPr>
      </p:sp>
      <p:sp>
        <p:nvSpPr>
          <p:cNvPr id="28570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80000"/>
              </a:lnSpc>
            </a:pPr>
            <a:r>
              <a:rPr lang="ru-RU"/>
              <a:t>Филип Джинжерич – палеонтолог Университета штата Мичигана. Указатели красного цвета справа </a:t>
            </a:r>
            <a:r>
              <a:rPr lang="ru-RU" b="1"/>
              <a:t>зафиксированы</a:t>
            </a:r>
            <a:r>
              <a:rPr lang="ru-RU"/>
              <a:t> на единственных вещественных доказательствах, которыми он располагал на тот момент (среди них не было под-черепных костей скелета), когда </a:t>
            </a:r>
            <a:r>
              <a:rPr lang="ru-RU" b="1"/>
              <a:t>мастерски нарисовал реконструкцию этого выдуманного живого существа</a:t>
            </a:r>
            <a:r>
              <a:rPr lang="ru-RU"/>
              <a:t> (рисунок слева). Этот рисунок был специально подготовлен им для обучения учителей средних школ и детей эволюции китов. И несмотря на то, что оба рисунка были представлены в академических журналах для учителей и, на выполненной в превосходном качестве картинке, значилось утверждение, что имеются ископаемые останки, обосновывающие данную реконструкцию, никому из учителей и учеников и в голову бы не пришло, что рисунок слева бы ни чем иным, как </a:t>
            </a:r>
            <a:r>
              <a:rPr lang="ru-RU" b="1"/>
              <a:t>воплощением высоко-художественного замысла</a:t>
            </a:r>
            <a:r>
              <a:rPr lang="ru-RU"/>
              <a:t>. Фрагмент челюсти с зубами и костей слухового аппарата, найденные палеонтологом, были в точности такими же, как у большинства наземных млекопитающих, а не морских животных; кроме того данные фрагменты ископаемых останков были найдены с останками земных млекопитающих и и пресноводных живых существ.</a:t>
            </a:r>
          </a:p>
          <a:p>
            <a:pPr>
              <a:lnSpc>
                <a:spcPct val="80000"/>
              </a:lnSpc>
            </a:pPr>
            <a:endParaRPr lang="ru-RU"/>
          </a:p>
          <a:p>
            <a:pPr>
              <a:lnSpc>
                <a:spcPct val="80000"/>
              </a:lnSpc>
            </a:pPr>
            <a:r>
              <a:rPr lang="en-US"/>
              <a:t>Pakicetus means </a:t>
            </a:r>
            <a:r>
              <a:rPr lang="ru-RU"/>
              <a:t>«кит из Пакистана</a:t>
            </a:r>
            <a:r>
              <a:rPr lang="ja-JP" altLang="en-US"/>
              <a:t>”</a:t>
            </a:r>
            <a:r>
              <a:rPr lang="ru-RU"/>
              <a:t> (</a:t>
            </a:r>
            <a:r>
              <a:rPr lang="ru-RU" b="1" i="1"/>
              <a:t>Паки- кетус</a:t>
            </a:r>
            <a:r>
              <a:rPr lang="ru-RU"/>
              <a:t>)</a:t>
            </a:r>
            <a:endParaRPr lang="en-US"/>
          </a:p>
          <a:p>
            <a:pPr>
              <a:lnSpc>
                <a:spcPct val="80000"/>
              </a:lnSpc>
            </a:pPr>
            <a:endParaRPr lang="ru-RU"/>
          </a:p>
          <a:p>
            <a:pPr>
              <a:lnSpc>
                <a:spcPct val="80000"/>
              </a:lnSpc>
            </a:pPr>
            <a:r>
              <a:rPr lang="ru-RU"/>
              <a:t>По эволюционным представлениям </a:t>
            </a:r>
            <a:r>
              <a:rPr lang="ru-RU" b="1"/>
              <a:t>отряд китовых</a:t>
            </a:r>
            <a:r>
              <a:rPr lang="ru-RU"/>
              <a:t> включает китов, дельфинов</a:t>
            </a:r>
            <a:r>
              <a:rPr lang="en-US"/>
              <a:t> </a:t>
            </a:r>
            <a:r>
              <a:rPr lang="ru-RU"/>
              <a:t>и морских свинок; и предполагается, конечно, что киты эволюционировали из земноводных млекопитающих</a:t>
            </a:r>
            <a:r>
              <a:rPr lang="en-US"/>
              <a:t>.  </a:t>
            </a:r>
            <a:r>
              <a:rPr lang="ru-RU"/>
              <a:t>Дельфины занимают высокое место среди самых избыточных видов живых существ на земле по видовому разнообразию внутри </a:t>
            </a:r>
            <a:r>
              <a:rPr lang="ru-RU" b="1"/>
              <a:t>семейства</a:t>
            </a:r>
            <a:r>
              <a:rPr lang="en-US"/>
              <a:t>.</a:t>
            </a:r>
          </a:p>
          <a:p>
            <a:pPr>
              <a:lnSpc>
                <a:spcPct val="80000"/>
              </a:lnSpc>
            </a:pPr>
            <a:endParaRPr lang="en-US" sz="100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0B6094B-54F5-F248-A674-E6056E0D8CD5}" type="slidenum">
              <a:rPr lang="en-US"/>
              <a:pPr eaLnBrk="1" hangingPunct="1"/>
              <a:t>103</a:t>
            </a:fld>
            <a:endParaRPr lang="en-US"/>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ru-RU"/>
              <a:t>Статья Карла Буеля в сети Интернет наглядно показывает процесс реконструкции скелета по ископаемым останкам, фотографии которых были опубликованы в журнале «Наука» и то, на чем базируется данная реконструкция.</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9CC5F2D0-F6D8-7A48-92C1-2DE3CEDF59BC}" type="slidenum">
              <a:rPr lang="en-US" sz="1200"/>
              <a:pPr algn="r" eaLnBrk="1" hangingPunct="1"/>
              <a:t>104</a:t>
            </a:fld>
            <a:endParaRPr lang="en-US" sz="1200"/>
          </a:p>
        </p:txBody>
      </p:sp>
      <p:sp>
        <p:nvSpPr>
          <p:cNvPr id="991235" name="Rectangle 2"/>
          <p:cNvSpPr>
            <a:spLocks noGrp="1" noRot="1" noChangeAspect="1" noChangeArrowheads="1" noTextEdit="1"/>
          </p:cNvSpPr>
          <p:nvPr>
            <p:ph type="sldImg"/>
          </p:nvPr>
        </p:nvSpPr>
        <p:spPr>
          <a:ln/>
        </p:spPr>
      </p:sp>
      <p:sp>
        <p:nvSpPr>
          <p:cNvPr id="9912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ru-RU"/>
              <a:t>Картинки и фото с сайта эволюционистского сайта Калифорнийского Университета</a:t>
            </a:r>
            <a:r>
              <a:rPr lang="en-US"/>
              <a:t>, </a:t>
            </a:r>
            <a:r>
              <a:rPr lang="ru-RU"/>
              <a:t>Беркли</a:t>
            </a:r>
            <a:r>
              <a:rPr lang="en-US"/>
              <a:t>, </a:t>
            </a:r>
            <a:r>
              <a:rPr lang="ru-RU"/>
              <a:t>который расположен по адресу</a:t>
            </a:r>
            <a:r>
              <a:rPr lang="en-US"/>
              <a:t>:</a:t>
            </a:r>
          </a:p>
          <a:p>
            <a:r>
              <a:rPr lang="en-US"/>
              <a:t>http://evolution.berkeley.edu/evosite/lines/IAtransitional.shtml,</a:t>
            </a:r>
            <a:r>
              <a:rPr lang="ru-RU"/>
              <a:t> доступ</a:t>
            </a:r>
            <a:r>
              <a:rPr lang="en-US"/>
              <a:t> 6 Oct. 2004.  </a:t>
            </a:r>
            <a:endParaRPr lang="ru-RU"/>
          </a:p>
          <a:p>
            <a:endParaRPr lang="ru-RU"/>
          </a:p>
          <a:p>
            <a:r>
              <a:rPr lang="ru-RU"/>
              <a:t>Вот, что тут сказано:</a:t>
            </a:r>
            <a:r>
              <a:rPr lang="en-US"/>
              <a:t> </a:t>
            </a:r>
            <a:r>
              <a:rPr lang="ru-RU"/>
              <a:t>«</a:t>
            </a:r>
            <a:r>
              <a:rPr lang="ru-RU" altLang="ja-JP">
                <a:ea typeface="MS PGothic" charset="0"/>
                <a:cs typeface="MS PGothic" charset="0"/>
              </a:rPr>
              <a:t>Ископаемые или организмы, которые являются</a:t>
            </a:r>
            <a:r>
              <a:rPr lang="en-US" altLang="ja-JP">
                <a:ea typeface="MS PGothic" charset="0"/>
                <a:cs typeface="MS PGothic" charset="0"/>
              </a:rPr>
              <a:t> </a:t>
            </a:r>
            <a:r>
              <a:rPr lang="ru-RU" altLang="ja-JP">
                <a:ea typeface="MS PGothic" charset="0"/>
                <a:cs typeface="MS PGothic" charset="0"/>
              </a:rPr>
              <a:t>промежуточными состояниями между</a:t>
            </a:r>
            <a:r>
              <a:rPr lang="en-US" altLang="ja-JP">
                <a:ea typeface="MS PGothic" charset="0"/>
                <a:cs typeface="MS PGothic" charset="0"/>
              </a:rPr>
              <a:t> </a:t>
            </a:r>
            <a:r>
              <a:rPr lang="ru-RU" altLang="ja-JP">
                <a:ea typeface="MS PGothic" charset="0"/>
                <a:cs typeface="MS PGothic" charset="0"/>
              </a:rPr>
              <a:t>формами родоначальников и теми формами, которые принадлежат их потомкам относятся к переходным формам</a:t>
            </a:r>
            <a:r>
              <a:rPr lang="en-US" altLang="ja-JP">
                <a:ea typeface="MS PGothic" charset="0"/>
                <a:cs typeface="MS PGothic" charset="0"/>
              </a:rPr>
              <a:t>. </a:t>
            </a:r>
            <a:r>
              <a:rPr lang="ru-RU" altLang="ja-JP">
                <a:ea typeface="MS PGothic" charset="0"/>
                <a:cs typeface="MS PGothic" charset="0"/>
              </a:rPr>
              <a:t>Существуют многочисленные примеры переходных форм в летописи ископаемых</a:t>
            </a:r>
            <a:r>
              <a:rPr lang="en-US" altLang="ja-JP">
                <a:ea typeface="MS PGothic" charset="0"/>
                <a:cs typeface="MS PGothic" charset="0"/>
              </a:rPr>
              <a:t>, </a:t>
            </a:r>
            <a:r>
              <a:rPr lang="ru-RU" altLang="ja-JP">
                <a:ea typeface="MS PGothic" charset="0"/>
                <a:cs typeface="MS PGothic" charset="0"/>
              </a:rPr>
              <a:t>обеспечивающие обилие доказательств изменчивости со временем.</a:t>
            </a:r>
            <a:r>
              <a:rPr lang="en-US" altLang="ja-JP">
                <a:ea typeface="MS PGothic" charset="0"/>
                <a:cs typeface="MS PGothic" charset="0"/>
              </a:rPr>
              <a:t> </a:t>
            </a:r>
            <a:r>
              <a:rPr lang="en-US" altLang="ja-JP" b="1" i="1">
                <a:ea typeface="MS PGothic" charset="0"/>
                <a:cs typeface="MS PGothic" charset="0"/>
              </a:rPr>
              <a:t>Pakicetus</a:t>
            </a:r>
            <a:r>
              <a:rPr lang="en-US" altLang="ja-JP" b="1">
                <a:ea typeface="MS PGothic" charset="0"/>
                <a:cs typeface="MS PGothic" charset="0"/>
              </a:rPr>
              <a:t> (</a:t>
            </a:r>
            <a:r>
              <a:rPr lang="ru-RU" altLang="ja-JP" b="1">
                <a:ea typeface="MS PGothic" charset="0"/>
                <a:cs typeface="MS PGothic" charset="0"/>
              </a:rPr>
              <a:t>внизу слева</a:t>
            </a:r>
            <a:r>
              <a:rPr lang="en-US" altLang="ja-JP" b="1">
                <a:ea typeface="MS PGothic" charset="0"/>
                <a:cs typeface="MS PGothic" charset="0"/>
              </a:rPr>
              <a:t>), </a:t>
            </a:r>
            <a:r>
              <a:rPr lang="ru-RU" altLang="ja-JP" b="1">
                <a:ea typeface="MS PGothic" charset="0"/>
                <a:cs typeface="MS PGothic" charset="0"/>
              </a:rPr>
              <a:t>описывается как ранний предок современных китов</a:t>
            </a:r>
            <a:r>
              <a:rPr lang="en-US" altLang="ja-JP">
                <a:ea typeface="MS PGothic" charset="0"/>
                <a:cs typeface="MS PGothic" charset="0"/>
              </a:rPr>
              <a:t>. </a:t>
            </a:r>
            <a:r>
              <a:rPr lang="ru-RU" altLang="ja-JP">
                <a:ea typeface="MS PGothic" charset="0"/>
                <a:cs typeface="MS PGothic" charset="0"/>
              </a:rPr>
              <a:t>Несмотря на то, что </a:t>
            </a:r>
            <a:r>
              <a:rPr lang="en-US" altLang="ja-JP">
                <a:ea typeface="MS PGothic" charset="0"/>
                <a:cs typeface="MS PGothic" charset="0"/>
              </a:rPr>
              <a:t>pakicetus </a:t>
            </a:r>
            <a:r>
              <a:rPr lang="ru-RU" altLang="ja-JP">
                <a:ea typeface="MS PGothic" charset="0"/>
                <a:cs typeface="MS PGothic" charset="0"/>
              </a:rPr>
              <a:t>были земноводными млекопитающими</a:t>
            </a:r>
            <a:r>
              <a:rPr lang="en-US" altLang="ja-JP">
                <a:ea typeface="MS PGothic" charset="0"/>
                <a:cs typeface="MS PGothic" charset="0"/>
              </a:rPr>
              <a:t>, </a:t>
            </a:r>
            <a:r>
              <a:rPr lang="ru-RU" altLang="ja-JP" b="1">
                <a:ea typeface="MS PGothic" charset="0"/>
                <a:cs typeface="MS PGothic" charset="0"/>
              </a:rPr>
              <a:t>это </a:t>
            </a:r>
            <a:r>
              <a:rPr lang="ru-RU" altLang="ja-JP" b="1" u="sng">
                <a:ea typeface="MS PGothic" charset="0"/>
                <a:cs typeface="MS PGothic" charset="0"/>
              </a:rPr>
              <a:t>очевидно</a:t>
            </a:r>
            <a:r>
              <a:rPr lang="ru-RU" altLang="ja-JP" b="1">
                <a:ea typeface="MS PGothic" charset="0"/>
                <a:cs typeface="MS PGothic" charset="0"/>
              </a:rPr>
              <a:t>, что они РОДСТВЕННЫ КИТАМ И ДЕЛЬФИНАМ, благодаря некоему числу специализаций уха, относящихся к действию органов слуха</a:t>
            </a:r>
            <a:r>
              <a:rPr lang="en-US" altLang="ja-JP">
                <a:ea typeface="MS PGothic" charset="0"/>
                <a:cs typeface="MS PGothic" charset="0"/>
              </a:rPr>
              <a:t>. </a:t>
            </a:r>
            <a:r>
              <a:rPr lang="ru-RU" altLang="ja-JP">
                <a:ea typeface="MS PGothic" charset="0"/>
                <a:cs typeface="MS PGothic" charset="0"/>
              </a:rPr>
              <a:t>В черепе, представленном на рисунке, видны ноздри в передней части черепа</a:t>
            </a:r>
            <a:r>
              <a:rPr lang="en-US" altLang="ja-JP">
                <a:ea typeface="MS PGothic" charset="0"/>
                <a:cs typeface="MS PGothic" charset="0"/>
              </a:rPr>
              <a:t>.  </a:t>
            </a:r>
            <a:r>
              <a:rPr lang="ru-RU" altLang="ja-JP">
                <a:ea typeface="MS PGothic" charset="0"/>
                <a:cs typeface="MS PGothic" charset="0"/>
              </a:rPr>
              <a:t>Черепа китов-белуги, которые бороздят моря сегодня (справа внизу) обладают ноздрями на задней верхней части черепа</a:t>
            </a:r>
            <a:r>
              <a:rPr lang="en-US" altLang="ja-JP">
                <a:ea typeface="MS PGothic" charset="0"/>
                <a:cs typeface="MS PGothic" charset="0"/>
              </a:rPr>
              <a:t>. </a:t>
            </a:r>
            <a:r>
              <a:rPr lang="ru-RU" altLang="ja-JP" b="1">
                <a:ea typeface="MS PGothic" charset="0"/>
                <a:cs typeface="MS PGothic" charset="0"/>
              </a:rPr>
              <a:t>Должно быть ясно</a:t>
            </a:r>
            <a:r>
              <a:rPr lang="ru-RU" altLang="ja-JP">
                <a:ea typeface="MS PGothic" charset="0"/>
                <a:cs typeface="MS PGothic" charset="0"/>
              </a:rPr>
              <a:t> из этих двух экземпляров, что положение ноздрей </a:t>
            </a:r>
            <a:r>
              <a:rPr lang="ru-RU" altLang="ja-JP" b="1">
                <a:ea typeface="MS PGothic" charset="0"/>
                <a:cs typeface="MS PGothic" charset="0"/>
              </a:rPr>
              <a:t>изменилось со временем и</a:t>
            </a:r>
            <a:r>
              <a:rPr lang="ru-RU" altLang="ja-JP">
                <a:ea typeface="MS PGothic" charset="0"/>
                <a:cs typeface="MS PGothic" charset="0"/>
              </a:rPr>
              <a:t> нам стоит ожидать в скором времени увидеть находки</a:t>
            </a:r>
            <a:r>
              <a:rPr lang="en-US" altLang="ja-JP">
                <a:ea typeface="MS PGothic" charset="0"/>
                <a:cs typeface="MS PGothic" charset="0"/>
              </a:rPr>
              <a:t> </a:t>
            </a:r>
            <a:r>
              <a:rPr lang="ru-RU" altLang="ja-JP">
                <a:ea typeface="MS PGothic" charset="0"/>
                <a:cs typeface="MS PGothic" charset="0"/>
              </a:rPr>
              <a:t>переходных форм».</a:t>
            </a:r>
            <a:r>
              <a:rPr lang="en-US" altLang="ja-JP">
                <a:ea typeface="MS PGothic" charset="0"/>
                <a:cs typeface="MS PGothic" charset="0"/>
              </a:rPr>
              <a:t> </a:t>
            </a:r>
            <a:r>
              <a:rPr lang="ru-RU" altLang="ja-JP">
                <a:ea typeface="MS PGothic" charset="0"/>
                <a:cs typeface="MS PGothic" charset="0"/>
              </a:rPr>
              <a:t>Этот раздел страницы в Интернет об эволюции китов не показывает ни одной фотографии того, как выглядят животные, которым принадлежат представленные черепа</a:t>
            </a:r>
            <a:r>
              <a:rPr lang="en-US" altLang="ja-JP">
                <a:ea typeface="MS PGothic" charset="0"/>
                <a:cs typeface="MS PGothic" charset="0"/>
              </a:rPr>
              <a:t>. </a:t>
            </a:r>
          </a:p>
          <a:p>
            <a:endParaRPr lang="ru-RU"/>
          </a:p>
          <a:p>
            <a:r>
              <a:rPr lang="en-US"/>
              <a:t>Aetiocetus </a:t>
            </a:r>
            <a:r>
              <a:rPr lang="ru-RU"/>
              <a:t>является зубастым предком Голубых китов</a:t>
            </a:r>
            <a:r>
              <a:rPr lang="en-US"/>
              <a:t>, </a:t>
            </a:r>
            <a:r>
              <a:rPr lang="ru-RU"/>
              <a:t>которые обладают зубами только в ранних стадиях эмбрионального развития и теряют зубы непосредственно перед рождением</a:t>
            </a:r>
            <a:r>
              <a:rPr lang="en-US"/>
              <a:t>.  </a:t>
            </a:r>
            <a:r>
              <a:rPr lang="ru-RU"/>
              <a:t>Эта страница</a:t>
            </a:r>
            <a:r>
              <a:rPr lang="en-US"/>
              <a:t> (</a:t>
            </a:r>
            <a:r>
              <a:rPr lang="en-US">
                <a:hlinkClick r:id="rId3"/>
              </a:rPr>
              <a:t>http://evolution.berkeley.edu/evosite/lines/IICdevelopmental2.shtml</a:t>
            </a:r>
            <a:r>
              <a:rPr lang="en-US"/>
              <a:t>) </a:t>
            </a:r>
            <a:r>
              <a:rPr lang="ru-RU"/>
              <a:t>утверждает ,что </a:t>
            </a:r>
            <a:r>
              <a:rPr lang="en-US"/>
              <a:t>Aetiocetus </a:t>
            </a:r>
            <a:r>
              <a:rPr lang="ru-RU"/>
              <a:t>«может рассматриваться как ранний экземпляр Голубых китов» несмотря на то, что обладал полным набором зубов</a:t>
            </a:r>
            <a:r>
              <a:rPr lang="en-US"/>
              <a:t>.</a:t>
            </a:r>
          </a:p>
          <a:p>
            <a:endParaRPr lang="ru-RU"/>
          </a:p>
          <a:p>
            <a:r>
              <a:rPr lang="ru-RU"/>
              <a:t>Представленная выше кит-белуга со страницы</a:t>
            </a:r>
            <a:r>
              <a:rPr lang="en-US"/>
              <a:t> http://www.barbarajordan.com/catalogue/images/1811.jpg, </a:t>
            </a:r>
            <a:r>
              <a:rPr lang="ru-RU"/>
              <a:t>загружено</a:t>
            </a:r>
            <a:r>
              <a:rPr lang="en-US"/>
              <a:t> 12 </a:t>
            </a:r>
            <a:r>
              <a:rPr lang="ru-RU"/>
              <a:t>ноября</a:t>
            </a:r>
            <a:r>
              <a:rPr lang="en-US"/>
              <a:t> 2004</a:t>
            </a:r>
            <a:r>
              <a:rPr lang="ru-RU"/>
              <a:t> года</a:t>
            </a:r>
            <a:r>
              <a:rPr lang="en-US"/>
              <a:t>.  </a:t>
            </a:r>
            <a:r>
              <a:rPr lang="ru-RU"/>
              <a:t>Страница «Морского Мира» утверждает, что в среднем мужская особь кита </a:t>
            </a:r>
            <a:r>
              <a:rPr lang="ru-RU" b="1"/>
              <a:t>белуги</a:t>
            </a:r>
            <a:r>
              <a:rPr lang="en-US"/>
              <a:t> </a:t>
            </a:r>
            <a:r>
              <a:rPr lang="ru-RU"/>
              <a:t>имеет длину в</a:t>
            </a:r>
            <a:r>
              <a:rPr lang="en-US"/>
              <a:t> </a:t>
            </a:r>
            <a:r>
              <a:rPr lang="en-US" b="1"/>
              <a:t>3.4-4.6 </a:t>
            </a:r>
            <a:r>
              <a:rPr lang="ru-RU" b="1"/>
              <a:t>метров</a:t>
            </a:r>
            <a:r>
              <a:rPr lang="en-US" b="1"/>
              <a:t> </a:t>
            </a:r>
            <a:r>
              <a:rPr lang="ru-RU" b="1"/>
              <a:t>и вес </a:t>
            </a:r>
            <a:r>
              <a:rPr lang="en-US" b="1"/>
              <a:t>1500 </a:t>
            </a:r>
            <a:r>
              <a:rPr lang="ru-RU" b="1"/>
              <a:t>кг</a:t>
            </a:r>
            <a:r>
              <a:rPr lang="en-US" b="1"/>
              <a:t>.</a:t>
            </a:r>
          </a:p>
          <a:p>
            <a:r>
              <a:rPr lang="en-US"/>
              <a:t>Pakicetus </a:t>
            </a:r>
            <a:r>
              <a:rPr lang="en-GB">
                <a:solidFill>
                  <a:schemeClr val="bg1"/>
                </a:solidFill>
              </a:rPr>
              <a:t>Illustration by Carl Buell at www.neoucom.edu/Depts/Anat/Pakicetid.html</a:t>
            </a:r>
          </a:p>
          <a:p>
            <a:endParaRPr lang="ru-RU" b="1">
              <a:solidFill>
                <a:schemeClr val="bg1"/>
              </a:solidFill>
            </a:endParaRPr>
          </a:p>
          <a:p>
            <a:r>
              <a:rPr lang="en-GB" b="1">
                <a:solidFill>
                  <a:schemeClr val="bg1"/>
                </a:solidFill>
              </a:rPr>
              <a:t>Aetiocetus</a:t>
            </a:r>
            <a:r>
              <a:rPr lang="en-GB">
                <a:solidFill>
                  <a:schemeClr val="bg1"/>
                </a:solidFill>
              </a:rPr>
              <a:t> </a:t>
            </a:r>
            <a:r>
              <a:rPr lang="ru-RU">
                <a:solidFill>
                  <a:schemeClr val="bg1"/>
                </a:solidFill>
              </a:rPr>
              <a:t>см.</a:t>
            </a:r>
            <a:r>
              <a:rPr lang="en-GB">
                <a:solidFill>
                  <a:schemeClr val="bg1"/>
                </a:solidFill>
              </a:rPr>
              <a:t> </a:t>
            </a:r>
            <a:r>
              <a:rPr lang="en-US"/>
              <a:t>http://www.angellis.net/Web/DFG-mam/Aetiocetus.htm, </a:t>
            </a:r>
            <a:r>
              <a:rPr lang="ru-RU"/>
              <a:t>доступ</a:t>
            </a:r>
            <a:r>
              <a:rPr lang="en-US"/>
              <a:t> 8 </a:t>
            </a:r>
            <a:r>
              <a:rPr lang="ru-RU"/>
              <a:t>марта</a:t>
            </a:r>
            <a:r>
              <a:rPr lang="en-US"/>
              <a:t> 2004.  </a:t>
            </a:r>
            <a:endParaRPr lang="ru-RU"/>
          </a:p>
          <a:p>
            <a:r>
              <a:rPr lang="ru-RU"/>
              <a:t>Там он назван «древнейшим голубым китом», а на страничке </a:t>
            </a:r>
            <a:r>
              <a:rPr lang="ru-RU" b="1" i="1"/>
              <a:t>Калифорнийского Университета</a:t>
            </a:r>
            <a:r>
              <a:rPr lang="ru-RU"/>
              <a:t> он назван «</a:t>
            </a:r>
            <a:r>
              <a:rPr lang="ru-RU" i="1" u="sng"/>
              <a:t>древнейшим примером голубого кита</a:t>
            </a:r>
            <a:r>
              <a:rPr lang="ru-RU"/>
              <a:t>»</a:t>
            </a:r>
            <a:r>
              <a:rPr lang="en-US"/>
              <a:t>.  </a:t>
            </a:r>
            <a:r>
              <a:rPr lang="ru-RU"/>
              <a:t>«Морской Мир» утверждает, что в среднем длина </a:t>
            </a:r>
            <a:r>
              <a:rPr lang="ru-RU" b="1"/>
              <a:t>самца голубого кита</a:t>
            </a:r>
            <a:r>
              <a:rPr lang="ru-RU"/>
              <a:t> </a:t>
            </a:r>
            <a:r>
              <a:rPr lang="en-US"/>
              <a:t>(</a:t>
            </a:r>
            <a:r>
              <a:rPr lang="ru-RU"/>
              <a:t>крупнейшего из живых существ на Земле</a:t>
            </a:r>
            <a:r>
              <a:rPr lang="en-US"/>
              <a:t>) </a:t>
            </a:r>
            <a:r>
              <a:rPr lang="ru-RU"/>
              <a:t>составляет</a:t>
            </a:r>
            <a:r>
              <a:rPr lang="en-US"/>
              <a:t> </a:t>
            </a:r>
            <a:r>
              <a:rPr lang="en-US" b="1"/>
              <a:t>21 </a:t>
            </a:r>
            <a:r>
              <a:rPr lang="ru-RU" b="1"/>
              <a:t>метр</a:t>
            </a:r>
            <a:r>
              <a:rPr lang="en-US" b="1"/>
              <a:t> (70 ft) </a:t>
            </a:r>
            <a:r>
              <a:rPr lang="ru-RU" b="1"/>
              <a:t>и вес</a:t>
            </a:r>
            <a:r>
              <a:rPr lang="en-US" b="1"/>
              <a:t> 64,348 </a:t>
            </a:r>
            <a:r>
              <a:rPr lang="ru-RU" b="1"/>
              <a:t>кг – в </a:t>
            </a:r>
            <a:r>
              <a:rPr lang="en-US" b="1"/>
              <a:t>40 </a:t>
            </a:r>
            <a:r>
              <a:rPr lang="ru-RU" b="1"/>
              <a:t>раз больше, чем кит белуга</a:t>
            </a:r>
            <a:r>
              <a:rPr lang="en-US" b="1"/>
              <a:t>!  </a:t>
            </a:r>
          </a:p>
          <a:p>
            <a:r>
              <a:rPr lang="ru-RU"/>
              <a:t>Мельчайшие из голубых китов – это карликовые </a:t>
            </a:r>
            <a:r>
              <a:rPr lang="en-US" b="1"/>
              <a:t>Pygmy right whales</a:t>
            </a:r>
            <a:r>
              <a:rPr lang="en-US"/>
              <a:t>. </a:t>
            </a:r>
            <a:r>
              <a:rPr lang="ru-RU"/>
              <a:t>Взрослые особи женского пола достигают длины</a:t>
            </a:r>
            <a:r>
              <a:rPr lang="en-US"/>
              <a:t> </a:t>
            </a:r>
            <a:r>
              <a:rPr lang="ru-RU"/>
              <a:t>до</a:t>
            </a:r>
            <a:r>
              <a:rPr lang="en-US"/>
              <a:t> </a:t>
            </a:r>
            <a:r>
              <a:rPr lang="en-US" b="1"/>
              <a:t>6.5 m (21 ft.),</a:t>
            </a:r>
            <a:r>
              <a:rPr lang="en-US"/>
              <a:t> </a:t>
            </a:r>
            <a:r>
              <a:rPr lang="ru-RU"/>
              <a:t>и взрослые самцы до 6.</a:t>
            </a:r>
            <a:r>
              <a:rPr lang="en-US"/>
              <a:t>1 m (20 ft.), </a:t>
            </a:r>
            <a:r>
              <a:rPr lang="ru-RU"/>
              <a:t>что представляет собой параметры как минимум</a:t>
            </a:r>
            <a:r>
              <a:rPr lang="en-US" b="1"/>
              <a:t> </a:t>
            </a:r>
            <a:r>
              <a:rPr lang="ru-RU" b="1"/>
              <a:t>в </a:t>
            </a:r>
            <a:r>
              <a:rPr lang="en-US" b="1"/>
              <a:t>2 </a:t>
            </a:r>
            <a:r>
              <a:rPr lang="ru-RU" b="1"/>
              <a:t>раза большие, чем кит-белуга</a:t>
            </a:r>
            <a:r>
              <a:rPr lang="en-US"/>
              <a:t>. </a:t>
            </a:r>
            <a:r>
              <a:rPr lang="ru-RU"/>
              <a:t>Данные виды чрезвычайно редки в списках</a:t>
            </a:r>
            <a:r>
              <a:rPr lang="en-US"/>
              <a:t>, </a:t>
            </a:r>
            <a:r>
              <a:rPr lang="ru-RU"/>
              <a:t>таким образом подробности их физических размеров очень слабо подтверждены документально</a:t>
            </a:r>
            <a:r>
              <a:rPr lang="en-US"/>
              <a:t>, </a:t>
            </a:r>
            <a:r>
              <a:rPr lang="ru-RU"/>
              <a:t>согласно </a:t>
            </a:r>
            <a:r>
              <a:rPr lang="en-US"/>
              <a:t>http://www.seaworld.org/infobooks/Baleen/phycharbw.html. </a:t>
            </a:r>
          </a:p>
          <a:p>
            <a:endParaRPr lang="en-US">
              <a:solidFill>
                <a:schemeClr val="bg1"/>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AA3AA1EC-9B63-3541-A5A5-3327C5C0540B}" type="slidenum">
              <a:rPr lang="en-US"/>
              <a:pPr eaLnBrk="1" hangingPunct="1"/>
              <a:t>105</a:t>
            </a:fld>
            <a:endParaRPr lang="en-US"/>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t>Species and Genus</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BF3DCC7-29DE-884E-A632-405BEFC20DC4}" type="slidenum">
              <a:rPr lang="en-US"/>
              <a:pPr eaLnBrk="1" hangingPunct="1"/>
              <a:t>106</a:t>
            </a:fld>
            <a:endParaRPr lang="en-US"/>
          </a:p>
        </p:txBody>
      </p:sp>
      <p:sp>
        <p:nvSpPr>
          <p:cNvPr id="289795" name="Rectangle 2"/>
          <p:cNvSpPr>
            <a:spLocks noGrp="1" noRot="1" noChangeAspect="1" noChangeArrowheads="1" noTextEdit="1"/>
          </p:cNvSpPr>
          <p:nvPr>
            <p:ph type="sldImg"/>
          </p:nvPr>
        </p:nvSpPr>
        <p:spPr>
          <a:ln/>
        </p:spPr>
      </p:sp>
      <p:sp>
        <p:nvSpPr>
          <p:cNvPr id="2897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t>Family and Order</a:t>
            </a:r>
          </a:p>
          <a:p>
            <a:r>
              <a:rPr lang="en-US"/>
              <a:t>In his scientifically mature thinking at the end of his life Linnaeus rejected his earlier thinking that kind=species and concluded that the original kinds were units that he called </a:t>
            </a:r>
            <a:r>
              <a:rPr lang="ja-JP" altLang="en-US"/>
              <a:t>“</a:t>
            </a:r>
            <a:r>
              <a:rPr lang="en-US"/>
              <a:t>orders</a:t>
            </a:r>
            <a:r>
              <a:rPr lang="ja-JP" altLang="en-US"/>
              <a:t>”</a:t>
            </a:r>
            <a:r>
              <a:rPr lang="en-US"/>
              <a:t> (he had only four categories: class, order, genus and species).  See Frank Marsh, </a:t>
            </a:r>
            <a:r>
              <a:rPr lang="en-US" i="1"/>
              <a:t>Variation and Fixity in Nature</a:t>
            </a:r>
            <a:r>
              <a:rPr lang="en-US"/>
              <a:t> (Mountain View, CA: Pacific Press, 1976, on my shelf), p.16.</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34DE9D-C166-8946-9C28-AD88F1092E23}" type="slidenum">
              <a:rPr lang="en-US"/>
              <a:pPr/>
              <a:t>‹#›</a:t>
            </a:fld>
            <a:endParaRPr lang="en-US"/>
          </a:p>
        </p:txBody>
      </p:sp>
    </p:spTree>
    <p:extLst>
      <p:ext uri="{BB962C8B-B14F-4D97-AF65-F5344CB8AC3E}">
        <p14:creationId xmlns:p14="http://schemas.microsoft.com/office/powerpoint/2010/main" val="2201652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6886331-5B72-B346-A1BD-17BDF585F898}" type="slidenum">
              <a:rPr lang="en-US"/>
              <a:pPr/>
              <a:t>‹#›</a:t>
            </a:fld>
            <a:endParaRPr lang="en-US"/>
          </a:p>
        </p:txBody>
      </p:sp>
    </p:spTree>
    <p:extLst>
      <p:ext uri="{BB962C8B-B14F-4D97-AF65-F5344CB8AC3E}">
        <p14:creationId xmlns:p14="http://schemas.microsoft.com/office/powerpoint/2010/main" val="254304516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617911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89708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3532083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292489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07350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167202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26884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461143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348425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8422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7E45F9A-84B6-3243-96D5-DEE9F2B544BE}" type="slidenum">
              <a:rPr lang="en-US"/>
              <a:pPr/>
              <a:t>‹#›</a:t>
            </a:fld>
            <a:endParaRPr lang="en-US"/>
          </a:p>
        </p:txBody>
      </p:sp>
    </p:spTree>
    <p:extLst>
      <p:ext uri="{BB962C8B-B14F-4D97-AF65-F5344CB8AC3E}">
        <p14:creationId xmlns:p14="http://schemas.microsoft.com/office/powerpoint/2010/main" val="10570634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52647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617936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874440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0960478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01407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278736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477294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4635796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011121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33181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6E31D12-DE2E-7641-9657-63EF8B7CC969}" type="slidenum">
              <a:rPr lang="en-US"/>
              <a:pPr/>
              <a:t>‹#›</a:t>
            </a:fld>
            <a:endParaRPr lang="en-US"/>
          </a:p>
        </p:txBody>
      </p:sp>
    </p:spTree>
    <p:extLst>
      <p:ext uri="{BB962C8B-B14F-4D97-AF65-F5344CB8AC3E}">
        <p14:creationId xmlns:p14="http://schemas.microsoft.com/office/powerpoint/2010/main" val="1717412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87754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07908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1747671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37217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5216380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170482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17971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462305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58396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081449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1D6C02B-6DFC-9D42-8578-8898F93D60D3}" type="slidenum">
              <a:rPr lang="en-US"/>
              <a:pPr/>
              <a:t>‹#›</a:t>
            </a:fld>
            <a:endParaRPr lang="en-US"/>
          </a:p>
        </p:txBody>
      </p:sp>
    </p:spTree>
    <p:extLst>
      <p:ext uri="{BB962C8B-B14F-4D97-AF65-F5344CB8AC3E}">
        <p14:creationId xmlns:p14="http://schemas.microsoft.com/office/powerpoint/2010/main" val="190162981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458951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66203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183108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851996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05742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490922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901510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420039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1204989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048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2C1A428-CD21-834D-9BF5-1F2F9A08F214}" type="slidenum">
              <a:rPr lang="en-US"/>
              <a:pPr/>
              <a:t>‹#›</a:t>
            </a:fld>
            <a:endParaRPr lang="en-US"/>
          </a:p>
        </p:txBody>
      </p:sp>
    </p:spTree>
    <p:extLst>
      <p:ext uri="{BB962C8B-B14F-4D97-AF65-F5344CB8AC3E}">
        <p14:creationId xmlns:p14="http://schemas.microsoft.com/office/powerpoint/2010/main" val="331245392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460652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3590221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06599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820230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6791512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26195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6792812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361003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41576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45451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E4CF5D3-41AF-D84C-99D3-C3908CB0CDDA}" type="slidenum">
              <a:rPr lang="en-US"/>
              <a:pPr/>
              <a:t>‹#›</a:t>
            </a:fld>
            <a:endParaRPr lang="en-US"/>
          </a:p>
        </p:txBody>
      </p:sp>
    </p:spTree>
    <p:extLst>
      <p:ext uri="{BB962C8B-B14F-4D97-AF65-F5344CB8AC3E}">
        <p14:creationId xmlns:p14="http://schemas.microsoft.com/office/powerpoint/2010/main" val="75853597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81636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3387322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193648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193392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805820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327333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793135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6178911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978193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8162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B3D5A27-5FBD-3648-848E-E16448660C7B}" type="slidenum">
              <a:rPr lang="en-US"/>
              <a:pPr/>
              <a:t>‹#›</a:t>
            </a:fld>
            <a:endParaRPr lang="en-US"/>
          </a:p>
        </p:txBody>
      </p:sp>
    </p:spTree>
    <p:extLst>
      <p:ext uri="{BB962C8B-B14F-4D97-AF65-F5344CB8AC3E}">
        <p14:creationId xmlns:p14="http://schemas.microsoft.com/office/powerpoint/2010/main" val="220306763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4459168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48390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239153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8263834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235659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37765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9910939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726309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1357268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98790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7F313263-7B0D-6044-8450-494031C342E4}" type="slidenum">
              <a:rPr lang="en-US"/>
              <a:pPr/>
              <a:t>‹#›</a:t>
            </a:fld>
            <a:endParaRPr lang="en-US"/>
          </a:p>
        </p:txBody>
      </p:sp>
    </p:spTree>
    <p:extLst>
      <p:ext uri="{BB962C8B-B14F-4D97-AF65-F5344CB8AC3E}">
        <p14:creationId xmlns:p14="http://schemas.microsoft.com/office/powerpoint/2010/main" val="27925734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501966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2872787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04220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1811550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6770209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324227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796617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1152420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88511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99307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F8B96CFA-9FF1-5B43-B7E1-9FA0E5EDCE35}" type="slidenum">
              <a:rPr lang="en-US"/>
              <a:pPr/>
              <a:t>‹#›</a:t>
            </a:fld>
            <a:endParaRPr lang="en-US"/>
          </a:p>
        </p:txBody>
      </p:sp>
    </p:spTree>
    <p:extLst>
      <p:ext uri="{BB962C8B-B14F-4D97-AF65-F5344CB8AC3E}">
        <p14:creationId xmlns:p14="http://schemas.microsoft.com/office/powerpoint/2010/main" val="155368996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741048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801054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920961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40172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7711991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1674106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370386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005818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8593782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61086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C8B6FED-3A42-F145-98BF-8C81255810C8}" type="slidenum">
              <a:rPr lang="en-US"/>
              <a:pPr/>
              <a:t>‹#›</a:t>
            </a:fld>
            <a:endParaRPr lang="en-US"/>
          </a:p>
        </p:txBody>
      </p:sp>
    </p:spTree>
    <p:extLst>
      <p:ext uri="{BB962C8B-B14F-4D97-AF65-F5344CB8AC3E}">
        <p14:creationId xmlns:p14="http://schemas.microsoft.com/office/powerpoint/2010/main" val="59431352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0147929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584782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053441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9382539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336596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6618843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5421360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412807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811278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94443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34D16FB-AD9B-6049-86BD-B7CC8CFFDF4C}" type="slidenum">
              <a:rPr lang="en-US"/>
              <a:pPr/>
              <a:t>‹#›</a:t>
            </a:fld>
            <a:endParaRPr lang="en-US"/>
          </a:p>
        </p:txBody>
      </p:sp>
    </p:spTree>
    <p:extLst>
      <p:ext uri="{BB962C8B-B14F-4D97-AF65-F5344CB8AC3E}">
        <p14:creationId xmlns:p14="http://schemas.microsoft.com/office/powerpoint/2010/main" val="42636964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6DF7F94-EC37-A74A-A828-F3FEBC557509}" type="slidenum">
              <a:rPr lang="en-US"/>
              <a:pPr/>
              <a:t>‹#›</a:t>
            </a:fld>
            <a:endParaRPr lang="en-US"/>
          </a:p>
        </p:txBody>
      </p:sp>
    </p:spTree>
    <p:extLst>
      <p:ext uri="{BB962C8B-B14F-4D97-AF65-F5344CB8AC3E}">
        <p14:creationId xmlns:p14="http://schemas.microsoft.com/office/powerpoint/2010/main" val="267430558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541173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2474429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895516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362974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7850907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0943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9058146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5725061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406242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23029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1D1C509-DFED-B241-9332-9FCBCE41B0F7}" type="slidenum">
              <a:rPr lang="en-US"/>
              <a:pPr/>
              <a:t>‹#›</a:t>
            </a:fld>
            <a:endParaRPr lang="en-US"/>
          </a:p>
        </p:txBody>
      </p:sp>
    </p:spTree>
    <p:extLst>
      <p:ext uri="{BB962C8B-B14F-4D97-AF65-F5344CB8AC3E}">
        <p14:creationId xmlns:p14="http://schemas.microsoft.com/office/powerpoint/2010/main" val="305593487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1965741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268301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2713477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390816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681137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3841690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042918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9359543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6116012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45334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276A553-F6F4-BE46-B7E7-B01D6E857587}" type="slidenum">
              <a:rPr lang="en-US"/>
              <a:pPr/>
              <a:t>‹#›</a:t>
            </a:fld>
            <a:endParaRPr lang="en-US"/>
          </a:p>
        </p:txBody>
      </p:sp>
    </p:spTree>
    <p:extLst>
      <p:ext uri="{BB962C8B-B14F-4D97-AF65-F5344CB8AC3E}">
        <p14:creationId xmlns:p14="http://schemas.microsoft.com/office/powerpoint/2010/main" val="162300698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091799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9126561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552881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7021698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13074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132350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2198706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732257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5642539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622269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6B5CD58-256F-D244-BE7C-D7DE201C630A}" type="slidenum">
              <a:rPr lang="en-US"/>
              <a:pPr/>
              <a:t>‹#›</a:t>
            </a:fld>
            <a:endParaRPr lang="en-US"/>
          </a:p>
        </p:txBody>
      </p:sp>
    </p:spTree>
    <p:extLst>
      <p:ext uri="{BB962C8B-B14F-4D97-AF65-F5344CB8AC3E}">
        <p14:creationId xmlns:p14="http://schemas.microsoft.com/office/powerpoint/2010/main" val="370669419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225571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562810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0404320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10472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8821252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447805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913932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3317478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22085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244577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0DCC412-79E1-BB43-8BEF-09F4BED3B7F1}" type="slidenum">
              <a:rPr lang="en-US"/>
              <a:pPr/>
              <a:t>‹#›</a:t>
            </a:fld>
            <a:endParaRPr lang="en-US"/>
          </a:p>
        </p:txBody>
      </p:sp>
    </p:spTree>
    <p:extLst>
      <p:ext uri="{BB962C8B-B14F-4D97-AF65-F5344CB8AC3E}">
        <p14:creationId xmlns:p14="http://schemas.microsoft.com/office/powerpoint/2010/main" val="216451324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7148001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349375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522871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120064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748761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6897797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886420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780442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0491232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37649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50ED084-A8BC-9F41-92DB-550DED48732D}" type="slidenum">
              <a:rPr lang="en-US"/>
              <a:pPr/>
              <a:t>‹#›</a:t>
            </a:fld>
            <a:endParaRPr lang="en-US"/>
          </a:p>
        </p:txBody>
      </p:sp>
    </p:spTree>
    <p:extLst>
      <p:ext uri="{BB962C8B-B14F-4D97-AF65-F5344CB8AC3E}">
        <p14:creationId xmlns:p14="http://schemas.microsoft.com/office/powerpoint/2010/main" val="428754543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3482082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7633215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502008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969855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9DC6DDD-2C6F-2341-A650-4DA796E22993}" type="slidenum">
              <a:rPr lang="en-US"/>
              <a:pPr/>
              <a:t>‹#›</a:t>
            </a:fld>
            <a:endParaRPr lang="en-US"/>
          </a:p>
        </p:txBody>
      </p:sp>
    </p:spTree>
    <p:extLst>
      <p:ext uri="{BB962C8B-B14F-4D97-AF65-F5344CB8AC3E}">
        <p14:creationId xmlns:p14="http://schemas.microsoft.com/office/powerpoint/2010/main" val="52421796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766A0CB-1A88-F245-B5D6-A659641CB893}" type="slidenum">
              <a:rPr lang="en-US"/>
              <a:pPr/>
              <a:t>‹#›</a:t>
            </a:fld>
            <a:endParaRPr lang="en-US"/>
          </a:p>
        </p:txBody>
      </p:sp>
    </p:spTree>
    <p:extLst>
      <p:ext uri="{BB962C8B-B14F-4D97-AF65-F5344CB8AC3E}">
        <p14:creationId xmlns:p14="http://schemas.microsoft.com/office/powerpoint/2010/main" val="228621574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FE4E591-E47C-2F42-BA68-CB8A6B325C05}" type="slidenum">
              <a:rPr lang="en-US"/>
              <a:pPr/>
              <a:t>‹#›</a:t>
            </a:fld>
            <a:endParaRPr lang="en-US"/>
          </a:p>
        </p:txBody>
      </p:sp>
    </p:spTree>
    <p:extLst>
      <p:ext uri="{BB962C8B-B14F-4D97-AF65-F5344CB8AC3E}">
        <p14:creationId xmlns:p14="http://schemas.microsoft.com/office/powerpoint/2010/main" val="72847712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9FBBDAD-8EF1-CF44-B1D5-9EA1B138BC1B}" type="slidenum">
              <a:rPr lang="en-US"/>
              <a:pPr/>
              <a:t>‹#›</a:t>
            </a:fld>
            <a:endParaRPr lang="en-US"/>
          </a:p>
        </p:txBody>
      </p:sp>
    </p:spTree>
    <p:extLst>
      <p:ext uri="{BB962C8B-B14F-4D97-AF65-F5344CB8AC3E}">
        <p14:creationId xmlns:p14="http://schemas.microsoft.com/office/powerpoint/2010/main" val="414837154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8AB9F570-B29B-9B4C-81AC-12D95EA91DFC}" type="slidenum">
              <a:rPr lang="en-US"/>
              <a:pPr/>
              <a:t>‹#›</a:t>
            </a:fld>
            <a:endParaRPr lang="en-US"/>
          </a:p>
        </p:txBody>
      </p:sp>
    </p:spTree>
    <p:extLst>
      <p:ext uri="{BB962C8B-B14F-4D97-AF65-F5344CB8AC3E}">
        <p14:creationId xmlns:p14="http://schemas.microsoft.com/office/powerpoint/2010/main" val="244710912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25871CB1-2021-D049-967B-412415D98FFD}" type="slidenum">
              <a:rPr lang="en-US"/>
              <a:pPr/>
              <a:t>‹#›</a:t>
            </a:fld>
            <a:endParaRPr lang="en-US"/>
          </a:p>
        </p:txBody>
      </p:sp>
    </p:spTree>
    <p:extLst>
      <p:ext uri="{BB962C8B-B14F-4D97-AF65-F5344CB8AC3E}">
        <p14:creationId xmlns:p14="http://schemas.microsoft.com/office/powerpoint/2010/main" val="42616197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5872C09-0848-F143-90E3-361F8134F80C}" type="slidenum">
              <a:rPr lang="en-US"/>
              <a:pPr/>
              <a:t>‹#›</a:t>
            </a:fld>
            <a:endParaRPr lang="en-US"/>
          </a:p>
        </p:txBody>
      </p:sp>
    </p:spTree>
    <p:extLst>
      <p:ext uri="{BB962C8B-B14F-4D97-AF65-F5344CB8AC3E}">
        <p14:creationId xmlns:p14="http://schemas.microsoft.com/office/powerpoint/2010/main" val="356638204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CD857D5D-E7DE-5A49-84F4-88B10D7255D3}" type="slidenum">
              <a:rPr lang="en-US"/>
              <a:pPr/>
              <a:t>‹#›</a:t>
            </a:fld>
            <a:endParaRPr lang="en-US"/>
          </a:p>
        </p:txBody>
      </p:sp>
    </p:spTree>
    <p:extLst>
      <p:ext uri="{BB962C8B-B14F-4D97-AF65-F5344CB8AC3E}">
        <p14:creationId xmlns:p14="http://schemas.microsoft.com/office/powerpoint/2010/main" val="123930731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0A757A3-C1B2-BE41-BF75-72228CA0185F}" type="slidenum">
              <a:rPr lang="en-US"/>
              <a:pPr/>
              <a:t>‹#›</a:t>
            </a:fld>
            <a:endParaRPr lang="en-US"/>
          </a:p>
        </p:txBody>
      </p:sp>
    </p:spTree>
    <p:extLst>
      <p:ext uri="{BB962C8B-B14F-4D97-AF65-F5344CB8AC3E}">
        <p14:creationId xmlns:p14="http://schemas.microsoft.com/office/powerpoint/2010/main" val="169337411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473C499-779D-4345-8E27-BFE88CD1B16E}" type="slidenum">
              <a:rPr lang="en-US"/>
              <a:pPr/>
              <a:t>‹#›</a:t>
            </a:fld>
            <a:endParaRPr lang="en-US"/>
          </a:p>
        </p:txBody>
      </p:sp>
    </p:spTree>
    <p:extLst>
      <p:ext uri="{BB962C8B-B14F-4D97-AF65-F5344CB8AC3E}">
        <p14:creationId xmlns:p14="http://schemas.microsoft.com/office/powerpoint/2010/main" val="375814393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015E491-4F76-9346-A743-C28CC7B9C974}" type="slidenum">
              <a:rPr lang="en-US"/>
              <a:pPr/>
              <a:t>‹#›</a:t>
            </a:fld>
            <a:endParaRPr lang="en-US"/>
          </a:p>
        </p:txBody>
      </p:sp>
    </p:spTree>
    <p:extLst>
      <p:ext uri="{BB962C8B-B14F-4D97-AF65-F5344CB8AC3E}">
        <p14:creationId xmlns:p14="http://schemas.microsoft.com/office/powerpoint/2010/main" val="292926545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C17F5A5-0217-3C4F-AA9F-2974C2D18707}" type="slidenum">
              <a:rPr lang="en-US"/>
              <a:pPr/>
              <a:t>‹#›</a:t>
            </a:fld>
            <a:endParaRPr lang="en-US"/>
          </a:p>
        </p:txBody>
      </p:sp>
    </p:spTree>
    <p:extLst>
      <p:ext uri="{BB962C8B-B14F-4D97-AF65-F5344CB8AC3E}">
        <p14:creationId xmlns:p14="http://schemas.microsoft.com/office/powerpoint/2010/main" val="2673431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00041849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940177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2194907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660986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06084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338F447-DE3C-5A4B-8B97-7BEA0E758FEC}" type="slidenum">
              <a:rPr lang="en-US"/>
              <a:pPr/>
              <a:t>‹#›</a:t>
            </a:fld>
            <a:endParaRPr lang="en-US"/>
          </a:p>
        </p:txBody>
      </p:sp>
    </p:spTree>
    <p:extLst>
      <p:ext uri="{BB962C8B-B14F-4D97-AF65-F5344CB8AC3E}">
        <p14:creationId xmlns:p14="http://schemas.microsoft.com/office/powerpoint/2010/main" val="200951285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0877329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810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2871773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582827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994268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747099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5F530B7-7BCB-9249-A153-862272D7EFBA}" type="slidenum">
              <a:rPr lang="en-US"/>
              <a:pPr/>
              <a:t>‹#›</a:t>
            </a:fld>
            <a:endParaRPr lang="en-US"/>
          </a:p>
        </p:txBody>
      </p:sp>
    </p:spTree>
    <p:extLst>
      <p:ext uri="{BB962C8B-B14F-4D97-AF65-F5344CB8AC3E}">
        <p14:creationId xmlns:p14="http://schemas.microsoft.com/office/powerpoint/2010/main" val="320976780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3504662-EC7F-3D47-BB89-43C9EB098079}" type="slidenum">
              <a:rPr lang="en-US"/>
              <a:pPr/>
              <a:t>‹#›</a:t>
            </a:fld>
            <a:endParaRPr lang="en-US"/>
          </a:p>
        </p:txBody>
      </p:sp>
    </p:spTree>
    <p:extLst>
      <p:ext uri="{BB962C8B-B14F-4D97-AF65-F5344CB8AC3E}">
        <p14:creationId xmlns:p14="http://schemas.microsoft.com/office/powerpoint/2010/main" val="222183865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CBDC420-81D5-424F-A969-7B8653B6B91A}" type="slidenum">
              <a:rPr lang="en-US"/>
              <a:pPr/>
              <a:t>‹#›</a:t>
            </a:fld>
            <a:endParaRPr lang="en-US"/>
          </a:p>
        </p:txBody>
      </p:sp>
    </p:spTree>
    <p:extLst>
      <p:ext uri="{BB962C8B-B14F-4D97-AF65-F5344CB8AC3E}">
        <p14:creationId xmlns:p14="http://schemas.microsoft.com/office/powerpoint/2010/main" val="211542369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8826BB4-85A3-FE42-A498-359315901370}" type="slidenum">
              <a:rPr lang="en-US"/>
              <a:pPr/>
              <a:t>‹#›</a:t>
            </a:fld>
            <a:endParaRPr lang="en-US"/>
          </a:p>
        </p:txBody>
      </p:sp>
    </p:spTree>
    <p:extLst>
      <p:ext uri="{BB962C8B-B14F-4D97-AF65-F5344CB8AC3E}">
        <p14:creationId xmlns:p14="http://schemas.microsoft.com/office/powerpoint/2010/main" val="27154496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1DA7BBB1-C028-464C-83D8-812E32D7D0D4}" type="slidenum">
              <a:rPr lang="en-US"/>
              <a:pPr/>
              <a:t>‹#›</a:t>
            </a:fld>
            <a:endParaRPr lang="en-US"/>
          </a:p>
        </p:txBody>
      </p:sp>
    </p:spTree>
    <p:extLst>
      <p:ext uri="{BB962C8B-B14F-4D97-AF65-F5344CB8AC3E}">
        <p14:creationId xmlns:p14="http://schemas.microsoft.com/office/powerpoint/2010/main" val="172716746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71BC2039-7EDC-D14A-B213-89FF0F4FF779}" type="slidenum">
              <a:rPr lang="en-US"/>
              <a:pPr/>
              <a:t>‹#›</a:t>
            </a:fld>
            <a:endParaRPr lang="en-US"/>
          </a:p>
        </p:txBody>
      </p:sp>
    </p:spTree>
    <p:extLst>
      <p:ext uri="{BB962C8B-B14F-4D97-AF65-F5344CB8AC3E}">
        <p14:creationId xmlns:p14="http://schemas.microsoft.com/office/powerpoint/2010/main" val="355975727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2423059E-C48C-0142-8373-39497EDB5948}" type="slidenum">
              <a:rPr lang="en-US"/>
              <a:pPr/>
              <a:t>‹#›</a:t>
            </a:fld>
            <a:endParaRPr lang="en-US"/>
          </a:p>
        </p:txBody>
      </p:sp>
    </p:spTree>
    <p:extLst>
      <p:ext uri="{BB962C8B-B14F-4D97-AF65-F5344CB8AC3E}">
        <p14:creationId xmlns:p14="http://schemas.microsoft.com/office/powerpoint/2010/main" val="144597869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CBED8719-AABF-3D42-B72A-C72E2814943B}" type="slidenum">
              <a:rPr lang="en-US"/>
              <a:pPr/>
              <a:t>‹#›</a:t>
            </a:fld>
            <a:endParaRPr lang="en-US"/>
          </a:p>
        </p:txBody>
      </p:sp>
    </p:spTree>
    <p:extLst>
      <p:ext uri="{BB962C8B-B14F-4D97-AF65-F5344CB8AC3E}">
        <p14:creationId xmlns:p14="http://schemas.microsoft.com/office/powerpoint/2010/main" val="141952431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393AF8D-8A1D-2849-B8EF-EAD39DE2E99E}" type="slidenum">
              <a:rPr lang="en-US"/>
              <a:pPr/>
              <a:t>‹#›</a:t>
            </a:fld>
            <a:endParaRPr lang="en-US"/>
          </a:p>
        </p:txBody>
      </p:sp>
    </p:spTree>
    <p:extLst>
      <p:ext uri="{BB962C8B-B14F-4D97-AF65-F5344CB8AC3E}">
        <p14:creationId xmlns:p14="http://schemas.microsoft.com/office/powerpoint/2010/main" val="71840254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8AA9843-B05E-914D-A4CD-BD7B8574F182}" type="slidenum">
              <a:rPr lang="en-US"/>
              <a:pPr/>
              <a:t>‹#›</a:t>
            </a:fld>
            <a:endParaRPr lang="en-US"/>
          </a:p>
        </p:txBody>
      </p:sp>
    </p:spTree>
    <p:extLst>
      <p:ext uri="{BB962C8B-B14F-4D97-AF65-F5344CB8AC3E}">
        <p14:creationId xmlns:p14="http://schemas.microsoft.com/office/powerpoint/2010/main" val="85579524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A925F1E-CECB-2345-9C62-2A1A31856511}" type="slidenum">
              <a:rPr lang="en-US"/>
              <a:pPr/>
              <a:t>‹#›</a:t>
            </a:fld>
            <a:endParaRPr lang="en-US"/>
          </a:p>
        </p:txBody>
      </p:sp>
    </p:spTree>
    <p:extLst>
      <p:ext uri="{BB962C8B-B14F-4D97-AF65-F5344CB8AC3E}">
        <p14:creationId xmlns:p14="http://schemas.microsoft.com/office/powerpoint/2010/main" val="66028719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0A0C8A1-8F4F-1F40-8854-7E0E2F429329}" type="slidenum">
              <a:rPr lang="en-US"/>
              <a:pPr/>
              <a:t>‹#›</a:t>
            </a:fld>
            <a:endParaRPr lang="en-US"/>
          </a:p>
        </p:txBody>
      </p:sp>
    </p:spTree>
    <p:extLst>
      <p:ext uri="{BB962C8B-B14F-4D97-AF65-F5344CB8AC3E}">
        <p14:creationId xmlns:p14="http://schemas.microsoft.com/office/powerpoint/2010/main" val="378685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6938527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732504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530117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99285C9-D0BC-F143-86BF-8C360C180C42}" type="slidenum">
              <a:rPr lang="en-US"/>
              <a:pPr/>
              <a:t>‹#›</a:t>
            </a:fld>
            <a:endParaRPr lang="en-US"/>
          </a:p>
        </p:txBody>
      </p:sp>
    </p:spTree>
    <p:extLst>
      <p:ext uri="{BB962C8B-B14F-4D97-AF65-F5344CB8AC3E}">
        <p14:creationId xmlns:p14="http://schemas.microsoft.com/office/powerpoint/2010/main" val="61873345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436448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326475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305007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60021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1297673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3445284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172340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874771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5112746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517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4D68662-0550-E64B-B654-424921C25DFC}" type="slidenum">
              <a:rPr lang="en-US"/>
              <a:pPr/>
              <a:t>‹#›</a:t>
            </a:fld>
            <a:endParaRPr lang="en-US"/>
          </a:p>
        </p:txBody>
      </p:sp>
    </p:spTree>
    <p:extLst>
      <p:ext uri="{BB962C8B-B14F-4D97-AF65-F5344CB8AC3E}">
        <p14:creationId xmlns:p14="http://schemas.microsoft.com/office/powerpoint/2010/main" val="3381344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A3F53FD-A71C-C844-BFAB-92DA083952DD}" type="slidenum">
              <a:rPr lang="en-US"/>
              <a:pPr/>
              <a:t>‹#›</a:t>
            </a:fld>
            <a:endParaRPr lang="en-US"/>
          </a:p>
        </p:txBody>
      </p:sp>
    </p:spTree>
    <p:extLst>
      <p:ext uri="{BB962C8B-B14F-4D97-AF65-F5344CB8AC3E}">
        <p14:creationId xmlns:p14="http://schemas.microsoft.com/office/powerpoint/2010/main" val="248665844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3880485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657525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087017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5833297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64207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5991726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4890059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77059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561031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DF99AF3-D435-494F-8A79-B99AB4E969D9}" type="slidenum">
              <a:rPr lang="en-US"/>
              <a:pPr/>
              <a:t>‹#›</a:t>
            </a:fld>
            <a:endParaRPr lang="en-US"/>
          </a:p>
        </p:txBody>
      </p:sp>
    </p:spTree>
    <p:extLst>
      <p:ext uri="{BB962C8B-B14F-4D97-AF65-F5344CB8AC3E}">
        <p14:creationId xmlns:p14="http://schemas.microsoft.com/office/powerpoint/2010/main" val="19584385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6842C9A-6C06-514A-AA9E-6542CEE84A00}" type="slidenum">
              <a:rPr lang="en-US"/>
              <a:pPr/>
              <a:t>‹#›</a:t>
            </a:fld>
            <a:endParaRPr lang="en-US"/>
          </a:p>
        </p:txBody>
      </p:sp>
    </p:spTree>
    <p:extLst>
      <p:ext uri="{BB962C8B-B14F-4D97-AF65-F5344CB8AC3E}">
        <p14:creationId xmlns:p14="http://schemas.microsoft.com/office/powerpoint/2010/main" val="48313008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7A7CAE0-B9D1-584E-B0A6-BC7F3DCCD6A4}" type="slidenum">
              <a:rPr lang="en-US"/>
              <a:pPr/>
              <a:t>‹#›</a:t>
            </a:fld>
            <a:endParaRPr lang="en-US"/>
          </a:p>
        </p:txBody>
      </p:sp>
    </p:spTree>
    <p:extLst>
      <p:ext uri="{BB962C8B-B14F-4D97-AF65-F5344CB8AC3E}">
        <p14:creationId xmlns:p14="http://schemas.microsoft.com/office/powerpoint/2010/main" val="130215003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2260B6B-6383-DB4A-BBF6-6143D5CC7C29}" type="slidenum">
              <a:rPr lang="en-US"/>
              <a:pPr/>
              <a:t>‹#›</a:t>
            </a:fld>
            <a:endParaRPr lang="en-US"/>
          </a:p>
        </p:txBody>
      </p:sp>
    </p:spTree>
    <p:extLst>
      <p:ext uri="{BB962C8B-B14F-4D97-AF65-F5344CB8AC3E}">
        <p14:creationId xmlns:p14="http://schemas.microsoft.com/office/powerpoint/2010/main" val="331691200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71E5E9D-8090-6241-B577-D69BB81BCF12}" type="slidenum">
              <a:rPr lang="en-US"/>
              <a:pPr/>
              <a:t>‹#›</a:t>
            </a:fld>
            <a:endParaRPr lang="en-US"/>
          </a:p>
        </p:txBody>
      </p:sp>
    </p:spTree>
    <p:extLst>
      <p:ext uri="{BB962C8B-B14F-4D97-AF65-F5344CB8AC3E}">
        <p14:creationId xmlns:p14="http://schemas.microsoft.com/office/powerpoint/2010/main" val="206812626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278E9249-4A99-4B47-A95B-E81A70B6EA31}" type="slidenum">
              <a:rPr lang="en-US"/>
              <a:pPr/>
              <a:t>‹#›</a:t>
            </a:fld>
            <a:endParaRPr lang="en-US"/>
          </a:p>
        </p:txBody>
      </p:sp>
    </p:spTree>
    <p:extLst>
      <p:ext uri="{BB962C8B-B14F-4D97-AF65-F5344CB8AC3E}">
        <p14:creationId xmlns:p14="http://schemas.microsoft.com/office/powerpoint/2010/main" val="283427939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CEB67230-D42F-8049-9B4E-283C81D08D72}" type="slidenum">
              <a:rPr lang="en-US"/>
              <a:pPr/>
              <a:t>‹#›</a:t>
            </a:fld>
            <a:endParaRPr lang="en-US"/>
          </a:p>
        </p:txBody>
      </p:sp>
    </p:spTree>
    <p:extLst>
      <p:ext uri="{BB962C8B-B14F-4D97-AF65-F5344CB8AC3E}">
        <p14:creationId xmlns:p14="http://schemas.microsoft.com/office/powerpoint/2010/main" val="187057834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B158B023-299B-3B42-98A6-B1B4053CC36F}" type="slidenum">
              <a:rPr lang="en-US"/>
              <a:pPr/>
              <a:t>‹#›</a:t>
            </a:fld>
            <a:endParaRPr lang="en-US"/>
          </a:p>
        </p:txBody>
      </p:sp>
    </p:spTree>
    <p:extLst>
      <p:ext uri="{BB962C8B-B14F-4D97-AF65-F5344CB8AC3E}">
        <p14:creationId xmlns:p14="http://schemas.microsoft.com/office/powerpoint/2010/main" val="289760969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CD6894D-815D-1246-9946-42B7B6BB36F6}" type="slidenum">
              <a:rPr lang="en-US"/>
              <a:pPr/>
              <a:t>‹#›</a:t>
            </a:fld>
            <a:endParaRPr lang="en-US"/>
          </a:p>
        </p:txBody>
      </p:sp>
    </p:spTree>
    <p:extLst>
      <p:ext uri="{BB962C8B-B14F-4D97-AF65-F5344CB8AC3E}">
        <p14:creationId xmlns:p14="http://schemas.microsoft.com/office/powerpoint/2010/main" val="198249043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8C1586F-A027-DA43-9078-1AB12ADB3FE7}" type="slidenum">
              <a:rPr lang="en-US"/>
              <a:pPr/>
              <a:t>‹#›</a:t>
            </a:fld>
            <a:endParaRPr lang="en-US"/>
          </a:p>
        </p:txBody>
      </p:sp>
    </p:spTree>
    <p:extLst>
      <p:ext uri="{BB962C8B-B14F-4D97-AF65-F5344CB8AC3E}">
        <p14:creationId xmlns:p14="http://schemas.microsoft.com/office/powerpoint/2010/main" val="265618488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5168481-21C0-F64A-B4C2-3F4CBE54FD5F}" type="slidenum">
              <a:rPr lang="en-US"/>
              <a:pPr/>
              <a:t>‹#›</a:t>
            </a:fld>
            <a:endParaRPr lang="en-US"/>
          </a:p>
        </p:txBody>
      </p:sp>
    </p:spTree>
    <p:extLst>
      <p:ext uri="{BB962C8B-B14F-4D97-AF65-F5344CB8AC3E}">
        <p14:creationId xmlns:p14="http://schemas.microsoft.com/office/powerpoint/2010/main" val="48259684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A07B080-9D3B-EB42-984D-812204AEBD30}" type="slidenum">
              <a:rPr lang="en-US"/>
              <a:pPr/>
              <a:t>‹#›</a:t>
            </a:fld>
            <a:endParaRPr lang="en-US"/>
          </a:p>
        </p:txBody>
      </p:sp>
    </p:spTree>
    <p:extLst>
      <p:ext uri="{BB962C8B-B14F-4D97-AF65-F5344CB8AC3E}">
        <p14:creationId xmlns:p14="http://schemas.microsoft.com/office/powerpoint/2010/main" val="29042857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FB8D337-5235-7142-8D46-C867C6D7893F}" type="slidenum">
              <a:rPr lang="en-US"/>
              <a:pPr/>
              <a:t>‹#›</a:t>
            </a:fld>
            <a:endParaRPr lang="en-US"/>
          </a:p>
        </p:txBody>
      </p:sp>
    </p:spTree>
    <p:extLst>
      <p:ext uri="{BB962C8B-B14F-4D97-AF65-F5344CB8AC3E}">
        <p14:creationId xmlns:p14="http://schemas.microsoft.com/office/powerpoint/2010/main" val="86090973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0221401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155475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4872985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650790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03074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2554152"/>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170228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9316311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2616265"/>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5521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1BF75AA-2D99-D849-931A-6019396BBF0C}" type="slidenum">
              <a:rPr lang="en-US"/>
              <a:pPr/>
              <a:t>‹#›</a:t>
            </a:fld>
            <a:endParaRPr lang="en-US"/>
          </a:p>
        </p:txBody>
      </p:sp>
    </p:spTree>
    <p:extLst>
      <p:ext uri="{BB962C8B-B14F-4D97-AF65-F5344CB8AC3E}">
        <p14:creationId xmlns:p14="http://schemas.microsoft.com/office/powerpoint/2010/main" val="386110873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474151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1814552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236878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3186849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040859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546920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606359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052099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9411505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478811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ea typeface="+mn-ea"/>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ea typeface="+mn-ea"/>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ea typeface="+mn-ea"/>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ea typeface="+mn-ea"/>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ea typeface="+mn-ea"/>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a:ea typeface="+mn-ea"/>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a:ea typeface="+mn-ea"/>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ea typeface="+mn-ea"/>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a:ea typeface="+mn-ea"/>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ea typeface="+mn-ea"/>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a:ea typeface="+mn-ea"/>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ea typeface="+mn-ea"/>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ea typeface="+mn-ea"/>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ea typeface="+mn-ea"/>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ea typeface="+mn-ea"/>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ea typeface="+mn-ea"/>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a:ea typeface="+mn-ea"/>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ea typeface="+mn-ea"/>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a:ea typeface="+mn-ea"/>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ea typeface="+mn-ea"/>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ea typeface="+mn-ea"/>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ea typeface="+mn-ea"/>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a:ea typeface="+mn-ea"/>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ea typeface="+mn-ea"/>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ea typeface="+mn-ea"/>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a:ea typeface="+mn-ea"/>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ea typeface="+mn-ea"/>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a:ea typeface="+mn-ea"/>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ea typeface="+mn-ea"/>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ea typeface="+mn-ea"/>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ea typeface="+mn-ea"/>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mn-ea"/>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ea typeface="+mn-ea"/>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ea typeface="+mn-ea"/>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ea typeface="+mn-ea"/>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ea typeface="+mn-ea"/>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ea typeface="+mn-ea"/>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ea typeface="+mn-ea"/>
                </a:endParaRPr>
              </a:p>
            </p:txBody>
          </p:sp>
        </p:grpSp>
      </p:grpSp>
      <p:sp>
        <p:nvSpPr>
          <p:cNvPr id="1275946"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ltLang="ja-JP"/>
              <a:t>Click to edit Master title style</a:t>
            </a:r>
          </a:p>
        </p:txBody>
      </p:sp>
      <p:sp>
        <p:nvSpPr>
          <p:cNvPr id="1275947"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ltLang="ja-JP"/>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ltLang="ja-JP"/>
          </a:p>
        </p:txBody>
      </p:sp>
      <p:sp>
        <p:nvSpPr>
          <p:cNvPr id="45" name="Rectangle 45"/>
          <p:cNvSpPr>
            <a:spLocks noGrp="1" noChangeArrowheads="1"/>
          </p:cNvSpPr>
          <p:nvPr>
            <p:ph type="ftr" sz="quarter" idx="11"/>
          </p:nvPr>
        </p:nvSpPr>
        <p:spPr/>
        <p:txBody>
          <a:bodyPr/>
          <a:lstStyle>
            <a:lvl1pPr>
              <a:defRPr/>
            </a:lvl1pPr>
          </a:lstStyle>
          <a:p>
            <a:pPr>
              <a:defRPr/>
            </a:pPr>
            <a:endParaRPr lang="en-US" altLang="ja-JP"/>
          </a:p>
        </p:txBody>
      </p:sp>
      <p:sp>
        <p:nvSpPr>
          <p:cNvPr id="46" name="Rectangle 46"/>
          <p:cNvSpPr>
            <a:spLocks noGrp="1" noChangeArrowheads="1"/>
          </p:cNvSpPr>
          <p:nvPr>
            <p:ph type="sldNum" sz="quarter" idx="12"/>
          </p:nvPr>
        </p:nvSpPr>
        <p:spPr/>
        <p:txBody>
          <a:bodyPr/>
          <a:lstStyle>
            <a:lvl1pPr>
              <a:defRPr/>
            </a:lvl1pPr>
          </a:lstStyle>
          <a:p>
            <a:fld id="{28491E91-6EC0-EF43-BF6B-BE6ADA79D6B1}" type="slidenum">
              <a:rPr lang="ja-JP" altLang="en-US"/>
              <a:pPr/>
              <a:t>‹#›</a:t>
            </a:fld>
            <a:endParaRPr lang="en-US" altLang="ja-JP"/>
          </a:p>
        </p:txBody>
      </p:sp>
    </p:spTree>
    <p:extLst>
      <p:ext uri="{BB962C8B-B14F-4D97-AF65-F5344CB8AC3E}">
        <p14:creationId xmlns:p14="http://schemas.microsoft.com/office/powerpoint/2010/main" val="404295912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634291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790167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257032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182348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8236128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443343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688571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4364625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50766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023571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fld id="{CD701074-DC07-F049-A5AE-76DAB87D708C}" type="slidenum">
              <a:rPr lang="ja-JP" altLang="en-US"/>
              <a:pPr/>
              <a:t>‹#›</a:t>
            </a:fld>
            <a:endParaRPr lang="en-US" altLang="ja-JP"/>
          </a:p>
        </p:txBody>
      </p:sp>
    </p:spTree>
    <p:extLst>
      <p:ext uri="{BB962C8B-B14F-4D97-AF65-F5344CB8AC3E}">
        <p14:creationId xmlns:p14="http://schemas.microsoft.com/office/powerpoint/2010/main" val="38586425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8479499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211903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611120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4440204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23096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8339927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423909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899437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119602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69923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fld id="{CF126CD6-01BA-944C-B66F-5F131EAF7385}" type="slidenum">
              <a:rPr lang="ja-JP" altLang="en-US"/>
              <a:pPr/>
              <a:t>‹#›</a:t>
            </a:fld>
            <a:endParaRPr lang="en-US" altLang="ja-JP"/>
          </a:p>
        </p:txBody>
      </p:sp>
    </p:spTree>
    <p:extLst>
      <p:ext uri="{BB962C8B-B14F-4D97-AF65-F5344CB8AC3E}">
        <p14:creationId xmlns:p14="http://schemas.microsoft.com/office/powerpoint/2010/main" val="187833139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5831227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2444866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7355768"/>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736077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8276525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686460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0058348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992245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143549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311323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6"/>
          <p:cNvSpPr>
            <a:spLocks noGrp="1" noChangeArrowheads="1"/>
          </p:cNvSpPr>
          <p:nvPr>
            <p:ph type="sldNum" sz="quarter" idx="12"/>
          </p:nvPr>
        </p:nvSpPr>
        <p:spPr>
          <a:ln/>
        </p:spPr>
        <p:txBody>
          <a:bodyPr/>
          <a:lstStyle>
            <a:lvl1pPr>
              <a:defRPr/>
            </a:lvl1pPr>
          </a:lstStyle>
          <a:p>
            <a:fld id="{ACD1C429-E53A-8143-B672-F0D5A40C625C}" type="slidenum">
              <a:rPr lang="ja-JP" altLang="en-US"/>
              <a:pPr/>
              <a:t>‹#›</a:t>
            </a:fld>
            <a:endParaRPr lang="en-US" altLang="ja-JP"/>
          </a:p>
        </p:txBody>
      </p:sp>
    </p:spTree>
    <p:extLst>
      <p:ext uri="{BB962C8B-B14F-4D97-AF65-F5344CB8AC3E}">
        <p14:creationId xmlns:p14="http://schemas.microsoft.com/office/powerpoint/2010/main" val="365816748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01948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11790492"/>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9893926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36684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583838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4227830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391724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024799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092564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80385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46"/>
          <p:cNvSpPr>
            <a:spLocks noGrp="1" noChangeArrowheads="1"/>
          </p:cNvSpPr>
          <p:nvPr>
            <p:ph type="sldNum" sz="quarter" idx="12"/>
          </p:nvPr>
        </p:nvSpPr>
        <p:spPr>
          <a:ln/>
        </p:spPr>
        <p:txBody>
          <a:bodyPr/>
          <a:lstStyle>
            <a:lvl1pPr>
              <a:defRPr/>
            </a:lvl1pPr>
          </a:lstStyle>
          <a:p>
            <a:fld id="{1A82DD0A-F3F8-8A43-98DD-6390242454C4}" type="slidenum">
              <a:rPr lang="ja-JP" altLang="en-US"/>
              <a:pPr/>
              <a:t>‹#›</a:t>
            </a:fld>
            <a:endParaRPr lang="en-US" altLang="ja-JP"/>
          </a:p>
        </p:txBody>
      </p:sp>
    </p:spTree>
    <p:extLst>
      <p:ext uri="{BB962C8B-B14F-4D97-AF65-F5344CB8AC3E}">
        <p14:creationId xmlns:p14="http://schemas.microsoft.com/office/powerpoint/2010/main" val="343659933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0515685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59493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5582830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0358061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044978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935364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0686827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7469971"/>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3547792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2253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46"/>
          <p:cNvSpPr>
            <a:spLocks noGrp="1" noChangeArrowheads="1"/>
          </p:cNvSpPr>
          <p:nvPr>
            <p:ph type="sldNum" sz="quarter" idx="12"/>
          </p:nvPr>
        </p:nvSpPr>
        <p:spPr>
          <a:ln/>
        </p:spPr>
        <p:txBody>
          <a:bodyPr/>
          <a:lstStyle>
            <a:lvl1pPr>
              <a:defRPr/>
            </a:lvl1pPr>
          </a:lstStyle>
          <a:p>
            <a:fld id="{586BE138-7B79-4C4D-AEB1-958DF65FD5F2}" type="slidenum">
              <a:rPr lang="ja-JP" altLang="en-US"/>
              <a:pPr/>
              <a:t>‹#›</a:t>
            </a:fld>
            <a:endParaRPr lang="en-US" altLang="ja-JP"/>
          </a:p>
        </p:txBody>
      </p:sp>
    </p:spTree>
    <p:extLst>
      <p:ext uri="{BB962C8B-B14F-4D97-AF65-F5344CB8AC3E}">
        <p14:creationId xmlns:p14="http://schemas.microsoft.com/office/powerpoint/2010/main" val="165705128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2469306"/>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6064321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48462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2201963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7455049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515951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138049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018394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4939146"/>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55774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B7DBAB6-476F-2441-93AC-2F5D92A8B29F}" type="slidenum">
              <a:rPr lang="en-US"/>
              <a:pPr/>
              <a:t>‹#›</a:t>
            </a:fld>
            <a:endParaRPr lang="en-US"/>
          </a:p>
        </p:txBody>
      </p:sp>
    </p:spTree>
    <p:extLst>
      <p:ext uri="{BB962C8B-B14F-4D97-AF65-F5344CB8AC3E}">
        <p14:creationId xmlns:p14="http://schemas.microsoft.com/office/powerpoint/2010/main" val="14165640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46"/>
          <p:cNvSpPr>
            <a:spLocks noGrp="1" noChangeArrowheads="1"/>
          </p:cNvSpPr>
          <p:nvPr>
            <p:ph type="sldNum" sz="quarter" idx="12"/>
          </p:nvPr>
        </p:nvSpPr>
        <p:spPr>
          <a:ln/>
        </p:spPr>
        <p:txBody>
          <a:bodyPr/>
          <a:lstStyle>
            <a:lvl1pPr>
              <a:defRPr/>
            </a:lvl1pPr>
          </a:lstStyle>
          <a:p>
            <a:fld id="{DF6B4073-3494-FA40-A6A4-89159492DD93}" type="slidenum">
              <a:rPr lang="ja-JP" altLang="en-US"/>
              <a:pPr/>
              <a:t>‹#›</a:t>
            </a:fld>
            <a:endParaRPr lang="en-US" altLang="ja-JP"/>
          </a:p>
        </p:txBody>
      </p:sp>
    </p:spTree>
    <p:extLst>
      <p:ext uri="{BB962C8B-B14F-4D97-AF65-F5344CB8AC3E}">
        <p14:creationId xmlns:p14="http://schemas.microsoft.com/office/powerpoint/2010/main" val="2700545326"/>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642124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544259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9622955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260254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65066813"/>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2556515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195780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28820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9163364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40267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6"/>
          <p:cNvSpPr>
            <a:spLocks noGrp="1" noChangeArrowheads="1"/>
          </p:cNvSpPr>
          <p:nvPr>
            <p:ph type="sldNum" sz="quarter" idx="12"/>
          </p:nvPr>
        </p:nvSpPr>
        <p:spPr>
          <a:ln/>
        </p:spPr>
        <p:txBody>
          <a:bodyPr/>
          <a:lstStyle>
            <a:lvl1pPr>
              <a:defRPr/>
            </a:lvl1pPr>
          </a:lstStyle>
          <a:p>
            <a:fld id="{2AD96D8B-A6E5-0A4C-8D1C-73F4A1E69E30}" type="slidenum">
              <a:rPr lang="ja-JP" altLang="en-US"/>
              <a:pPr/>
              <a:t>‹#›</a:t>
            </a:fld>
            <a:endParaRPr lang="en-US" altLang="ja-JP"/>
          </a:p>
        </p:txBody>
      </p:sp>
    </p:spTree>
    <p:extLst>
      <p:ext uri="{BB962C8B-B14F-4D97-AF65-F5344CB8AC3E}">
        <p14:creationId xmlns:p14="http://schemas.microsoft.com/office/powerpoint/2010/main" val="289820465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8891028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339055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9311906"/>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9946322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75894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8065801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6237153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800680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46683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584705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46"/>
          <p:cNvSpPr>
            <a:spLocks noGrp="1" noChangeArrowheads="1"/>
          </p:cNvSpPr>
          <p:nvPr>
            <p:ph type="sldNum" sz="quarter" idx="12"/>
          </p:nvPr>
        </p:nvSpPr>
        <p:spPr>
          <a:ln/>
        </p:spPr>
        <p:txBody>
          <a:bodyPr/>
          <a:lstStyle>
            <a:lvl1pPr>
              <a:defRPr/>
            </a:lvl1pPr>
          </a:lstStyle>
          <a:p>
            <a:fld id="{B5B1F54B-374C-434E-9CE4-EBA5333498F2}" type="slidenum">
              <a:rPr lang="ja-JP" altLang="en-US"/>
              <a:pPr/>
              <a:t>‹#›</a:t>
            </a:fld>
            <a:endParaRPr lang="en-US" altLang="ja-JP"/>
          </a:p>
        </p:txBody>
      </p:sp>
    </p:spTree>
    <p:extLst>
      <p:ext uri="{BB962C8B-B14F-4D97-AF65-F5344CB8AC3E}">
        <p14:creationId xmlns:p14="http://schemas.microsoft.com/office/powerpoint/2010/main" val="323477656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0415594"/>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886188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199329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5291388"/>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983750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75035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4319247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1428797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775490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53360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fld id="{B77FA2D6-1EE0-824B-A722-B45845BFE080}" type="slidenum">
              <a:rPr lang="ja-JP" altLang="en-US"/>
              <a:pPr/>
              <a:t>‹#›</a:t>
            </a:fld>
            <a:endParaRPr lang="en-US" altLang="ja-JP"/>
          </a:p>
        </p:txBody>
      </p:sp>
    </p:spTree>
    <p:extLst>
      <p:ext uri="{BB962C8B-B14F-4D97-AF65-F5344CB8AC3E}">
        <p14:creationId xmlns:p14="http://schemas.microsoft.com/office/powerpoint/2010/main" val="240494634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9051254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219969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8007777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949596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832796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2061300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036755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5293701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3363538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19071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4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46"/>
          <p:cNvSpPr>
            <a:spLocks noGrp="1" noChangeArrowheads="1"/>
          </p:cNvSpPr>
          <p:nvPr>
            <p:ph type="sldNum" sz="quarter" idx="12"/>
          </p:nvPr>
        </p:nvSpPr>
        <p:spPr>
          <a:ln/>
        </p:spPr>
        <p:txBody>
          <a:bodyPr/>
          <a:lstStyle>
            <a:lvl1pPr>
              <a:defRPr/>
            </a:lvl1pPr>
          </a:lstStyle>
          <a:p>
            <a:fld id="{2E165F05-2B13-6F49-A666-F8C5705B2EFD}" type="slidenum">
              <a:rPr lang="ja-JP" altLang="en-US"/>
              <a:pPr/>
              <a:t>‹#›</a:t>
            </a:fld>
            <a:endParaRPr lang="en-US" altLang="ja-JP"/>
          </a:p>
        </p:txBody>
      </p:sp>
    </p:spTree>
    <p:extLst>
      <p:ext uri="{BB962C8B-B14F-4D97-AF65-F5344CB8AC3E}">
        <p14:creationId xmlns:p14="http://schemas.microsoft.com/office/powerpoint/2010/main" val="746099774"/>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973813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6EBF6FA-36DC-DF4D-A316-A664C17B85C8}" type="slidenum">
              <a:rPr lang="en-US"/>
              <a:pPr/>
              <a:t>‹#›</a:t>
            </a:fld>
            <a:endParaRPr lang="en-US"/>
          </a:p>
        </p:txBody>
      </p:sp>
    </p:spTree>
    <p:extLst>
      <p:ext uri="{BB962C8B-B14F-4D97-AF65-F5344CB8AC3E}">
        <p14:creationId xmlns:p14="http://schemas.microsoft.com/office/powerpoint/2010/main" val="3141316772"/>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0229A1B-3D3B-334C-ADAB-2CA2E8F1F9E2}" type="slidenum">
              <a:rPr lang="en-US"/>
              <a:pPr/>
              <a:t>‹#›</a:t>
            </a:fld>
            <a:endParaRPr lang="en-US"/>
          </a:p>
        </p:txBody>
      </p:sp>
    </p:spTree>
    <p:extLst>
      <p:ext uri="{BB962C8B-B14F-4D97-AF65-F5344CB8AC3E}">
        <p14:creationId xmlns:p14="http://schemas.microsoft.com/office/powerpoint/2010/main" val="1754370943"/>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01542FA-DE2E-0D4F-9F45-E0286B035223}" type="slidenum">
              <a:rPr lang="en-US"/>
              <a:pPr/>
              <a:t>‹#›</a:t>
            </a:fld>
            <a:endParaRPr lang="en-US"/>
          </a:p>
        </p:txBody>
      </p:sp>
    </p:spTree>
    <p:extLst>
      <p:ext uri="{BB962C8B-B14F-4D97-AF65-F5344CB8AC3E}">
        <p14:creationId xmlns:p14="http://schemas.microsoft.com/office/powerpoint/2010/main" val="3127038558"/>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2CADD06-8321-FE4E-9BBB-BF9D58869045}" type="slidenum">
              <a:rPr lang="en-US"/>
              <a:pPr/>
              <a:t>‹#›</a:t>
            </a:fld>
            <a:endParaRPr lang="en-US"/>
          </a:p>
        </p:txBody>
      </p:sp>
    </p:spTree>
    <p:extLst>
      <p:ext uri="{BB962C8B-B14F-4D97-AF65-F5344CB8AC3E}">
        <p14:creationId xmlns:p14="http://schemas.microsoft.com/office/powerpoint/2010/main" val="4131783722"/>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815D119-93D6-BF4B-8258-53CAC54E7D72}" type="slidenum">
              <a:rPr lang="en-US"/>
              <a:pPr/>
              <a:t>‹#›</a:t>
            </a:fld>
            <a:endParaRPr lang="en-US"/>
          </a:p>
        </p:txBody>
      </p:sp>
    </p:spTree>
    <p:extLst>
      <p:ext uri="{BB962C8B-B14F-4D97-AF65-F5344CB8AC3E}">
        <p14:creationId xmlns:p14="http://schemas.microsoft.com/office/powerpoint/2010/main" val="47642559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DBE15ACF-41DB-2940-9643-6B7AC360C86A}" type="slidenum">
              <a:rPr lang="en-US"/>
              <a:pPr/>
              <a:t>‹#›</a:t>
            </a:fld>
            <a:endParaRPr lang="en-US"/>
          </a:p>
        </p:txBody>
      </p:sp>
    </p:spTree>
    <p:extLst>
      <p:ext uri="{BB962C8B-B14F-4D97-AF65-F5344CB8AC3E}">
        <p14:creationId xmlns:p14="http://schemas.microsoft.com/office/powerpoint/2010/main" val="3589730710"/>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E7A619C-97AC-024E-8519-5ADD408339CF}" type="slidenum">
              <a:rPr lang="en-US"/>
              <a:pPr/>
              <a:t>‹#›</a:t>
            </a:fld>
            <a:endParaRPr lang="en-US"/>
          </a:p>
        </p:txBody>
      </p:sp>
    </p:spTree>
    <p:extLst>
      <p:ext uri="{BB962C8B-B14F-4D97-AF65-F5344CB8AC3E}">
        <p14:creationId xmlns:p14="http://schemas.microsoft.com/office/powerpoint/2010/main" val="270960153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3131AB5-9046-4044-96A0-2025832C734F}" type="slidenum">
              <a:rPr lang="en-US"/>
              <a:pPr/>
              <a:t>‹#›</a:t>
            </a:fld>
            <a:endParaRPr lang="en-US"/>
          </a:p>
        </p:txBody>
      </p:sp>
    </p:spTree>
    <p:extLst>
      <p:ext uri="{BB962C8B-B14F-4D97-AF65-F5344CB8AC3E}">
        <p14:creationId xmlns:p14="http://schemas.microsoft.com/office/powerpoint/2010/main" val="37053304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ED6D16D-73BE-C44D-8E14-83B32FA80734}" type="slidenum">
              <a:rPr lang="en-US"/>
              <a:pPr/>
              <a:t>‹#›</a:t>
            </a:fld>
            <a:endParaRPr lang="en-US"/>
          </a:p>
        </p:txBody>
      </p:sp>
    </p:spTree>
    <p:extLst>
      <p:ext uri="{BB962C8B-B14F-4D97-AF65-F5344CB8AC3E}">
        <p14:creationId xmlns:p14="http://schemas.microsoft.com/office/powerpoint/2010/main" val="30685906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50B8021-35E8-534E-8681-EB705FFD541D}" type="slidenum">
              <a:rPr lang="en-US"/>
              <a:pPr/>
              <a:t>‹#›</a:t>
            </a:fld>
            <a:endParaRPr lang="en-US"/>
          </a:p>
        </p:txBody>
      </p:sp>
    </p:spTree>
    <p:extLst>
      <p:ext uri="{BB962C8B-B14F-4D97-AF65-F5344CB8AC3E}">
        <p14:creationId xmlns:p14="http://schemas.microsoft.com/office/powerpoint/2010/main" val="897745661"/>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E2EDC53-16E5-2342-B2CC-556C2ED6DB8B}" type="slidenum">
              <a:rPr lang="en-US"/>
              <a:pPr/>
              <a:t>‹#›</a:t>
            </a:fld>
            <a:endParaRPr lang="en-US"/>
          </a:p>
        </p:txBody>
      </p:sp>
    </p:spTree>
    <p:extLst>
      <p:ext uri="{BB962C8B-B14F-4D97-AF65-F5344CB8AC3E}">
        <p14:creationId xmlns:p14="http://schemas.microsoft.com/office/powerpoint/2010/main" val="426960658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CACF8E8-5D27-004A-BBA5-75A7B23C480F}" type="slidenum">
              <a:rPr lang="en-US"/>
              <a:pPr/>
              <a:t>‹#›</a:t>
            </a:fld>
            <a:endParaRPr lang="en-US"/>
          </a:p>
        </p:txBody>
      </p:sp>
    </p:spTree>
    <p:extLst>
      <p:ext uri="{BB962C8B-B14F-4D97-AF65-F5344CB8AC3E}">
        <p14:creationId xmlns:p14="http://schemas.microsoft.com/office/powerpoint/2010/main" val="1328372726"/>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2799097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0912384"/>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17924510"/>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359259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753696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91751835"/>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09735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512284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68C21E0-9111-E248-B42C-18A0E98F9F53}" type="slidenum">
              <a:rPr lang="en-US"/>
              <a:pPr/>
              <a:t>‹#›</a:t>
            </a:fld>
            <a:endParaRPr lang="en-US"/>
          </a:p>
        </p:txBody>
      </p:sp>
    </p:spTree>
    <p:extLst>
      <p:ext uri="{BB962C8B-B14F-4D97-AF65-F5344CB8AC3E}">
        <p14:creationId xmlns:p14="http://schemas.microsoft.com/office/powerpoint/2010/main" val="179239464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93825775"/>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0962300"/>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482543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3494717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659537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2425235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4059992"/>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8807580"/>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91376184"/>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22403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C8ACED6-A105-3342-9E4F-E3BD91CD53FA}" type="slidenum">
              <a:rPr lang="en-US"/>
              <a:pPr/>
              <a:t>‹#›</a:t>
            </a:fld>
            <a:endParaRPr lang="en-US"/>
          </a:p>
        </p:txBody>
      </p:sp>
    </p:spTree>
    <p:extLst>
      <p:ext uri="{BB962C8B-B14F-4D97-AF65-F5344CB8AC3E}">
        <p14:creationId xmlns:p14="http://schemas.microsoft.com/office/powerpoint/2010/main" val="1379566385"/>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3934212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1156695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32052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8386421"/>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2178818"/>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9618710"/>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58646959"/>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0162335"/>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1315850"/>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17819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313C62D-1705-1047-869C-87D7B3A90208}" type="slidenum">
              <a:rPr lang="en-US"/>
              <a:pPr/>
              <a:t>‹#›</a:t>
            </a:fld>
            <a:endParaRPr lang="en-US"/>
          </a:p>
        </p:txBody>
      </p:sp>
    </p:spTree>
    <p:extLst>
      <p:ext uri="{BB962C8B-B14F-4D97-AF65-F5344CB8AC3E}">
        <p14:creationId xmlns:p14="http://schemas.microsoft.com/office/powerpoint/2010/main" val="4282797022"/>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29966"/>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2456540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07440168"/>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1035931"/>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176446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fld id="{F2810804-0660-F242-AF40-7C6A173A8941}" type="slidenum">
              <a:rPr lang="en-US"/>
              <a:pPr/>
              <a:t>‹#›</a:t>
            </a:fld>
            <a:endParaRPr lang="en-US"/>
          </a:p>
        </p:txBody>
      </p:sp>
    </p:spTree>
    <p:extLst>
      <p:ext uri="{BB962C8B-B14F-4D97-AF65-F5344CB8AC3E}">
        <p14:creationId xmlns:p14="http://schemas.microsoft.com/office/powerpoint/2010/main" val="1358229892"/>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E77FF45A-38BA-4641-A87F-7AB36B20A717}" type="slidenum">
              <a:rPr lang="en-US"/>
              <a:pPr/>
              <a:t>‹#›</a:t>
            </a:fld>
            <a:endParaRPr lang="en-US"/>
          </a:p>
        </p:txBody>
      </p:sp>
    </p:spTree>
    <p:extLst>
      <p:ext uri="{BB962C8B-B14F-4D97-AF65-F5344CB8AC3E}">
        <p14:creationId xmlns:p14="http://schemas.microsoft.com/office/powerpoint/2010/main" val="2471014957"/>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fld id="{60A2AF65-FD94-5742-8882-567411E65647}" type="slidenum">
              <a:rPr lang="en-US"/>
              <a:pPr/>
              <a:t>‹#›</a:t>
            </a:fld>
            <a:endParaRPr lang="en-US"/>
          </a:p>
        </p:txBody>
      </p:sp>
    </p:spTree>
    <p:extLst>
      <p:ext uri="{BB962C8B-B14F-4D97-AF65-F5344CB8AC3E}">
        <p14:creationId xmlns:p14="http://schemas.microsoft.com/office/powerpoint/2010/main" val="1621236114"/>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p:cNvSpPr>
            <a:spLocks noGrp="1"/>
          </p:cNvSpPr>
          <p:nvPr>
            <p:ph type="sldNum" sz="quarter" idx="10"/>
          </p:nvPr>
        </p:nvSpPr>
        <p:spPr/>
        <p:txBody>
          <a:bodyPr/>
          <a:lstStyle>
            <a:lvl1pPr>
              <a:defRPr/>
            </a:lvl1pPr>
          </a:lstStyle>
          <a:p>
            <a:fld id="{41A57E96-F61F-FB46-8DBC-B70F996479DE}" type="slidenum">
              <a:rPr lang="en-US"/>
              <a:pPr/>
              <a:t>‹#›</a:t>
            </a:fld>
            <a:endParaRPr lang="en-US"/>
          </a:p>
        </p:txBody>
      </p:sp>
    </p:spTree>
    <p:extLst>
      <p:ext uri="{BB962C8B-B14F-4D97-AF65-F5344CB8AC3E}">
        <p14:creationId xmlns:p14="http://schemas.microsoft.com/office/powerpoint/2010/main" val="1592917280"/>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p:cNvSpPr>
            <a:spLocks noGrp="1"/>
          </p:cNvSpPr>
          <p:nvPr>
            <p:ph type="sldNum" sz="quarter" idx="10"/>
          </p:nvPr>
        </p:nvSpPr>
        <p:spPr/>
        <p:txBody>
          <a:bodyPr/>
          <a:lstStyle>
            <a:lvl1pPr>
              <a:defRPr/>
            </a:lvl1pPr>
          </a:lstStyle>
          <a:p>
            <a:fld id="{6CF1445A-15B8-4E4D-B872-A79E8A93EB49}" type="slidenum">
              <a:rPr lang="en-US"/>
              <a:pPr/>
              <a:t>‹#›</a:t>
            </a:fld>
            <a:endParaRPr lang="en-US"/>
          </a:p>
        </p:txBody>
      </p:sp>
    </p:spTree>
    <p:extLst>
      <p:ext uri="{BB962C8B-B14F-4D97-AF65-F5344CB8AC3E}">
        <p14:creationId xmlns:p14="http://schemas.microsoft.com/office/powerpoint/2010/main" val="628693892"/>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C8E364D-131A-0F47-A2CF-242138A564AC}" type="slidenum">
              <a:rPr lang="en-US"/>
              <a:pPr/>
              <a:t>‹#›</a:t>
            </a:fld>
            <a:endParaRPr lang="en-US"/>
          </a:p>
        </p:txBody>
      </p:sp>
    </p:spTree>
    <p:extLst>
      <p:ext uri="{BB962C8B-B14F-4D97-AF65-F5344CB8AC3E}">
        <p14:creationId xmlns:p14="http://schemas.microsoft.com/office/powerpoint/2010/main" val="3223306281"/>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3"/>
          <p:cNvSpPr>
            <a:spLocks noGrp="1"/>
          </p:cNvSpPr>
          <p:nvPr>
            <p:ph type="sldNum" sz="quarter" idx="10"/>
          </p:nvPr>
        </p:nvSpPr>
        <p:spPr/>
        <p:txBody>
          <a:bodyPr/>
          <a:lstStyle>
            <a:lvl1pPr>
              <a:defRPr/>
            </a:lvl1pPr>
          </a:lstStyle>
          <a:p>
            <a:fld id="{EE969927-9CE9-8047-888A-3FA2C91A46EB}" type="slidenum">
              <a:rPr lang="en-US"/>
              <a:pPr/>
              <a:t>‹#›</a:t>
            </a:fld>
            <a:endParaRPr lang="en-US"/>
          </a:p>
        </p:txBody>
      </p:sp>
    </p:spTree>
    <p:extLst>
      <p:ext uri="{BB962C8B-B14F-4D97-AF65-F5344CB8AC3E}">
        <p14:creationId xmlns:p14="http://schemas.microsoft.com/office/powerpoint/2010/main" val="2952206932"/>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fld id="{BDECD11E-226E-1F4E-BC97-37A242858A8D}" type="slidenum">
              <a:rPr lang="en-US"/>
              <a:pPr/>
              <a:t>‹#›</a:t>
            </a:fld>
            <a:endParaRPr lang="en-US"/>
          </a:p>
        </p:txBody>
      </p:sp>
    </p:spTree>
    <p:extLst>
      <p:ext uri="{BB962C8B-B14F-4D97-AF65-F5344CB8AC3E}">
        <p14:creationId xmlns:p14="http://schemas.microsoft.com/office/powerpoint/2010/main" val="777096534"/>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3"/>
          <p:cNvSpPr>
            <a:spLocks noGrp="1"/>
          </p:cNvSpPr>
          <p:nvPr>
            <p:ph type="sldNum" sz="quarter" idx="10"/>
          </p:nvPr>
        </p:nvSpPr>
        <p:spPr/>
        <p:txBody>
          <a:bodyPr/>
          <a:lstStyle>
            <a:lvl1pPr>
              <a:defRPr/>
            </a:lvl1pPr>
          </a:lstStyle>
          <a:p>
            <a:fld id="{2A9C1DCB-15B9-1F42-A5EC-F1E70527C1D4}" type="slidenum">
              <a:rPr lang="en-US"/>
              <a:pPr/>
              <a:t>‹#›</a:t>
            </a:fld>
            <a:endParaRPr lang="en-US"/>
          </a:p>
        </p:txBody>
      </p:sp>
    </p:spTree>
    <p:extLst>
      <p:ext uri="{BB962C8B-B14F-4D97-AF65-F5344CB8AC3E}">
        <p14:creationId xmlns:p14="http://schemas.microsoft.com/office/powerpoint/2010/main" val="618257138"/>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3"/>
          <p:cNvSpPr>
            <a:spLocks noGrp="1"/>
          </p:cNvSpPr>
          <p:nvPr>
            <p:ph type="sldNum" sz="quarter" idx="10"/>
          </p:nvPr>
        </p:nvSpPr>
        <p:spPr/>
        <p:txBody>
          <a:bodyPr/>
          <a:lstStyle>
            <a:lvl1pPr>
              <a:defRPr/>
            </a:lvl1pPr>
          </a:lstStyle>
          <a:p>
            <a:fld id="{4BFA8A39-43DC-7244-85BD-491FEDA79F44}" type="slidenum">
              <a:rPr lang="en-US"/>
              <a:pPr/>
              <a:t>‹#›</a:t>
            </a:fld>
            <a:endParaRPr lang="en-US"/>
          </a:p>
        </p:txBody>
      </p:sp>
    </p:spTree>
    <p:extLst>
      <p:ext uri="{BB962C8B-B14F-4D97-AF65-F5344CB8AC3E}">
        <p14:creationId xmlns:p14="http://schemas.microsoft.com/office/powerpoint/2010/main" val="2502911018"/>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20ACFBBA-4D19-B943-875B-69E122BBAFCD}" type="slidenum">
              <a:rPr lang="en-US"/>
              <a:pPr/>
              <a:t>‹#›</a:t>
            </a:fld>
            <a:endParaRPr lang="en-US"/>
          </a:p>
        </p:txBody>
      </p:sp>
    </p:spTree>
    <p:extLst>
      <p:ext uri="{BB962C8B-B14F-4D97-AF65-F5344CB8AC3E}">
        <p14:creationId xmlns:p14="http://schemas.microsoft.com/office/powerpoint/2010/main" val="1190224850"/>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58BDE50B-2D0D-2D4B-B5E4-58C7121E54C1}" type="slidenum">
              <a:rPr lang="en-US"/>
              <a:pPr/>
              <a:t>‹#›</a:t>
            </a:fld>
            <a:endParaRPr lang="en-US"/>
          </a:p>
        </p:txBody>
      </p:sp>
    </p:spTree>
    <p:extLst>
      <p:ext uri="{BB962C8B-B14F-4D97-AF65-F5344CB8AC3E}">
        <p14:creationId xmlns:p14="http://schemas.microsoft.com/office/powerpoint/2010/main" val="856039883"/>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1033354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5290510"/>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07556431"/>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7204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2F415AC1-63DA-744F-913A-CE26834C04F1}" type="slidenum">
              <a:rPr lang="en-US"/>
              <a:pPr/>
              <a:t>‹#›</a:t>
            </a:fld>
            <a:endParaRPr lang="en-US"/>
          </a:p>
        </p:txBody>
      </p:sp>
    </p:spTree>
    <p:extLst>
      <p:ext uri="{BB962C8B-B14F-4D97-AF65-F5344CB8AC3E}">
        <p14:creationId xmlns:p14="http://schemas.microsoft.com/office/powerpoint/2010/main" val="33860510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172ED54D-D0CF-AB44-A84B-51B05EB25714}" type="slidenum">
              <a:rPr lang="en-US"/>
              <a:pPr/>
              <a:t>‹#›</a:t>
            </a:fld>
            <a:endParaRPr lang="en-US"/>
          </a:p>
        </p:txBody>
      </p:sp>
    </p:spTree>
    <p:extLst>
      <p:ext uri="{BB962C8B-B14F-4D97-AF65-F5344CB8AC3E}">
        <p14:creationId xmlns:p14="http://schemas.microsoft.com/office/powerpoint/2010/main" val="3759376707"/>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112728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1182116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452359"/>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2240387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39041487"/>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3142774"/>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3039210"/>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79753806"/>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9836667"/>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353294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B6FAD60-A4C8-5646-9AF5-14669D6ED879}" type="slidenum">
              <a:rPr lang="en-US"/>
              <a:pPr/>
              <a:t>‹#›</a:t>
            </a:fld>
            <a:endParaRPr lang="en-US"/>
          </a:p>
        </p:txBody>
      </p:sp>
    </p:spTree>
    <p:extLst>
      <p:ext uri="{BB962C8B-B14F-4D97-AF65-F5344CB8AC3E}">
        <p14:creationId xmlns:p14="http://schemas.microsoft.com/office/powerpoint/2010/main" val="370876898"/>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3485528"/>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8808780"/>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670091"/>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0179839"/>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83909627"/>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67660175"/>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4434729"/>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3096136"/>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a typeface="+mn-ea"/>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a typeface="+mn-ea"/>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a typeface="+mn-ea"/>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ea typeface="+mn-ea"/>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a typeface="+mn-ea"/>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mn-ea"/>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mn-ea"/>
              </a:endParaRPr>
            </a:p>
          </p:txBody>
        </p:sp>
      </p:grpSp>
      <p:sp>
        <p:nvSpPr>
          <p:cNvPr id="585933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585934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3815BF6-A62E-A94F-9D0B-F997668FAA7A}" type="slidenum">
              <a:rPr lang="en-US"/>
              <a:pPr/>
              <a:t>‹#›</a:t>
            </a:fld>
            <a:endParaRPr lang="en-US"/>
          </a:p>
        </p:txBody>
      </p:sp>
    </p:spTree>
    <p:extLst>
      <p:ext uri="{BB962C8B-B14F-4D97-AF65-F5344CB8AC3E}">
        <p14:creationId xmlns:p14="http://schemas.microsoft.com/office/powerpoint/2010/main" val="3169230770"/>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AA441533-BC66-6D49-860A-1B5043A18471}"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152454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A78C4BB-EBEF-D34A-B952-83C65B2AF049}" type="slidenum">
              <a:rPr lang="en-US"/>
              <a:pPr/>
              <a:t>‹#›</a:t>
            </a:fld>
            <a:endParaRPr lang="en-US"/>
          </a:p>
        </p:txBody>
      </p:sp>
    </p:spTree>
    <p:extLst>
      <p:ext uri="{BB962C8B-B14F-4D97-AF65-F5344CB8AC3E}">
        <p14:creationId xmlns:p14="http://schemas.microsoft.com/office/powerpoint/2010/main" val="1651393871"/>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C3DCE512-CB59-C348-80A6-F9904E81A5E6}"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20971135"/>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A61244DC-8D85-2B48-B879-B81FFDBF8680}"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6421685"/>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fld id="{B2297A69-91D9-134E-9DE1-218562A06C9C}" type="slidenum">
              <a:rPr lang="en-US"/>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27777086"/>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fld id="{CD30CEDB-F2F2-A14D-90FC-DB299846CFBA}" type="slidenum">
              <a:rPr lang="en-US"/>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2575177"/>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fld id="{269C8FF4-EC99-CE48-AFAB-BEAB0A9BA684}" type="slidenum">
              <a:rPr lang="en-US"/>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5776164"/>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7700BF4D-B26E-0548-8512-D137EFADA1D2}"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9501507"/>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C046B199-5663-8240-8CDB-CA0944022E95}"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65700240"/>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2F78342F-8056-E440-92C9-F348F7D46788}"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40274372"/>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15B49C57-78A6-EC43-A332-DC10588D54C3}"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33984835"/>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641357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4C66416-25EF-4D40-B755-0736132EF92C}" type="slidenum">
              <a:rPr lang="en-US"/>
              <a:pPr/>
              <a:t>‹#›</a:t>
            </a:fld>
            <a:endParaRPr lang="en-US"/>
          </a:p>
        </p:txBody>
      </p:sp>
    </p:spTree>
    <p:extLst>
      <p:ext uri="{BB962C8B-B14F-4D97-AF65-F5344CB8AC3E}">
        <p14:creationId xmlns:p14="http://schemas.microsoft.com/office/powerpoint/2010/main" val="1908540570"/>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8173844"/>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80527349"/>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2431004"/>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5028753"/>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3244249"/>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589763"/>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43622615"/>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03609826"/>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9626080"/>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80776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53E0D43-245B-2645-ACCD-EB8D0EF333C4}" type="slidenum">
              <a:rPr lang="en-US"/>
              <a:pPr/>
              <a:t>‹#›</a:t>
            </a:fld>
            <a:endParaRPr lang="en-US"/>
          </a:p>
        </p:txBody>
      </p:sp>
    </p:spTree>
    <p:extLst>
      <p:ext uri="{BB962C8B-B14F-4D97-AF65-F5344CB8AC3E}">
        <p14:creationId xmlns:p14="http://schemas.microsoft.com/office/powerpoint/2010/main" val="1447592905"/>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20955346"/>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7720900"/>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75987898"/>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2270867"/>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103374"/>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70045038"/>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3145331"/>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6243192"/>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73290599"/>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21233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9EE6C06-F2BA-EE49-B27F-CC2D8DCA1933}" type="slidenum">
              <a:rPr lang="en-US"/>
              <a:pPr/>
              <a:t>‹#›</a:t>
            </a:fld>
            <a:endParaRPr lang="en-US"/>
          </a:p>
        </p:txBody>
      </p:sp>
    </p:spTree>
    <p:extLst>
      <p:ext uri="{BB962C8B-B14F-4D97-AF65-F5344CB8AC3E}">
        <p14:creationId xmlns:p14="http://schemas.microsoft.com/office/powerpoint/2010/main" val="3063963666"/>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0493926"/>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10053441"/>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4625415"/>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14299747"/>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173504"/>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103473"/>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3287074"/>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198475"/>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37032083"/>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563545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53454152"/>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3264425"/>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5270994"/>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2196658"/>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0124711"/>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84727728"/>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016318"/>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6730029"/>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87069841"/>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8508057"/>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677943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6246899"/>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58812154"/>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9264413"/>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1790425"/>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20716783"/>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1693841"/>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10155211"/>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9956772"/>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4640296"/>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38182129"/>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7472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33080580"/>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88456967"/>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75636585"/>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8194816"/>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1882531"/>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97582045"/>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6776276"/>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76795763"/>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121350"/>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9147194"/>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51456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655953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289500"/>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94096173"/>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83866013"/>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7351137"/>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4158119"/>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99952690"/>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0261815"/>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08478671"/>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0066787"/>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4887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F3CEDD5-1643-7D45-A148-9D5AC9E76770}" type="slidenum">
              <a:rPr lang="en-US"/>
              <a:pPr/>
              <a:t>‹#›</a:t>
            </a:fld>
            <a:endParaRPr lang="en-US"/>
          </a:p>
        </p:txBody>
      </p:sp>
    </p:spTree>
    <p:extLst>
      <p:ext uri="{BB962C8B-B14F-4D97-AF65-F5344CB8AC3E}">
        <p14:creationId xmlns:p14="http://schemas.microsoft.com/office/powerpoint/2010/main" val="31218536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535889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9777602"/>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03839993"/>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81860209"/>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55839332"/>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3283712"/>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402727"/>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03806426"/>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7408154"/>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61113885"/>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75566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32356764"/>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9314709"/>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71220653"/>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9780934"/>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31687207"/>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5796989"/>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28620"/>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2423376"/>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70788665"/>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90011"/>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442977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8509407"/>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4057744"/>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7212097"/>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7428555"/>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4384894"/>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99012351"/>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52604342"/>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5962387"/>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3862908"/>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66074292"/>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75525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76505318"/>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0378699"/>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9193320"/>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519191"/>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09597171"/>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725379"/>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88242414"/>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50423201"/>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782145"/>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0290649"/>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390635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29701136"/>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8365594"/>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38472981"/>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3440658"/>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9970172"/>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88020511"/>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976903"/>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5660314"/>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7120919"/>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7391015"/>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59583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7998289"/>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87386457"/>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3459702"/>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80446418"/>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9538669"/>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4946328"/>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03692720"/>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080275"/>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76391793"/>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71990569"/>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3859486"/>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1515743"/>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1684517"/>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BE355B4-A31D-834B-BCA9-DDA0DF8A53D0}" type="slidenum">
              <a:rPr lang="en-US"/>
              <a:pPr/>
              <a:t>‹#›</a:t>
            </a:fld>
            <a:endParaRPr lang="en-US"/>
          </a:p>
        </p:txBody>
      </p:sp>
    </p:spTree>
    <p:extLst>
      <p:ext uri="{BB962C8B-B14F-4D97-AF65-F5344CB8AC3E}">
        <p14:creationId xmlns:p14="http://schemas.microsoft.com/office/powerpoint/2010/main" val="277651475"/>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BCDC02C-CE15-FA4A-A51D-C7862DB0EE7E}" type="slidenum">
              <a:rPr lang="en-US"/>
              <a:pPr/>
              <a:t>‹#›</a:t>
            </a:fld>
            <a:endParaRPr lang="en-US"/>
          </a:p>
        </p:txBody>
      </p:sp>
    </p:spTree>
    <p:extLst>
      <p:ext uri="{BB962C8B-B14F-4D97-AF65-F5344CB8AC3E}">
        <p14:creationId xmlns:p14="http://schemas.microsoft.com/office/powerpoint/2010/main" val="3122201465"/>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746B419-644A-504F-9C82-D8E83F92D037}" type="slidenum">
              <a:rPr lang="en-US"/>
              <a:pPr/>
              <a:t>‹#›</a:t>
            </a:fld>
            <a:endParaRPr lang="en-US"/>
          </a:p>
        </p:txBody>
      </p:sp>
    </p:spTree>
    <p:extLst>
      <p:ext uri="{BB962C8B-B14F-4D97-AF65-F5344CB8AC3E}">
        <p14:creationId xmlns:p14="http://schemas.microsoft.com/office/powerpoint/2010/main" val="1960517115"/>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241C1C3-C04B-1347-BDCE-1AE4BB1776B6}" type="slidenum">
              <a:rPr lang="en-US"/>
              <a:pPr/>
              <a:t>‹#›</a:t>
            </a:fld>
            <a:endParaRPr lang="en-US"/>
          </a:p>
        </p:txBody>
      </p:sp>
    </p:spTree>
    <p:extLst>
      <p:ext uri="{BB962C8B-B14F-4D97-AF65-F5344CB8AC3E}">
        <p14:creationId xmlns:p14="http://schemas.microsoft.com/office/powerpoint/2010/main" val="2218751882"/>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B0F1282-CEF3-7C4A-9009-101A82488BB8}" type="slidenum">
              <a:rPr lang="en-US"/>
              <a:pPr/>
              <a:t>‹#›</a:t>
            </a:fld>
            <a:endParaRPr lang="en-US"/>
          </a:p>
        </p:txBody>
      </p:sp>
    </p:spTree>
    <p:extLst>
      <p:ext uri="{BB962C8B-B14F-4D97-AF65-F5344CB8AC3E}">
        <p14:creationId xmlns:p14="http://schemas.microsoft.com/office/powerpoint/2010/main" val="1920680551"/>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83AFF1C-781E-A04B-9842-E4199D674FDC}" type="slidenum">
              <a:rPr lang="en-US"/>
              <a:pPr/>
              <a:t>‹#›</a:t>
            </a:fld>
            <a:endParaRPr lang="en-US"/>
          </a:p>
        </p:txBody>
      </p:sp>
    </p:spTree>
    <p:extLst>
      <p:ext uri="{BB962C8B-B14F-4D97-AF65-F5344CB8AC3E}">
        <p14:creationId xmlns:p14="http://schemas.microsoft.com/office/powerpoint/2010/main" val="337884265"/>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0755B4E-75E7-BC46-B24E-87205815347F}" type="slidenum">
              <a:rPr lang="en-US"/>
              <a:pPr/>
              <a:t>‹#›</a:t>
            </a:fld>
            <a:endParaRPr lang="en-US"/>
          </a:p>
        </p:txBody>
      </p:sp>
    </p:spTree>
    <p:extLst>
      <p:ext uri="{BB962C8B-B14F-4D97-AF65-F5344CB8AC3E}">
        <p14:creationId xmlns:p14="http://schemas.microsoft.com/office/powerpoint/2010/main" val="2617104716"/>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A8E8A7C-1220-4847-8528-AAE50FB0A8D4}" type="slidenum">
              <a:rPr lang="en-US"/>
              <a:pPr/>
              <a:t>‹#›</a:t>
            </a:fld>
            <a:endParaRPr lang="en-US"/>
          </a:p>
        </p:txBody>
      </p:sp>
    </p:spTree>
    <p:extLst>
      <p:ext uri="{BB962C8B-B14F-4D97-AF65-F5344CB8AC3E}">
        <p14:creationId xmlns:p14="http://schemas.microsoft.com/office/powerpoint/2010/main" val="1564071258"/>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BD05468-9AA2-AF4B-AD52-F8D525D8F3DD}" type="slidenum">
              <a:rPr lang="en-US"/>
              <a:pPr/>
              <a:t>‹#›</a:t>
            </a:fld>
            <a:endParaRPr lang="en-US"/>
          </a:p>
        </p:txBody>
      </p:sp>
    </p:spTree>
    <p:extLst>
      <p:ext uri="{BB962C8B-B14F-4D97-AF65-F5344CB8AC3E}">
        <p14:creationId xmlns:p14="http://schemas.microsoft.com/office/powerpoint/2010/main" val="11481202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10216633"/>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829DDDA-E6A8-584C-9A2A-328D5DB9D787}" type="slidenum">
              <a:rPr lang="en-US"/>
              <a:pPr/>
              <a:t>‹#›</a:t>
            </a:fld>
            <a:endParaRPr lang="en-US"/>
          </a:p>
        </p:txBody>
      </p:sp>
    </p:spTree>
    <p:extLst>
      <p:ext uri="{BB962C8B-B14F-4D97-AF65-F5344CB8AC3E}">
        <p14:creationId xmlns:p14="http://schemas.microsoft.com/office/powerpoint/2010/main" val="669254814"/>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8F89662-A440-5747-9EA1-30CE55D939C0}" type="slidenum">
              <a:rPr lang="en-US"/>
              <a:pPr/>
              <a:t>‹#›</a:t>
            </a:fld>
            <a:endParaRPr lang="en-US"/>
          </a:p>
        </p:txBody>
      </p:sp>
    </p:spTree>
    <p:extLst>
      <p:ext uri="{BB962C8B-B14F-4D97-AF65-F5344CB8AC3E}">
        <p14:creationId xmlns:p14="http://schemas.microsoft.com/office/powerpoint/2010/main" val="1798073577"/>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08F43A0-4A5B-DD45-AD54-AD68E0173F69}" type="slidenum">
              <a:rPr lang="en-US"/>
              <a:pPr/>
              <a:t>‹#›</a:t>
            </a:fld>
            <a:endParaRPr lang="en-US"/>
          </a:p>
        </p:txBody>
      </p:sp>
    </p:spTree>
    <p:extLst>
      <p:ext uri="{BB962C8B-B14F-4D97-AF65-F5344CB8AC3E}">
        <p14:creationId xmlns:p14="http://schemas.microsoft.com/office/powerpoint/2010/main" val="1720307147"/>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D6B0E67-C8D5-B345-BFEB-345697EB6612}" type="slidenum">
              <a:rPr lang="en-US"/>
              <a:pPr/>
              <a:t>‹#›</a:t>
            </a:fld>
            <a:endParaRPr lang="en-US"/>
          </a:p>
        </p:txBody>
      </p:sp>
    </p:spTree>
    <p:extLst>
      <p:ext uri="{BB962C8B-B14F-4D97-AF65-F5344CB8AC3E}">
        <p14:creationId xmlns:p14="http://schemas.microsoft.com/office/powerpoint/2010/main" val="3874333345"/>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49E50AF-F7E3-0D4B-9F8C-EE8D91E775EF}" type="slidenum">
              <a:rPr lang="en-US"/>
              <a:pPr/>
              <a:t>‹#›</a:t>
            </a:fld>
            <a:endParaRPr lang="en-US"/>
          </a:p>
        </p:txBody>
      </p:sp>
    </p:spTree>
    <p:extLst>
      <p:ext uri="{BB962C8B-B14F-4D97-AF65-F5344CB8AC3E}">
        <p14:creationId xmlns:p14="http://schemas.microsoft.com/office/powerpoint/2010/main" val="911144816"/>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A0F485F7-53C6-234C-9726-187D24F4688B}" type="slidenum">
              <a:rPr lang="en-US"/>
              <a:pPr/>
              <a:t>‹#›</a:t>
            </a:fld>
            <a:endParaRPr lang="en-US"/>
          </a:p>
        </p:txBody>
      </p:sp>
    </p:spTree>
    <p:extLst>
      <p:ext uri="{BB962C8B-B14F-4D97-AF65-F5344CB8AC3E}">
        <p14:creationId xmlns:p14="http://schemas.microsoft.com/office/powerpoint/2010/main" val="1635778526"/>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0EE89D7E-493F-A845-A70A-B3E4F2D39D78}" type="slidenum">
              <a:rPr lang="en-US"/>
              <a:pPr/>
              <a:t>‹#›</a:t>
            </a:fld>
            <a:endParaRPr lang="en-US"/>
          </a:p>
        </p:txBody>
      </p:sp>
    </p:spTree>
    <p:extLst>
      <p:ext uri="{BB962C8B-B14F-4D97-AF65-F5344CB8AC3E}">
        <p14:creationId xmlns:p14="http://schemas.microsoft.com/office/powerpoint/2010/main" val="3272959808"/>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D5F835F7-18A8-E44C-873E-212E6393FA28}" type="slidenum">
              <a:rPr lang="en-US"/>
              <a:pPr/>
              <a:t>‹#›</a:t>
            </a:fld>
            <a:endParaRPr lang="en-US"/>
          </a:p>
        </p:txBody>
      </p:sp>
    </p:spTree>
    <p:extLst>
      <p:ext uri="{BB962C8B-B14F-4D97-AF65-F5344CB8AC3E}">
        <p14:creationId xmlns:p14="http://schemas.microsoft.com/office/powerpoint/2010/main" val="774219040"/>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651F9B4D-5C50-674B-A125-226B49D9AD45}" type="slidenum">
              <a:rPr lang="en-US"/>
              <a:pPr/>
              <a:t>‹#›</a:t>
            </a:fld>
            <a:endParaRPr lang="en-US"/>
          </a:p>
        </p:txBody>
      </p:sp>
    </p:spTree>
    <p:extLst>
      <p:ext uri="{BB962C8B-B14F-4D97-AF65-F5344CB8AC3E}">
        <p14:creationId xmlns:p14="http://schemas.microsoft.com/office/powerpoint/2010/main" val="2317000300"/>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3293B53D-65B6-5548-B58F-9FD6B9BD6A9A}" type="slidenum">
              <a:rPr lang="en-US"/>
              <a:pPr/>
              <a:t>‹#›</a:t>
            </a:fld>
            <a:endParaRPr lang="en-US"/>
          </a:p>
        </p:txBody>
      </p:sp>
    </p:spTree>
    <p:extLst>
      <p:ext uri="{BB962C8B-B14F-4D97-AF65-F5344CB8AC3E}">
        <p14:creationId xmlns:p14="http://schemas.microsoft.com/office/powerpoint/2010/main" val="12151395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5326725"/>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DB3A8AC1-28D3-614D-8E00-5AA0F195B1DD}" type="slidenum">
              <a:rPr lang="en-US"/>
              <a:pPr/>
              <a:t>‹#›</a:t>
            </a:fld>
            <a:endParaRPr lang="en-US"/>
          </a:p>
        </p:txBody>
      </p:sp>
    </p:spTree>
    <p:extLst>
      <p:ext uri="{BB962C8B-B14F-4D97-AF65-F5344CB8AC3E}">
        <p14:creationId xmlns:p14="http://schemas.microsoft.com/office/powerpoint/2010/main" val="2361684852"/>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2E1953B-4F2D-7743-9A3E-E29774D17C7B}" type="slidenum">
              <a:rPr lang="en-US"/>
              <a:pPr/>
              <a:t>‹#›</a:t>
            </a:fld>
            <a:endParaRPr lang="en-US"/>
          </a:p>
        </p:txBody>
      </p:sp>
    </p:spTree>
    <p:extLst>
      <p:ext uri="{BB962C8B-B14F-4D97-AF65-F5344CB8AC3E}">
        <p14:creationId xmlns:p14="http://schemas.microsoft.com/office/powerpoint/2010/main" val="3780774443"/>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48F6AFB-7C0F-0F40-B278-E333E1A97ECC}" type="slidenum">
              <a:rPr lang="en-US"/>
              <a:pPr/>
              <a:t>‹#›</a:t>
            </a:fld>
            <a:endParaRPr lang="en-US"/>
          </a:p>
        </p:txBody>
      </p:sp>
    </p:spTree>
    <p:extLst>
      <p:ext uri="{BB962C8B-B14F-4D97-AF65-F5344CB8AC3E}">
        <p14:creationId xmlns:p14="http://schemas.microsoft.com/office/powerpoint/2010/main" val="1225458043"/>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35688325"/>
      </p:ext>
    </p:extLst>
  </p:cSld>
  <p:clrMapOvr>
    <a:masterClrMapping/>
  </p:clrMapOvr>
  <p:transition>
    <p:fade/>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0681719"/>
      </p:ext>
    </p:extLst>
  </p:cSld>
  <p:clrMapOvr>
    <a:masterClrMapping/>
  </p:clrMapOvr>
  <p:transition>
    <p:fade/>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26991249"/>
      </p:ext>
    </p:extLst>
  </p:cSld>
  <p:clrMapOvr>
    <a:masterClrMapping/>
  </p:clrMapOvr>
  <p:transition>
    <p:fade/>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9305323"/>
      </p:ext>
    </p:extLst>
  </p:cSld>
  <p:clrMapOvr>
    <a:masterClrMapping/>
  </p:clrMapOvr>
  <p:transition>
    <p:fade/>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546926"/>
      </p:ext>
    </p:extLst>
  </p:cSld>
  <p:clrMapOvr>
    <a:masterClrMapping/>
  </p:clrMapOvr>
  <p:transition>
    <p:fade/>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99068488"/>
      </p:ext>
    </p:extLst>
  </p:cSld>
  <p:clrMapOvr>
    <a:masterClrMapping/>
  </p:clrMapOvr>
  <p:transition>
    <p:fade/>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9042897"/>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29182688"/>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47934143"/>
      </p:ext>
    </p:extLst>
  </p:cSld>
  <p:clrMapOvr>
    <a:masterClrMapping/>
  </p:clrMapOvr>
  <p:transition>
    <p:fade/>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52265913"/>
      </p:ext>
    </p:extLst>
  </p:cSld>
  <p:clrMapOvr>
    <a:masterClrMapping/>
  </p:clrMapOvr>
  <p:transition>
    <p:fade/>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2000735"/>
      </p:ext>
    </p:extLst>
  </p:cSld>
  <p:clrMapOvr>
    <a:masterClrMapping/>
  </p:clrMapOvr>
  <p:transition>
    <p:fade/>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1328979"/>
      </p:ext>
    </p:extLst>
  </p:cSld>
  <p:clrMapOvr>
    <a:masterClrMapping/>
  </p:clrMapOvr>
  <p:transition>
    <p:fade/>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7C250C60-E64F-8447-A580-441BD2B7690D}" type="datetimeFigureOut">
              <a:rPr lang="en-US"/>
              <a:pPr/>
              <a:t>1/31/25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BA09139-9601-2A45-B8FE-4A57CFCC2CEA}" type="slidenum">
              <a:rPr lang="en-US"/>
              <a:pPr/>
              <a:t>‹#›</a:t>
            </a:fld>
            <a:endParaRPr lang="en-US"/>
          </a:p>
        </p:txBody>
      </p:sp>
    </p:spTree>
    <p:extLst>
      <p:ext uri="{BB962C8B-B14F-4D97-AF65-F5344CB8AC3E}">
        <p14:creationId xmlns:p14="http://schemas.microsoft.com/office/powerpoint/2010/main" val="3860469108"/>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ADF0408B-9AC1-FD43-94B1-DC72A0F934FA}" type="datetimeFigureOut">
              <a:rPr lang="en-US"/>
              <a:pPr/>
              <a:t>1/31/25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BFBD935-3C12-DA44-A896-C898E338F28E}" type="slidenum">
              <a:rPr lang="en-US"/>
              <a:pPr/>
              <a:t>‹#›</a:t>
            </a:fld>
            <a:endParaRPr lang="en-US"/>
          </a:p>
        </p:txBody>
      </p:sp>
    </p:spTree>
    <p:extLst>
      <p:ext uri="{BB962C8B-B14F-4D97-AF65-F5344CB8AC3E}">
        <p14:creationId xmlns:p14="http://schemas.microsoft.com/office/powerpoint/2010/main" val="3274018194"/>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FFBE534A-A985-6041-B64F-EEE27D630C0D}" type="datetimeFigureOut">
              <a:rPr lang="en-US"/>
              <a:pPr/>
              <a:t>1/31/25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28F7D61-B9B6-E348-AF23-8A0401AFA248}" type="slidenum">
              <a:rPr lang="en-US"/>
              <a:pPr/>
              <a:t>‹#›</a:t>
            </a:fld>
            <a:endParaRPr lang="en-US"/>
          </a:p>
        </p:txBody>
      </p:sp>
    </p:spTree>
    <p:extLst>
      <p:ext uri="{BB962C8B-B14F-4D97-AF65-F5344CB8AC3E}">
        <p14:creationId xmlns:p14="http://schemas.microsoft.com/office/powerpoint/2010/main" val="1125153441"/>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ED5F5BF0-693D-0F45-A73A-E2245F952631}" type="datetimeFigureOut">
              <a:rPr lang="en-US"/>
              <a:pPr/>
              <a:t>1/31/25</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7B87CFB-3D14-C84A-B64C-C0030DA4E15B}" type="slidenum">
              <a:rPr lang="en-US"/>
              <a:pPr/>
              <a:t>‹#›</a:t>
            </a:fld>
            <a:endParaRPr lang="en-US"/>
          </a:p>
        </p:txBody>
      </p:sp>
    </p:spTree>
    <p:extLst>
      <p:ext uri="{BB962C8B-B14F-4D97-AF65-F5344CB8AC3E}">
        <p14:creationId xmlns:p14="http://schemas.microsoft.com/office/powerpoint/2010/main" val="3127228343"/>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0783E790-3ED1-F840-95AB-21A8E70399E2}" type="datetimeFigureOut">
              <a:rPr lang="en-US"/>
              <a:pPr/>
              <a:t>1/31/25</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61CF97B3-520C-EB42-B084-123A70FDA2B6}" type="slidenum">
              <a:rPr lang="en-US"/>
              <a:pPr/>
              <a:t>‹#›</a:t>
            </a:fld>
            <a:endParaRPr lang="en-US"/>
          </a:p>
        </p:txBody>
      </p:sp>
    </p:spTree>
    <p:extLst>
      <p:ext uri="{BB962C8B-B14F-4D97-AF65-F5344CB8AC3E}">
        <p14:creationId xmlns:p14="http://schemas.microsoft.com/office/powerpoint/2010/main" val="297847481"/>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03DEEA8D-FEA0-AF4F-86FA-C759E1AE6620}" type="datetimeFigureOut">
              <a:rPr lang="en-US"/>
              <a:pPr/>
              <a:t>1/31/25</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2584708-FC77-E44A-8F0F-A927FABFAF5C}" type="slidenum">
              <a:rPr lang="en-US"/>
              <a:pPr/>
              <a:t>‹#›</a:t>
            </a:fld>
            <a:endParaRPr lang="en-US"/>
          </a:p>
        </p:txBody>
      </p:sp>
    </p:spTree>
    <p:extLst>
      <p:ext uri="{BB962C8B-B14F-4D97-AF65-F5344CB8AC3E}">
        <p14:creationId xmlns:p14="http://schemas.microsoft.com/office/powerpoint/2010/main" val="1718903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DB9EB68-CDD4-284C-836E-80B93455AAED}" type="slidenum">
              <a:rPr lang="en-US"/>
              <a:pPr/>
              <a:t>‹#›</a:t>
            </a:fld>
            <a:endParaRPr lang="en-US"/>
          </a:p>
        </p:txBody>
      </p:sp>
    </p:spTree>
    <p:extLst>
      <p:ext uri="{BB962C8B-B14F-4D97-AF65-F5344CB8AC3E}">
        <p14:creationId xmlns:p14="http://schemas.microsoft.com/office/powerpoint/2010/main" val="4378890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4467405"/>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B0BD65F3-D137-0943-B423-C0796CDE397E}" type="datetimeFigureOut">
              <a:rPr lang="en-US"/>
              <a:pPr/>
              <a:t>1/31/25</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3E842CE3-A2B7-2946-B498-0250DE9199AD}" type="slidenum">
              <a:rPr lang="en-US"/>
              <a:pPr/>
              <a:t>‹#›</a:t>
            </a:fld>
            <a:endParaRPr lang="en-US"/>
          </a:p>
        </p:txBody>
      </p:sp>
    </p:spTree>
    <p:extLst>
      <p:ext uri="{BB962C8B-B14F-4D97-AF65-F5344CB8AC3E}">
        <p14:creationId xmlns:p14="http://schemas.microsoft.com/office/powerpoint/2010/main" val="3341047669"/>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B3578AE0-9945-FE45-8A3A-C37B2D0E9C8F}" type="datetimeFigureOut">
              <a:rPr lang="en-US"/>
              <a:pPr/>
              <a:t>1/31/25</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CDC03AA-CB8B-E342-90C1-091B102CE384}" type="slidenum">
              <a:rPr lang="en-US"/>
              <a:pPr/>
              <a:t>‹#›</a:t>
            </a:fld>
            <a:endParaRPr lang="en-US"/>
          </a:p>
        </p:txBody>
      </p:sp>
    </p:spTree>
    <p:extLst>
      <p:ext uri="{BB962C8B-B14F-4D97-AF65-F5344CB8AC3E}">
        <p14:creationId xmlns:p14="http://schemas.microsoft.com/office/powerpoint/2010/main" val="2243357137"/>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97DF86F3-CFFC-1E4B-B654-080FD244DCF2}" type="datetimeFigureOut">
              <a:rPr lang="en-US"/>
              <a:pPr/>
              <a:t>1/31/25</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08B4992-73DC-7B48-A82D-9DD974448B5E}" type="slidenum">
              <a:rPr lang="en-US"/>
              <a:pPr/>
              <a:t>‹#›</a:t>
            </a:fld>
            <a:endParaRPr lang="en-US"/>
          </a:p>
        </p:txBody>
      </p:sp>
    </p:spTree>
    <p:extLst>
      <p:ext uri="{BB962C8B-B14F-4D97-AF65-F5344CB8AC3E}">
        <p14:creationId xmlns:p14="http://schemas.microsoft.com/office/powerpoint/2010/main" val="2984904697"/>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4C6E64B-6013-7B48-A85E-DE6423035707}" type="datetimeFigureOut">
              <a:rPr lang="en-US"/>
              <a:pPr/>
              <a:t>1/31/25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306D4B2-8793-0443-A6D8-A39688F22754}" type="slidenum">
              <a:rPr lang="en-US"/>
              <a:pPr/>
              <a:t>‹#›</a:t>
            </a:fld>
            <a:endParaRPr lang="en-US"/>
          </a:p>
        </p:txBody>
      </p:sp>
    </p:spTree>
    <p:extLst>
      <p:ext uri="{BB962C8B-B14F-4D97-AF65-F5344CB8AC3E}">
        <p14:creationId xmlns:p14="http://schemas.microsoft.com/office/powerpoint/2010/main" val="3351938771"/>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8AB7EA6-E72A-4241-B52F-2CABB730258D}" type="datetimeFigureOut">
              <a:rPr lang="en-US"/>
              <a:pPr/>
              <a:t>1/31/25</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3CF6704-2F7F-B241-89D4-71C83A0FBA45}" type="slidenum">
              <a:rPr lang="en-US"/>
              <a:pPr/>
              <a:t>‹#›</a:t>
            </a:fld>
            <a:endParaRPr lang="en-US"/>
          </a:p>
        </p:txBody>
      </p:sp>
    </p:spTree>
    <p:extLst>
      <p:ext uri="{BB962C8B-B14F-4D97-AF65-F5344CB8AC3E}">
        <p14:creationId xmlns:p14="http://schemas.microsoft.com/office/powerpoint/2010/main" val="3822917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81989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560170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1833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293014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830089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92185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69481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6C71F3B-75F6-6B46-8996-A3A233D2668E}" type="slidenum">
              <a:rPr lang="en-US"/>
              <a:pPr/>
              <a:t>‹#›</a:t>
            </a:fld>
            <a:endParaRPr lang="en-US"/>
          </a:p>
        </p:txBody>
      </p:sp>
    </p:spTree>
    <p:extLst>
      <p:ext uri="{BB962C8B-B14F-4D97-AF65-F5344CB8AC3E}">
        <p14:creationId xmlns:p14="http://schemas.microsoft.com/office/powerpoint/2010/main" val="32391005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C4FF417-252E-F048-A69C-E3133B4DF23B}" type="slidenum">
              <a:rPr lang="en-US"/>
              <a:pPr/>
              <a:t>‹#›</a:t>
            </a:fld>
            <a:endParaRPr lang="en-US"/>
          </a:p>
        </p:txBody>
      </p:sp>
    </p:spTree>
    <p:extLst>
      <p:ext uri="{BB962C8B-B14F-4D97-AF65-F5344CB8AC3E}">
        <p14:creationId xmlns:p14="http://schemas.microsoft.com/office/powerpoint/2010/main" val="659754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08D1780-6FF0-2144-B7A2-C5451ACD466D}" type="slidenum">
              <a:rPr lang="en-US"/>
              <a:pPr/>
              <a:t>‹#›</a:t>
            </a:fld>
            <a:endParaRPr lang="en-US"/>
          </a:p>
        </p:txBody>
      </p:sp>
    </p:spTree>
    <p:extLst>
      <p:ext uri="{BB962C8B-B14F-4D97-AF65-F5344CB8AC3E}">
        <p14:creationId xmlns:p14="http://schemas.microsoft.com/office/powerpoint/2010/main" val="837491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7CE4875-BCB5-DD4F-AF04-5D6190BDDEEA}" type="slidenum">
              <a:rPr lang="en-US"/>
              <a:pPr/>
              <a:t>‹#›</a:t>
            </a:fld>
            <a:endParaRPr lang="en-US"/>
          </a:p>
        </p:txBody>
      </p:sp>
    </p:spTree>
    <p:extLst>
      <p:ext uri="{BB962C8B-B14F-4D97-AF65-F5344CB8AC3E}">
        <p14:creationId xmlns:p14="http://schemas.microsoft.com/office/powerpoint/2010/main" val="25218490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D2D2E63-D2D8-C04E-A984-B74F450C9660}" type="slidenum">
              <a:rPr lang="en-US"/>
              <a:pPr/>
              <a:t>‹#›</a:t>
            </a:fld>
            <a:endParaRPr lang="en-US"/>
          </a:p>
        </p:txBody>
      </p:sp>
    </p:spTree>
    <p:extLst>
      <p:ext uri="{BB962C8B-B14F-4D97-AF65-F5344CB8AC3E}">
        <p14:creationId xmlns:p14="http://schemas.microsoft.com/office/powerpoint/2010/main" val="37691103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E9DB6475-075C-1C49-9752-DAF2DF418F56}" type="slidenum">
              <a:rPr lang="en-US"/>
              <a:pPr/>
              <a:t>‹#›</a:t>
            </a:fld>
            <a:endParaRPr lang="en-US"/>
          </a:p>
        </p:txBody>
      </p:sp>
    </p:spTree>
    <p:extLst>
      <p:ext uri="{BB962C8B-B14F-4D97-AF65-F5344CB8AC3E}">
        <p14:creationId xmlns:p14="http://schemas.microsoft.com/office/powerpoint/2010/main" val="11741910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C5698EC-017B-1047-9588-1511A2069675}" type="slidenum">
              <a:rPr lang="en-US"/>
              <a:pPr/>
              <a:t>‹#›</a:t>
            </a:fld>
            <a:endParaRPr lang="en-US"/>
          </a:p>
        </p:txBody>
      </p:sp>
    </p:spTree>
    <p:extLst>
      <p:ext uri="{BB962C8B-B14F-4D97-AF65-F5344CB8AC3E}">
        <p14:creationId xmlns:p14="http://schemas.microsoft.com/office/powerpoint/2010/main" val="41336423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5FC5223-A40D-5A46-869D-5E953E7F84A8}" type="slidenum">
              <a:rPr lang="en-US"/>
              <a:pPr/>
              <a:t>‹#›</a:t>
            </a:fld>
            <a:endParaRPr lang="en-US"/>
          </a:p>
        </p:txBody>
      </p:sp>
    </p:spTree>
    <p:extLst>
      <p:ext uri="{BB962C8B-B14F-4D97-AF65-F5344CB8AC3E}">
        <p14:creationId xmlns:p14="http://schemas.microsoft.com/office/powerpoint/2010/main" val="38774491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228ED8F-9A0A-794E-8468-A2C539F237DD}" type="slidenum">
              <a:rPr lang="en-US"/>
              <a:pPr/>
              <a:t>‹#›</a:t>
            </a:fld>
            <a:endParaRPr lang="en-US"/>
          </a:p>
        </p:txBody>
      </p:sp>
    </p:spTree>
    <p:extLst>
      <p:ext uri="{BB962C8B-B14F-4D97-AF65-F5344CB8AC3E}">
        <p14:creationId xmlns:p14="http://schemas.microsoft.com/office/powerpoint/2010/main" val="2922880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F6F8968-6382-8D44-98C2-2E24E159D76D}" type="slidenum">
              <a:rPr lang="en-US"/>
              <a:pPr/>
              <a:t>‹#›</a:t>
            </a:fld>
            <a:endParaRPr lang="en-US"/>
          </a:p>
        </p:txBody>
      </p:sp>
    </p:spTree>
    <p:extLst>
      <p:ext uri="{BB962C8B-B14F-4D97-AF65-F5344CB8AC3E}">
        <p14:creationId xmlns:p14="http://schemas.microsoft.com/office/powerpoint/2010/main" val="29465908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F9EE2C9-5B17-B54C-8C9D-590B10984463}" type="slidenum">
              <a:rPr lang="en-US"/>
              <a:pPr/>
              <a:t>‹#›</a:t>
            </a:fld>
            <a:endParaRPr lang="en-US"/>
          </a:p>
        </p:txBody>
      </p:sp>
    </p:spTree>
    <p:extLst>
      <p:ext uri="{BB962C8B-B14F-4D97-AF65-F5344CB8AC3E}">
        <p14:creationId xmlns:p14="http://schemas.microsoft.com/office/powerpoint/2010/main" val="31306388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C9E725E-C071-D042-8828-C0AAB5B638E0}" type="slidenum">
              <a:rPr lang="en-US"/>
              <a:pPr/>
              <a:t>‹#›</a:t>
            </a:fld>
            <a:endParaRPr lang="en-US"/>
          </a:p>
        </p:txBody>
      </p:sp>
    </p:spTree>
    <p:extLst>
      <p:ext uri="{BB962C8B-B14F-4D97-AF65-F5344CB8AC3E}">
        <p14:creationId xmlns:p14="http://schemas.microsoft.com/office/powerpoint/2010/main" val="7853522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1669803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E66C0FE-0E13-DF43-8BAA-46F4756ED28E}" type="slidenum">
              <a:rPr lang="en-US"/>
              <a:pPr/>
              <a:t>‹#›</a:t>
            </a:fld>
            <a:endParaRPr lang="en-US"/>
          </a:p>
        </p:txBody>
      </p:sp>
    </p:spTree>
    <p:extLst>
      <p:ext uri="{BB962C8B-B14F-4D97-AF65-F5344CB8AC3E}">
        <p14:creationId xmlns:p14="http://schemas.microsoft.com/office/powerpoint/2010/main" val="3659798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309434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76826253"/>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1473593"/>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554620"/>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03568735"/>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4889140"/>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819439"/>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71450633"/>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8028537"/>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411518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4.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6" Type="http://schemas.openxmlformats.org/officeDocument/2006/relationships/image" Target="../media/image7.png"/><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image" Target="../media/image6.png"/><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5.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4.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6" Type="http://schemas.openxmlformats.org/officeDocument/2006/relationships/image" Target="../media/image7.png"/><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6.png"/><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5.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4.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6" Type="http://schemas.openxmlformats.org/officeDocument/2006/relationships/image" Target="../media/image7.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6.pn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8.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4.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6" Type="http://schemas.openxmlformats.org/officeDocument/2006/relationships/image" Target="../media/image7.png"/><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image" Target="../media/image6.png"/><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image" Target="../media/image9.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4.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6" Type="http://schemas.openxmlformats.org/officeDocument/2006/relationships/image" Target="../media/image7.png"/><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image" Target="../media/image6.png"/><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image" Target="../media/image9.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4.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6" Type="http://schemas.openxmlformats.org/officeDocument/2006/relationships/image" Target="../media/image7.png"/><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image" Target="../media/image6.png"/><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image" Target="../media/image5.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4.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6" Type="http://schemas.openxmlformats.org/officeDocument/2006/relationships/image" Target="../media/image7.png"/><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image" Target="../media/image6.png"/><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5.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4.jpe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6" Type="http://schemas.openxmlformats.org/officeDocument/2006/relationships/image" Target="../media/image7.png"/><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image" Target="../media/image6.png"/><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image" Target="../media/image10.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11.jpe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6" Type="http://schemas.openxmlformats.org/officeDocument/2006/relationships/image" Target="../media/image7.png"/><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5" Type="http://schemas.openxmlformats.org/officeDocument/2006/relationships/image" Target="../media/image6.png"/><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11.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6" Type="http://schemas.openxmlformats.org/officeDocument/2006/relationships/image" Target="../media/image7.png"/><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image" Target="../media/image6.png"/><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image" Target="../media/image10.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12.jpe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6" Type="http://schemas.openxmlformats.org/officeDocument/2006/relationships/image" Target="../media/image7.png"/><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5" Type="http://schemas.openxmlformats.org/officeDocument/2006/relationships/image" Target="../media/image6.png"/><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image" Target="../media/image5.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12.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6" Type="http://schemas.openxmlformats.org/officeDocument/2006/relationships/image" Target="../media/image7.png"/><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5" Type="http://schemas.openxmlformats.org/officeDocument/2006/relationships/image" Target="../media/image6.png"/><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image" Target="../media/image8.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11.jpe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6" Type="http://schemas.openxmlformats.org/officeDocument/2006/relationships/image" Target="../media/image7.png"/><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image" Target="../media/image6.png"/><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image" Target="../media/image8.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image" Target="../media/image11.jpeg"/><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6" Type="http://schemas.openxmlformats.org/officeDocument/2006/relationships/image" Target="../media/image7.png"/><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5" Type="http://schemas.openxmlformats.org/officeDocument/2006/relationships/image" Target="../media/image6.png"/><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image" Target="../media/image5.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12.jpe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6" Type="http://schemas.openxmlformats.org/officeDocument/2006/relationships/image" Target="../media/image7.png"/><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5" Type="http://schemas.openxmlformats.org/officeDocument/2006/relationships/image" Target="../media/image6.png"/><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image" Target="../media/image5.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image" Target="../media/image13.jpeg"/><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6" Type="http://schemas.openxmlformats.org/officeDocument/2006/relationships/image" Target="../media/image7.png"/><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5" Type="http://schemas.openxmlformats.org/officeDocument/2006/relationships/image" Target="../media/image6.png"/><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 Id="rId14" Type="http://schemas.openxmlformats.org/officeDocument/2006/relationships/image" Target="../media/image8.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image" Target="../media/image14.jpeg"/><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6" Type="http://schemas.openxmlformats.org/officeDocument/2006/relationships/image" Target="../media/image7.png"/><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5" Type="http://schemas.openxmlformats.org/officeDocument/2006/relationships/image" Target="../media/image6.png"/><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image" Target="../media/image9.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image" Target="../media/image11.jpeg"/><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6" Type="http://schemas.openxmlformats.org/officeDocument/2006/relationships/image" Target="../media/image7.png"/><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5" Type="http://schemas.openxmlformats.org/officeDocument/2006/relationships/image" Target="../media/image6.png"/><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image" Target="../media/image8.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13" Type="http://schemas.openxmlformats.org/officeDocument/2006/relationships/image" Target="../media/image14.jpeg"/><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6" Type="http://schemas.openxmlformats.org/officeDocument/2006/relationships/image" Target="../media/image7.png"/><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5" Type="http://schemas.openxmlformats.org/officeDocument/2006/relationships/image" Target="../media/image6.png"/><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 Id="rId14" Type="http://schemas.openxmlformats.org/officeDocument/2006/relationships/image" Target="../media/image5.pn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image" Target="../media/image14.jpeg"/><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6" Type="http://schemas.openxmlformats.org/officeDocument/2006/relationships/image" Target="../media/image7.png"/><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5" Type="http://schemas.openxmlformats.org/officeDocument/2006/relationships/image" Target="../media/image6.png"/><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 Id="rId14" Type="http://schemas.openxmlformats.org/officeDocument/2006/relationships/image" Target="../media/image9.pn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13" Type="http://schemas.openxmlformats.org/officeDocument/2006/relationships/image" Target="../media/image12.jpeg"/><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2" Type="http://schemas.openxmlformats.org/officeDocument/2006/relationships/slideLayout" Target="../slideLayouts/slideLayout365.xml"/><Relationship Id="rId16" Type="http://schemas.openxmlformats.org/officeDocument/2006/relationships/image" Target="../media/image7.png"/><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5" Type="http://schemas.openxmlformats.org/officeDocument/2006/relationships/image" Target="../media/image6.png"/><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 Id="rId14" Type="http://schemas.openxmlformats.org/officeDocument/2006/relationships/image" Target="../media/image8.png"/></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image" Target="../media/image13.jpeg"/><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2" Type="http://schemas.openxmlformats.org/officeDocument/2006/relationships/slideLayout" Target="../slideLayouts/slideLayout376.xml"/><Relationship Id="rId16" Type="http://schemas.openxmlformats.org/officeDocument/2006/relationships/image" Target="../media/image7.png"/><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5" Type="http://schemas.openxmlformats.org/officeDocument/2006/relationships/image" Target="../media/image6.png"/><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 Id="rId14" Type="http://schemas.openxmlformats.org/officeDocument/2006/relationships/image" Target="../media/image8.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13" Type="http://schemas.openxmlformats.org/officeDocument/2006/relationships/image" Target="../media/image13.jpeg"/><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6.xml"/><Relationship Id="rId2" Type="http://schemas.openxmlformats.org/officeDocument/2006/relationships/slideLayout" Target="../slideLayouts/slideLayout387.xml"/><Relationship Id="rId16" Type="http://schemas.openxmlformats.org/officeDocument/2006/relationships/image" Target="../media/image7.png"/><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5" Type="http://schemas.openxmlformats.org/officeDocument/2006/relationships/image" Target="../media/image6.png"/><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 Id="rId14" Type="http://schemas.openxmlformats.org/officeDocument/2006/relationships/image" Target="../media/image8.pn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image" Target="../media/image12.jpeg"/><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7.xml"/><Relationship Id="rId2" Type="http://schemas.openxmlformats.org/officeDocument/2006/relationships/slideLayout" Target="../slideLayouts/slideLayout398.xml"/><Relationship Id="rId16" Type="http://schemas.openxmlformats.org/officeDocument/2006/relationships/image" Target="../media/image7.png"/><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5" Type="http://schemas.openxmlformats.org/officeDocument/2006/relationships/image" Target="../media/image6.png"/><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 Id="rId14" Type="http://schemas.openxmlformats.org/officeDocument/2006/relationships/image" Target="../media/image5.pn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5.xml"/><Relationship Id="rId13" Type="http://schemas.openxmlformats.org/officeDocument/2006/relationships/image" Target="../media/image14.jpeg"/><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38.xml"/><Relationship Id="rId2" Type="http://schemas.openxmlformats.org/officeDocument/2006/relationships/slideLayout" Target="../slideLayouts/slideLayout409.xml"/><Relationship Id="rId16" Type="http://schemas.openxmlformats.org/officeDocument/2006/relationships/image" Target="../media/image7.png"/><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5" Type="http://schemas.openxmlformats.org/officeDocument/2006/relationships/image" Target="../media/image6.png"/><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 Id="rId14" Type="http://schemas.openxmlformats.org/officeDocument/2006/relationships/image" Target="../media/image5.png"/></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6.xml"/><Relationship Id="rId13" Type="http://schemas.openxmlformats.org/officeDocument/2006/relationships/image" Target="../media/image12.jpeg"/><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39.xml"/><Relationship Id="rId2" Type="http://schemas.openxmlformats.org/officeDocument/2006/relationships/slideLayout" Target="../slideLayouts/slideLayout420.xml"/><Relationship Id="rId16" Type="http://schemas.openxmlformats.org/officeDocument/2006/relationships/image" Target="../media/image7.png"/><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5" Type="http://schemas.openxmlformats.org/officeDocument/2006/relationships/image" Target="../media/image6.png"/><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7.xml"/><Relationship Id="rId13" Type="http://schemas.openxmlformats.org/officeDocument/2006/relationships/image" Target="../media/image13.jpeg"/><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0.xml"/><Relationship Id="rId2" Type="http://schemas.openxmlformats.org/officeDocument/2006/relationships/slideLayout" Target="../slideLayouts/slideLayout431.xml"/><Relationship Id="rId16" Type="http://schemas.openxmlformats.org/officeDocument/2006/relationships/image" Target="../media/image7.png"/><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5" Type="http://schemas.openxmlformats.org/officeDocument/2006/relationships/image" Target="../media/image6.png"/><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 Id="rId14" Type="http://schemas.openxmlformats.org/officeDocument/2006/relationships/image" Target="../media/image8.png"/></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8.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1.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9.xml"/><Relationship Id="rId13" Type="http://schemas.openxmlformats.org/officeDocument/2006/relationships/image" Target="../media/image13.jpeg"/><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42.xml"/><Relationship Id="rId2" Type="http://schemas.openxmlformats.org/officeDocument/2006/relationships/slideLayout" Target="../slideLayouts/slideLayout453.xml"/><Relationship Id="rId16" Type="http://schemas.openxmlformats.org/officeDocument/2006/relationships/image" Target="../media/image7.png"/><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5" Type="http://schemas.openxmlformats.org/officeDocument/2006/relationships/image" Target="../media/image6.png"/><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 Id="rId14" Type="http://schemas.openxmlformats.org/officeDocument/2006/relationships/image" Target="../media/image5.png"/></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0.xml"/><Relationship Id="rId13" Type="http://schemas.openxmlformats.org/officeDocument/2006/relationships/image" Target="../media/image15.jpeg"/><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theme" Target="../theme/theme43.xml"/><Relationship Id="rId2" Type="http://schemas.openxmlformats.org/officeDocument/2006/relationships/slideLayout" Target="../slideLayouts/slideLayout464.xml"/><Relationship Id="rId16" Type="http://schemas.openxmlformats.org/officeDocument/2006/relationships/image" Target="../media/image7.png"/><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5" Type="http://schemas.openxmlformats.org/officeDocument/2006/relationships/image" Target="../media/image6.png"/><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 Id="rId14" Type="http://schemas.openxmlformats.org/officeDocument/2006/relationships/image" Target="../media/image8.pn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1.xml"/><Relationship Id="rId13" Type="http://schemas.openxmlformats.org/officeDocument/2006/relationships/image" Target="../media/image15.jpeg"/><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44.xml"/><Relationship Id="rId2" Type="http://schemas.openxmlformats.org/officeDocument/2006/relationships/slideLayout" Target="../slideLayouts/slideLayout475.xml"/><Relationship Id="rId16" Type="http://schemas.openxmlformats.org/officeDocument/2006/relationships/image" Target="../media/image7.png"/><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5" Type="http://schemas.openxmlformats.org/officeDocument/2006/relationships/image" Target="../media/image6.png"/><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 Id="rId14" Type="http://schemas.openxmlformats.org/officeDocument/2006/relationships/image" Target="../media/image5.png"/></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2.xml"/><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theme" Target="../theme/theme45.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3.xml"/><Relationship Id="rId13" Type="http://schemas.openxmlformats.org/officeDocument/2006/relationships/image" Target="../media/image15.jpeg"/><Relationship Id="rId3" Type="http://schemas.openxmlformats.org/officeDocument/2006/relationships/slideLayout" Target="../slideLayouts/slideLayout498.xml"/><Relationship Id="rId7" Type="http://schemas.openxmlformats.org/officeDocument/2006/relationships/slideLayout" Target="../slideLayouts/slideLayout502.xml"/><Relationship Id="rId12" Type="http://schemas.openxmlformats.org/officeDocument/2006/relationships/theme" Target="../theme/theme46.xml"/><Relationship Id="rId2" Type="http://schemas.openxmlformats.org/officeDocument/2006/relationships/slideLayout" Target="../slideLayouts/slideLayout497.xml"/><Relationship Id="rId16" Type="http://schemas.openxmlformats.org/officeDocument/2006/relationships/image" Target="../media/image7.png"/><Relationship Id="rId1" Type="http://schemas.openxmlformats.org/officeDocument/2006/relationships/slideLayout" Target="../slideLayouts/slideLayout496.xml"/><Relationship Id="rId6" Type="http://schemas.openxmlformats.org/officeDocument/2006/relationships/slideLayout" Target="../slideLayouts/slideLayout501.xml"/><Relationship Id="rId11" Type="http://schemas.openxmlformats.org/officeDocument/2006/relationships/slideLayout" Target="../slideLayouts/slideLayout506.xml"/><Relationship Id="rId5" Type="http://schemas.openxmlformats.org/officeDocument/2006/relationships/slideLayout" Target="../slideLayouts/slideLayout500.xml"/><Relationship Id="rId15" Type="http://schemas.openxmlformats.org/officeDocument/2006/relationships/image" Target="../media/image6.png"/><Relationship Id="rId10" Type="http://schemas.openxmlformats.org/officeDocument/2006/relationships/slideLayout" Target="../slideLayouts/slideLayout505.xml"/><Relationship Id="rId4" Type="http://schemas.openxmlformats.org/officeDocument/2006/relationships/slideLayout" Target="../slideLayouts/slideLayout499.xml"/><Relationship Id="rId9" Type="http://schemas.openxmlformats.org/officeDocument/2006/relationships/slideLayout" Target="../slideLayouts/slideLayout504.xml"/><Relationship Id="rId14" Type="http://schemas.openxmlformats.org/officeDocument/2006/relationships/image" Target="../media/image9.pn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4.xml"/><Relationship Id="rId13" Type="http://schemas.openxmlformats.org/officeDocument/2006/relationships/image" Target="../media/image15.jpeg"/><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theme" Target="../theme/theme47.xml"/><Relationship Id="rId2" Type="http://schemas.openxmlformats.org/officeDocument/2006/relationships/slideLayout" Target="../slideLayouts/slideLayout508.xml"/><Relationship Id="rId16" Type="http://schemas.openxmlformats.org/officeDocument/2006/relationships/image" Target="../media/image7.png"/><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5" Type="http://schemas.openxmlformats.org/officeDocument/2006/relationships/image" Target="../media/image6.png"/><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 Id="rId14" Type="http://schemas.openxmlformats.org/officeDocument/2006/relationships/image" Target="../media/image5.png"/></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5.xml"/><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theme" Target="../theme/theme48.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6.xml"/><Relationship Id="rId13" Type="http://schemas.openxmlformats.org/officeDocument/2006/relationships/image" Target="../media/image11.jpeg"/><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theme" Target="../theme/theme49.xml"/><Relationship Id="rId2" Type="http://schemas.openxmlformats.org/officeDocument/2006/relationships/slideLayout" Target="../slideLayouts/slideLayout530.xml"/><Relationship Id="rId16" Type="http://schemas.openxmlformats.org/officeDocument/2006/relationships/image" Target="../media/image7.png"/><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5" Type="http://schemas.openxmlformats.org/officeDocument/2006/relationships/image" Target="../media/image6.png"/><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 Id="rId14"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7.xml"/><Relationship Id="rId13" Type="http://schemas.openxmlformats.org/officeDocument/2006/relationships/image" Target="../media/image12.jpeg"/><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theme" Target="../theme/theme50.xml"/><Relationship Id="rId2" Type="http://schemas.openxmlformats.org/officeDocument/2006/relationships/slideLayout" Target="../slideLayouts/slideLayout541.xml"/><Relationship Id="rId16" Type="http://schemas.openxmlformats.org/officeDocument/2006/relationships/image" Target="../media/image7.png"/><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5" Type="http://schemas.openxmlformats.org/officeDocument/2006/relationships/image" Target="../media/image6.png"/><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 Id="rId14" Type="http://schemas.openxmlformats.org/officeDocument/2006/relationships/image" Target="../media/image8.png"/></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8.xml"/><Relationship Id="rId13" Type="http://schemas.openxmlformats.org/officeDocument/2006/relationships/image" Target="../media/image16.jpeg"/><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theme" Target="../theme/theme51.xml"/><Relationship Id="rId2" Type="http://schemas.openxmlformats.org/officeDocument/2006/relationships/slideLayout" Target="../slideLayouts/slideLayout552.xml"/><Relationship Id="rId16" Type="http://schemas.openxmlformats.org/officeDocument/2006/relationships/image" Target="../media/image7.png"/><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5" Type="http://schemas.openxmlformats.org/officeDocument/2006/relationships/image" Target="../media/image6.png"/><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 Id="rId14" Type="http://schemas.openxmlformats.org/officeDocument/2006/relationships/image" Target="../media/image5.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9.xml"/><Relationship Id="rId13" Type="http://schemas.openxmlformats.org/officeDocument/2006/relationships/image" Target="../media/image13.jpeg"/><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theme" Target="../theme/theme52.xml"/><Relationship Id="rId2" Type="http://schemas.openxmlformats.org/officeDocument/2006/relationships/slideLayout" Target="../slideLayouts/slideLayout563.xml"/><Relationship Id="rId16" Type="http://schemas.openxmlformats.org/officeDocument/2006/relationships/image" Target="../media/image7.png"/><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5" Type="http://schemas.openxmlformats.org/officeDocument/2006/relationships/image" Target="../media/image6.png"/><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 Id="rId14" Type="http://schemas.openxmlformats.org/officeDocument/2006/relationships/image" Target="../media/image5.png"/></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80.xml"/><Relationship Id="rId13" Type="http://schemas.openxmlformats.org/officeDocument/2006/relationships/image" Target="../media/image12.jpeg"/><Relationship Id="rId3" Type="http://schemas.openxmlformats.org/officeDocument/2006/relationships/slideLayout" Target="../slideLayouts/slideLayout575.xml"/><Relationship Id="rId7" Type="http://schemas.openxmlformats.org/officeDocument/2006/relationships/slideLayout" Target="../slideLayouts/slideLayout579.xml"/><Relationship Id="rId12" Type="http://schemas.openxmlformats.org/officeDocument/2006/relationships/theme" Target="../theme/theme53.xml"/><Relationship Id="rId2" Type="http://schemas.openxmlformats.org/officeDocument/2006/relationships/slideLayout" Target="../slideLayouts/slideLayout574.xml"/><Relationship Id="rId16" Type="http://schemas.openxmlformats.org/officeDocument/2006/relationships/image" Target="../media/image7.png"/><Relationship Id="rId1" Type="http://schemas.openxmlformats.org/officeDocument/2006/relationships/slideLayout" Target="../slideLayouts/slideLayout573.xml"/><Relationship Id="rId6" Type="http://schemas.openxmlformats.org/officeDocument/2006/relationships/slideLayout" Target="../slideLayouts/slideLayout578.xml"/><Relationship Id="rId11" Type="http://schemas.openxmlformats.org/officeDocument/2006/relationships/slideLayout" Target="../slideLayouts/slideLayout583.xml"/><Relationship Id="rId5" Type="http://schemas.openxmlformats.org/officeDocument/2006/relationships/slideLayout" Target="../slideLayouts/slideLayout577.xml"/><Relationship Id="rId15" Type="http://schemas.openxmlformats.org/officeDocument/2006/relationships/image" Target="../media/image6.png"/><Relationship Id="rId10" Type="http://schemas.openxmlformats.org/officeDocument/2006/relationships/slideLayout" Target="../slideLayouts/slideLayout582.xml"/><Relationship Id="rId4" Type="http://schemas.openxmlformats.org/officeDocument/2006/relationships/slideLayout" Target="../slideLayouts/slideLayout576.xml"/><Relationship Id="rId9" Type="http://schemas.openxmlformats.org/officeDocument/2006/relationships/slideLayout" Target="../slideLayouts/slideLayout581.xml"/><Relationship Id="rId14" Type="http://schemas.openxmlformats.org/officeDocument/2006/relationships/image" Target="../media/image5.png"/></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91.xml"/><Relationship Id="rId13" Type="http://schemas.openxmlformats.org/officeDocument/2006/relationships/image" Target="../media/image13.jpeg"/><Relationship Id="rId3" Type="http://schemas.openxmlformats.org/officeDocument/2006/relationships/slideLayout" Target="../slideLayouts/slideLayout586.xml"/><Relationship Id="rId7" Type="http://schemas.openxmlformats.org/officeDocument/2006/relationships/slideLayout" Target="../slideLayouts/slideLayout590.xml"/><Relationship Id="rId12" Type="http://schemas.openxmlformats.org/officeDocument/2006/relationships/theme" Target="../theme/theme54.xml"/><Relationship Id="rId2" Type="http://schemas.openxmlformats.org/officeDocument/2006/relationships/slideLayout" Target="../slideLayouts/slideLayout585.xml"/><Relationship Id="rId16" Type="http://schemas.openxmlformats.org/officeDocument/2006/relationships/image" Target="../media/image7.png"/><Relationship Id="rId1" Type="http://schemas.openxmlformats.org/officeDocument/2006/relationships/slideLayout" Target="../slideLayouts/slideLayout584.xml"/><Relationship Id="rId6" Type="http://schemas.openxmlformats.org/officeDocument/2006/relationships/slideLayout" Target="../slideLayouts/slideLayout589.xml"/><Relationship Id="rId11" Type="http://schemas.openxmlformats.org/officeDocument/2006/relationships/slideLayout" Target="../slideLayouts/slideLayout594.xml"/><Relationship Id="rId5" Type="http://schemas.openxmlformats.org/officeDocument/2006/relationships/slideLayout" Target="../slideLayouts/slideLayout588.xml"/><Relationship Id="rId15" Type="http://schemas.openxmlformats.org/officeDocument/2006/relationships/image" Target="../media/image6.png"/><Relationship Id="rId10" Type="http://schemas.openxmlformats.org/officeDocument/2006/relationships/slideLayout" Target="../slideLayouts/slideLayout593.xml"/><Relationship Id="rId4" Type="http://schemas.openxmlformats.org/officeDocument/2006/relationships/slideLayout" Target="../slideLayouts/slideLayout587.xml"/><Relationship Id="rId9" Type="http://schemas.openxmlformats.org/officeDocument/2006/relationships/slideLayout" Target="../slideLayouts/slideLayout592.xml"/><Relationship Id="rId14" Type="http://schemas.openxmlformats.org/officeDocument/2006/relationships/image" Target="../media/image8.png"/></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2.xml"/><Relationship Id="rId13" Type="http://schemas.openxmlformats.org/officeDocument/2006/relationships/image" Target="../media/image15.jpeg"/><Relationship Id="rId3" Type="http://schemas.openxmlformats.org/officeDocument/2006/relationships/slideLayout" Target="../slideLayouts/slideLayout597.xml"/><Relationship Id="rId7" Type="http://schemas.openxmlformats.org/officeDocument/2006/relationships/slideLayout" Target="../slideLayouts/slideLayout601.xml"/><Relationship Id="rId12" Type="http://schemas.openxmlformats.org/officeDocument/2006/relationships/theme" Target="../theme/theme55.xml"/><Relationship Id="rId2" Type="http://schemas.openxmlformats.org/officeDocument/2006/relationships/slideLayout" Target="../slideLayouts/slideLayout596.xml"/><Relationship Id="rId16" Type="http://schemas.openxmlformats.org/officeDocument/2006/relationships/image" Target="../media/image7.png"/><Relationship Id="rId1" Type="http://schemas.openxmlformats.org/officeDocument/2006/relationships/slideLayout" Target="../slideLayouts/slideLayout595.xml"/><Relationship Id="rId6" Type="http://schemas.openxmlformats.org/officeDocument/2006/relationships/slideLayout" Target="../slideLayouts/slideLayout600.xml"/><Relationship Id="rId11" Type="http://schemas.openxmlformats.org/officeDocument/2006/relationships/slideLayout" Target="../slideLayouts/slideLayout605.xml"/><Relationship Id="rId5" Type="http://schemas.openxmlformats.org/officeDocument/2006/relationships/slideLayout" Target="../slideLayouts/slideLayout599.xml"/><Relationship Id="rId15" Type="http://schemas.openxmlformats.org/officeDocument/2006/relationships/image" Target="../media/image6.png"/><Relationship Id="rId10" Type="http://schemas.openxmlformats.org/officeDocument/2006/relationships/slideLayout" Target="../slideLayouts/slideLayout604.xml"/><Relationship Id="rId4" Type="http://schemas.openxmlformats.org/officeDocument/2006/relationships/slideLayout" Target="../slideLayouts/slideLayout598.xml"/><Relationship Id="rId9" Type="http://schemas.openxmlformats.org/officeDocument/2006/relationships/slideLayout" Target="../slideLayouts/slideLayout603.xml"/><Relationship Id="rId14" Type="http://schemas.openxmlformats.org/officeDocument/2006/relationships/image" Target="../media/image8.png"/></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3.xml"/><Relationship Id="rId13" Type="http://schemas.openxmlformats.org/officeDocument/2006/relationships/image" Target="../media/image15.jpeg"/><Relationship Id="rId3" Type="http://schemas.openxmlformats.org/officeDocument/2006/relationships/slideLayout" Target="../slideLayouts/slideLayout608.xml"/><Relationship Id="rId7" Type="http://schemas.openxmlformats.org/officeDocument/2006/relationships/slideLayout" Target="../slideLayouts/slideLayout612.xml"/><Relationship Id="rId12" Type="http://schemas.openxmlformats.org/officeDocument/2006/relationships/theme" Target="../theme/theme56.xml"/><Relationship Id="rId2" Type="http://schemas.openxmlformats.org/officeDocument/2006/relationships/slideLayout" Target="../slideLayouts/slideLayout607.xml"/><Relationship Id="rId16" Type="http://schemas.openxmlformats.org/officeDocument/2006/relationships/image" Target="../media/image7.png"/><Relationship Id="rId1" Type="http://schemas.openxmlformats.org/officeDocument/2006/relationships/slideLayout" Target="../slideLayouts/slideLayout606.xml"/><Relationship Id="rId6" Type="http://schemas.openxmlformats.org/officeDocument/2006/relationships/slideLayout" Target="../slideLayouts/slideLayout611.xml"/><Relationship Id="rId11" Type="http://schemas.openxmlformats.org/officeDocument/2006/relationships/slideLayout" Target="../slideLayouts/slideLayout616.xml"/><Relationship Id="rId5" Type="http://schemas.openxmlformats.org/officeDocument/2006/relationships/slideLayout" Target="../slideLayouts/slideLayout610.xml"/><Relationship Id="rId15" Type="http://schemas.openxmlformats.org/officeDocument/2006/relationships/image" Target="../media/image6.png"/><Relationship Id="rId10" Type="http://schemas.openxmlformats.org/officeDocument/2006/relationships/slideLayout" Target="../slideLayouts/slideLayout615.xml"/><Relationship Id="rId4" Type="http://schemas.openxmlformats.org/officeDocument/2006/relationships/slideLayout" Target="../slideLayouts/slideLayout609.xml"/><Relationship Id="rId9" Type="http://schemas.openxmlformats.org/officeDocument/2006/relationships/slideLayout" Target="../slideLayouts/slideLayout614.xml"/><Relationship Id="rId14" Type="http://schemas.openxmlformats.org/officeDocument/2006/relationships/image" Target="../media/image5.png"/></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624.xml"/><Relationship Id="rId13" Type="http://schemas.openxmlformats.org/officeDocument/2006/relationships/image" Target="../media/image16.jpeg"/><Relationship Id="rId3" Type="http://schemas.openxmlformats.org/officeDocument/2006/relationships/slideLayout" Target="../slideLayouts/slideLayout619.xml"/><Relationship Id="rId7" Type="http://schemas.openxmlformats.org/officeDocument/2006/relationships/slideLayout" Target="../slideLayouts/slideLayout623.xml"/><Relationship Id="rId12" Type="http://schemas.openxmlformats.org/officeDocument/2006/relationships/theme" Target="../theme/theme57.xml"/><Relationship Id="rId2" Type="http://schemas.openxmlformats.org/officeDocument/2006/relationships/slideLayout" Target="../slideLayouts/slideLayout618.xml"/><Relationship Id="rId16" Type="http://schemas.openxmlformats.org/officeDocument/2006/relationships/image" Target="../media/image7.png"/><Relationship Id="rId1" Type="http://schemas.openxmlformats.org/officeDocument/2006/relationships/slideLayout" Target="../slideLayouts/slideLayout617.xml"/><Relationship Id="rId6" Type="http://schemas.openxmlformats.org/officeDocument/2006/relationships/slideLayout" Target="../slideLayouts/slideLayout622.xml"/><Relationship Id="rId11" Type="http://schemas.openxmlformats.org/officeDocument/2006/relationships/slideLayout" Target="../slideLayouts/slideLayout627.xml"/><Relationship Id="rId5" Type="http://schemas.openxmlformats.org/officeDocument/2006/relationships/slideLayout" Target="../slideLayouts/slideLayout621.xml"/><Relationship Id="rId15" Type="http://schemas.openxmlformats.org/officeDocument/2006/relationships/image" Target="../media/image6.png"/><Relationship Id="rId10" Type="http://schemas.openxmlformats.org/officeDocument/2006/relationships/slideLayout" Target="../slideLayouts/slideLayout626.xml"/><Relationship Id="rId4" Type="http://schemas.openxmlformats.org/officeDocument/2006/relationships/slideLayout" Target="../slideLayouts/slideLayout620.xml"/><Relationship Id="rId9" Type="http://schemas.openxmlformats.org/officeDocument/2006/relationships/slideLayout" Target="../slideLayouts/slideLayout625.xml"/><Relationship Id="rId14" Type="http://schemas.openxmlformats.org/officeDocument/2006/relationships/image" Target="../media/image5.png"/></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35.xml"/><Relationship Id="rId13" Type="http://schemas.openxmlformats.org/officeDocument/2006/relationships/image" Target="../media/image16.jpeg"/><Relationship Id="rId3" Type="http://schemas.openxmlformats.org/officeDocument/2006/relationships/slideLayout" Target="../slideLayouts/slideLayout630.xml"/><Relationship Id="rId7" Type="http://schemas.openxmlformats.org/officeDocument/2006/relationships/slideLayout" Target="../slideLayouts/slideLayout634.xml"/><Relationship Id="rId12" Type="http://schemas.openxmlformats.org/officeDocument/2006/relationships/theme" Target="../theme/theme58.xml"/><Relationship Id="rId2" Type="http://schemas.openxmlformats.org/officeDocument/2006/relationships/slideLayout" Target="../slideLayouts/slideLayout629.xml"/><Relationship Id="rId16" Type="http://schemas.openxmlformats.org/officeDocument/2006/relationships/image" Target="../media/image7.png"/><Relationship Id="rId1" Type="http://schemas.openxmlformats.org/officeDocument/2006/relationships/slideLayout" Target="../slideLayouts/slideLayout628.xml"/><Relationship Id="rId6" Type="http://schemas.openxmlformats.org/officeDocument/2006/relationships/slideLayout" Target="../slideLayouts/slideLayout633.xml"/><Relationship Id="rId11" Type="http://schemas.openxmlformats.org/officeDocument/2006/relationships/slideLayout" Target="../slideLayouts/slideLayout638.xml"/><Relationship Id="rId5" Type="http://schemas.openxmlformats.org/officeDocument/2006/relationships/slideLayout" Target="../slideLayouts/slideLayout632.xml"/><Relationship Id="rId15" Type="http://schemas.openxmlformats.org/officeDocument/2006/relationships/image" Target="../media/image6.png"/><Relationship Id="rId10" Type="http://schemas.openxmlformats.org/officeDocument/2006/relationships/slideLayout" Target="../slideLayouts/slideLayout637.xml"/><Relationship Id="rId4" Type="http://schemas.openxmlformats.org/officeDocument/2006/relationships/slideLayout" Target="../slideLayouts/slideLayout631.xml"/><Relationship Id="rId9" Type="http://schemas.openxmlformats.org/officeDocument/2006/relationships/slideLayout" Target="../slideLayouts/slideLayout636.xml"/><Relationship Id="rId14" Type="http://schemas.openxmlformats.org/officeDocument/2006/relationships/image" Target="../media/image9.png"/></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46.xml"/><Relationship Id="rId13" Type="http://schemas.openxmlformats.org/officeDocument/2006/relationships/image" Target="../media/image16.jpeg"/><Relationship Id="rId3" Type="http://schemas.openxmlformats.org/officeDocument/2006/relationships/slideLayout" Target="../slideLayouts/slideLayout641.xml"/><Relationship Id="rId7" Type="http://schemas.openxmlformats.org/officeDocument/2006/relationships/slideLayout" Target="../slideLayouts/slideLayout645.xml"/><Relationship Id="rId12" Type="http://schemas.openxmlformats.org/officeDocument/2006/relationships/theme" Target="../theme/theme59.xml"/><Relationship Id="rId2" Type="http://schemas.openxmlformats.org/officeDocument/2006/relationships/slideLayout" Target="../slideLayouts/slideLayout640.xml"/><Relationship Id="rId16" Type="http://schemas.openxmlformats.org/officeDocument/2006/relationships/image" Target="../media/image7.png"/><Relationship Id="rId1" Type="http://schemas.openxmlformats.org/officeDocument/2006/relationships/slideLayout" Target="../slideLayouts/slideLayout639.xml"/><Relationship Id="rId6" Type="http://schemas.openxmlformats.org/officeDocument/2006/relationships/slideLayout" Target="../slideLayouts/slideLayout644.xml"/><Relationship Id="rId11" Type="http://schemas.openxmlformats.org/officeDocument/2006/relationships/slideLayout" Target="../slideLayouts/slideLayout649.xml"/><Relationship Id="rId5" Type="http://schemas.openxmlformats.org/officeDocument/2006/relationships/slideLayout" Target="../slideLayouts/slideLayout643.xml"/><Relationship Id="rId15" Type="http://schemas.openxmlformats.org/officeDocument/2006/relationships/image" Target="../media/image6.png"/><Relationship Id="rId10" Type="http://schemas.openxmlformats.org/officeDocument/2006/relationships/slideLayout" Target="../slideLayouts/slideLayout648.xml"/><Relationship Id="rId4" Type="http://schemas.openxmlformats.org/officeDocument/2006/relationships/slideLayout" Target="../slideLayouts/slideLayout642.xml"/><Relationship Id="rId9" Type="http://schemas.openxmlformats.org/officeDocument/2006/relationships/slideLayout" Target="../slideLayouts/slideLayout647.xml"/><Relationship Id="rId1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57.xml"/><Relationship Id="rId3" Type="http://schemas.openxmlformats.org/officeDocument/2006/relationships/slideLayout" Target="../slideLayouts/slideLayout652.xml"/><Relationship Id="rId7" Type="http://schemas.openxmlformats.org/officeDocument/2006/relationships/slideLayout" Target="../slideLayouts/slideLayout656.xml"/><Relationship Id="rId12" Type="http://schemas.openxmlformats.org/officeDocument/2006/relationships/theme" Target="../theme/theme60.xml"/><Relationship Id="rId2" Type="http://schemas.openxmlformats.org/officeDocument/2006/relationships/slideLayout" Target="../slideLayouts/slideLayout651.xml"/><Relationship Id="rId1" Type="http://schemas.openxmlformats.org/officeDocument/2006/relationships/slideLayout" Target="../slideLayouts/slideLayout650.xml"/><Relationship Id="rId6" Type="http://schemas.openxmlformats.org/officeDocument/2006/relationships/slideLayout" Target="../slideLayouts/slideLayout655.xml"/><Relationship Id="rId11" Type="http://schemas.openxmlformats.org/officeDocument/2006/relationships/slideLayout" Target="../slideLayouts/slideLayout660.xml"/><Relationship Id="rId5" Type="http://schemas.openxmlformats.org/officeDocument/2006/relationships/slideLayout" Target="../slideLayouts/slideLayout654.xml"/><Relationship Id="rId10" Type="http://schemas.openxmlformats.org/officeDocument/2006/relationships/slideLayout" Target="../slideLayouts/slideLayout659.xml"/><Relationship Id="rId4" Type="http://schemas.openxmlformats.org/officeDocument/2006/relationships/slideLayout" Target="../slideLayouts/slideLayout653.xml"/><Relationship Id="rId9" Type="http://schemas.openxmlformats.org/officeDocument/2006/relationships/slideLayout" Target="../slideLayouts/slideLayout658.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68.xml"/><Relationship Id="rId3" Type="http://schemas.openxmlformats.org/officeDocument/2006/relationships/slideLayout" Target="../slideLayouts/slideLayout663.xml"/><Relationship Id="rId7" Type="http://schemas.openxmlformats.org/officeDocument/2006/relationships/slideLayout" Target="../slideLayouts/slideLayout667.xml"/><Relationship Id="rId12" Type="http://schemas.openxmlformats.org/officeDocument/2006/relationships/theme" Target="../theme/theme61.xml"/><Relationship Id="rId2" Type="http://schemas.openxmlformats.org/officeDocument/2006/relationships/slideLayout" Target="../slideLayouts/slideLayout662.xml"/><Relationship Id="rId1" Type="http://schemas.openxmlformats.org/officeDocument/2006/relationships/slideLayout" Target="../slideLayouts/slideLayout661.xml"/><Relationship Id="rId6" Type="http://schemas.openxmlformats.org/officeDocument/2006/relationships/slideLayout" Target="../slideLayouts/slideLayout666.xml"/><Relationship Id="rId11" Type="http://schemas.openxmlformats.org/officeDocument/2006/relationships/slideLayout" Target="../slideLayouts/slideLayout671.xml"/><Relationship Id="rId5" Type="http://schemas.openxmlformats.org/officeDocument/2006/relationships/slideLayout" Target="../slideLayouts/slideLayout665.xml"/><Relationship Id="rId10" Type="http://schemas.openxmlformats.org/officeDocument/2006/relationships/slideLayout" Target="../slideLayouts/slideLayout670.xml"/><Relationship Id="rId4" Type="http://schemas.openxmlformats.org/officeDocument/2006/relationships/slideLayout" Target="../slideLayouts/slideLayout664.xml"/><Relationship Id="rId9" Type="http://schemas.openxmlformats.org/officeDocument/2006/relationships/slideLayout" Target="../slideLayouts/slideLayout669.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79.xml"/><Relationship Id="rId3" Type="http://schemas.openxmlformats.org/officeDocument/2006/relationships/slideLayout" Target="../slideLayouts/slideLayout674.xml"/><Relationship Id="rId7" Type="http://schemas.openxmlformats.org/officeDocument/2006/relationships/slideLayout" Target="../slideLayouts/slideLayout678.xml"/><Relationship Id="rId12" Type="http://schemas.openxmlformats.org/officeDocument/2006/relationships/theme" Target="../theme/theme62.xml"/><Relationship Id="rId2" Type="http://schemas.openxmlformats.org/officeDocument/2006/relationships/slideLayout" Target="../slideLayouts/slideLayout673.xml"/><Relationship Id="rId1" Type="http://schemas.openxmlformats.org/officeDocument/2006/relationships/slideLayout" Target="../slideLayouts/slideLayout672.xml"/><Relationship Id="rId6" Type="http://schemas.openxmlformats.org/officeDocument/2006/relationships/slideLayout" Target="../slideLayouts/slideLayout677.xml"/><Relationship Id="rId11" Type="http://schemas.openxmlformats.org/officeDocument/2006/relationships/slideLayout" Target="../slideLayouts/slideLayout682.xml"/><Relationship Id="rId5" Type="http://schemas.openxmlformats.org/officeDocument/2006/relationships/slideLayout" Target="../slideLayouts/slideLayout676.xml"/><Relationship Id="rId10" Type="http://schemas.openxmlformats.org/officeDocument/2006/relationships/slideLayout" Target="../slideLayouts/slideLayout681.xml"/><Relationship Id="rId4" Type="http://schemas.openxmlformats.org/officeDocument/2006/relationships/slideLayout" Target="../slideLayouts/slideLayout675.xml"/><Relationship Id="rId9" Type="http://schemas.openxmlformats.org/officeDocument/2006/relationships/slideLayout" Target="../slideLayouts/slideLayout680.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90.xml"/><Relationship Id="rId13" Type="http://schemas.openxmlformats.org/officeDocument/2006/relationships/image" Target="../media/image17.jpeg"/><Relationship Id="rId3" Type="http://schemas.openxmlformats.org/officeDocument/2006/relationships/slideLayout" Target="../slideLayouts/slideLayout685.xml"/><Relationship Id="rId7" Type="http://schemas.openxmlformats.org/officeDocument/2006/relationships/slideLayout" Target="../slideLayouts/slideLayout689.xml"/><Relationship Id="rId12" Type="http://schemas.openxmlformats.org/officeDocument/2006/relationships/theme" Target="../theme/theme63.xml"/><Relationship Id="rId2" Type="http://schemas.openxmlformats.org/officeDocument/2006/relationships/slideLayout" Target="../slideLayouts/slideLayout684.xml"/><Relationship Id="rId1" Type="http://schemas.openxmlformats.org/officeDocument/2006/relationships/slideLayout" Target="../slideLayouts/slideLayout683.xml"/><Relationship Id="rId6" Type="http://schemas.openxmlformats.org/officeDocument/2006/relationships/slideLayout" Target="../slideLayouts/slideLayout688.xml"/><Relationship Id="rId11" Type="http://schemas.openxmlformats.org/officeDocument/2006/relationships/slideLayout" Target="../slideLayouts/slideLayout693.xml"/><Relationship Id="rId5" Type="http://schemas.openxmlformats.org/officeDocument/2006/relationships/slideLayout" Target="../slideLayouts/slideLayout687.xml"/><Relationship Id="rId10" Type="http://schemas.openxmlformats.org/officeDocument/2006/relationships/slideLayout" Target="../slideLayouts/slideLayout692.xml"/><Relationship Id="rId4" Type="http://schemas.openxmlformats.org/officeDocument/2006/relationships/slideLayout" Target="../slideLayouts/slideLayout686.xml"/><Relationship Id="rId9" Type="http://schemas.openxmlformats.org/officeDocument/2006/relationships/slideLayout" Target="../slideLayouts/slideLayout691.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701.xml"/><Relationship Id="rId3" Type="http://schemas.openxmlformats.org/officeDocument/2006/relationships/slideLayout" Target="../slideLayouts/slideLayout696.xml"/><Relationship Id="rId7" Type="http://schemas.openxmlformats.org/officeDocument/2006/relationships/slideLayout" Target="../slideLayouts/slideLayout700.xml"/><Relationship Id="rId12" Type="http://schemas.openxmlformats.org/officeDocument/2006/relationships/theme" Target="../theme/theme64.xml"/><Relationship Id="rId2" Type="http://schemas.openxmlformats.org/officeDocument/2006/relationships/slideLayout" Target="../slideLayouts/slideLayout695.xml"/><Relationship Id="rId1" Type="http://schemas.openxmlformats.org/officeDocument/2006/relationships/slideLayout" Target="../slideLayouts/slideLayout694.xml"/><Relationship Id="rId6" Type="http://schemas.openxmlformats.org/officeDocument/2006/relationships/slideLayout" Target="../slideLayouts/slideLayout699.xml"/><Relationship Id="rId11" Type="http://schemas.openxmlformats.org/officeDocument/2006/relationships/slideLayout" Target="../slideLayouts/slideLayout704.xml"/><Relationship Id="rId5" Type="http://schemas.openxmlformats.org/officeDocument/2006/relationships/slideLayout" Target="../slideLayouts/slideLayout698.xml"/><Relationship Id="rId10" Type="http://schemas.openxmlformats.org/officeDocument/2006/relationships/slideLayout" Target="../slideLayouts/slideLayout703.xml"/><Relationship Id="rId4" Type="http://schemas.openxmlformats.org/officeDocument/2006/relationships/slideLayout" Target="../slideLayouts/slideLayout697.xml"/><Relationship Id="rId9" Type="http://schemas.openxmlformats.org/officeDocument/2006/relationships/slideLayout" Target="../slideLayouts/slideLayout70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23D2B6E-55C4-F544-A02A-6529F250141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131" r:id="rId1"/>
    <p:sldLayoutId id="2147487132" r:id="rId2"/>
    <p:sldLayoutId id="2147487133" r:id="rId3"/>
    <p:sldLayoutId id="2147487134" r:id="rId4"/>
    <p:sldLayoutId id="2147487135" r:id="rId5"/>
    <p:sldLayoutId id="2147487136" r:id="rId6"/>
    <p:sldLayoutId id="2147487137" r:id="rId7"/>
    <p:sldLayoutId id="2147487138" r:id="rId8"/>
    <p:sldLayoutId id="2147487139" r:id="rId9"/>
    <p:sldLayoutId id="2147487140" r:id="rId10"/>
    <p:sldLayoutId id="214748714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7229" r:id="rId1"/>
    <p:sldLayoutId id="2147487230" r:id="rId2"/>
    <p:sldLayoutId id="2147487231" r:id="rId3"/>
    <p:sldLayoutId id="2147487232" r:id="rId4"/>
    <p:sldLayoutId id="2147487233" r:id="rId5"/>
    <p:sldLayoutId id="2147487234" r:id="rId6"/>
    <p:sldLayoutId id="2147487235" r:id="rId7"/>
    <p:sldLayoutId id="2147487236" r:id="rId8"/>
    <p:sldLayoutId id="2147487237" r:id="rId9"/>
    <p:sldLayoutId id="2147487238" r:id="rId10"/>
    <p:sldLayoutId id="214748723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magazines</a:t>
            </a:r>
          </a:p>
        </p:txBody>
      </p:sp>
      <p:pic>
        <p:nvPicPr>
          <p:cNvPr id="11267" name="Picture 8"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8"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9"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240" r:id="rId1"/>
    <p:sldLayoutId id="2147487241" r:id="rId2"/>
    <p:sldLayoutId id="2147487242" r:id="rId3"/>
    <p:sldLayoutId id="2147487243" r:id="rId4"/>
    <p:sldLayoutId id="2147487244" r:id="rId5"/>
    <p:sldLayoutId id="2147487245" r:id="rId6"/>
    <p:sldLayoutId id="2147487246" r:id="rId7"/>
    <p:sldLayoutId id="2147487247" r:id="rId8"/>
    <p:sldLayoutId id="2147487248" r:id="rId9"/>
    <p:sldLayoutId id="2147487249" r:id="rId10"/>
    <p:sldLayoutId id="2147487250"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books</a:t>
            </a:r>
          </a:p>
        </p:txBody>
      </p:sp>
      <p:pic>
        <p:nvPicPr>
          <p:cNvPr id="12291" name="Picture 8"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2"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93"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251" r:id="rId1"/>
    <p:sldLayoutId id="2147487252" r:id="rId2"/>
    <p:sldLayoutId id="2147487253" r:id="rId3"/>
    <p:sldLayoutId id="2147487254" r:id="rId4"/>
    <p:sldLayoutId id="2147487255" r:id="rId5"/>
    <p:sldLayoutId id="2147487256" r:id="rId6"/>
    <p:sldLayoutId id="2147487257" r:id="rId7"/>
    <p:sldLayoutId id="2147487258" r:id="rId8"/>
    <p:sldLayoutId id="2147487259" r:id="rId9"/>
    <p:sldLayoutId id="2147487260" r:id="rId10"/>
    <p:sldLayoutId id="2147487261"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3314" name="Picture 6"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5"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6"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262" r:id="rId1"/>
    <p:sldLayoutId id="2147487263" r:id="rId2"/>
    <p:sldLayoutId id="2147487264" r:id="rId3"/>
    <p:sldLayoutId id="2147487265" r:id="rId4"/>
    <p:sldLayoutId id="2147487266" r:id="rId5"/>
    <p:sldLayoutId id="2147487267" r:id="rId6"/>
    <p:sldLayoutId id="2147487268" r:id="rId7"/>
    <p:sldLayoutId id="2147487269" r:id="rId8"/>
    <p:sldLayoutId id="2147487270" r:id="rId9"/>
    <p:sldLayoutId id="2147487271" r:id="rId10"/>
    <p:sldLayoutId id="2147487272"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4338" name="Picture 9"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in-depth books</a:t>
            </a:r>
          </a:p>
        </p:txBody>
      </p:sp>
      <p:pic>
        <p:nvPicPr>
          <p:cNvPr id="14340"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1"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273" r:id="rId1"/>
    <p:sldLayoutId id="2147487274" r:id="rId2"/>
    <p:sldLayoutId id="2147487275" r:id="rId3"/>
    <p:sldLayoutId id="2147487276" r:id="rId4"/>
    <p:sldLayoutId id="2147487277" r:id="rId5"/>
    <p:sldLayoutId id="2147487278" r:id="rId6"/>
    <p:sldLayoutId id="2147487279" r:id="rId7"/>
    <p:sldLayoutId id="2147487280" r:id="rId8"/>
    <p:sldLayoutId id="2147487281" r:id="rId9"/>
    <p:sldLayoutId id="2147487282" r:id="rId10"/>
    <p:sldLayoutId id="2147487283"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5362" name="Picture 9"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in-depth videos</a:t>
            </a:r>
          </a:p>
        </p:txBody>
      </p:sp>
      <p:pic>
        <p:nvPicPr>
          <p:cNvPr id="15364"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5"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284" r:id="rId1"/>
    <p:sldLayoutId id="2147487285" r:id="rId2"/>
    <p:sldLayoutId id="2147487286" r:id="rId3"/>
    <p:sldLayoutId id="2147487287" r:id="rId4"/>
    <p:sldLayoutId id="2147487288" r:id="rId5"/>
    <p:sldLayoutId id="2147487289" r:id="rId6"/>
    <p:sldLayoutId id="2147487290" r:id="rId7"/>
    <p:sldLayoutId id="2147487291" r:id="rId8"/>
    <p:sldLayoutId id="2147487292" r:id="rId9"/>
    <p:sldLayoutId id="2147487293" r:id="rId10"/>
    <p:sldLayoutId id="2147487294"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videos</a:t>
            </a:r>
          </a:p>
        </p:txBody>
      </p:sp>
      <p:pic>
        <p:nvPicPr>
          <p:cNvPr id="16387" name="Picture 8"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8"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389"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295" r:id="rId1"/>
    <p:sldLayoutId id="2147487296" r:id="rId2"/>
    <p:sldLayoutId id="2147487297" r:id="rId3"/>
    <p:sldLayoutId id="2147487298" r:id="rId4"/>
    <p:sldLayoutId id="2147487299" r:id="rId5"/>
    <p:sldLayoutId id="2147487300" r:id="rId6"/>
    <p:sldLayoutId id="2147487301" r:id="rId7"/>
    <p:sldLayoutId id="2147487302" r:id="rId8"/>
    <p:sldLayoutId id="2147487303" r:id="rId9"/>
    <p:sldLayoutId id="2147487304" r:id="rId10"/>
    <p:sldLayoutId id="2147487305"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audio</a:t>
            </a:r>
          </a:p>
        </p:txBody>
      </p:sp>
      <p:pic>
        <p:nvPicPr>
          <p:cNvPr id="17411" name="Picture 8"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2"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3"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306" r:id="rId1"/>
    <p:sldLayoutId id="2147487307" r:id="rId2"/>
    <p:sldLayoutId id="2147487308" r:id="rId3"/>
    <p:sldLayoutId id="2147487309" r:id="rId4"/>
    <p:sldLayoutId id="2147487310" r:id="rId5"/>
    <p:sldLayoutId id="2147487311" r:id="rId6"/>
    <p:sldLayoutId id="2147487312" r:id="rId7"/>
    <p:sldLayoutId id="2147487313" r:id="rId8"/>
    <p:sldLayoutId id="2147487314" r:id="rId9"/>
    <p:sldLayoutId id="2147487315" r:id="rId10"/>
    <p:sldLayoutId id="2147487316"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8434" name="Picture 6"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2514600" y="0"/>
            <a:ext cx="6172200" cy="609600"/>
          </a:xfrm>
          <a:prstGeom prst="rect">
            <a:avLst/>
          </a:prstGeom>
          <a:noFill/>
        </p:spPr>
        <p:txBody>
          <a:bodyPr lIns="0" tIns="0" rIns="0" bIns="0"/>
          <a:lstStyle/>
          <a:p>
            <a:pPr algn="r">
              <a:defRPr/>
            </a:pPr>
            <a:r>
              <a:rPr lang="en-US" sz="3800" b="1" dirty="0">
                <a:solidFill>
                  <a:srgbClr val="8B999C"/>
                </a:solidFill>
                <a:latin typeface="Candara" pitchFamily="34" charset="0"/>
                <a:ea typeface="+mn-ea"/>
              </a:rPr>
              <a:t>educational books</a:t>
            </a:r>
          </a:p>
        </p:txBody>
      </p:sp>
      <p:pic>
        <p:nvPicPr>
          <p:cNvPr id="18436"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7"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317" r:id="rId1"/>
    <p:sldLayoutId id="2147487318" r:id="rId2"/>
    <p:sldLayoutId id="2147487319" r:id="rId3"/>
    <p:sldLayoutId id="2147487320" r:id="rId4"/>
    <p:sldLayoutId id="2147487321" r:id="rId5"/>
    <p:sldLayoutId id="2147487322" r:id="rId6"/>
    <p:sldLayoutId id="2147487323" r:id="rId7"/>
    <p:sldLayoutId id="2147487324" r:id="rId8"/>
    <p:sldLayoutId id="2147487325" r:id="rId9"/>
    <p:sldLayoutId id="2147487326" r:id="rId10"/>
    <p:sldLayoutId id="2147487327"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videos</a:t>
            </a:r>
          </a:p>
        </p:txBody>
      </p:sp>
      <p:pic>
        <p:nvPicPr>
          <p:cNvPr id="19459" name="Picture 8"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0"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1"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4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328" r:id="rId1"/>
    <p:sldLayoutId id="2147487329" r:id="rId2"/>
    <p:sldLayoutId id="2147487330" r:id="rId3"/>
    <p:sldLayoutId id="2147487331" r:id="rId4"/>
    <p:sldLayoutId id="2147487332" r:id="rId5"/>
    <p:sldLayoutId id="2147487333" r:id="rId6"/>
    <p:sldLayoutId id="2147487334" r:id="rId7"/>
    <p:sldLayoutId id="2147487335" r:id="rId8"/>
    <p:sldLayoutId id="2147487336" r:id="rId9"/>
    <p:sldLayoutId id="2147487337" r:id="rId10"/>
    <p:sldLayoutId id="214748733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376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8376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8376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fld id="{C17BCDEA-7019-EB44-B7B8-CF9BA7620A7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142" r:id="rId1"/>
    <p:sldLayoutId id="2147487143" r:id="rId2"/>
    <p:sldLayoutId id="2147487144" r:id="rId3"/>
    <p:sldLayoutId id="2147487145" r:id="rId4"/>
    <p:sldLayoutId id="2147487146" r:id="rId5"/>
    <p:sldLayoutId id="2147487147" r:id="rId6"/>
    <p:sldLayoutId id="2147487148" r:id="rId7"/>
    <p:sldLayoutId id="2147487149" r:id="rId8"/>
    <p:sldLayoutId id="2147487150" r:id="rId9"/>
    <p:sldLayoutId id="2147487151" r:id="rId10"/>
    <p:sldLayoutId id="214748715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0482" name="Picture 6"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educational books</a:t>
            </a:r>
          </a:p>
        </p:txBody>
      </p:sp>
      <p:pic>
        <p:nvPicPr>
          <p:cNvPr id="20484"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5"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339" r:id="rId1"/>
    <p:sldLayoutId id="2147487340" r:id="rId2"/>
    <p:sldLayoutId id="2147487341" r:id="rId3"/>
    <p:sldLayoutId id="2147487342" r:id="rId4"/>
    <p:sldLayoutId id="2147487343" r:id="rId5"/>
    <p:sldLayoutId id="2147487344" r:id="rId6"/>
    <p:sldLayoutId id="2147487345" r:id="rId7"/>
    <p:sldLayoutId id="2147487346" r:id="rId8"/>
    <p:sldLayoutId id="2147487347" r:id="rId9"/>
    <p:sldLayoutId id="2147487348" r:id="rId10"/>
    <p:sldLayoutId id="2147487349"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videos</a:t>
            </a:r>
          </a:p>
        </p:txBody>
      </p:sp>
      <p:pic>
        <p:nvPicPr>
          <p:cNvPr id="21507" name="Picture 8"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8"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09"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350" r:id="rId1"/>
    <p:sldLayoutId id="2147487351" r:id="rId2"/>
    <p:sldLayoutId id="2147487352" r:id="rId3"/>
    <p:sldLayoutId id="2147487353" r:id="rId4"/>
    <p:sldLayoutId id="2147487354" r:id="rId5"/>
    <p:sldLayoutId id="2147487355" r:id="rId6"/>
    <p:sldLayoutId id="2147487356" r:id="rId7"/>
    <p:sldLayoutId id="2147487357" r:id="rId8"/>
    <p:sldLayoutId id="2147487358" r:id="rId9"/>
    <p:sldLayoutId id="2147487359" r:id="rId10"/>
    <p:sldLayoutId id="2147487360"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2530" name="Picture 6"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1"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2"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53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361" r:id="rId1"/>
    <p:sldLayoutId id="2147487362" r:id="rId2"/>
    <p:sldLayoutId id="2147487363" r:id="rId3"/>
    <p:sldLayoutId id="2147487364" r:id="rId4"/>
    <p:sldLayoutId id="2147487365" r:id="rId5"/>
    <p:sldLayoutId id="2147487366" r:id="rId6"/>
    <p:sldLayoutId id="2147487367" r:id="rId7"/>
    <p:sldLayoutId id="2147487368" r:id="rId8"/>
    <p:sldLayoutId id="2147487369" r:id="rId9"/>
    <p:sldLayoutId id="2147487370" r:id="rId10"/>
    <p:sldLayoutId id="2147487371"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3554" name="Picture 6"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5"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6"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372" r:id="rId1"/>
    <p:sldLayoutId id="2147487373" r:id="rId2"/>
    <p:sldLayoutId id="2147487374" r:id="rId3"/>
    <p:sldLayoutId id="2147487375" r:id="rId4"/>
    <p:sldLayoutId id="2147487376" r:id="rId5"/>
    <p:sldLayoutId id="2147487377" r:id="rId6"/>
    <p:sldLayoutId id="2147487378" r:id="rId7"/>
    <p:sldLayoutId id="2147487379" r:id="rId8"/>
    <p:sldLayoutId id="2147487380" r:id="rId9"/>
    <p:sldLayoutId id="2147487381" r:id="rId10"/>
    <p:sldLayoutId id="2147487382"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45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1">
                <a:solidFill>
                  <a:schemeClr val="tx1"/>
                </a:solidFill>
                <a:effectLst>
                  <a:outerShdw blurRad="38100" dist="38100" dir="2700000" algn="tl">
                    <a:srgbClr val="000000">
                      <a:alpha val="43137"/>
                    </a:srgbClr>
                  </a:outerShdw>
                </a:effectLst>
                <a:latin typeface="+mn-lt"/>
                <a:ea typeface="+mn-ea"/>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1">
                <a:solidFill>
                  <a:schemeClr val="tx1"/>
                </a:solidFill>
                <a:effectLst>
                  <a:outerShdw blurRad="38100" dist="38100" dir="2700000" algn="tl">
                    <a:srgbClr val="000000">
                      <a:alpha val="43137"/>
                    </a:srgbClr>
                  </a:outerShdw>
                </a:effectLst>
                <a:latin typeface="+mn-lt"/>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effectLst>
                  <a:outerShdw blurRad="38100" dist="38100" dir="2700000" algn="tl">
                    <a:srgbClr val="000000"/>
                  </a:outerShdw>
                </a:effectLst>
                <a:latin typeface="Candara" charset="0"/>
              </a:defRPr>
            </a:lvl1pPr>
          </a:lstStyle>
          <a:p>
            <a:fld id="{BB1A7E63-8758-FE44-91A9-F653969B7D72}"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7383" r:id="rId1"/>
    <p:sldLayoutId id="2147487384" r:id="rId2"/>
    <p:sldLayoutId id="2147487385" r:id="rId3"/>
    <p:sldLayoutId id="2147487386" r:id="rId4"/>
    <p:sldLayoutId id="2147487387" r:id="rId5"/>
    <p:sldLayoutId id="2147487388" r:id="rId6"/>
    <p:sldLayoutId id="2147487389" r:id="rId7"/>
    <p:sldLayoutId id="2147487390" r:id="rId8"/>
    <p:sldLayoutId id="2147487391" r:id="rId9"/>
    <p:sldLayoutId id="2147487392" r:id="rId10"/>
    <p:sldLayoutId id="2147487393"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defRPr>
      </a:lvl5pPr>
      <a:lvl6pPr marL="457200" algn="ctr" rtl="0" eaLnBrk="0" fontAlgn="base" hangingPunct="0">
        <a:spcBef>
          <a:spcPct val="0"/>
        </a:spcBef>
        <a:spcAft>
          <a:spcPct val="0"/>
        </a:spcAft>
        <a:defRPr sz="4400" b="1">
          <a:solidFill>
            <a:schemeClr val="tx1"/>
          </a:solidFill>
          <a:latin typeface="Candara" pitchFamily="34" charset="0"/>
        </a:defRPr>
      </a:lvl6pPr>
      <a:lvl7pPr marL="914400" algn="ctr" rtl="0" eaLnBrk="0" fontAlgn="base" hangingPunct="0">
        <a:spcBef>
          <a:spcPct val="0"/>
        </a:spcBef>
        <a:spcAft>
          <a:spcPct val="0"/>
        </a:spcAft>
        <a:defRPr sz="4400" b="1">
          <a:solidFill>
            <a:schemeClr val="tx1"/>
          </a:solidFill>
          <a:latin typeface="Candara" pitchFamily="34" charset="0"/>
        </a:defRPr>
      </a:lvl7pPr>
      <a:lvl8pPr marL="1371600" algn="ctr" rtl="0" eaLnBrk="0" fontAlgn="base" hangingPunct="0">
        <a:spcBef>
          <a:spcPct val="0"/>
        </a:spcBef>
        <a:spcAft>
          <a:spcPct val="0"/>
        </a:spcAft>
        <a:defRPr sz="4400" b="1">
          <a:solidFill>
            <a:schemeClr val="tx1"/>
          </a:solidFill>
          <a:latin typeface="Candara" pitchFamily="34" charset="0"/>
        </a:defRPr>
      </a:lvl8pPr>
      <a:lvl9pPr marL="1828800" algn="ctr" rtl="0" eaLnBrk="0" fontAlgn="base" hangingPunct="0">
        <a:spcBef>
          <a:spcPct val="0"/>
        </a:spcBef>
        <a:spcAft>
          <a:spcPct val="0"/>
        </a:spcAft>
        <a:defRPr sz="4400" b="1">
          <a:solidFill>
            <a:schemeClr val="tx1"/>
          </a:solidFill>
          <a:latin typeface="Candara"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ＭＳ Ｐゴシック" charset="0"/>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ＭＳ Ｐゴシック" charset="0"/>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videos</a:t>
            </a:r>
          </a:p>
        </p:txBody>
      </p:sp>
      <p:pic>
        <p:nvPicPr>
          <p:cNvPr id="25603" name="Picture 8"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4"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5"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394" r:id="rId1"/>
    <p:sldLayoutId id="2147487395" r:id="rId2"/>
    <p:sldLayoutId id="2147487396" r:id="rId3"/>
    <p:sldLayoutId id="2147487397" r:id="rId4"/>
    <p:sldLayoutId id="2147487398" r:id="rId5"/>
    <p:sldLayoutId id="2147487399" r:id="rId6"/>
    <p:sldLayoutId id="2147487400" r:id="rId7"/>
    <p:sldLayoutId id="2147487401" r:id="rId8"/>
    <p:sldLayoutId id="2147487402" r:id="rId9"/>
    <p:sldLayoutId id="2147487403" r:id="rId10"/>
    <p:sldLayoutId id="2147487404"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defRPr>
      </a:lvl5pPr>
      <a:lvl6pPr marL="457200" algn="ctr" rtl="0" eaLnBrk="0" fontAlgn="base" hangingPunct="0">
        <a:spcBef>
          <a:spcPct val="0"/>
        </a:spcBef>
        <a:spcAft>
          <a:spcPct val="0"/>
        </a:spcAft>
        <a:defRPr sz="4400" b="1">
          <a:solidFill>
            <a:schemeClr val="tx1"/>
          </a:solidFill>
          <a:latin typeface="Candara" pitchFamily="34" charset="0"/>
        </a:defRPr>
      </a:lvl6pPr>
      <a:lvl7pPr marL="914400" algn="ctr" rtl="0" eaLnBrk="0" fontAlgn="base" hangingPunct="0">
        <a:spcBef>
          <a:spcPct val="0"/>
        </a:spcBef>
        <a:spcAft>
          <a:spcPct val="0"/>
        </a:spcAft>
        <a:defRPr sz="4400" b="1">
          <a:solidFill>
            <a:schemeClr val="tx1"/>
          </a:solidFill>
          <a:latin typeface="Candara" pitchFamily="34" charset="0"/>
        </a:defRPr>
      </a:lvl7pPr>
      <a:lvl8pPr marL="1371600" algn="ctr" rtl="0" eaLnBrk="0" fontAlgn="base" hangingPunct="0">
        <a:spcBef>
          <a:spcPct val="0"/>
        </a:spcBef>
        <a:spcAft>
          <a:spcPct val="0"/>
        </a:spcAft>
        <a:defRPr sz="4400" b="1">
          <a:solidFill>
            <a:schemeClr val="tx1"/>
          </a:solidFill>
          <a:latin typeface="Candara" pitchFamily="34" charset="0"/>
        </a:defRPr>
      </a:lvl8pPr>
      <a:lvl9pPr marL="1828800" algn="ctr" rtl="0" eaLnBrk="0" fontAlgn="base" hangingPunct="0">
        <a:spcBef>
          <a:spcPct val="0"/>
        </a:spcBef>
        <a:spcAft>
          <a:spcPct val="0"/>
        </a:spcAft>
        <a:defRPr sz="4400" b="1">
          <a:solidFill>
            <a:schemeClr val="tx1"/>
          </a:solidFill>
          <a:latin typeface="Candara"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ＭＳ Ｐゴシック" charset="0"/>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ＭＳ Ｐゴシック" charset="0"/>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66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1">
                <a:solidFill>
                  <a:schemeClr val="tx1"/>
                </a:solidFill>
                <a:effectLst>
                  <a:outerShdw blurRad="38100" dist="38100" dir="2700000" algn="tl">
                    <a:srgbClr val="000000">
                      <a:alpha val="43137"/>
                    </a:srgbClr>
                  </a:outerShdw>
                </a:effectLst>
                <a:latin typeface="+mn-lt"/>
                <a:ea typeface="+mn-ea"/>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1">
                <a:solidFill>
                  <a:schemeClr val="tx1"/>
                </a:solidFill>
                <a:effectLst>
                  <a:outerShdw blurRad="38100" dist="38100" dir="2700000" algn="tl">
                    <a:srgbClr val="000000">
                      <a:alpha val="43137"/>
                    </a:srgbClr>
                  </a:outerShdw>
                </a:effectLst>
                <a:latin typeface="+mn-lt"/>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effectLst>
                  <a:outerShdw blurRad="38100" dist="38100" dir="2700000" algn="tl">
                    <a:srgbClr val="000000"/>
                  </a:outerShdw>
                </a:effectLst>
                <a:latin typeface="Candara" charset="0"/>
                <a:cs typeface="Arial" charset="0"/>
              </a:defRPr>
            </a:lvl1pPr>
          </a:lstStyle>
          <a:p>
            <a:fld id="{56480DC4-B6AB-774E-BB89-C5E89D45432B}"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7405" r:id="rId1"/>
    <p:sldLayoutId id="2147487406" r:id="rId2"/>
    <p:sldLayoutId id="2147487407" r:id="rId3"/>
    <p:sldLayoutId id="2147487408" r:id="rId4"/>
    <p:sldLayoutId id="2147487409" r:id="rId5"/>
    <p:sldLayoutId id="2147487410" r:id="rId6"/>
    <p:sldLayoutId id="2147487411" r:id="rId7"/>
    <p:sldLayoutId id="2147487412" r:id="rId8"/>
    <p:sldLayoutId id="2147487413" r:id="rId9"/>
    <p:sldLayoutId id="2147487414" r:id="rId10"/>
    <p:sldLayoutId id="2147487415"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books</a:t>
            </a:r>
          </a:p>
        </p:txBody>
      </p:sp>
      <p:pic>
        <p:nvPicPr>
          <p:cNvPr id="27651" name="Picture 8"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2"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3"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416" r:id="rId1"/>
    <p:sldLayoutId id="2147487417" r:id="rId2"/>
    <p:sldLayoutId id="2147487418" r:id="rId3"/>
    <p:sldLayoutId id="2147487419" r:id="rId4"/>
    <p:sldLayoutId id="2147487420" r:id="rId5"/>
    <p:sldLayoutId id="2147487421" r:id="rId6"/>
    <p:sldLayoutId id="2147487422" r:id="rId7"/>
    <p:sldLayoutId id="2147487423" r:id="rId8"/>
    <p:sldLayoutId id="2147487424" r:id="rId9"/>
    <p:sldLayoutId id="2147487425" r:id="rId10"/>
    <p:sldLayoutId id="2147487426"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28674" name="Picture 6"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5"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6"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7" name="Picture 6"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8"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9" name="Picture 11"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8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427" r:id="rId1"/>
    <p:sldLayoutId id="2147487428" r:id="rId2"/>
    <p:sldLayoutId id="2147487429" r:id="rId3"/>
    <p:sldLayoutId id="2147487430" r:id="rId4"/>
    <p:sldLayoutId id="2147487431" r:id="rId5"/>
    <p:sldLayoutId id="2147487432" r:id="rId6"/>
    <p:sldLayoutId id="2147487433" r:id="rId7"/>
    <p:sldLayoutId id="2147487434" r:id="rId8"/>
    <p:sldLayoutId id="2147487435" r:id="rId9"/>
    <p:sldLayoutId id="2147487436" r:id="rId10"/>
    <p:sldLayoutId id="2147487437"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defRPr>
      </a:lvl5pPr>
      <a:lvl6pPr marL="457200" algn="ctr" rtl="0" eaLnBrk="0" fontAlgn="base" hangingPunct="0">
        <a:spcBef>
          <a:spcPct val="0"/>
        </a:spcBef>
        <a:spcAft>
          <a:spcPct val="0"/>
        </a:spcAft>
        <a:defRPr sz="4400" b="1">
          <a:solidFill>
            <a:schemeClr val="tx1"/>
          </a:solidFill>
          <a:latin typeface="Candara" pitchFamily="34" charset="0"/>
        </a:defRPr>
      </a:lvl6pPr>
      <a:lvl7pPr marL="914400" algn="ctr" rtl="0" eaLnBrk="0" fontAlgn="base" hangingPunct="0">
        <a:spcBef>
          <a:spcPct val="0"/>
        </a:spcBef>
        <a:spcAft>
          <a:spcPct val="0"/>
        </a:spcAft>
        <a:defRPr sz="4400" b="1">
          <a:solidFill>
            <a:schemeClr val="tx1"/>
          </a:solidFill>
          <a:latin typeface="Candara" pitchFamily="34" charset="0"/>
        </a:defRPr>
      </a:lvl7pPr>
      <a:lvl8pPr marL="1371600" algn="ctr" rtl="0" eaLnBrk="0" fontAlgn="base" hangingPunct="0">
        <a:spcBef>
          <a:spcPct val="0"/>
        </a:spcBef>
        <a:spcAft>
          <a:spcPct val="0"/>
        </a:spcAft>
        <a:defRPr sz="4400" b="1">
          <a:solidFill>
            <a:schemeClr val="tx1"/>
          </a:solidFill>
          <a:latin typeface="Candara" pitchFamily="34" charset="0"/>
        </a:defRPr>
      </a:lvl8pPr>
      <a:lvl9pPr marL="1828800" algn="ctr" rtl="0" eaLnBrk="0" fontAlgn="base" hangingPunct="0">
        <a:spcBef>
          <a:spcPct val="0"/>
        </a:spcBef>
        <a:spcAft>
          <a:spcPct val="0"/>
        </a:spcAft>
        <a:defRPr sz="4400" b="1">
          <a:solidFill>
            <a:schemeClr val="tx1"/>
          </a:solidFill>
          <a:latin typeface="Candara"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ＭＳ Ｐゴシック" charset="0"/>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ＭＳ Ｐゴシック" charset="0"/>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96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1">
                <a:solidFill>
                  <a:srgbClr val="FFFFFF"/>
                </a:solidFill>
                <a:effectLst>
                  <a:outerShdw blurRad="38100" dist="38100" dir="2700000" algn="tl">
                    <a:srgbClr val="000000">
                      <a:alpha val="43137"/>
                    </a:srgbClr>
                  </a:outerShdw>
                </a:effectLst>
                <a:latin typeface="+mn-lt"/>
                <a:ea typeface="+mn-ea"/>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1">
                <a:solidFill>
                  <a:srgbClr val="FFFFFF"/>
                </a:solidFill>
                <a:effectLst>
                  <a:outerShdw blurRad="38100" dist="38100" dir="2700000" algn="tl">
                    <a:srgbClr val="000000">
                      <a:alpha val="43137"/>
                    </a:srgbClr>
                  </a:outerShdw>
                </a:effectLst>
                <a:latin typeface="+mn-lt"/>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solidFill>
                  <a:srgbClr val="FFFFFF"/>
                </a:solidFill>
                <a:effectLst>
                  <a:outerShdw blurRad="38100" dist="38100" dir="2700000" algn="tl">
                    <a:srgbClr val="000000"/>
                  </a:outerShdw>
                </a:effectLst>
                <a:latin typeface="Candara" charset="0"/>
                <a:cs typeface="Arial" charset="0"/>
              </a:defRPr>
            </a:lvl1pPr>
          </a:lstStyle>
          <a:p>
            <a:fld id="{A6E2F71B-8FC1-4C4D-BE69-EB9DCD86AF01}"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7438" r:id="rId1"/>
    <p:sldLayoutId id="2147487439" r:id="rId2"/>
    <p:sldLayoutId id="2147487440" r:id="rId3"/>
    <p:sldLayoutId id="2147487441" r:id="rId4"/>
    <p:sldLayoutId id="2147487442" r:id="rId5"/>
    <p:sldLayoutId id="2147487443" r:id="rId6"/>
    <p:sldLayoutId id="2147487444" r:id="rId7"/>
    <p:sldLayoutId id="2147487445" r:id="rId8"/>
    <p:sldLayoutId id="2147487446" r:id="rId9"/>
    <p:sldLayoutId id="2147487447" r:id="rId10"/>
    <p:sldLayoutId id="214748744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64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a:p>
        </p:txBody>
      </p:sp>
      <p:sp>
        <p:nvSpPr>
          <p:cNvPr id="9164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9164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fld id="{C93FD6F6-2B94-9F48-859A-62B6F8B5DCF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153" r:id="rId1"/>
    <p:sldLayoutId id="2147487154" r:id="rId2"/>
    <p:sldLayoutId id="2147487155" r:id="rId3"/>
    <p:sldLayoutId id="2147487156" r:id="rId4"/>
    <p:sldLayoutId id="2147487157" r:id="rId5"/>
    <p:sldLayoutId id="2147487158" r:id="rId6"/>
    <p:sldLayoutId id="2147487159" r:id="rId7"/>
    <p:sldLayoutId id="2147487160" r:id="rId8"/>
    <p:sldLayoutId id="2147487161" r:id="rId9"/>
    <p:sldLayoutId id="2147487162" r:id="rId10"/>
    <p:sldLayoutId id="214748716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0722" name="Picture 9"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in-depth videos</a:t>
            </a:r>
          </a:p>
        </p:txBody>
      </p:sp>
      <p:pic>
        <p:nvPicPr>
          <p:cNvPr id="30724"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5"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449" r:id="rId1"/>
    <p:sldLayoutId id="2147487450" r:id="rId2"/>
    <p:sldLayoutId id="2147487451" r:id="rId3"/>
    <p:sldLayoutId id="2147487452" r:id="rId4"/>
    <p:sldLayoutId id="2147487453" r:id="rId5"/>
    <p:sldLayoutId id="2147487454" r:id="rId6"/>
    <p:sldLayoutId id="2147487455" r:id="rId7"/>
    <p:sldLayoutId id="2147487456" r:id="rId8"/>
    <p:sldLayoutId id="2147487457" r:id="rId9"/>
    <p:sldLayoutId id="2147487458" r:id="rId10"/>
    <p:sldLayoutId id="2147487459"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1746"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47"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48"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75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460" r:id="rId1"/>
    <p:sldLayoutId id="2147487461" r:id="rId2"/>
    <p:sldLayoutId id="2147487462" r:id="rId3"/>
    <p:sldLayoutId id="2147487463" r:id="rId4"/>
    <p:sldLayoutId id="2147487464" r:id="rId5"/>
    <p:sldLayoutId id="2147487465" r:id="rId6"/>
    <p:sldLayoutId id="2147487466" r:id="rId7"/>
    <p:sldLayoutId id="2147487467" r:id="rId8"/>
    <p:sldLayoutId id="2147487468" r:id="rId9"/>
    <p:sldLayoutId id="2147487469" r:id="rId10"/>
    <p:sldLayoutId id="2147487470"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books</a:t>
            </a:r>
          </a:p>
        </p:txBody>
      </p:sp>
      <p:pic>
        <p:nvPicPr>
          <p:cNvPr id="32771"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2"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3"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471" r:id="rId1"/>
    <p:sldLayoutId id="2147487472" r:id="rId2"/>
    <p:sldLayoutId id="2147487473" r:id="rId3"/>
    <p:sldLayoutId id="2147487474" r:id="rId4"/>
    <p:sldLayoutId id="2147487475" r:id="rId5"/>
    <p:sldLayoutId id="2147487476" r:id="rId6"/>
    <p:sldLayoutId id="2147487477" r:id="rId7"/>
    <p:sldLayoutId id="2147487478" r:id="rId8"/>
    <p:sldLayoutId id="2147487479" r:id="rId9"/>
    <p:sldLayoutId id="2147487480" r:id="rId10"/>
    <p:sldLayoutId id="2147487481"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3794" name="Picture 9"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in-depth books</a:t>
            </a:r>
          </a:p>
        </p:txBody>
      </p:sp>
      <p:pic>
        <p:nvPicPr>
          <p:cNvPr id="33796"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7"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7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482" r:id="rId1"/>
    <p:sldLayoutId id="2147487483" r:id="rId2"/>
    <p:sldLayoutId id="2147487484" r:id="rId3"/>
    <p:sldLayoutId id="2147487485" r:id="rId4"/>
    <p:sldLayoutId id="2147487486" r:id="rId5"/>
    <p:sldLayoutId id="2147487487" r:id="rId6"/>
    <p:sldLayoutId id="2147487488" r:id="rId7"/>
    <p:sldLayoutId id="2147487489" r:id="rId8"/>
    <p:sldLayoutId id="2147487490" r:id="rId9"/>
    <p:sldLayoutId id="2147487491" r:id="rId10"/>
    <p:sldLayoutId id="2147487492"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4818"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19"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0"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2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493" r:id="rId1"/>
    <p:sldLayoutId id="2147487494" r:id="rId2"/>
    <p:sldLayoutId id="2147487495" r:id="rId3"/>
    <p:sldLayoutId id="2147487496" r:id="rId4"/>
    <p:sldLayoutId id="2147487497" r:id="rId5"/>
    <p:sldLayoutId id="2147487498" r:id="rId6"/>
    <p:sldLayoutId id="2147487499" r:id="rId7"/>
    <p:sldLayoutId id="2147487500" r:id="rId8"/>
    <p:sldLayoutId id="2147487501" r:id="rId9"/>
    <p:sldLayoutId id="2147487502" r:id="rId10"/>
    <p:sldLayoutId id="2147487503"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5842" name="Picture 6"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3"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4"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5"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6"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47" name="Picture 11"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84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504" r:id="rId1"/>
    <p:sldLayoutId id="2147487505" r:id="rId2"/>
    <p:sldLayoutId id="2147487506" r:id="rId3"/>
    <p:sldLayoutId id="2147487507" r:id="rId4"/>
    <p:sldLayoutId id="2147487508" r:id="rId5"/>
    <p:sldLayoutId id="2147487509" r:id="rId6"/>
    <p:sldLayoutId id="2147487510" r:id="rId7"/>
    <p:sldLayoutId id="2147487511" r:id="rId8"/>
    <p:sldLayoutId id="2147487512" r:id="rId9"/>
    <p:sldLayoutId id="2147487513" r:id="rId10"/>
    <p:sldLayoutId id="2147487514"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36866"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67"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68"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7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515" r:id="rId1"/>
    <p:sldLayoutId id="2147487516" r:id="rId2"/>
    <p:sldLayoutId id="2147487517" r:id="rId3"/>
    <p:sldLayoutId id="2147487518" r:id="rId4"/>
    <p:sldLayoutId id="2147487519" r:id="rId5"/>
    <p:sldLayoutId id="2147487520" r:id="rId6"/>
    <p:sldLayoutId id="2147487521" r:id="rId7"/>
    <p:sldLayoutId id="2147487522" r:id="rId8"/>
    <p:sldLayoutId id="2147487523" r:id="rId9"/>
    <p:sldLayoutId id="2147487524" r:id="rId10"/>
    <p:sldLayoutId id="2147487525"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videos</a:t>
            </a:r>
          </a:p>
        </p:txBody>
      </p:sp>
      <p:pic>
        <p:nvPicPr>
          <p:cNvPr id="37891"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2"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3"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526" r:id="rId1"/>
    <p:sldLayoutId id="2147487527" r:id="rId2"/>
    <p:sldLayoutId id="2147487528" r:id="rId3"/>
    <p:sldLayoutId id="2147487529" r:id="rId4"/>
    <p:sldLayoutId id="2147487530" r:id="rId5"/>
    <p:sldLayoutId id="2147487531" r:id="rId6"/>
    <p:sldLayoutId id="2147487532" r:id="rId7"/>
    <p:sldLayoutId id="2147487533" r:id="rId8"/>
    <p:sldLayoutId id="2147487534" r:id="rId9"/>
    <p:sldLayoutId id="2147487535" r:id="rId10"/>
    <p:sldLayoutId id="2147487536"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books</a:t>
            </a:r>
          </a:p>
        </p:txBody>
      </p:sp>
      <p:pic>
        <p:nvPicPr>
          <p:cNvPr id="38915"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6"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7"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537" r:id="rId1"/>
    <p:sldLayoutId id="2147487538" r:id="rId2"/>
    <p:sldLayoutId id="2147487539" r:id="rId3"/>
    <p:sldLayoutId id="2147487540" r:id="rId4"/>
    <p:sldLayoutId id="2147487541" r:id="rId5"/>
    <p:sldLayoutId id="2147487542" r:id="rId6"/>
    <p:sldLayoutId id="2147487543" r:id="rId7"/>
    <p:sldLayoutId id="2147487544" r:id="rId8"/>
    <p:sldLayoutId id="2147487545" r:id="rId9"/>
    <p:sldLayoutId id="2147487546" r:id="rId10"/>
    <p:sldLayoutId id="2147487547"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books</a:t>
            </a:r>
          </a:p>
        </p:txBody>
      </p:sp>
      <p:pic>
        <p:nvPicPr>
          <p:cNvPr id="39939"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0"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941"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4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548" r:id="rId1"/>
    <p:sldLayoutId id="2147487549" r:id="rId2"/>
    <p:sldLayoutId id="2147487550" r:id="rId3"/>
    <p:sldLayoutId id="2147487551" r:id="rId4"/>
    <p:sldLayoutId id="2147487552" r:id="rId5"/>
    <p:sldLayoutId id="2147487553" r:id="rId6"/>
    <p:sldLayoutId id="2147487554" r:id="rId7"/>
    <p:sldLayoutId id="2147487555" r:id="rId8"/>
    <p:sldLayoutId id="2147487556" r:id="rId9"/>
    <p:sldLayoutId id="2147487557" r:id="rId10"/>
    <p:sldLayoutId id="214748755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0"/>
            <a:ext cx="9144000" cy="6856413"/>
            <a:chOff x="0" y="0"/>
            <a:chExt cx="5760" cy="4319"/>
          </a:xfrm>
        </p:grpSpPr>
        <p:sp>
          <p:nvSpPr>
            <p:cNvPr id="1274883"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ea typeface="+mn-ea"/>
              </a:endParaRPr>
            </a:p>
          </p:txBody>
        </p:sp>
        <p:sp>
          <p:nvSpPr>
            <p:cNvPr id="1274884"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ea typeface="+mn-ea"/>
              </a:endParaRPr>
            </a:p>
          </p:txBody>
        </p:sp>
        <p:sp>
          <p:nvSpPr>
            <p:cNvPr id="1274885"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ea typeface="+mn-ea"/>
              </a:endParaRPr>
            </a:p>
          </p:txBody>
        </p:sp>
        <p:sp>
          <p:nvSpPr>
            <p:cNvPr id="1274886"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ea typeface="+mn-ea"/>
              </a:endParaRPr>
            </a:p>
          </p:txBody>
        </p:sp>
        <p:sp>
          <p:nvSpPr>
            <p:cNvPr id="1274887"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ea typeface="+mn-ea"/>
              </a:endParaRPr>
            </a:p>
          </p:txBody>
        </p:sp>
        <p:sp>
          <p:nvSpPr>
            <p:cNvPr id="1274888"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a:ea typeface="+mn-ea"/>
              </a:endParaRPr>
            </a:p>
          </p:txBody>
        </p:sp>
        <p:sp>
          <p:nvSpPr>
            <p:cNvPr id="1274889"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a:ea typeface="+mn-ea"/>
              </a:endParaRPr>
            </a:p>
          </p:txBody>
        </p:sp>
        <p:sp>
          <p:nvSpPr>
            <p:cNvPr id="1274890"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ea typeface="+mn-ea"/>
              </a:endParaRPr>
            </a:p>
          </p:txBody>
        </p:sp>
        <p:sp>
          <p:nvSpPr>
            <p:cNvPr id="1274891"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a:ea typeface="+mn-ea"/>
              </a:endParaRPr>
            </a:p>
          </p:txBody>
        </p:sp>
        <p:sp>
          <p:nvSpPr>
            <p:cNvPr id="1274892"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ea typeface="+mn-ea"/>
              </a:endParaRPr>
            </a:p>
          </p:txBody>
        </p:sp>
        <p:sp>
          <p:nvSpPr>
            <p:cNvPr id="1274893"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a:ea typeface="+mn-ea"/>
              </a:endParaRPr>
            </a:p>
          </p:txBody>
        </p:sp>
        <p:sp>
          <p:nvSpPr>
            <p:cNvPr id="1274894"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ea typeface="+mn-ea"/>
              </a:endParaRPr>
            </a:p>
          </p:txBody>
        </p:sp>
        <p:sp>
          <p:nvSpPr>
            <p:cNvPr id="1274895"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ea typeface="+mn-ea"/>
              </a:endParaRPr>
            </a:p>
          </p:txBody>
        </p:sp>
        <p:sp>
          <p:nvSpPr>
            <p:cNvPr id="1274896"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ea typeface="+mn-ea"/>
              </a:endParaRPr>
            </a:p>
          </p:txBody>
        </p:sp>
        <p:sp>
          <p:nvSpPr>
            <p:cNvPr id="1274897"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ea typeface="+mn-ea"/>
              </a:endParaRPr>
            </a:p>
          </p:txBody>
        </p:sp>
        <p:sp>
          <p:nvSpPr>
            <p:cNvPr id="1274898"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ea typeface="+mn-ea"/>
              </a:endParaRPr>
            </a:p>
          </p:txBody>
        </p:sp>
        <p:sp>
          <p:nvSpPr>
            <p:cNvPr id="1274899"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a:ea typeface="+mn-ea"/>
              </a:endParaRPr>
            </a:p>
          </p:txBody>
        </p:sp>
        <p:sp>
          <p:nvSpPr>
            <p:cNvPr id="1274900"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ea typeface="+mn-ea"/>
              </a:endParaRPr>
            </a:p>
          </p:txBody>
        </p:sp>
        <p:sp>
          <p:nvSpPr>
            <p:cNvPr id="1274901"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a:ea typeface="+mn-ea"/>
              </a:endParaRPr>
            </a:p>
          </p:txBody>
        </p:sp>
        <p:sp>
          <p:nvSpPr>
            <p:cNvPr id="1274902"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ea typeface="+mn-ea"/>
              </a:endParaRPr>
            </a:p>
          </p:txBody>
        </p:sp>
        <p:sp>
          <p:nvSpPr>
            <p:cNvPr id="1274903"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ea typeface="+mn-ea"/>
              </a:endParaRPr>
            </a:p>
          </p:txBody>
        </p:sp>
        <p:sp>
          <p:nvSpPr>
            <p:cNvPr id="1274904"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ea typeface="+mn-ea"/>
              </a:endParaRPr>
            </a:p>
          </p:txBody>
        </p:sp>
        <p:sp>
          <p:nvSpPr>
            <p:cNvPr id="1274905"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a:ea typeface="+mn-ea"/>
              </a:endParaRPr>
            </a:p>
          </p:txBody>
        </p:sp>
        <p:sp>
          <p:nvSpPr>
            <p:cNvPr id="1274906"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ea typeface="+mn-ea"/>
              </a:endParaRPr>
            </a:p>
          </p:txBody>
        </p:sp>
        <p:sp>
          <p:nvSpPr>
            <p:cNvPr id="1274907"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ea typeface="+mn-ea"/>
              </a:endParaRPr>
            </a:p>
          </p:txBody>
        </p:sp>
        <p:sp>
          <p:nvSpPr>
            <p:cNvPr id="1274908"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a:ea typeface="+mn-ea"/>
              </a:endParaRPr>
            </a:p>
          </p:txBody>
        </p:sp>
        <p:sp>
          <p:nvSpPr>
            <p:cNvPr id="1274909"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ea typeface="+mn-ea"/>
              </a:endParaRPr>
            </a:p>
          </p:txBody>
        </p:sp>
        <p:sp>
          <p:nvSpPr>
            <p:cNvPr id="1274910"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a:ea typeface="+mn-ea"/>
              </a:endParaRPr>
            </a:p>
          </p:txBody>
        </p:sp>
        <p:sp>
          <p:nvSpPr>
            <p:cNvPr id="1274911"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ea typeface="+mn-ea"/>
              </a:endParaRPr>
            </a:p>
          </p:txBody>
        </p:sp>
        <p:sp>
          <p:nvSpPr>
            <p:cNvPr id="1274912"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ea typeface="+mn-ea"/>
              </a:endParaRPr>
            </a:p>
          </p:txBody>
        </p:sp>
        <p:sp>
          <p:nvSpPr>
            <p:cNvPr id="1274913"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ea typeface="+mn-ea"/>
              </a:endParaRPr>
            </a:p>
          </p:txBody>
        </p:sp>
        <p:sp>
          <p:nvSpPr>
            <p:cNvPr id="1274914"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mn-ea"/>
              </a:endParaRPr>
            </a:p>
          </p:txBody>
        </p:sp>
        <p:sp>
          <p:nvSpPr>
            <p:cNvPr id="1274915"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ea typeface="+mn-ea"/>
              </a:endParaRPr>
            </a:p>
          </p:txBody>
        </p:sp>
        <p:sp>
          <p:nvSpPr>
            <p:cNvPr id="1274916"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ea typeface="+mn-ea"/>
              </a:endParaRPr>
            </a:p>
          </p:txBody>
        </p:sp>
        <p:sp>
          <p:nvSpPr>
            <p:cNvPr id="1274917"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ea typeface="+mn-ea"/>
              </a:endParaRPr>
            </a:p>
          </p:txBody>
        </p:sp>
        <p:sp>
          <p:nvSpPr>
            <p:cNvPr id="1274918"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ea typeface="+mn-ea"/>
              </a:endParaRPr>
            </a:p>
          </p:txBody>
        </p:sp>
        <p:grpSp>
          <p:nvGrpSpPr>
            <p:cNvPr id="4140" name="Group 39"/>
            <p:cNvGrpSpPr>
              <a:grpSpLocks/>
            </p:cNvGrpSpPr>
            <p:nvPr userDrawn="1"/>
          </p:nvGrpSpPr>
          <p:grpSpPr bwMode="auto">
            <a:xfrm>
              <a:off x="0" y="1632"/>
              <a:ext cx="5758" cy="1858"/>
              <a:chOff x="0" y="1632"/>
              <a:chExt cx="5758" cy="1858"/>
            </a:xfrm>
          </p:grpSpPr>
          <p:sp>
            <p:nvSpPr>
              <p:cNvPr id="1274920"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ea typeface="+mn-ea"/>
                </a:endParaRPr>
              </a:p>
            </p:txBody>
          </p:sp>
          <p:sp>
            <p:nvSpPr>
              <p:cNvPr id="1274921"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ea typeface="+mn-ea"/>
                </a:endParaRPr>
              </a:p>
            </p:txBody>
          </p:sp>
        </p:grpSp>
      </p:grpSp>
      <p:sp>
        <p:nvSpPr>
          <p:cNvPr id="1274922"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27492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274924"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ea typeface="+mn-ea"/>
                <a:cs typeface="+mn-cs"/>
              </a:defRPr>
            </a:lvl1pPr>
          </a:lstStyle>
          <a:p>
            <a:pPr>
              <a:defRPr/>
            </a:pPr>
            <a:endParaRPr lang="en-US" altLang="ja-JP"/>
          </a:p>
        </p:txBody>
      </p:sp>
      <p:sp>
        <p:nvSpPr>
          <p:cNvPr id="1274925"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ea typeface="+mn-ea"/>
                <a:cs typeface="+mn-cs"/>
              </a:defRPr>
            </a:lvl1pPr>
          </a:lstStyle>
          <a:p>
            <a:pPr>
              <a:defRPr/>
            </a:pPr>
            <a:endParaRPr lang="en-US" altLang="ja-JP"/>
          </a:p>
        </p:txBody>
      </p:sp>
      <p:sp>
        <p:nvSpPr>
          <p:cNvPr id="1274926"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ea typeface="MS PGothic" charset="0"/>
                <a:cs typeface="Arial" charset="0"/>
              </a:defRPr>
            </a:lvl1pPr>
          </a:lstStyle>
          <a:p>
            <a:fld id="{44BE6911-2C31-2446-8B75-6BC6156B89B2}" type="slidenum">
              <a:rPr lang="ja-JP" altLang="en-US"/>
              <a:pPr/>
              <a:t>‹#›</a:t>
            </a:fld>
            <a:endParaRPr lang="en-US" altLang="ja-JP"/>
          </a:p>
        </p:txBody>
      </p:sp>
    </p:spTree>
  </p:cSld>
  <p:clrMap bg1="dk2" tx1="lt1" bg2="dk1" tx2="lt2" accent1="accent1" accent2="accent2" accent3="accent3" accent4="accent4" accent5="accent5" accent6="accent6" hlink="hlink" folHlink="folHlink"/>
  <p:sldLayoutIdLst>
    <p:sldLayoutId id="2147487833" r:id="rId1"/>
    <p:sldLayoutId id="2147487164" r:id="rId2"/>
    <p:sldLayoutId id="2147487165" r:id="rId3"/>
    <p:sldLayoutId id="2147487166" r:id="rId4"/>
    <p:sldLayoutId id="2147487167" r:id="rId5"/>
    <p:sldLayoutId id="2147487168" r:id="rId6"/>
    <p:sldLayoutId id="2147487169" r:id="rId7"/>
    <p:sldLayoutId id="2147487170" r:id="rId8"/>
    <p:sldLayoutId id="2147487171" r:id="rId9"/>
    <p:sldLayoutId id="2147487172" r:id="rId10"/>
    <p:sldLayoutId id="2147487173" r:id="rId11"/>
  </p:sldLayoutIdLst>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cs typeface="Arial"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cs typeface="Arial"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cs typeface="Arial"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cs typeface="Arial" charset="0"/>
        </a:defRPr>
      </a:lvl5pPr>
      <a:lvl6pPr marL="4572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cs typeface="Arial" charset="0"/>
        </a:defRPr>
      </a:lvl6pPr>
      <a:lvl7pPr marL="9144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cs typeface="Arial" charset="0"/>
        </a:defRPr>
      </a:lvl7pPr>
      <a:lvl8pPr marL="13716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cs typeface="Arial" charset="0"/>
        </a:defRPr>
      </a:lvl8pPr>
      <a:lvl9pPr marL="1828800" algn="ctr" rtl="0" fontAlgn="base">
        <a:spcBef>
          <a:spcPct val="0"/>
        </a:spcBef>
        <a:spcAft>
          <a:spcPct val="0"/>
        </a:spcAft>
        <a:defRPr kumimoji="1" sz="4400">
          <a:solidFill>
            <a:schemeClr val="tx2"/>
          </a:solidFill>
          <a:effectLst>
            <a:outerShdw blurRad="38100" dist="38100" dir="2700000" algn="tl">
              <a:srgbClr val="000000"/>
            </a:outerShdw>
          </a:effectLst>
          <a:latin typeface="Arial" charset="0"/>
          <a:ea typeface="MS PGothic" pitchFamily="34" charset="-128"/>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kumimoji="1"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kumimoji="1"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pitchFamily="2" charset="2"/>
        <a:buBlip>
          <a:blip r:embed="rId15"/>
        </a:buBlip>
        <a:defRPr kumimoji="1"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pitchFamily="2" charset="2"/>
        <a:buBlip>
          <a:blip r:embed="rId15"/>
        </a:buBlip>
        <a:defRPr kumimoji="1"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pitchFamily="2" charset="2"/>
        <a:buBlip>
          <a:blip r:embed="rId15"/>
        </a:buBlip>
        <a:defRPr kumimoji="1"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pitchFamily="2" charset="2"/>
        <a:buBlip>
          <a:blip r:embed="rId15"/>
        </a:buBlip>
        <a:defRPr kumimoji="1"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0962" name="Picture 6"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3"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4"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5"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6"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7" name="Picture 11"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559" r:id="rId1"/>
    <p:sldLayoutId id="2147487560" r:id="rId2"/>
    <p:sldLayoutId id="2147487561" r:id="rId3"/>
    <p:sldLayoutId id="2147487562" r:id="rId4"/>
    <p:sldLayoutId id="2147487563" r:id="rId5"/>
    <p:sldLayoutId id="2147487564" r:id="rId6"/>
    <p:sldLayoutId id="2147487565" r:id="rId7"/>
    <p:sldLayoutId id="2147487566" r:id="rId8"/>
    <p:sldLayoutId id="2147487567" r:id="rId9"/>
    <p:sldLayoutId id="2147487568" r:id="rId10"/>
    <p:sldLayoutId id="2147487569"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defRPr>
      </a:lvl5pPr>
      <a:lvl6pPr marL="457200" algn="ctr" rtl="0" eaLnBrk="0" fontAlgn="base" hangingPunct="0">
        <a:spcBef>
          <a:spcPct val="0"/>
        </a:spcBef>
        <a:spcAft>
          <a:spcPct val="0"/>
        </a:spcAft>
        <a:defRPr sz="4400" b="1">
          <a:solidFill>
            <a:schemeClr val="tx1"/>
          </a:solidFill>
          <a:latin typeface="Candara" pitchFamily="34" charset="0"/>
        </a:defRPr>
      </a:lvl6pPr>
      <a:lvl7pPr marL="914400" algn="ctr" rtl="0" eaLnBrk="0" fontAlgn="base" hangingPunct="0">
        <a:spcBef>
          <a:spcPct val="0"/>
        </a:spcBef>
        <a:spcAft>
          <a:spcPct val="0"/>
        </a:spcAft>
        <a:defRPr sz="4400" b="1">
          <a:solidFill>
            <a:schemeClr val="tx1"/>
          </a:solidFill>
          <a:latin typeface="Candara" pitchFamily="34" charset="0"/>
        </a:defRPr>
      </a:lvl7pPr>
      <a:lvl8pPr marL="1371600" algn="ctr" rtl="0" eaLnBrk="0" fontAlgn="base" hangingPunct="0">
        <a:spcBef>
          <a:spcPct val="0"/>
        </a:spcBef>
        <a:spcAft>
          <a:spcPct val="0"/>
        </a:spcAft>
        <a:defRPr sz="4400" b="1">
          <a:solidFill>
            <a:schemeClr val="tx1"/>
          </a:solidFill>
          <a:latin typeface="Candara" pitchFamily="34" charset="0"/>
        </a:defRPr>
      </a:lvl8pPr>
      <a:lvl9pPr marL="1828800" algn="ctr" rtl="0" eaLnBrk="0" fontAlgn="base" hangingPunct="0">
        <a:spcBef>
          <a:spcPct val="0"/>
        </a:spcBef>
        <a:spcAft>
          <a:spcPct val="0"/>
        </a:spcAft>
        <a:defRPr sz="4400" b="1">
          <a:solidFill>
            <a:schemeClr val="tx1"/>
          </a:solidFill>
          <a:latin typeface="Candara" pitchFamily="34"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ＭＳ Ｐゴシック" charset="0"/>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ＭＳ Ｐゴシック" charset="0"/>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ＭＳ Ｐゴシック" charset="0"/>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552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a:p>
        </p:txBody>
      </p:sp>
      <p:sp>
        <p:nvSpPr>
          <p:cNvPr id="55552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55552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fld id="{F03CDB80-5CD6-7D4D-A495-289D1AA9F46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570" r:id="rId1"/>
    <p:sldLayoutId id="2147487571" r:id="rId2"/>
    <p:sldLayoutId id="2147487572" r:id="rId3"/>
    <p:sldLayoutId id="2147487573" r:id="rId4"/>
    <p:sldLayoutId id="2147487574" r:id="rId5"/>
    <p:sldLayoutId id="2147487575" r:id="rId6"/>
    <p:sldLayoutId id="2147487576" r:id="rId7"/>
    <p:sldLayoutId id="2147487577" r:id="rId8"/>
    <p:sldLayoutId id="2147487578" r:id="rId9"/>
    <p:sldLayoutId id="2147487579" r:id="rId10"/>
    <p:sldLayoutId id="2147487580"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books</a:t>
            </a:r>
          </a:p>
        </p:txBody>
      </p:sp>
      <p:pic>
        <p:nvPicPr>
          <p:cNvPr id="43011" name="Picture 8"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2"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3"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0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581" r:id="rId1"/>
    <p:sldLayoutId id="2147487582" r:id="rId2"/>
    <p:sldLayoutId id="2147487583" r:id="rId3"/>
    <p:sldLayoutId id="2147487584" r:id="rId4"/>
    <p:sldLayoutId id="2147487585" r:id="rId5"/>
    <p:sldLayoutId id="2147487586" r:id="rId6"/>
    <p:sldLayoutId id="2147487587" r:id="rId7"/>
    <p:sldLayoutId id="2147487588" r:id="rId8"/>
    <p:sldLayoutId id="2147487589" r:id="rId9"/>
    <p:sldLayoutId id="2147487590" r:id="rId10"/>
    <p:sldLayoutId id="2147487591"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44034"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5"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6"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03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592" r:id="rId1"/>
    <p:sldLayoutId id="2147487593" r:id="rId2"/>
    <p:sldLayoutId id="2147487594" r:id="rId3"/>
    <p:sldLayoutId id="2147487595" r:id="rId4"/>
    <p:sldLayoutId id="2147487596" r:id="rId5"/>
    <p:sldLayoutId id="2147487597" r:id="rId6"/>
    <p:sldLayoutId id="2147487598" r:id="rId7"/>
    <p:sldLayoutId id="2147487599" r:id="rId8"/>
    <p:sldLayoutId id="2147487600" r:id="rId9"/>
    <p:sldLayoutId id="2147487601" r:id="rId10"/>
    <p:sldLayoutId id="2147487602"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books</a:t>
            </a:r>
          </a:p>
        </p:txBody>
      </p:sp>
      <p:pic>
        <p:nvPicPr>
          <p:cNvPr id="45059"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60"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61"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0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603" r:id="rId1"/>
    <p:sldLayoutId id="2147487604" r:id="rId2"/>
    <p:sldLayoutId id="2147487605" r:id="rId3"/>
    <p:sldLayoutId id="2147487606" r:id="rId4"/>
    <p:sldLayoutId id="2147487607" r:id="rId5"/>
    <p:sldLayoutId id="2147487608" r:id="rId6"/>
    <p:sldLayoutId id="2147487609" r:id="rId7"/>
    <p:sldLayoutId id="2147487610" r:id="rId8"/>
    <p:sldLayoutId id="2147487611" r:id="rId9"/>
    <p:sldLayoutId id="2147487612" r:id="rId10"/>
    <p:sldLayoutId id="2147487613"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699375" y="6611938"/>
            <a:ext cx="1444625" cy="215900"/>
          </a:xfrm>
          <a:prstGeom prst="rect">
            <a:avLst/>
          </a:prstGeom>
          <a:noFill/>
          <a:ln w="9525">
            <a:noFill/>
            <a:miter lim="800000"/>
            <a:headEnd/>
            <a:tailEnd/>
          </a:ln>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800">
                <a:solidFill>
                  <a:srgbClr val="C0C0C0"/>
                </a:solidFill>
                <a:cs typeface="Arial" charset="0"/>
              </a:rPr>
              <a:t>© Answers in Genesis-USA</a:t>
            </a:r>
          </a:p>
        </p:txBody>
      </p:sp>
      <p:sp>
        <p:nvSpPr>
          <p:cNvPr id="46083"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084"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3"/>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solidFill>
                  <a:srgbClr val="FFFFFF"/>
                </a:solidFill>
                <a:effectLst>
                  <a:outerShdw blurRad="38100" dist="38100" dir="2700000" algn="tl">
                    <a:srgbClr val="000000"/>
                  </a:outerShdw>
                </a:effectLst>
                <a:cs typeface="Arial" charset="0"/>
              </a:defRPr>
            </a:lvl1pPr>
          </a:lstStyle>
          <a:p>
            <a:fld id="{0CBF44BF-D49C-184C-B210-E2480CFE2CFA}"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7614" r:id="rId1"/>
    <p:sldLayoutId id="2147487615" r:id="rId2"/>
    <p:sldLayoutId id="2147487616" r:id="rId3"/>
    <p:sldLayoutId id="2147487617" r:id="rId4"/>
    <p:sldLayoutId id="2147487618" r:id="rId5"/>
    <p:sldLayoutId id="2147487619" r:id="rId6"/>
    <p:sldLayoutId id="2147487620" r:id="rId7"/>
    <p:sldLayoutId id="2147487621" r:id="rId8"/>
    <p:sldLayoutId id="2147487622" r:id="rId9"/>
    <p:sldLayoutId id="2147487623" r:id="rId10"/>
    <p:sldLayoutId id="2147487624" r:id="rId11"/>
  </p:sldLayoutIdLst>
  <p:transition/>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fontAlgn="base">
        <a:spcBef>
          <a:spcPct val="0"/>
        </a:spcBef>
        <a:spcAft>
          <a:spcPct val="0"/>
        </a:spcAft>
        <a:defRPr sz="4400" b="1">
          <a:solidFill>
            <a:schemeClr val="tx1"/>
          </a:solidFill>
          <a:latin typeface="Arial" charset="0"/>
          <a:cs typeface="Arial" charset="0"/>
        </a:defRPr>
      </a:lvl6pPr>
      <a:lvl7pPr marL="914400" algn="ctr" rtl="0" fontAlgn="base">
        <a:spcBef>
          <a:spcPct val="0"/>
        </a:spcBef>
        <a:spcAft>
          <a:spcPct val="0"/>
        </a:spcAft>
        <a:defRPr sz="4400" b="1">
          <a:solidFill>
            <a:schemeClr val="tx1"/>
          </a:solidFill>
          <a:latin typeface="Arial" charset="0"/>
          <a:cs typeface="Arial" charset="0"/>
        </a:defRPr>
      </a:lvl7pPr>
      <a:lvl8pPr marL="1371600" algn="ctr" rtl="0" fontAlgn="base">
        <a:spcBef>
          <a:spcPct val="0"/>
        </a:spcBef>
        <a:spcAft>
          <a:spcPct val="0"/>
        </a:spcAft>
        <a:defRPr sz="4400" b="1">
          <a:solidFill>
            <a:schemeClr val="tx1"/>
          </a:solidFill>
          <a:latin typeface="Arial" charset="0"/>
          <a:cs typeface="Arial" charset="0"/>
        </a:defRPr>
      </a:lvl8pPr>
      <a:lvl9pPr marL="1828800" algn="ctr" rtl="0" fontAlgn="base">
        <a:spcBef>
          <a:spcPct val="0"/>
        </a:spcBef>
        <a:spcAft>
          <a:spcPct val="0"/>
        </a:spcAft>
        <a:defRPr sz="44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699375" y="6611938"/>
            <a:ext cx="1444625" cy="215900"/>
          </a:xfrm>
          <a:prstGeom prst="rect">
            <a:avLst/>
          </a:prstGeom>
          <a:noFill/>
          <a:ln w="9525">
            <a:noFill/>
            <a:miter lim="800000"/>
            <a:headEnd/>
            <a:tailEnd/>
          </a:ln>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800">
                <a:solidFill>
                  <a:srgbClr val="C0C0C0"/>
                </a:solidFill>
                <a:cs typeface="Arial" charset="0"/>
              </a:rPr>
              <a:t>© Answers in Genesis-USA</a:t>
            </a:r>
          </a:p>
        </p:txBody>
      </p:sp>
      <p:pic>
        <p:nvPicPr>
          <p:cNvPr id="47107" name="Picture 9"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Arial" pitchFamily="34" charset="0"/>
                <a:ea typeface="+mn-ea"/>
              </a:rPr>
              <a:t>in-depth books</a:t>
            </a:r>
          </a:p>
        </p:txBody>
      </p:sp>
      <p:pic>
        <p:nvPicPr>
          <p:cNvPr id="47109"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110"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1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11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625" r:id="rId1"/>
    <p:sldLayoutId id="2147487626" r:id="rId2"/>
    <p:sldLayoutId id="2147487627" r:id="rId3"/>
    <p:sldLayoutId id="2147487628" r:id="rId4"/>
    <p:sldLayoutId id="2147487629" r:id="rId5"/>
    <p:sldLayoutId id="2147487630" r:id="rId6"/>
    <p:sldLayoutId id="2147487631" r:id="rId7"/>
    <p:sldLayoutId id="2147487632" r:id="rId8"/>
    <p:sldLayoutId id="2147487633" r:id="rId9"/>
    <p:sldLayoutId id="2147487634" r:id="rId10"/>
    <p:sldLayoutId id="2147487635"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fontAlgn="base">
        <a:spcBef>
          <a:spcPct val="0"/>
        </a:spcBef>
        <a:spcAft>
          <a:spcPct val="0"/>
        </a:spcAft>
        <a:defRPr sz="4400" b="1">
          <a:solidFill>
            <a:schemeClr val="tx1"/>
          </a:solidFill>
          <a:latin typeface="Arial" charset="0"/>
          <a:cs typeface="Arial" charset="0"/>
        </a:defRPr>
      </a:lvl6pPr>
      <a:lvl7pPr marL="914400" algn="ctr" rtl="0" fontAlgn="base">
        <a:spcBef>
          <a:spcPct val="0"/>
        </a:spcBef>
        <a:spcAft>
          <a:spcPct val="0"/>
        </a:spcAft>
        <a:defRPr sz="4400" b="1">
          <a:solidFill>
            <a:schemeClr val="tx1"/>
          </a:solidFill>
          <a:latin typeface="Arial" charset="0"/>
          <a:cs typeface="Arial" charset="0"/>
        </a:defRPr>
      </a:lvl7pPr>
      <a:lvl8pPr marL="1371600" algn="ctr" rtl="0" fontAlgn="base">
        <a:spcBef>
          <a:spcPct val="0"/>
        </a:spcBef>
        <a:spcAft>
          <a:spcPct val="0"/>
        </a:spcAft>
        <a:defRPr sz="4400" b="1">
          <a:solidFill>
            <a:schemeClr val="tx1"/>
          </a:solidFill>
          <a:latin typeface="Arial" charset="0"/>
          <a:cs typeface="Arial" charset="0"/>
        </a:defRPr>
      </a:lvl8pPr>
      <a:lvl9pPr marL="1828800" algn="ctr" rtl="0" fontAlgn="base">
        <a:spcBef>
          <a:spcPct val="0"/>
        </a:spcBef>
        <a:spcAft>
          <a:spcPct val="0"/>
        </a:spcAft>
        <a:defRPr sz="44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699375" y="6611938"/>
            <a:ext cx="1444625" cy="215900"/>
          </a:xfrm>
          <a:prstGeom prst="rect">
            <a:avLst/>
          </a:prstGeom>
          <a:noFill/>
          <a:ln w="9525">
            <a:noFill/>
            <a:miter lim="800000"/>
            <a:headEnd/>
            <a:tailEnd/>
          </a:ln>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800">
                <a:solidFill>
                  <a:srgbClr val="C0C0C0"/>
                </a:solidFill>
                <a:cs typeface="Arial" charset="0"/>
              </a:rPr>
              <a:t>© Answers in Genesis-USA</a:t>
            </a:r>
          </a:p>
        </p:txBody>
      </p:sp>
      <p:sp>
        <p:nvSpPr>
          <p:cNvPr id="8" name="TextBox 7"/>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Arial" pitchFamily="34" charset="0"/>
                <a:ea typeface="+mn-ea"/>
              </a:rPr>
              <a:t>general videos</a:t>
            </a:r>
          </a:p>
        </p:txBody>
      </p:sp>
      <p:pic>
        <p:nvPicPr>
          <p:cNvPr id="48132"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3"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4"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5"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13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636" r:id="rId1"/>
    <p:sldLayoutId id="2147487637" r:id="rId2"/>
    <p:sldLayoutId id="2147487638" r:id="rId3"/>
    <p:sldLayoutId id="2147487639" r:id="rId4"/>
    <p:sldLayoutId id="2147487640" r:id="rId5"/>
    <p:sldLayoutId id="2147487641" r:id="rId6"/>
    <p:sldLayoutId id="2147487642" r:id="rId7"/>
    <p:sldLayoutId id="2147487643" r:id="rId8"/>
    <p:sldLayoutId id="2147487644" r:id="rId9"/>
    <p:sldLayoutId id="2147487645" r:id="rId10"/>
    <p:sldLayoutId id="2147487646"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eaLnBrk="0" fontAlgn="base" hangingPunct="0">
        <a:spcBef>
          <a:spcPct val="0"/>
        </a:spcBef>
        <a:spcAft>
          <a:spcPct val="0"/>
        </a:spcAft>
        <a:defRPr sz="4400" b="1">
          <a:solidFill>
            <a:schemeClr val="tx1"/>
          </a:solidFill>
          <a:latin typeface="Arial" charset="0"/>
          <a:cs typeface="Arial" charset="0"/>
        </a:defRPr>
      </a:lvl6pPr>
      <a:lvl7pPr marL="914400" algn="ctr" rtl="0" eaLnBrk="0" fontAlgn="base" hangingPunct="0">
        <a:spcBef>
          <a:spcPct val="0"/>
        </a:spcBef>
        <a:spcAft>
          <a:spcPct val="0"/>
        </a:spcAft>
        <a:defRPr sz="4400" b="1">
          <a:solidFill>
            <a:schemeClr val="tx1"/>
          </a:solidFill>
          <a:latin typeface="Arial" charset="0"/>
          <a:cs typeface="Arial" charset="0"/>
        </a:defRPr>
      </a:lvl7pPr>
      <a:lvl8pPr marL="1371600" algn="ctr" rtl="0" eaLnBrk="0" fontAlgn="base" hangingPunct="0">
        <a:spcBef>
          <a:spcPct val="0"/>
        </a:spcBef>
        <a:spcAft>
          <a:spcPct val="0"/>
        </a:spcAft>
        <a:defRPr sz="4400" b="1">
          <a:solidFill>
            <a:schemeClr val="tx1"/>
          </a:solidFill>
          <a:latin typeface="Arial" charset="0"/>
          <a:cs typeface="Arial" charset="0"/>
        </a:defRPr>
      </a:lvl8pPr>
      <a:lvl9pPr marL="1828800" algn="ctr" rtl="0" eaLnBrk="0" fontAlgn="base" hangingPunct="0">
        <a:spcBef>
          <a:spcPct val="0"/>
        </a:spcBef>
        <a:spcAft>
          <a:spcPct val="0"/>
        </a:spcAft>
        <a:defRPr sz="44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cs typeface="+mn-cs"/>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cs typeface="+mn-cs"/>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cs typeface="+mn-cs"/>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5830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585830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Arial" charset="0"/>
              </a:defRPr>
            </a:lvl1pPr>
          </a:lstStyle>
          <a:p>
            <a:fld id="{78B1A2C9-8372-C641-9E4A-C6BF14E1C04C}" type="slidenum">
              <a:rPr lang="en-US"/>
              <a:pPr/>
              <a:t>‹#›</a:t>
            </a:fld>
            <a:endParaRPr lang="en-US"/>
          </a:p>
        </p:txBody>
      </p:sp>
      <p:grpSp>
        <p:nvGrpSpPr>
          <p:cNvPr id="49156" name="Group 4"/>
          <p:cNvGrpSpPr>
            <a:grpSpLocks/>
          </p:cNvGrpSpPr>
          <p:nvPr/>
        </p:nvGrpSpPr>
        <p:grpSpPr bwMode="auto">
          <a:xfrm>
            <a:off x="0" y="0"/>
            <a:ext cx="9140825" cy="6850063"/>
            <a:chOff x="0" y="0"/>
            <a:chExt cx="5758" cy="4315"/>
          </a:xfrm>
        </p:grpSpPr>
        <p:grpSp>
          <p:nvGrpSpPr>
            <p:cNvPr id="49160" name="Group 5"/>
            <p:cNvGrpSpPr>
              <a:grpSpLocks/>
            </p:cNvGrpSpPr>
            <p:nvPr userDrawn="1"/>
          </p:nvGrpSpPr>
          <p:grpSpPr bwMode="auto">
            <a:xfrm>
              <a:off x="1728" y="2230"/>
              <a:ext cx="4027" cy="2085"/>
              <a:chOff x="1728" y="2230"/>
              <a:chExt cx="4027" cy="2085"/>
            </a:xfrm>
          </p:grpSpPr>
          <p:sp>
            <p:nvSpPr>
              <p:cNvPr id="585831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a typeface="+mn-ea"/>
                </a:endParaRPr>
              </a:p>
            </p:txBody>
          </p:sp>
          <p:sp>
            <p:nvSpPr>
              <p:cNvPr id="585831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a typeface="+mn-ea"/>
                </a:endParaRPr>
              </a:p>
            </p:txBody>
          </p:sp>
          <p:sp>
            <p:nvSpPr>
              <p:cNvPr id="585831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a typeface="+mn-ea"/>
                </a:endParaRPr>
              </a:p>
            </p:txBody>
          </p:sp>
          <p:sp>
            <p:nvSpPr>
              <p:cNvPr id="585831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ea typeface="+mn-ea"/>
                </a:endParaRPr>
              </a:p>
            </p:txBody>
          </p:sp>
          <p:sp>
            <p:nvSpPr>
              <p:cNvPr id="585831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a typeface="+mn-ea"/>
                </a:endParaRPr>
              </a:p>
            </p:txBody>
          </p:sp>
        </p:grpSp>
        <p:sp>
          <p:nvSpPr>
            <p:cNvPr id="585831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mn-ea"/>
              </a:endParaRPr>
            </a:p>
          </p:txBody>
        </p:sp>
        <p:sp>
          <p:nvSpPr>
            <p:cNvPr id="585831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mn-ea"/>
              </a:endParaRPr>
            </a:p>
          </p:txBody>
        </p:sp>
      </p:grpSp>
      <p:sp>
        <p:nvSpPr>
          <p:cNvPr id="585831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5831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charset="0"/>
                <a:ea typeface="+mn-ea"/>
                <a:cs typeface="+mn-cs"/>
              </a:defRPr>
            </a:lvl1pPr>
          </a:lstStyle>
          <a:p>
            <a:pPr>
              <a:defRPr/>
            </a:pPr>
            <a:endParaRPr lang="en-US"/>
          </a:p>
        </p:txBody>
      </p:sp>
      <p:sp>
        <p:nvSpPr>
          <p:cNvPr id="585831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834" r:id="rId1"/>
    <p:sldLayoutId id="2147487647" r:id="rId2"/>
    <p:sldLayoutId id="2147487648" r:id="rId3"/>
    <p:sldLayoutId id="2147487649" r:id="rId4"/>
    <p:sldLayoutId id="2147487650" r:id="rId5"/>
    <p:sldLayoutId id="2147487651" r:id="rId6"/>
    <p:sldLayoutId id="2147487652" r:id="rId7"/>
    <p:sldLayoutId id="2147487653" r:id="rId8"/>
    <p:sldLayoutId id="2147487654" r:id="rId9"/>
    <p:sldLayoutId id="2147487655" r:id="rId10"/>
    <p:sldLayoutId id="2147487656"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ea typeface="ＭＳ Ｐゴシック"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50178"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educational books</a:t>
            </a:r>
          </a:p>
        </p:txBody>
      </p:sp>
      <p:pic>
        <p:nvPicPr>
          <p:cNvPr id="50180"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1"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657" r:id="rId1"/>
    <p:sldLayoutId id="2147487658" r:id="rId2"/>
    <p:sldLayoutId id="2147487659" r:id="rId3"/>
    <p:sldLayoutId id="2147487660" r:id="rId4"/>
    <p:sldLayoutId id="2147487661" r:id="rId5"/>
    <p:sldLayoutId id="2147487662" r:id="rId6"/>
    <p:sldLayoutId id="2147487663" r:id="rId7"/>
    <p:sldLayoutId id="2147487664" r:id="rId8"/>
    <p:sldLayoutId id="2147487665" r:id="rId9"/>
    <p:sldLayoutId id="2147487666" r:id="rId10"/>
    <p:sldLayoutId id="2147487667"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52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13752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13752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fld id="{DB68E970-EF25-6C45-86C1-FB0B6EF68D2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174" r:id="rId1"/>
    <p:sldLayoutId id="2147487175" r:id="rId2"/>
    <p:sldLayoutId id="2147487176" r:id="rId3"/>
    <p:sldLayoutId id="2147487177" r:id="rId4"/>
    <p:sldLayoutId id="2147487178" r:id="rId5"/>
    <p:sldLayoutId id="2147487179" r:id="rId6"/>
    <p:sldLayoutId id="2147487180" r:id="rId7"/>
    <p:sldLayoutId id="2147487181" r:id="rId8"/>
    <p:sldLayoutId id="2147487182" r:id="rId9"/>
    <p:sldLayoutId id="2147487183" r:id="rId10"/>
    <p:sldLayoutId id="214748718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51202"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3"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4"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5"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51206"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668" r:id="rId1"/>
    <p:sldLayoutId id="2147487669" r:id="rId2"/>
    <p:sldLayoutId id="2147487670" r:id="rId3"/>
    <p:sldLayoutId id="2147487671" r:id="rId4"/>
    <p:sldLayoutId id="2147487672" r:id="rId5"/>
    <p:sldLayoutId id="2147487673" r:id="rId6"/>
    <p:sldLayoutId id="2147487674" r:id="rId7"/>
    <p:sldLayoutId id="2147487675" r:id="rId8"/>
    <p:sldLayoutId id="2147487676" r:id="rId9"/>
    <p:sldLayoutId id="2147487677" r:id="rId10"/>
    <p:sldLayoutId id="2147487678"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books</a:t>
            </a:r>
          </a:p>
        </p:txBody>
      </p:sp>
      <p:pic>
        <p:nvPicPr>
          <p:cNvPr id="52227"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28"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29"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522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679" r:id="rId1"/>
    <p:sldLayoutId id="2147487680" r:id="rId2"/>
    <p:sldLayoutId id="2147487681" r:id="rId3"/>
    <p:sldLayoutId id="2147487682" r:id="rId4"/>
    <p:sldLayoutId id="2147487683" r:id="rId5"/>
    <p:sldLayoutId id="2147487684" r:id="rId6"/>
    <p:sldLayoutId id="2147487685" r:id="rId7"/>
    <p:sldLayoutId id="2147487686" r:id="rId8"/>
    <p:sldLayoutId id="2147487687" r:id="rId9"/>
    <p:sldLayoutId id="2147487688" r:id="rId10"/>
    <p:sldLayoutId id="2147487689"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books</a:t>
            </a:r>
          </a:p>
        </p:txBody>
      </p:sp>
      <p:pic>
        <p:nvPicPr>
          <p:cNvPr id="53251" name="Picture 8"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2"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3"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532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690" r:id="rId1"/>
    <p:sldLayoutId id="2147487691" r:id="rId2"/>
    <p:sldLayoutId id="2147487692" r:id="rId3"/>
    <p:sldLayoutId id="2147487693" r:id="rId4"/>
    <p:sldLayoutId id="2147487694" r:id="rId5"/>
    <p:sldLayoutId id="2147487695" r:id="rId6"/>
    <p:sldLayoutId id="2147487696" r:id="rId7"/>
    <p:sldLayoutId id="2147487697" r:id="rId8"/>
    <p:sldLayoutId id="2147487698" r:id="rId9"/>
    <p:sldLayoutId id="2147487699" r:id="rId10"/>
    <p:sldLayoutId id="2147487700"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books</a:t>
            </a:r>
          </a:p>
        </p:txBody>
      </p:sp>
      <p:pic>
        <p:nvPicPr>
          <p:cNvPr id="54275"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276"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277"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542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701" r:id="rId1"/>
    <p:sldLayoutId id="2147487702" r:id="rId2"/>
    <p:sldLayoutId id="2147487703" r:id="rId3"/>
    <p:sldLayoutId id="2147487704" r:id="rId4"/>
    <p:sldLayoutId id="2147487705" r:id="rId5"/>
    <p:sldLayoutId id="2147487706" r:id="rId6"/>
    <p:sldLayoutId id="2147487707" r:id="rId7"/>
    <p:sldLayoutId id="2147487708" r:id="rId8"/>
    <p:sldLayoutId id="2147487709" r:id="rId9"/>
    <p:sldLayoutId id="2147487710" r:id="rId10"/>
    <p:sldLayoutId id="2147487711"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55298" name="Picture 6" descr="Product-General.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299" name="Picture 9" descr="AiG 2007 URL Log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00" name="Picture 9" descr="Product Scan Lines.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01"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02"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03" name="Picture 11"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30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5530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712" r:id="rId1"/>
    <p:sldLayoutId id="2147487713" r:id="rId2"/>
    <p:sldLayoutId id="2147487714" r:id="rId3"/>
    <p:sldLayoutId id="2147487715" r:id="rId4"/>
    <p:sldLayoutId id="2147487716" r:id="rId5"/>
    <p:sldLayoutId id="2147487717" r:id="rId6"/>
    <p:sldLayoutId id="2147487718" r:id="rId7"/>
    <p:sldLayoutId id="2147487719" r:id="rId8"/>
    <p:sldLayoutId id="2147487720" r:id="rId9"/>
    <p:sldLayoutId id="2147487721" r:id="rId10"/>
    <p:sldLayoutId id="2147487722"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712075" y="6611938"/>
            <a:ext cx="1431925" cy="214312"/>
          </a:xfrm>
          <a:prstGeom prst="rect">
            <a:avLst/>
          </a:prstGeom>
          <a:noFill/>
          <a:ln w="9525">
            <a:noFill/>
            <a:miter lim="800000"/>
            <a:headEnd/>
            <a:tailEnd/>
          </a:ln>
        </p:spPr>
        <p:txBody>
          <a:bodyPr wrap="none" lIns="91430" tIns="45716" rIns="91430" bIns="45716">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800">
                <a:solidFill>
                  <a:srgbClr val="C0C0C0"/>
                </a:solidFill>
                <a:cs typeface="Arial" charset="0"/>
              </a:rPr>
              <a:t>© Answers in Genesis-USA</a:t>
            </a:r>
          </a:p>
        </p:txBody>
      </p:sp>
      <p:pic>
        <p:nvPicPr>
          <p:cNvPr id="56323" name="Picture 6"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24"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25"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563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723" r:id="rId1"/>
    <p:sldLayoutId id="2147487724" r:id="rId2"/>
    <p:sldLayoutId id="2147487725" r:id="rId3"/>
    <p:sldLayoutId id="2147487726" r:id="rId4"/>
    <p:sldLayoutId id="2147487727" r:id="rId5"/>
    <p:sldLayoutId id="2147487728" r:id="rId6"/>
    <p:sldLayoutId id="2147487729" r:id="rId7"/>
    <p:sldLayoutId id="2147487730" r:id="rId8"/>
    <p:sldLayoutId id="2147487731" r:id="rId9"/>
    <p:sldLayoutId id="2147487732" r:id="rId10"/>
    <p:sldLayoutId id="2147487733"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fontAlgn="base">
        <a:spcBef>
          <a:spcPct val="0"/>
        </a:spcBef>
        <a:spcAft>
          <a:spcPct val="0"/>
        </a:spcAft>
        <a:defRPr sz="4400" b="1">
          <a:solidFill>
            <a:schemeClr val="tx1"/>
          </a:solidFill>
          <a:latin typeface="Arial" charset="0"/>
          <a:cs typeface="Arial" charset="0"/>
        </a:defRPr>
      </a:lvl6pPr>
      <a:lvl7pPr marL="914400" algn="ctr" rtl="0" fontAlgn="base">
        <a:spcBef>
          <a:spcPct val="0"/>
        </a:spcBef>
        <a:spcAft>
          <a:spcPct val="0"/>
        </a:spcAft>
        <a:defRPr sz="4400" b="1">
          <a:solidFill>
            <a:schemeClr val="tx1"/>
          </a:solidFill>
          <a:latin typeface="Arial" charset="0"/>
          <a:cs typeface="Arial" charset="0"/>
        </a:defRPr>
      </a:lvl7pPr>
      <a:lvl8pPr marL="1371600" algn="ctr" rtl="0" fontAlgn="base">
        <a:spcBef>
          <a:spcPct val="0"/>
        </a:spcBef>
        <a:spcAft>
          <a:spcPct val="0"/>
        </a:spcAft>
        <a:defRPr sz="4400" b="1">
          <a:solidFill>
            <a:schemeClr val="tx1"/>
          </a:solidFill>
          <a:latin typeface="Arial" charset="0"/>
          <a:cs typeface="Arial" charset="0"/>
        </a:defRPr>
      </a:lvl8pPr>
      <a:lvl9pPr marL="1828800" algn="ctr" rtl="0" fontAlgn="base">
        <a:spcBef>
          <a:spcPct val="0"/>
        </a:spcBef>
        <a:spcAft>
          <a:spcPct val="0"/>
        </a:spcAft>
        <a:defRPr sz="44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5"/>
          <p:cNvSpPr txBox="1">
            <a:spLocks noChangeArrowheads="1"/>
          </p:cNvSpPr>
          <p:nvPr userDrawn="1"/>
        </p:nvSpPr>
        <p:spPr bwMode="auto">
          <a:xfrm>
            <a:off x="7699375" y="6611938"/>
            <a:ext cx="1444625" cy="215900"/>
          </a:xfrm>
          <a:prstGeom prst="rect">
            <a:avLst/>
          </a:prstGeom>
          <a:noFill/>
          <a:ln w="9525">
            <a:noFill/>
            <a:miter lim="800000"/>
            <a:headEnd/>
            <a:tailEnd/>
          </a:ln>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800">
                <a:solidFill>
                  <a:srgbClr val="C0C0C0"/>
                </a:solidFill>
                <a:cs typeface="Arial" charset="0"/>
              </a:rPr>
              <a:t>© Answers in Genesis-USA</a:t>
            </a:r>
          </a:p>
        </p:txBody>
      </p:sp>
      <p:sp>
        <p:nvSpPr>
          <p:cNvPr id="8" name="TextBox 7"/>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Arial" pitchFamily="34" charset="0"/>
                <a:ea typeface="+mn-ea"/>
              </a:rPr>
              <a:t>general videos</a:t>
            </a:r>
          </a:p>
        </p:txBody>
      </p:sp>
      <p:pic>
        <p:nvPicPr>
          <p:cNvPr id="57348"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49"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50"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3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734" r:id="rId1"/>
    <p:sldLayoutId id="2147487735" r:id="rId2"/>
    <p:sldLayoutId id="2147487736" r:id="rId3"/>
    <p:sldLayoutId id="2147487737" r:id="rId4"/>
    <p:sldLayoutId id="2147487738" r:id="rId5"/>
    <p:sldLayoutId id="2147487739" r:id="rId6"/>
    <p:sldLayoutId id="2147487740" r:id="rId7"/>
    <p:sldLayoutId id="2147487741" r:id="rId8"/>
    <p:sldLayoutId id="2147487742" r:id="rId9"/>
    <p:sldLayoutId id="2147487743" r:id="rId10"/>
    <p:sldLayoutId id="2147487744"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fontAlgn="base">
        <a:spcBef>
          <a:spcPct val="0"/>
        </a:spcBef>
        <a:spcAft>
          <a:spcPct val="0"/>
        </a:spcAft>
        <a:defRPr sz="4400" b="1">
          <a:solidFill>
            <a:schemeClr val="tx1"/>
          </a:solidFill>
          <a:latin typeface="Arial" charset="0"/>
          <a:cs typeface="Arial" charset="0"/>
        </a:defRPr>
      </a:lvl6pPr>
      <a:lvl7pPr marL="914400" algn="ctr" rtl="0" fontAlgn="base">
        <a:spcBef>
          <a:spcPct val="0"/>
        </a:spcBef>
        <a:spcAft>
          <a:spcPct val="0"/>
        </a:spcAft>
        <a:defRPr sz="4400" b="1">
          <a:solidFill>
            <a:schemeClr val="tx1"/>
          </a:solidFill>
          <a:latin typeface="Arial" charset="0"/>
          <a:cs typeface="Arial" charset="0"/>
        </a:defRPr>
      </a:lvl7pPr>
      <a:lvl8pPr marL="1371600" algn="ctr" rtl="0" fontAlgn="base">
        <a:spcBef>
          <a:spcPct val="0"/>
        </a:spcBef>
        <a:spcAft>
          <a:spcPct val="0"/>
        </a:spcAft>
        <a:defRPr sz="4400" b="1">
          <a:solidFill>
            <a:schemeClr val="tx1"/>
          </a:solidFill>
          <a:latin typeface="Arial" charset="0"/>
          <a:cs typeface="Arial" charset="0"/>
        </a:defRPr>
      </a:lvl8pPr>
      <a:lvl9pPr marL="1828800" algn="ctr" rtl="0" fontAlgn="base">
        <a:spcBef>
          <a:spcPct val="0"/>
        </a:spcBef>
        <a:spcAft>
          <a:spcPct val="0"/>
        </a:spcAft>
        <a:defRPr sz="4400" b="1">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videos</a:t>
            </a:r>
          </a:p>
        </p:txBody>
      </p:sp>
      <p:pic>
        <p:nvPicPr>
          <p:cNvPr id="58371"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2"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3"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3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745" r:id="rId1"/>
    <p:sldLayoutId id="2147487746" r:id="rId2"/>
    <p:sldLayoutId id="2147487747" r:id="rId3"/>
    <p:sldLayoutId id="2147487748" r:id="rId4"/>
    <p:sldLayoutId id="2147487749" r:id="rId5"/>
    <p:sldLayoutId id="2147487750" r:id="rId6"/>
    <p:sldLayoutId id="2147487751" r:id="rId7"/>
    <p:sldLayoutId id="2147487752" r:id="rId8"/>
    <p:sldLayoutId id="2147487753" r:id="rId9"/>
    <p:sldLayoutId id="2147487754" r:id="rId10"/>
    <p:sldLayoutId id="2147487755"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59394" name="Picture 9"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in-depth videos</a:t>
            </a:r>
          </a:p>
        </p:txBody>
      </p:sp>
      <p:pic>
        <p:nvPicPr>
          <p:cNvPr id="59396"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7"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756" r:id="rId1"/>
    <p:sldLayoutId id="2147487757" r:id="rId2"/>
    <p:sldLayoutId id="2147487758" r:id="rId3"/>
    <p:sldLayoutId id="2147487759" r:id="rId4"/>
    <p:sldLayoutId id="2147487760" r:id="rId5"/>
    <p:sldLayoutId id="2147487761" r:id="rId6"/>
    <p:sldLayoutId id="2147487762" r:id="rId7"/>
    <p:sldLayoutId id="2147487763" r:id="rId8"/>
    <p:sldLayoutId id="2147487764" r:id="rId9"/>
    <p:sldLayoutId id="2147487765" r:id="rId10"/>
    <p:sldLayoutId id="2147487766"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TextBox 6"/>
          <p:cNvSpPr txBox="1"/>
          <p:nvPr userDrawn="1"/>
        </p:nvSpPr>
        <p:spPr>
          <a:xfrm>
            <a:off x="2514600" y="0"/>
            <a:ext cx="6172200" cy="609600"/>
          </a:xfrm>
          <a:prstGeom prst="rect">
            <a:avLst/>
          </a:prstGeom>
          <a:noFill/>
        </p:spPr>
        <p:txBody>
          <a:bodyPr lIns="0" tIns="0" rIns="0" bIns="0"/>
          <a:lstStyle/>
          <a:p>
            <a:pPr algn="r" fontAlgn="auto">
              <a:spcBef>
                <a:spcPts val="0"/>
              </a:spcBef>
              <a:spcAft>
                <a:spcPts val="0"/>
              </a:spcAft>
              <a:defRPr/>
            </a:pPr>
            <a:r>
              <a:rPr lang="en-US" sz="3800" b="1" dirty="0">
                <a:solidFill>
                  <a:srgbClr val="8B999C"/>
                </a:solidFill>
                <a:latin typeface="Candara" pitchFamily="34" charset="0"/>
                <a:ea typeface="+mn-ea"/>
              </a:rPr>
              <a:t>general booklets</a:t>
            </a:r>
          </a:p>
        </p:txBody>
      </p:sp>
      <p:pic>
        <p:nvPicPr>
          <p:cNvPr id="60419" name="Picture 8" descr="Product-General.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0" name="Picture 9" descr="AiG 2007 URL Logo.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21" name="Picture 9" descr="Product Scan Lines.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767" r:id="rId1"/>
    <p:sldLayoutId id="2147487768" r:id="rId2"/>
    <p:sldLayoutId id="2147487769" r:id="rId3"/>
    <p:sldLayoutId id="2147487770" r:id="rId4"/>
    <p:sldLayoutId id="2147487771" r:id="rId5"/>
    <p:sldLayoutId id="2147487772" r:id="rId6"/>
    <p:sldLayoutId id="2147487773" r:id="rId7"/>
    <p:sldLayoutId id="2147487774" r:id="rId8"/>
    <p:sldLayoutId id="2147487775" r:id="rId9"/>
    <p:sldLayoutId id="2147487776" r:id="rId10"/>
    <p:sldLayoutId id="2147487777" r:id="rId11"/>
  </p:sldLayoutIdLst>
  <p:txStyles>
    <p:titleStyle>
      <a:lvl1pPr algn="ctr" rtl="0" eaLnBrk="0" fontAlgn="base" hangingPunct="0">
        <a:spcBef>
          <a:spcPct val="0"/>
        </a:spcBef>
        <a:spcAft>
          <a:spcPct val="0"/>
        </a:spcAft>
        <a:defRPr sz="4400" b="1">
          <a:solidFill>
            <a:schemeClr val="tx1"/>
          </a:solidFill>
          <a:latin typeface="+mj-lt"/>
          <a:ea typeface="ＭＳ Ｐゴシック" charset="0"/>
          <a:cs typeface="+mj-cs"/>
        </a:defRPr>
      </a:lvl1pPr>
      <a:lvl2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pitchFamily="34"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pitchFamily="34" charset="0"/>
          <a:cs typeface="Arial" charset="0"/>
        </a:defRPr>
      </a:lvl6pPr>
      <a:lvl7pPr marL="914400" algn="ctr" rtl="0" fontAlgn="base">
        <a:spcBef>
          <a:spcPct val="0"/>
        </a:spcBef>
        <a:spcAft>
          <a:spcPct val="0"/>
        </a:spcAft>
        <a:defRPr sz="4400" b="1">
          <a:solidFill>
            <a:schemeClr val="tx1"/>
          </a:solidFill>
          <a:latin typeface="Candara" pitchFamily="34" charset="0"/>
          <a:cs typeface="Arial" charset="0"/>
        </a:defRPr>
      </a:lvl7pPr>
      <a:lvl8pPr marL="1371600" algn="ctr" rtl="0" fontAlgn="base">
        <a:spcBef>
          <a:spcPct val="0"/>
        </a:spcBef>
        <a:spcAft>
          <a:spcPct val="0"/>
        </a:spcAft>
        <a:defRPr sz="4400" b="1">
          <a:solidFill>
            <a:schemeClr val="tx1"/>
          </a:solidFill>
          <a:latin typeface="Candara" pitchFamily="34" charset="0"/>
          <a:cs typeface="Arial" charset="0"/>
        </a:defRPr>
      </a:lvl8pPr>
      <a:lvl9pPr marL="1828800" algn="ctr" rtl="0" fontAlgn="base">
        <a:spcBef>
          <a:spcPct val="0"/>
        </a:spcBef>
        <a:spcAft>
          <a:spcPct val="0"/>
        </a:spcAft>
        <a:defRPr sz="4400" b="1">
          <a:solidFill>
            <a:schemeClr val="tx1"/>
          </a:solidFill>
          <a:latin typeface="Candara" pitchFamily="34"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Font typeface="Arial" charset="0"/>
        <a:buChar char="»"/>
        <a:defRPr sz="2000" b="1">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7185" r:id="rId1"/>
    <p:sldLayoutId id="2147487186" r:id="rId2"/>
    <p:sldLayoutId id="2147487187" r:id="rId3"/>
    <p:sldLayoutId id="2147487188" r:id="rId4"/>
    <p:sldLayoutId id="2147487189" r:id="rId5"/>
    <p:sldLayoutId id="2147487190" r:id="rId6"/>
    <p:sldLayoutId id="2147487191" r:id="rId7"/>
    <p:sldLayoutId id="2147487192" r:id="rId8"/>
    <p:sldLayoutId id="2147487193" r:id="rId9"/>
    <p:sldLayoutId id="2147487194" r:id="rId10"/>
    <p:sldLayoutId id="2147487195" r:id="rId11"/>
  </p:sldLayoutIdLst>
  <p:txStyles>
    <p:titleStyle>
      <a:lvl1pPr algn="ctr" rtl="0" eaLnBrk="0" fontAlgn="base" hangingPunct="0">
        <a:spcBef>
          <a:spcPct val="0"/>
        </a:spcBef>
        <a:spcAft>
          <a:spcPct val="0"/>
        </a:spcAft>
        <a:defRPr sz="44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Times New Roman" pitchFamily="18" charset="0"/>
          <a:ea typeface="ＭＳ Ｐゴシック" charset="0"/>
          <a:cs typeface="Arial" charset="0"/>
        </a:defRPr>
      </a:lvl2pPr>
      <a:lvl3pPr algn="ctr" rtl="0" eaLnBrk="0" fontAlgn="base" hangingPunct="0">
        <a:spcBef>
          <a:spcPct val="0"/>
        </a:spcBef>
        <a:spcAft>
          <a:spcPct val="0"/>
        </a:spcAft>
        <a:defRPr sz="4400">
          <a:solidFill>
            <a:schemeClr val="tx1"/>
          </a:solidFill>
          <a:latin typeface="Times New Roman" pitchFamily="18" charset="0"/>
          <a:ea typeface="ＭＳ Ｐゴシック" charset="0"/>
          <a:cs typeface="Arial" charset="0"/>
        </a:defRPr>
      </a:lvl3pPr>
      <a:lvl4pPr algn="ctr" rtl="0" eaLnBrk="0" fontAlgn="base" hangingPunct="0">
        <a:spcBef>
          <a:spcPct val="0"/>
        </a:spcBef>
        <a:spcAft>
          <a:spcPct val="0"/>
        </a:spcAft>
        <a:defRPr sz="4400">
          <a:solidFill>
            <a:schemeClr val="tx1"/>
          </a:solidFill>
          <a:latin typeface="Times New Roman" pitchFamily="18" charset="0"/>
          <a:ea typeface="ＭＳ Ｐゴシック" charset="0"/>
          <a:cs typeface="Arial" charset="0"/>
        </a:defRPr>
      </a:lvl4pPr>
      <a:lvl5pPr algn="ctr" rtl="0" eaLnBrk="0" fontAlgn="base" hangingPunct="0">
        <a:spcBef>
          <a:spcPct val="0"/>
        </a:spcBef>
        <a:spcAft>
          <a:spcPct val="0"/>
        </a:spcAft>
        <a:defRPr sz="4400">
          <a:solidFill>
            <a:schemeClr val="tx1"/>
          </a:solidFill>
          <a:latin typeface="Times New Roman" pitchFamily="18" charset="0"/>
          <a:ea typeface="ＭＳ Ｐゴシック" charset="0"/>
          <a:cs typeface="Arial" charset="0"/>
        </a:defRPr>
      </a:lvl5pPr>
      <a:lvl6pPr marL="457200" algn="ctr" rtl="0" fontAlgn="base">
        <a:spcBef>
          <a:spcPct val="0"/>
        </a:spcBef>
        <a:spcAft>
          <a:spcPct val="0"/>
        </a:spcAft>
        <a:defRPr sz="4400">
          <a:solidFill>
            <a:schemeClr val="tx1"/>
          </a:solidFill>
          <a:latin typeface="Times New Roman" pitchFamily="18" charset="0"/>
          <a:cs typeface="Arial" charset="0"/>
        </a:defRPr>
      </a:lvl6pPr>
      <a:lvl7pPr marL="914400" algn="ctr" rtl="0" fontAlgn="base">
        <a:spcBef>
          <a:spcPct val="0"/>
        </a:spcBef>
        <a:spcAft>
          <a:spcPct val="0"/>
        </a:spcAft>
        <a:defRPr sz="4400">
          <a:solidFill>
            <a:schemeClr val="tx1"/>
          </a:solidFill>
          <a:latin typeface="Times New Roman" pitchFamily="18" charset="0"/>
          <a:cs typeface="Arial" charset="0"/>
        </a:defRPr>
      </a:lvl7pPr>
      <a:lvl8pPr marL="1371600" algn="ctr" rtl="0" fontAlgn="base">
        <a:spcBef>
          <a:spcPct val="0"/>
        </a:spcBef>
        <a:spcAft>
          <a:spcPct val="0"/>
        </a:spcAft>
        <a:defRPr sz="4400">
          <a:solidFill>
            <a:schemeClr val="tx1"/>
          </a:solidFill>
          <a:latin typeface="Times New Roman" pitchFamily="18" charset="0"/>
          <a:cs typeface="Arial" charset="0"/>
        </a:defRPr>
      </a:lvl8pPr>
      <a:lvl9pPr marL="1828800" algn="ctr" rtl="0" fontAlgn="base">
        <a:spcBef>
          <a:spcPct val="0"/>
        </a:spcBef>
        <a:spcAft>
          <a:spcPct val="0"/>
        </a:spcAft>
        <a:defRPr sz="4400">
          <a:solidFill>
            <a:schemeClr val="tx1"/>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dk2" tx1="lt1" bg2="dk1" tx2="lt2" accent1="accent1" accent2="accent2" accent3="accent3" accent4="accent4" accent5="accent5" accent6="accent6" hlink="hlink" folHlink="folHlink"/>
  <p:sldLayoutIdLst>
    <p:sldLayoutId id="2147487778" r:id="rId1"/>
    <p:sldLayoutId id="2147487779" r:id="rId2"/>
    <p:sldLayoutId id="2147487780" r:id="rId3"/>
    <p:sldLayoutId id="2147487781" r:id="rId4"/>
    <p:sldLayoutId id="2147487782" r:id="rId5"/>
    <p:sldLayoutId id="2147487783" r:id="rId6"/>
    <p:sldLayoutId id="2147487784" r:id="rId7"/>
    <p:sldLayoutId id="2147487785" r:id="rId8"/>
    <p:sldLayoutId id="2147487786" r:id="rId9"/>
    <p:sldLayoutId id="2147487787" r:id="rId10"/>
    <p:sldLayoutId id="2147487788" r:id="rId11"/>
  </p:sldLayoutIdLst>
  <p:transition/>
  <p:txStyles>
    <p:titleStyle>
      <a:lvl1pPr marL="73025" indent="-55563" algn="l" defTabSz="642938" rtl="0" eaLnBrk="0" fontAlgn="base" hangingPunct="0">
        <a:spcBef>
          <a:spcPct val="0"/>
        </a:spcBef>
        <a:spcAft>
          <a:spcPct val="0"/>
        </a:spcAft>
        <a:defRPr sz="1200" b="1">
          <a:solidFill>
            <a:srgbClr val="FFFFFF"/>
          </a:solidFill>
          <a:latin typeface="+mj-lt"/>
          <a:ea typeface="ＭＳ Ｐゴシック" charset="0"/>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ＭＳ Ｐゴシック" charset="0"/>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6pPr>
      <a:lvl7pPr marL="29845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7pPr>
      <a:lvl8pPr marL="34417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8pPr>
      <a:lvl9pPr marL="38989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0">
                <a:latin typeface="Arial" charset="0"/>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0">
                <a:latin typeface="Arial" charset="0"/>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fld id="{6AF44402-4A0C-4245-BDB6-D0C1F2AB6EC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789" r:id="rId1"/>
    <p:sldLayoutId id="2147487790" r:id="rId2"/>
    <p:sldLayoutId id="2147487791" r:id="rId3"/>
    <p:sldLayoutId id="2147487792" r:id="rId4"/>
    <p:sldLayoutId id="2147487793" r:id="rId5"/>
    <p:sldLayoutId id="2147487794" r:id="rId6"/>
    <p:sldLayoutId id="2147487795" r:id="rId7"/>
    <p:sldLayoutId id="2147487796" r:id="rId8"/>
    <p:sldLayoutId id="2147487797" r:id="rId9"/>
    <p:sldLayoutId id="2147487798" r:id="rId10"/>
    <p:sldLayoutId id="214748779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891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8918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376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defRPr>
            </a:lvl1pPr>
          </a:lstStyle>
          <a:p>
            <a:pPr>
              <a:defRPr/>
            </a:pPr>
            <a:endParaRPr lang="en-US"/>
          </a:p>
        </p:txBody>
      </p:sp>
      <p:sp>
        <p:nvSpPr>
          <p:cNvPr id="8376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defRPr>
            </a:lvl1pPr>
          </a:lstStyle>
          <a:p>
            <a:pPr>
              <a:defRPr/>
            </a:pPr>
            <a:endParaRPr lang="en-US"/>
          </a:p>
        </p:txBody>
      </p:sp>
      <p:sp>
        <p:nvSpPr>
          <p:cNvPr id="8376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fld id="{6C8CF629-482A-D14B-BAA3-F702CF8FF52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800" r:id="rId1"/>
    <p:sldLayoutId id="2147487801" r:id="rId2"/>
    <p:sldLayoutId id="2147487802" r:id="rId3"/>
    <p:sldLayoutId id="2147487803" r:id="rId4"/>
    <p:sldLayoutId id="2147487804" r:id="rId5"/>
    <p:sldLayoutId id="2147487805" r:id="rId6"/>
    <p:sldLayoutId id="2147487806" r:id="rId7"/>
    <p:sldLayoutId id="2147487807" r:id="rId8"/>
    <p:sldLayoutId id="2147487808" r:id="rId9"/>
    <p:sldLayoutId id="2147487809" r:id="rId10"/>
    <p:sldLayoutId id="214748781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Arial" charset="0"/>
          <a:cs typeface="+mn-cs"/>
        </a:defRPr>
      </a:lvl2pPr>
      <a:lvl3pPr marL="1143000" indent="-228600" algn="l" rtl="0" fontAlgn="base">
        <a:spcBef>
          <a:spcPct val="20000"/>
        </a:spcBef>
        <a:spcAft>
          <a:spcPct val="0"/>
        </a:spcAft>
        <a:buChar char="•"/>
        <a:defRPr sz="2400">
          <a:solidFill>
            <a:schemeClr val="tx1"/>
          </a:solidFill>
          <a:latin typeface="+mn-lt"/>
          <a:ea typeface="Arial" charset="0"/>
          <a:cs typeface="+mn-cs"/>
        </a:defRPr>
      </a:lvl3pPr>
      <a:lvl4pPr marL="1600200" indent="-228600" algn="l" rtl="0" fontAlgn="base">
        <a:spcBef>
          <a:spcPct val="20000"/>
        </a:spcBef>
        <a:spcAft>
          <a:spcPct val="0"/>
        </a:spcAft>
        <a:buChar char="–"/>
        <a:defRPr sz="2000">
          <a:solidFill>
            <a:schemeClr val="tx1"/>
          </a:solidFill>
          <a:latin typeface="+mn-lt"/>
          <a:ea typeface="Arial" charset="0"/>
          <a:cs typeface="+mn-cs"/>
        </a:defRPr>
      </a:lvl4pPr>
      <a:lvl5pPr marL="2057400" indent="-228600" algn="l" rtl="0" fontAlgn="base">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984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84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811" r:id="rId1"/>
    <p:sldLayoutId id="2147487812" r:id="rId2"/>
    <p:sldLayoutId id="2147487813" r:id="rId3"/>
    <p:sldLayoutId id="2147487814" r:id="rId4"/>
    <p:sldLayoutId id="2147487815" r:id="rId5"/>
    <p:sldLayoutId id="2147487816" r:id="rId6"/>
    <p:sldLayoutId id="2147487817" r:id="rId7"/>
    <p:sldLayoutId id="2147487818" r:id="rId8"/>
    <p:sldLayoutId id="2147487819" r:id="rId9"/>
    <p:sldLayoutId id="2147487820" r:id="rId10"/>
    <p:sldLayoutId id="2147487821" r:id="rId11"/>
  </p:sldLayoutIdLst>
  <p:transition>
    <p:fade/>
  </p:transition>
  <p:txStyles>
    <p:titleStyle>
      <a:lvl1pPr algn="ctr" rtl="0" fontAlgn="base">
        <a:spcBef>
          <a:spcPct val="0"/>
        </a:spcBef>
        <a:spcAft>
          <a:spcPct val="0"/>
        </a:spcAft>
        <a:defRPr sz="4400" b="1">
          <a:solidFill>
            <a:schemeClr val="tx1"/>
          </a:solidFill>
          <a:latin typeface="+mj-lt"/>
          <a:ea typeface="+mj-ea"/>
          <a:cs typeface="+mj-cs"/>
        </a:defRPr>
      </a:lvl1pPr>
      <a:lvl2pPr algn="ctr" rtl="0" fontAlgn="base">
        <a:spcBef>
          <a:spcPct val="0"/>
        </a:spcBef>
        <a:spcAft>
          <a:spcPct val="0"/>
        </a:spcAft>
        <a:defRPr sz="4400" b="1">
          <a:solidFill>
            <a:schemeClr val="tx1"/>
          </a:solidFill>
          <a:latin typeface="Candara" charset="0"/>
          <a:ea typeface="ＭＳ Ｐゴシック" charset="0"/>
          <a:cs typeface="Arial" charset="0"/>
        </a:defRPr>
      </a:lvl2pPr>
      <a:lvl3pPr algn="ctr" rtl="0" fontAlgn="base">
        <a:spcBef>
          <a:spcPct val="0"/>
        </a:spcBef>
        <a:spcAft>
          <a:spcPct val="0"/>
        </a:spcAft>
        <a:defRPr sz="4400" b="1">
          <a:solidFill>
            <a:schemeClr val="tx1"/>
          </a:solidFill>
          <a:latin typeface="Candara" charset="0"/>
          <a:ea typeface="ＭＳ Ｐゴシック" charset="0"/>
          <a:cs typeface="Arial" charset="0"/>
        </a:defRPr>
      </a:lvl3pPr>
      <a:lvl4pPr algn="ctr" rtl="0" fontAlgn="base">
        <a:spcBef>
          <a:spcPct val="0"/>
        </a:spcBef>
        <a:spcAft>
          <a:spcPct val="0"/>
        </a:spcAft>
        <a:defRPr sz="4400" b="1">
          <a:solidFill>
            <a:schemeClr val="tx1"/>
          </a:solidFill>
          <a:latin typeface="Candara" charset="0"/>
          <a:ea typeface="ＭＳ Ｐゴシック" charset="0"/>
          <a:cs typeface="Arial" charset="0"/>
        </a:defRPr>
      </a:lvl4pPr>
      <a:lvl5pPr algn="ctr" rtl="0" fontAlgn="base">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fontAlgn="base">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fontAlgn="base">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1990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990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990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fld id="{02757807-57B9-D04A-B8BB-0BF5AB40AB54}" type="datetimeFigureOut">
              <a:rPr lang="en-US"/>
              <a:pPr/>
              <a:t>1/31/25</a:t>
            </a:fld>
            <a:endParaRPr lang="en-US"/>
          </a:p>
        </p:txBody>
      </p:sp>
      <p:sp>
        <p:nvSpPr>
          <p:cNvPr id="101990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1991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fld id="{39A2FCAC-DE96-A546-B9A9-32A0C398E0D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822" r:id="rId1"/>
    <p:sldLayoutId id="2147487823" r:id="rId2"/>
    <p:sldLayoutId id="2147487824" r:id="rId3"/>
    <p:sldLayoutId id="2147487825" r:id="rId4"/>
    <p:sldLayoutId id="2147487826" r:id="rId5"/>
    <p:sldLayoutId id="2147487827" r:id="rId6"/>
    <p:sldLayoutId id="2147487828" r:id="rId7"/>
    <p:sldLayoutId id="2147487829" r:id="rId8"/>
    <p:sldLayoutId id="2147487830" r:id="rId9"/>
    <p:sldLayoutId id="2147487831" r:id="rId10"/>
    <p:sldLayoutId id="214748783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Arial" charset="0"/>
          <a:cs typeface="+mn-cs"/>
        </a:defRPr>
      </a:lvl2pPr>
      <a:lvl3pPr marL="1143000" indent="-228600" algn="l" rtl="0" fontAlgn="base">
        <a:spcBef>
          <a:spcPct val="20000"/>
        </a:spcBef>
        <a:spcAft>
          <a:spcPct val="0"/>
        </a:spcAft>
        <a:buChar char="•"/>
        <a:defRPr sz="2400">
          <a:solidFill>
            <a:schemeClr val="tx1"/>
          </a:solidFill>
          <a:latin typeface="+mn-lt"/>
          <a:ea typeface="Arial" charset="0"/>
          <a:cs typeface="+mn-cs"/>
        </a:defRPr>
      </a:lvl3pPr>
      <a:lvl4pPr marL="1600200" indent="-228600" algn="l" rtl="0" fontAlgn="base">
        <a:spcBef>
          <a:spcPct val="20000"/>
        </a:spcBef>
        <a:spcAft>
          <a:spcPct val="0"/>
        </a:spcAft>
        <a:buChar char="–"/>
        <a:defRPr sz="2000">
          <a:solidFill>
            <a:schemeClr val="tx1"/>
          </a:solidFill>
          <a:latin typeface="+mn-lt"/>
          <a:ea typeface="Arial" charset="0"/>
          <a:cs typeface="+mn-cs"/>
        </a:defRPr>
      </a:lvl4pPr>
      <a:lvl5pPr marL="2057400" indent="-228600" algn="l" rtl="0" fontAlgn="base">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7196" r:id="rId1"/>
    <p:sldLayoutId id="2147487197" r:id="rId2"/>
    <p:sldLayoutId id="2147487198" r:id="rId3"/>
    <p:sldLayoutId id="2147487199" r:id="rId4"/>
    <p:sldLayoutId id="2147487200" r:id="rId5"/>
    <p:sldLayoutId id="2147487201" r:id="rId6"/>
    <p:sldLayoutId id="2147487202" r:id="rId7"/>
    <p:sldLayoutId id="2147487203" r:id="rId8"/>
    <p:sldLayoutId id="2147487204" r:id="rId9"/>
    <p:sldLayoutId id="2147487205" r:id="rId10"/>
    <p:sldLayoutId id="2147487206" r:id="rId11"/>
  </p:sldLayoutIdLst>
  <p:txStyles>
    <p:titleStyle>
      <a:lvl1pPr algn="ctr" rtl="0" eaLnBrk="0" fontAlgn="base" hangingPunct="0">
        <a:spcBef>
          <a:spcPct val="0"/>
        </a:spcBef>
        <a:spcAft>
          <a:spcPct val="0"/>
        </a:spcAft>
        <a:defRPr sz="4400">
          <a:solidFill>
            <a:schemeClr val="bg1"/>
          </a:solidFill>
          <a:latin typeface="+mj-lt"/>
          <a:ea typeface="ＭＳ Ｐゴシック" charset="0"/>
          <a:cs typeface="+mj-cs"/>
        </a:defRPr>
      </a:lvl1pPr>
      <a:lvl2pPr algn="ctr" rtl="0" eaLnBrk="0" fontAlgn="base" hangingPunct="0">
        <a:spcBef>
          <a:spcPct val="0"/>
        </a:spcBef>
        <a:spcAft>
          <a:spcPct val="0"/>
        </a:spcAft>
        <a:defRPr sz="4400">
          <a:solidFill>
            <a:schemeClr val="bg1"/>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Arial" charset="0"/>
        </a:defRPr>
      </a:lvl5pPr>
      <a:lvl6pPr marL="457200" algn="ctr" rtl="0" fontAlgn="base">
        <a:spcBef>
          <a:spcPct val="0"/>
        </a:spcBef>
        <a:spcAft>
          <a:spcPct val="0"/>
        </a:spcAft>
        <a:defRPr sz="4400">
          <a:solidFill>
            <a:schemeClr val="bg1"/>
          </a:solidFill>
          <a:latin typeface="Arial" charset="0"/>
          <a:cs typeface="Arial" charset="0"/>
        </a:defRPr>
      </a:lvl6pPr>
      <a:lvl7pPr marL="914400" algn="ctr" rtl="0" fontAlgn="base">
        <a:spcBef>
          <a:spcPct val="0"/>
        </a:spcBef>
        <a:spcAft>
          <a:spcPct val="0"/>
        </a:spcAft>
        <a:defRPr sz="4400">
          <a:solidFill>
            <a:schemeClr val="bg1"/>
          </a:solidFill>
          <a:latin typeface="Arial" charset="0"/>
          <a:cs typeface="Arial" charset="0"/>
        </a:defRPr>
      </a:lvl7pPr>
      <a:lvl8pPr marL="1371600" algn="ctr" rtl="0" fontAlgn="base">
        <a:spcBef>
          <a:spcPct val="0"/>
        </a:spcBef>
        <a:spcAft>
          <a:spcPct val="0"/>
        </a:spcAft>
        <a:defRPr sz="4400">
          <a:solidFill>
            <a:schemeClr val="bg1"/>
          </a:solidFill>
          <a:latin typeface="Arial" charset="0"/>
          <a:cs typeface="Arial" charset="0"/>
        </a:defRPr>
      </a:lvl8pPr>
      <a:lvl9pPr marL="1828800" algn="ctr" rtl="0" fontAlgn="base">
        <a:spcBef>
          <a:spcPct val="0"/>
        </a:spcBef>
        <a:spcAft>
          <a:spcPct val="0"/>
        </a:spcAft>
        <a:defRPr sz="4400">
          <a:solidFill>
            <a:schemeClr val="bg1"/>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043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a:p>
        </p:txBody>
      </p:sp>
      <p:sp>
        <p:nvSpPr>
          <p:cNvPr id="27043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27043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fld id="{24E01A76-6F7C-6F49-B27F-EA188783960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dk2" tx1="lt1" bg2="dk1" tx2="lt2" accent1="accent1" accent2="accent2" accent3="accent3" accent4="accent4" accent5="accent5" accent6="accent6" hlink="hlink" folHlink="folHlink"/>
  <p:sldLayoutIdLst>
    <p:sldLayoutId id="2147487218" r:id="rId1"/>
    <p:sldLayoutId id="2147487219" r:id="rId2"/>
    <p:sldLayoutId id="2147487220" r:id="rId3"/>
    <p:sldLayoutId id="2147487221" r:id="rId4"/>
    <p:sldLayoutId id="2147487222" r:id="rId5"/>
    <p:sldLayoutId id="2147487223" r:id="rId6"/>
    <p:sldLayoutId id="2147487224" r:id="rId7"/>
    <p:sldLayoutId id="2147487225" r:id="rId8"/>
    <p:sldLayoutId id="2147487226" r:id="rId9"/>
    <p:sldLayoutId id="2147487227" r:id="rId10"/>
    <p:sldLayoutId id="2147487228" r:id="rId11"/>
  </p:sldLayoutIdLst>
  <p:transition/>
  <p:txStyles>
    <p:titleStyle>
      <a:lvl1pPr marL="73025" indent="-55563" algn="l" defTabSz="642938" rtl="0" eaLnBrk="0" fontAlgn="base" hangingPunct="0">
        <a:spcBef>
          <a:spcPct val="0"/>
        </a:spcBef>
        <a:spcAft>
          <a:spcPct val="0"/>
        </a:spcAft>
        <a:defRPr sz="1200" b="1">
          <a:solidFill>
            <a:srgbClr val="FFFFFF"/>
          </a:solidFill>
          <a:latin typeface="+mj-lt"/>
          <a:ea typeface="ＭＳ Ｐゴシック" charset="0"/>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pitchFamily="34"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pitchFamily="34"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ＭＳ Ｐゴシック" charset="0"/>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6pPr>
      <a:lvl7pPr marL="29845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7pPr>
      <a:lvl8pPr marL="34417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8pPr>
      <a:lvl9pPr marL="3898900" indent="-219075" algn="l" defTabSz="642938" rtl="0" fontAlgn="base">
        <a:spcBef>
          <a:spcPts val="425"/>
        </a:spcBef>
        <a:spcAft>
          <a:spcPct val="0"/>
        </a:spcAft>
        <a:buClr>
          <a:srgbClr val="000000"/>
        </a:buClr>
        <a:buSzPct val="100000"/>
        <a:buFont typeface="Lucida Grande" pitchFamily="84" charset="0"/>
        <a:buChar char="»"/>
        <a:defRPr b="1">
          <a:solidFill>
            <a:srgbClr val="FFFFFF"/>
          </a:solidFill>
          <a:latin typeface="+mn-lt"/>
          <a:cs typeface="+mn-cs"/>
          <a:sym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8.xml"/><Relationship Id="rId1" Type="http://schemas.openxmlformats.org/officeDocument/2006/relationships/tags" Target="../tags/tag5.xml"/><Relationship Id="rId4" Type="http://schemas.openxmlformats.org/officeDocument/2006/relationships/image" Target="../media/image24.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4.xml"/><Relationship Id="rId1"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5.xml"/><Relationship Id="rId1" Type="http://schemas.openxmlformats.org/officeDocument/2006/relationships/slideLayout" Target="../slideLayouts/slideLayout13.xml"/><Relationship Id="rId5" Type="http://schemas.openxmlformats.org/officeDocument/2006/relationships/image" Target="../media/image104.jpeg"/><Relationship Id="rId4" Type="http://schemas.openxmlformats.org/officeDocument/2006/relationships/image" Target="../media/image103.jpeg"/></Relationships>
</file>

<file path=ppt/slides/_rels/slide10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6.xml"/><Relationship Id="rId1" Type="http://schemas.openxmlformats.org/officeDocument/2006/relationships/slideLayout" Target="../slideLayouts/slideLayout15.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104.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notesSlide" Target="../notesSlides/notesSlide97.xml"/><Relationship Id="rId1" Type="http://schemas.openxmlformats.org/officeDocument/2006/relationships/slideLayout" Target="../slideLayouts/slideLayout678.xml"/><Relationship Id="rId6" Type="http://schemas.openxmlformats.org/officeDocument/2006/relationships/image" Target="../media/image112.png"/><Relationship Id="rId5" Type="http://schemas.openxmlformats.org/officeDocument/2006/relationships/image" Target="../media/image111.jpeg"/><Relationship Id="rId4" Type="http://schemas.openxmlformats.org/officeDocument/2006/relationships/image" Target="../media/image110.jpeg"/><Relationship Id="rId9" Type="http://schemas.openxmlformats.org/officeDocument/2006/relationships/image" Target="../media/image114.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0.xml"/><Relationship Id="rId1" Type="http://schemas.openxmlformats.org/officeDocument/2006/relationships/slideLayout" Target="../slideLayouts/slideLayout95.xml"/><Relationship Id="rId4" Type="http://schemas.openxmlformats.org/officeDocument/2006/relationships/image" Target="../media/image116.png"/></Relationships>
</file>

<file path=ppt/slides/_rels/slide10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1.xml"/><Relationship Id="rId1" Type="http://schemas.openxmlformats.org/officeDocument/2006/relationships/slideLayout" Target="../slideLayouts/slideLayout678.xml"/><Relationship Id="rId4" Type="http://schemas.openxmlformats.org/officeDocument/2006/relationships/image" Target="../media/image117.png"/></Relationships>
</file>

<file path=ppt/slides/_rels/slide10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2.xml"/><Relationship Id="rId1" Type="http://schemas.openxmlformats.org/officeDocument/2006/relationships/slideLayout" Target="../slideLayouts/slideLayout678.xml"/><Relationship Id="rId4" Type="http://schemas.openxmlformats.org/officeDocument/2006/relationships/image" Target="../media/image1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19.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0.xml"/><Relationship Id="rId1" Type="http://schemas.openxmlformats.org/officeDocument/2006/relationships/slideLayout" Target="../slideLayouts/slideLayout667.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1.xml"/><Relationship Id="rId1" Type="http://schemas.openxmlformats.org/officeDocument/2006/relationships/slideLayout" Target="../slideLayouts/slideLayout29.xml"/><Relationship Id="rId4" Type="http://schemas.openxmlformats.org/officeDocument/2006/relationships/image" Target="../media/image56.jpeg"/></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58.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4.xml"/><Relationship Id="rId1" Type="http://schemas.openxmlformats.org/officeDocument/2006/relationships/slideLayout" Target="../slideLayouts/slideLayout105.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5.xml"/><Relationship Id="rId1" Type="http://schemas.openxmlformats.org/officeDocument/2006/relationships/slideLayout" Target="../slideLayouts/slideLayout39.xml"/><Relationship Id="rId4" Type="http://schemas.openxmlformats.org/officeDocument/2006/relationships/image" Target="../media/image61.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7.xml"/><Relationship Id="rId1" Type="http://schemas.openxmlformats.org/officeDocument/2006/relationships/slideLayout" Target="../slideLayouts/slideLayout656.xml"/><Relationship Id="rId5" Type="http://schemas.openxmlformats.org/officeDocument/2006/relationships/image" Target="../media/image64.jpeg"/><Relationship Id="rId4" Type="http://schemas.openxmlformats.org/officeDocument/2006/relationships/image" Target="../media/image63.jpeg"/></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8.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9.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8.xml"/></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0.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68.jpeg"/></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5.xml"/><Relationship Id="rId1" Type="http://schemas.openxmlformats.org/officeDocument/2006/relationships/slideLayout" Target="../slideLayouts/slideLayout24.xml"/><Relationship Id="rId4" Type="http://schemas.openxmlformats.org/officeDocument/2006/relationships/image" Target="../media/image70.jpeg"/></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7.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72.xml"/></Relationships>
</file>

<file path=ppt/slides/_rels/slide6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0.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9.xml"/></Relationships>
</file>

<file path=ppt/slides/_rels/slide6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5.xml"/><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6.xml"/><Relationship Id="rId1" Type="http://schemas.openxmlformats.org/officeDocument/2006/relationships/slideLayout" Target="../slideLayouts/slideLayout18.xml"/><Relationship Id="rId4" Type="http://schemas.openxmlformats.org/officeDocument/2006/relationships/image" Target="../media/image79.jpeg"/></Relationships>
</file>

<file path=ppt/slides/_rels/slide6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9.xml"/><Relationship Id="rId1" Type="http://schemas.openxmlformats.org/officeDocument/2006/relationships/slideLayout" Target="../slideLayouts/slideLayout13.xml"/><Relationship Id="rId4" Type="http://schemas.openxmlformats.org/officeDocument/2006/relationships/image" Target="../media/image81.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2.xml"/></Relationships>
</file>

<file path=ppt/slides/_rels/slide7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0.xml"/><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1.xml"/><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2.xml"/><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3.xml"/><Relationship Id="rId1" Type="http://schemas.openxmlformats.org/officeDocument/2006/relationships/slideLayout" Target="../slideLayouts/slideLayout2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689.xml"/><Relationship Id="rId1" Type="http://schemas.openxmlformats.org/officeDocument/2006/relationships/tags" Target="../tags/tag7.xml"/><Relationship Id="rId5" Type="http://schemas.openxmlformats.org/officeDocument/2006/relationships/image" Target="../media/image88.jpeg"/><Relationship Id="rId4" Type="http://schemas.openxmlformats.org/officeDocument/2006/relationships/image" Target="../media/image87.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3.xml"/><Relationship Id="rId1" Type="http://schemas.openxmlformats.org/officeDocument/2006/relationships/tags" Target="../tags/tag3.xml"/><Relationship Id="rId4" Type="http://schemas.openxmlformats.org/officeDocument/2006/relationships/image" Target="../media/image22.jpeg"/></Relationships>
</file>

<file path=ppt/slides/_rels/slide8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9.xml"/><Relationship Id="rId1" Type="http://schemas.openxmlformats.org/officeDocument/2006/relationships/slideLayout" Target="../slideLayouts/slideLayout523.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695.xml"/><Relationship Id="rId2" Type="http://schemas.openxmlformats.org/officeDocument/2006/relationships/video" Target="file:///C:\Users\tmortenson\Videos\Krauss%202009%20Stars%20die%20for%20you%20512K.wmv" TargetMode="External"/><Relationship Id="rId1" Type="http://schemas.microsoft.com/office/2007/relationships/media" Target="file:///C:\Users\tmortenson\Videos\Krauss%202009%20Stars%20die%20for%20you%20512K.wmv" TargetMode="External"/><Relationship Id="rId5" Type="http://schemas.openxmlformats.org/officeDocument/2006/relationships/image" Target="../media/image90.png"/><Relationship Id="rId4" Type="http://schemas.openxmlformats.org/officeDocument/2006/relationships/notesSlide" Target="../notesSlides/notesSlide80.xml"/></Relationships>
</file>

<file path=ppt/slides/_rels/slide8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1.xml"/><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2.xml"/><Relationship Id="rId1" Type="http://schemas.openxmlformats.org/officeDocument/2006/relationships/slideLayout" Target="../slideLayouts/slideLayout61.xml"/></Relationships>
</file>

<file path=ppt/slides/_rels/slide8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8.xml"/><Relationship Id="rId1" Type="http://schemas.openxmlformats.org/officeDocument/2006/relationships/tags" Target="../tags/tag4.xml"/><Relationship Id="rId4" Type="http://schemas.openxmlformats.org/officeDocument/2006/relationships/image" Target="../media/image23.jpeg"/></Relationships>
</file>

<file path=ppt/slides/_rels/slide9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84.xml"/><Relationship Id="rId5" Type="http://schemas.openxmlformats.org/officeDocument/2006/relationships/image" Target="../media/image97.png"/><Relationship Id="rId4" Type="http://schemas.openxmlformats.org/officeDocument/2006/relationships/image" Target="../media/image96.png"/></Relationships>
</file>

<file path=ppt/slides/_rels/slide9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7.xml"/><Relationship Id="rId1" Type="http://schemas.openxmlformats.org/officeDocument/2006/relationships/slideLayout" Target="../slideLayouts/slideLayout446.xml"/></Relationships>
</file>

<file path=ppt/slides/_rels/slide9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8.xml"/><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0.xml"/><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1.xml"/><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2.xml"/><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3.xml"/><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latin typeface="Arial" charset="0"/>
                <a:cs typeface="Arial" charset="0"/>
              </a:rPr>
              <a:t>Evolution tree</a:t>
            </a:r>
          </a:p>
        </p:txBody>
      </p:sp>
      <p:sp>
        <p:nvSpPr>
          <p:cNvPr id="69635" name="Rectangle 3"/>
          <p:cNvSpPr>
            <a:spLocks noChangeArrowheads="1"/>
          </p:cNvSpPr>
          <p:nvPr/>
        </p:nvSpPr>
        <p:spPr bwMode="auto">
          <a:xfrm>
            <a:off x="0" y="457200"/>
            <a:ext cx="9144000" cy="5105400"/>
          </a:xfrm>
          <a:prstGeom prst="rect">
            <a:avLst/>
          </a:prstGeom>
          <a:solidFill>
            <a:schemeClr val="bg1"/>
          </a:solidFill>
          <a:ln w="9525">
            <a:solidFill>
              <a:schemeClr val="tx1"/>
            </a:solidFill>
            <a:miter lim="800000"/>
            <a:headEnd/>
            <a:tailEnd/>
          </a:ln>
        </p:spPr>
        <p:txBody>
          <a:bodyPr wrap="none" anchor="ctr"/>
          <a:lstStyle/>
          <a:p>
            <a:endParaRPr lang="en-US">
              <a:cs typeface="Arial" charset="0"/>
            </a:endParaRPr>
          </a:p>
        </p:txBody>
      </p:sp>
      <p:pic>
        <p:nvPicPr>
          <p:cNvPr id="69636" name="Picture 4" descr="Tree-Evol Tree of Life_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16" y="609600"/>
            <a:ext cx="8951913" cy="48296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99301" name="Text Box 5"/>
          <p:cNvSpPr txBox="1">
            <a:spLocks noChangeArrowheads="1"/>
          </p:cNvSpPr>
          <p:nvPr/>
        </p:nvSpPr>
        <p:spPr bwMode="auto">
          <a:xfrm>
            <a:off x="457200" y="5638800"/>
            <a:ext cx="82296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4000" b="1">
                <a:solidFill>
                  <a:srgbClr val="FFFF00"/>
                </a:solidFill>
                <a:cs typeface="Arial" charset="0"/>
              </a:rPr>
              <a:t>От-микроба</a:t>
            </a:r>
            <a:r>
              <a:rPr lang="en-US" sz="4000" b="1">
                <a:solidFill>
                  <a:srgbClr val="FFFF00"/>
                </a:solidFill>
                <a:cs typeface="Arial" charset="0"/>
              </a:rPr>
              <a:t>-</a:t>
            </a:r>
            <a:r>
              <a:rPr lang="ru-RU" sz="4000" b="1">
                <a:solidFill>
                  <a:srgbClr val="FFFF00"/>
                </a:solidFill>
                <a:cs typeface="Arial" charset="0"/>
              </a:rPr>
              <a:t>до</a:t>
            </a:r>
            <a:r>
              <a:rPr lang="en-US" sz="4000" b="1">
                <a:solidFill>
                  <a:srgbClr val="FFFF00"/>
                </a:solidFill>
                <a:cs typeface="Arial" charset="0"/>
              </a:rPr>
              <a:t>-</a:t>
            </a:r>
            <a:r>
              <a:rPr lang="ru-RU" sz="4000" b="1">
                <a:solidFill>
                  <a:srgbClr val="FFFF00"/>
                </a:solidFill>
                <a:cs typeface="Arial" charset="0"/>
              </a:rPr>
              <a:t>микробиолога</a:t>
            </a:r>
            <a:endParaRPr lang="en-US" sz="4000" b="1">
              <a:solidFill>
                <a:srgbClr val="FFFF00"/>
              </a:solidFill>
              <a:cs typeface="Arial" charset="0"/>
            </a:endParaRPr>
          </a:p>
        </p:txBody>
      </p:sp>
    </p:spTree>
    <p:extLst>
      <p:ext uri="{BB962C8B-B14F-4D97-AF65-F5344CB8AC3E}">
        <p14:creationId xmlns:p14="http://schemas.microsoft.com/office/powerpoint/2010/main" val="35353812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199301"/>
                                        </p:tgtEl>
                                        <p:attrNameLst>
                                          <p:attrName>style.visibility</p:attrName>
                                        </p:attrNameLst>
                                      </p:cBhvr>
                                      <p:to>
                                        <p:strVal val="visible"/>
                                      </p:to>
                                    </p:set>
                                    <p:anim calcmode="lin" valueType="num">
                                      <p:cBhvr>
                                        <p:cTn id="7" dur="500" fill="hold"/>
                                        <p:tgtEl>
                                          <p:spTgt spid="6199301"/>
                                        </p:tgtEl>
                                        <p:attrNameLst>
                                          <p:attrName>ppt_w</p:attrName>
                                        </p:attrNameLst>
                                      </p:cBhvr>
                                      <p:tavLst>
                                        <p:tav tm="0">
                                          <p:val>
                                            <p:fltVal val="0"/>
                                          </p:val>
                                        </p:tav>
                                        <p:tav tm="100000">
                                          <p:val>
                                            <p:strVal val="#ppt_w"/>
                                          </p:val>
                                        </p:tav>
                                      </p:tavLst>
                                    </p:anim>
                                    <p:anim calcmode="lin" valueType="num">
                                      <p:cBhvr>
                                        <p:cTn id="8" dur="500" fill="hold"/>
                                        <p:tgtEl>
                                          <p:spTgt spid="6199301"/>
                                        </p:tgtEl>
                                        <p:attrNameLst>
                                          <p:attrName>ppt_h</p:attrName>
                                        </p:attrNameLst>
                                      </p:cBhvr>
                                      <p:tavLst>
                                        <p:tav tm="0">
                                          <p:val>
                                            <p:fltVal val="0"/>
                                          </p:val>
                                        </p:tav>
                                        <p:tav tm="100000">
                                          <p:val>
                                            <p:strVal val="#ppt_h"/>
                                          </p:val>
                                        </p:tav>
                                      </p:tavLst>
                                    </p:anim>
                                    <p:animEffect transition="in" filter="fade">
                                      <p:cBhvr>
                                        <p:cTn id="9" dur="500"/>
                                        <p:tgtEl>
                                          <p:spTgt spid="6199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930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orse Kind 0312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9" name="Rectangle 3" hidden="1"/>
          <p:cNvSpPr>
            <a:spLocks noGrp="1" noChangeArrowheads="1"/>
          </p:cNvSpPr>
          <p:nvPr>
            <p:ph type="title"/>
          </p:nvPr>
        </p:nvSpPr>
        <p:spPr/>
        <p:txBody>
          <a:bodyPr/>
          <a:lstStyle/>
          <a:p>
            <a:pPr eaLnBrk="1" hangingPunct="1"/>
            <a:r>
              <a:rPr lang="en-US">
                <a:latin typeface="Arial" charset="0"/>
                <a:cs typeface="Arial" charset="0"/>
              </a:rPr>
              <a:t>Horse Kind 03121</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1874" name="Oval 2"/>
          <p:cNvSpPr>
            <a:spLocks noChangeArrowheads="1"/>
          </p:cNvSpPr>
          <p:nvPr/>
        </p:nvSpPr>
        <p:spPr bwMode="auto">
          <a:xfrm>
            <a:off x="1752600" y="685800"/>
            <a:ext cx="5600700" cy="5334000"/>
          </a:xfrm>
          <a:prstGeom prst="ellipse">
            <a:avLst/>
          </a:prstGeom>
          <a:solidFill>
            <a:srgbClr val="FFFF00"/>
          </a:solidFill>
          <a:ln w="9525">
            <a:solidFill>
              <a:schemeClr val="tx1"/>
            </a:solidFill>
            <a:round/>
            <a:headEnd/>
            <a:tailEnd/>
          </a:ln>
        </p:spPr>
        <p:txBody>
          <a:bodyPr wrap="none" anchor="ctr"/>
          <a:lstStyle/>
          <a:p>
            <a:endParaRPr lang="en-US">
              <a:cs typeface="Arial" charset="0"/>
            </a:endParaRPr>
          </a:p>
        </p:txBody>
      </p:sp>
      <p:sp>
        <p:nvSpPr>
          <p:cNvPr id="175107" name="Oval 3"/>
          <p:cNvSpPr>
            <a:spLocks noChangeArrowheads="1"/>
          </p:cNvSpPr>
          <p:nvPr/>
        </p:nvSpPr>
        <p:spPr bwMode="auto">
          <a:xfrm>
            <a:off x="4876800" y="3429000"/>
            <a:ext cx="1524000" cy="1447800"/>
          </a:xfrm>
          <a:prstGeom prst="ellipse">
            <a:avLst/>
          </a:prstGeom>
          <a:solidFill>
            <a:schemeClr val="accent1"/>
          </a:solidFill>
          <a:ln w="9525">
            <a:solidFill>
              <a:schemeClr val="tx1"/>
            </a:solidFill>
            <a:round/>
            <a:headEnd/>
            <a:tailEnd/>
          </a:ln>
        </p:spPr>
        <p:txBody>
          <a:bodyPr wrap="none" anchor="ctr"/>
          <a:lstStyle/>
          <a:p>
            <a:endParaRPr lang="en-US">
              <a:cs typeface="Arial" charset="0"/>
            </a:endParaRPr>
          </a:p>
        </p:txBody>
      </p:sp>
      <p:sp>
        <p:nvSpPr>
          <p:cNvPr id="175108" name="Text Box 4"/>
          <p:cNvSpPr txBox="1">
            <a:spLocks noChangeArrowheads="1"/>
          </p:cNvSpPr>
          <p:nvPr/>
        </p:nvSpPr>
        <p:spPr bwMode="auto">
          <a:xfrm>
            <a:off x="4572000" y="3751263"/>
            <a:ext cx="21336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4000" b="1">
                <a:cs typeface="Arial" charset="0"/>
              </a:rPr>
              <a:t>Вид</a:t>
            </a:r>
            <a:endParaRPr lang="en-US" sz="4000" b="1">
              <a:cs typeface="Arial" charset="0"/>
            </a:endParaRPr>
          </a:p>
        </p:txBody>
      </p:sp>
      <p:sp>
        <p:nvSpPr>
          <p:cNvPr id="6351877" name="Text Box 5"/>
          <p:cNvSpPr txBox="1">
            <a:spLocks noChangeArrowheads="1"/>
          </p:cNvSpPr>
          <p:nvPr/>
        </p:nvSpPr>
        <p:spPr bwMode="auto">
          <a:xfrm>
            <a:off x="3200400" y="990600"/>
            <a:ext cx="2743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4400" b="1">
                <a:solidFill>
                  <a:schemeClr val="accent2"/>
                </a:solidFill>
                <a:cs typeface="Arial" charset="0"/>
              </a:rPr>
              <a:t>Барамин</a:t>
            </a:r>
            <a:endParaRPr lang="en-US" sz="4400" b="1">
              <a:solidFill>
                <a:schemeClr val="accent2"/>
              </a:solidFill>
              <a:cs typeface="Arial" charset="0"/>
            </a:endParaRPr>
          </a:p>
        </p:txBody>
      </p:sp>
      <p:sp>
        <p:nvSpPr>
          <p:cNvPr id="175110" name="Rectangle 6"/>
          <p:cNvSpPr>
            <a:spLocks noGrp="1" noChangeArrowheads="1"/>
          </p:cNvSpPr>
          <p:nvPr>
            <p:ph type="title"/>
          </p:nvPr>
        </p:nvSpPr>
        <p:spPr>
          <a:xfrm>
            <a:off x="457200" y="-228600"/>
            <a:ext cx="8229600" cy="1143000"/>
          </a:xfrm>
        </p:spPr>
        <p:txBody>
          <a:bodyPr/>
          <a:lstStyle/>
          <a:p>
            <a:r>
              <a:rPr lang="en-US">
                <a:latin typeface="Arial" charset="0"/>
                <a:cs typeface="Arial" charset="0"/>
              </a:rPr>
              <a:t>Baramin vs Species</a:t>
            </a:r>
          </a:p>
        </p:txBody>
      </p:sp>
      <p:sp>
        <p:nvSpPr>
          <p:cNvPr id="6351879" name="Oval 7"/>
          <p:cNvSpPr>
            <a:spLocks noChangeArrowheads="1"/>
          </p:cNvSpPr>
          <p:nvPr/>
        </p:nvSpPr>
        <p:spPr bwMode="auto">
          <a:xfrm>
            <a:off x="2743200" y="3429000"/>
            <a:ext cx="1524000" cy="1447800"/>
          </a:xfrm>
          <a:prstGeom prst="ellipse">
            <a:avLst/>
          </a:prstGeom>
          <a:solidFill>
            <a:schemeClr val="accent1"/>
          </a:solidFill>
          <a:ln w="9525">
            <a:solidFill>
              <a:schemeClr val="tx1"/>
            </a:solidFill>
            <a:round/>
            <a:headEnd/>
            <a:tailEnd/>
          </a:ln>
        </p:spPr>
        <p:txBody>
          <a:bodyPr wrap="none" anchor="ctr"/>
          <a:lstStyle/>
          <a:p>
            <a:endParaRPr lang="en-US">
              <a:cs typeface="Arial" charset="0"/>
            </a:endParaRPr>
          </a:p>
        </p:txBody>
      </p:sp>
      <p:sp>
        <p:nvSpPr>
          <p:cNvPr id="6351880" name="Text Box 8"/>
          <p:cNvSpPr txBox="1">
            <a:spLocks noChangeArrowheads="1"/>
          </p:cNvSpPr>
          <p:nvPr/>
        </p:nvSpPr>
        <p:spPr bwMode="auto">
          <a:xfrm>
            <a:off x="2438400" y="3751263"/>
            <a:ext cx="21336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4000" b="1">
                <a:cs typeface="Arial" charset="0"/>
              </a:rPr>
              <a:t>Вид</a:t>
            </a:r>
            <a:endParaRPr lang="en-US" sz="4000" b="1">
              <a:cs typeface="Arial" charset="0"/>
            </a:endParaRPr>
          </a:p>
        </p:txBody>
      </p:sp>
      <p:sp>
        <p:nvSpPr>
          <p:cNvPr id="6351881" name="Oval 9"/>
          <p:cNvSpPr>
            <a:spLocks noChangeArrowheads="1"/>
          </p:cNvSpPr>
          <p:nvPr/>
        </p:nvSpPr>
        <p:spPr bwMode="auto">
          <a:xfrm>
            <a:off x="3810000" y="1828800"/>
            <a:ext cx="1524000" cy="1447800"/>
          </a:xfrm>
          <a:prstGeom prst="ellipse">
            <a:avLst/>
          </a:prstGeom>
          <a:solidFill>
            <a:schemeClr val="accent1"/>
          </a:solidFill>
          <a:ln w="9525">
            <a:solidFill>
              <a:schemeClr val="tx1"/>
            </a:solidFill>
            <a:round/>
            <a:headEnd/>
            <a:tailEnd/>
          </a:ln>
        </p:spPr>
        <p:txBody>
          <a:bodyPr wrap="none" anchor="ctr"/>
          <a:lstStyle/>
          <a:p>
            <a:endParaRPr lang="en-US">
              <a:cs typeface="Arial" charset="0"/>
            </a:endParaRPr>
          </a:p>
        </p:txBody>
      </p:sp>
      <p:sp>
        <p:nvSpPr>
          <p:cNvPr id="6351882" name="Text Box 10"/>
          <p:cNvSpPr txBox="1">
            <a:spLocks noChangeArrowheads="1"/>
          </p:cNvSpPr>
          <p:nvPr/>
        </p:nvSpPr>
        <p:spPr bwMode="auto">
          <a:xfrm>
            <a:off x="3505200" y="2151063"/>
            <a:ext cx="21336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4000" b="1">
                <a:cs typeface="Arial" charset="0"/>
              </a:rPr>
              <a:t>Вид</a:t>
            </a:r>
            <a:endParaRPr lang="en-US" sz="4000" b="1">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351874"/>
                                        </p:tgtEl>
                                        <p:attrNameLst>
                                          <p:attrName>style.visibility</p:attrName>
                                        </p:attrNameLst>
                                      </p:cBhvr>
                                      <p:to>
                                        <p:strVal val="visible"/>
                                      </p:to>
                                    </p:set>
                                    <p:anim calcmode="lin" valueType="num">
                                      <p:cBhvr>
                                        <p:cTn id="7" dur="500" fill="hold"/>
                                        <p:tgtEl>
                                          <p:spTgt spid="6351874"/>
                                        </p:tgtEl>
                                        <p:attrNameLst>
                                          <p:attrName>ppt_w</p:attrName>
                                        </p:attrNameLst>
                                      </p:cBhvr>
                                      <p:tavLst>
                                        <p:tav tm="0">
                                          <p:val>
                                            <p:fltVal val="0"/>
                                          </p:val>
                                        </p:tav>
                                        <p:tav tm="100000">
                                          <p:val>
                                            <p:strVal val="#ppt_w"/>
                                          </p:val>
                                        </p:tav>
                                      </p:tavLst>
                                    </p:anim>
                                    <p:anim calcmode="lin" valueType="num">
                                      <p:cBhvr>
                                        <p:cTn id="8" dur="500" fill="hold"/>
                                        <p:tgtEl>
                                          <p:spTgt spid="6351874"/>
                                        </p:tgtEl>
                                        <p:attrNameLst>
                                          <p:attrName>ppt_h</p:attrName>
                                        </p:attrNameLst>
                                      </p:cBhvr>
                                      <p:tavLst>
                                        <p:tav tm="0">
                                          <p:val>
                                            <p:fltVal val="0"/>
                                          </p:val>
                                        </p:tav>
                                        <p:tav tm="100000">
                                          <p:val>
                                            <p:strVal val="#ppt_h"/>
                                          </p:val>
                                        </p:tav>
                                      </p:tavLst>
                                    </p:anim>
                                    <p:animEffect transition="in" filter="fade">
                                      <p:cBhvr>
                                        <p:cTn id="9" dur="500"/>
                                        <p:tgtEl>
                                          <p:spTgt spid="6351874"/>
                                        </p:tgtEl>
                                      </p:cBhvr>
                                    </p:animEffect>
                                  </p:childTnLst>
                                </p:cTn>
                              </p:par>
                            </p:childTnLst>
                          </p:cTn>
                        </p:par>
                        <p:par>
                          <p:cTn id="10" fill="hold" nodeType="afterGroup">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6351877"/>
                                        </p:tgtEl>
                                        <p:attrNameLst>
                                          <p:attrName>style.visibility</p:attrName>
                                        </p:attrNameLst>
                                      </p:cBhvr>
                                      <p:to>
                                        <p:strVal val="visible"/>
                                      </p:to>
                                    </p:set>
                                    <p:anim calcmode="lin" valueType="num">
                                      <p:cBhvr>
                                        <p:cTn id="13" dur="500" fill="hold"/>
                                        <p:tgtEl>
                                          <p:spTgt spid="6351877"/>
                                        </p:tgtEl>
                                        <p:attrNameLst>
                                          <p:attrName>ppt_w</p:attrName>
                                        </p:attrNameLst>
                                      </p:cBhvr>
                                      <p:tavLst>
                                        <p:tav tm="0">
                                          <p:val>
                                            <p:fltVal val="0"/>
                                          </p:val>
                                        </p:tav>
                                        <p:tav tm="100000">
                                          <p:val>
                                            <p:strVal val="#ppt_w"/>
                                          </p:val>
                                        </p:tav>
                                      </p:tavLst>
                                    </p:anim>
                                    <p:anim calcmode="lin" valueType="num">
                                      <p:cBhvr>
                                        <p:cTn id="14" dur="500" fill="hold"/>
                                        <p:tgtEl>
                                          <p:spTgt spid="6351877"/>
                                        </p:tgtEl>
                                        <p:attrNameLst>
                                          <p:attrName>ppt_h</p:attrName>
                                        </p:attrNameLst>
                                      </p:cBhvr>
                                      <p:tavLst>
                                        <p:tav tm="0">
                                          <p:val>
                                            <p:fltVal val="0"/>
                                          </p:val>
                                        </p:tav>
                                        <p:tav tm="100000">
                                          <p:val>
                                            <p:strVal val="#ppt_h"/>
                                          </p:val>
                                        </p:tav>
                                      </p:tavLst>
                                    </p:anim>
                                    <p:animEffect transition="in" filter="fade">
                                      <p:cBhvr>
                                        <p:cTn id="15" dur="500"/>
                                        <p:tgtEl>
                                          <p:spTgt spid="635187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6351880"/>
                                        </p:tgtEl>
                                        <p:attrNameLst>
                                          <p:attrName>style.visibility</p:attrName>
                                        </p:attrNameLst>
                                      </p:cBhvr>
                                      <p:to>
                                        <p:strVal val="visible"/>
                                      </p:to>
                                    </p:set>
                                    <p:anim calcmode="lin" valueType="num">
                                      <p:cBhvr>
                                        <p:cTn id="20" dur="500" fill="hold"/>
                                        <p:tgtEl>
                                          <p:spTgt spid="6351880"/>
                                        </p:tgtEl>
                                        <p:attrNameLst>
                                          <p:attrName>ppt_w</p:attrName>
                                        </p:attrNameLst>
                                      </p:cBhvr>
                                      <p:tavLst>
                                        <p:tav tm="0">
                                          <p:val>
                                            <p:fltVal val="0"/>
                                          </p:val>
                                        </p:tav>
                                        <p:tav tm="100000">
                                          <p:val>
                                            <p:strVal val="#ppt_w"/>
                                          </p:val>
                                        </p:tav>
                                      </p:tavLst>
                                    </p:anim>
                                    <p:anim calcmode="lin" valueType="num">
                                      <p:cBhvr>
                                        <p:cTn id="21" dur="500" fill="hold"/>
                                        <p:tgtEl>
                                          <p:spTgt spid="6351880"/>
                                        </p:tgtEl>
                                        <p:attrNameLst>
                                          <p:attrName>ppt_h</p:attrName>
                                        </p:attrNameLst>
                                      </p:cBhvr>
                                      <p:tavLst>
                                        <p:tav tm="0">
                                          <p:val>
                                            <p:fltVal val="0"/>
                                          </p:val>
                                        </p:tav>
                                        <p:tav tm="100000">
                                          <p:val>
                                            <p:strVal val="#ppt_h"/>
                                          </p:val>
                                        </p:tav>
                                      </p:tavLst>
                                    </p:anim>
                                    <p:animEffect transition="in" filter="fade">
                                      <p:cBhvr>
                                        <p:cTn id="22" dur="500"/>
                                        <p:tgtEl>
                                          <p:spTgt spid="6351880"/>
                                        </p:tgtEl>
                                      </p:cBhvr>
                                    </p:animEffect>
                                  </p:childTnLst>
                                </p:cTn>
                              </p:par>
                              <p:par>
                                <p:cTn id="23" presetID="53" presetClass="entr" presetSubtype="0" fill="hold" grpId="0" nodeType="withEffect">
                                  <p:stCondLst>
                                    <p:cond delay="0"/>
                                  </p:stCondLst>
                                  <p:childTnLst>
                                    <p:set>
                                      <p:cBhvr>
                                        <p:cTn id="24" dur="1" fill="hold">
                                          <p:stCondLst>
                                            <p:cond delay="0"/>
                                          </p:stCondLst>
                                        </p:cTn>
                                        <p:tgtEl>
                                          <p:spTgt spid="6351879"/>
                                        </p:tgtEl>
                                        <p:attrNameLst>
                                          <p:attrName>style.visibility</p:attrName>
                                        </p:attrNameLst>
                                      </p:cBhvr>
                                      <p:to>
                                        <p:strVal val="visible"/>
                                      </p:to>
                                    </p:set>
                                    <p:anim calcmode="lin" valueType="num">
                                      <p:cBhvr>
                                        <p:cTn id="25" dur="500" fill="hold"/>
                                        <p:tgtEl>
                                          <p:spTgt spid="6351879"/>
                                        </p:tgtEl>
                                        <p:attrNameLst>
                                          <p:attrName>ppt_w</p:attrName>
                                        </p:attrNameLst>
                                      </p:cBhvr>
                                      <p:tavLst>
                                        <p:tav tm="0">
                                          <p:val>
                                            <p:fltVal val="0"/>
                                          </p:val>
                                        </p:tav>
                                        <p:tav tm="100000">
                                          <p:val>
                                            <p:strVal val="#ppt_w"/>
                                          </p:val>
                                        </p:tav>
                                      </p:tavLst>
                                    </p:anim>
                                    <p:anim calcmode="lin" valueType="num">
                                      <p:cBhvr>
                                        <p:cTn id="26" dur="500" fill="hold"/>
                                        <p:tgtEl>
                                          <p:spTgt spid="6351879"/>
                                        </p:tgtEl>
                                        <p:attrNameLst>
                                          <p:attrName>ppt_h</p:attrName>
                                        </p:attrNameLst>
                                      </p:cBhvr>
                                      <p:tavLst>
                                        <p:tav tm="0">
                                          <p:val>
                                            <p:fltVal val="0"/>
                                          </p:val>
                                        </p:tav>
                                        <p:tav tm="100000">
                                          <p:val>
                                            <p:strVal val="#ppt_h"/>
                                          </p:val>
                                        </p:tav>
                                      </p:tavLst>
                                    </p:anim>
                                    <p:animEffect transition="in" filter="fade">
                                      <p:cBhvr>
                                        <p:cTn id="27" dur="500"/>
                                        <p:tgtEl>
                                          <p:spTgt spid="6351879"/>
                                        </p:tgtEl>
                                      </p:cBhvr>
                                    </p:animEffect>
                                  </p:childTnLst>
                                </p:cTn>
                              </p:par>
                              <p:par>
                                <p:cTn id="28" presetID="53" presetClass="entr" presetSubtype="0" fill="hold" grpId="0" nodeType="withEffect">
                                  <p:stCondLst>
                                    <p:cond delay="0"/>
                                  </p:stCondLst>
                                  <p:childTnLst>
                                    <p:set>
                                      <p:cBhvr>
                                        <p:cTn id="29" dur="1" fill="hold">
                                          <p:stCondLst>
                                            <p:cond delay="0"/>
                                          </p:stCondLst>
                                        </p:cTn>
                                        <p:tgtEl>
                                          <p:spTgt spid="6351881"/>
                                        </p:tgtEl>
                                        <p:attrNameLst>
                                          <p:attrName>style.visibility</p:attrName>
                                        </p:attrNameLst>
                                      </p:cBhvr>
                                      <p:to>
                                        <p:strVal val="visible"/>
                                      </p:to>
                                    </p:set>
                                    <p:anim calcmode="lin" valueType="num">
                                      <p:cBhvr>
                                        <p:cTn id="30" dur="500" fill="hold"/>
                                        <p:tgtEl>
                                          <p:spTgt spid="6351881"/>
                                        </p:tgtEl>
                                        <p:attrNameLst>
                                          <p:attrName>ppt_w</p:attrName>
                                        </p:attrNameLst>
                                      </p:cBhvr>
                                      <p:tavLst>
                                        <p:tav tm="0">
                                          <p:val>
                                            <p:fltVal val="0"/>
                                          </p:val>
                                        </p:tav>
                                        <p:tav tm="100000">
                                          <p:val>
                                            <p:strVal val="#ppt_w"/>
                                          </p:val>
                                        </p:tav>
                                      </p:tavLst>
                                    </p:anim>
                                    <p:anim calcmode="lin" valueType="num">
                                      <p:cBhvr>
                                        <p:cTn id="31" dur="500" fill="hold"/>
                                        <p:tgtEl>
                                          <p:spTgt spid="6351881"/>
                                        </p:tgtEl>
                                        <p:attrNameLst>
                                          <p:attrName>ppt_h</p:attrName>
                                        </p:attrNameLst>
                                      </p:cBhvr>
                                      <p:tavLst>
                                        <p:tav tm="0">
                                          <p:val>
                                            <p:fltVal val="0"/>
                                          </p:val>
                                        </p:tav>
                                        <p:tav tm="100000">
                                          <p:val>
                                            <p:strVal val="#ppt_h"/>
                                          </p:val>
                                        </p:tav>
                                      </p:tavLst>
                                    </p:anim>
                                    <p:animEffect transition="in" filter="fade">
                                      <p:cBhvr>
                                        <p:cTn id="32" dur="500"/>
                                        <p:tgtEl>
                                          <p:spTgt spid="6351881"/>
                                        </p:tgtEl>
                                      </p:cBhvr>
                                    </p:animEffect>
                                  </p:childTnLst>
                                </p:cTn>
                              </p:par>
                              <p:par>
                                <p:cTn id="33" presetID="53" presetClass="entr" presetSubtype="0" fill="hold" grpId="0" nodeType="withEffect">
                                  <p:stCondLst>
                                    <p:cond delay="0"/>
                                  </p:stCondLst>
                                  <p:childTnLst>
                                    <p:set>
                                      <p:cBhvr>
                                        <p:cTn id="34" dur="1" fill="hold">
                                          <p:stCondLst>
                                            <p:cond delay="0"/>
                                          </p:stCondLst>
                                        </p:cTn>
                                        <p:tgtEl>
                                          <p:spTgt spid="6351882"/>
                                        </p:tgtEl>
                                        <p:attrNameLst>
                                          <p:attrName>style.visibility</p:attrName>
                                        </p:attrNameLst>
                                      </p:cBhvr>
                                      <p:to>
                                        <p:strVal val="visible"/>
                                      </p:to>
                                    </p:set>
                                    <p:anim calcmode="lin" valueType="num">
                                      <p:cBhvr>
                                        <p:cTn id="35" dur="500" fill="hold"/>
                                        <p:tgtEl>
                                          <p:spTgt spid="6351882"/>
                                        </p:tgtEl>
                                        <p:attrNameLst>
                                          <p:attrName>ppt_w</p:attrName>
                                        </p:attrNameLst>
                                      </p:cBhvr>
                                      <p:tavLst>
                                        <p:tav tm="0">
                                          <p:val>
                                            <p:fltVal val="0"/>
                                          </p:val>
                                        </p:tav>
                                        <p:tav tm="100000">
                                          <p:val>
                                            <p:strVal val="#ppt_w"/>
                                          </p:val>
                                        </p:tav>
                                      </p:tavLst>
                                    </p:anim>
                                    <p:anim calcmode="lin" valueType="num">
                                      <p:cBhvr>
                                        <p:cTn id="36" dur="500" fill="hold"/>
                                        <p:tgtEl>
                                          <p:spTgt spid="6351882"/>
                                        </p:tgtEl>
                                        <p:attrNameLst>
                                          <p:attrName>ppt_h</p:attrName>
                                        </p:attrNameLst>
                                      </p:cBhvr>
                                      <p:tavLst>
                                        <p:tav tm="0">
                                          <p:val>
                                            <p:fltVal val="0"/>
                                          </p:val>
                                        </p:tav>
                                        <p:tav tm="100000">
                                          <p:val>
                                            <p:strVal val="#ppt_h"/>
                                          </p:val>
                                        </p:tav>
                                      </p:tavLst>
                                    </p:anim>
                                    <p:animEffect transition="in" filter="fade">
                                      <p:cBhvr>
                                        <p:cTn id="37" dur="500"/>
                                        <p:tgtEl>
                                          <p:spTgt spid="6351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1874" grpId="0" animBg="1"/>
      <p:bldP spid="6351877" grpId="0"/>
      <p:bldP spid="6351879" grpId="0" animBg="1"/>
      <p:bldP spid="6351880" grpId="0"/>
      <p:bldP spid="6351881" grpId="0" animBg="1"/>
      <p:bldP spid="6351882"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en-AU">
                <a:latin typeface="Arial" charset="0"/>
                <a:cs typeface="Arial" charset="0"/>
              </a:rPr>
              <a:t>Transitional fossils?</a:t>
            </a:r>
          </a:p>
        </p:txBody>
      </p:sp>
      <p:pic>
        <p:nvPicPr>
          <p:cNvPr id="176131" name="Picture 3" descr="Transitional fossi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9144000" cy="574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2" name="Text Box 4"/>
          <p:cNvSpPr txBox="1">
            <a:spLocks noChangeArrowheads="1"/>
          </p:cNvSpPr>
          <p:nvPr/>
        </p:nvSpPr>
        <p:spPr bwMode="auto">
          <a:xfrm>
            <a:off x="0" y="2286000"/>
            <a:ext cx="9144000" cy="1554163"/>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3200">
                <a:solidFill>
                  <a:srgbClr val="CC6600"/>
                </a:solidFill>
                <a:latin typeface="Arial Narrow" charset="0"/>
                <a:cs typeface="Arial" charset="0"/>
              </a:rPr>
              <a:t>В результате палеонтологических раскопок не было найдено ни одной переходной формы от одного</a:t>
            </a:r>
            <a:br>
              <a:rPr lang="en-US" sz="3200">
                <a:solidFill>
                  <a:srgbClr val="CC6600"/>
                </a:solidFill>
                <a:latin typeface="Arial Narrow" charset="0"/>
                <a:cs typeface="Arial" charset="0"/>
              </a:rPr>
            </a:br>
            <a:r>
              <a:rPr lang="ru-RU" sz="3200">
                <a:solidFill>
                  <a:srgbClr val="CC6600"/>
                </a:solidFill>
                <a:latin typeface="Arial Narrow" charset="0"/>
                <a:cs typeface="Arial" charset="0"/>
              </a:rPr>
              <a:t>вида к другому</a:t>
            </a:r>
            <a:r>
              <a:rPr lang="ru-RU" sz="3200" b="1">
                <a:solidFill>
                  <a:srgbClr val="CC6600"/>
                </a:solidFill>
                <a:latin typeface="Arial Narrow" charset="0"/>
                <a:cs typeface="Arial" charset="0"/>
              </a:rPr>
              <a:t>.</a:t>
            </a:r>
          </a:p>
        </p:txBody>
      </p:sp>
      <p:sp>
        <p:nvSpPr>
          <p:cNvPr id="176133" name="Text Box 5"/>
          <p:cNvSpPr txBox="1">
            <a:spLocks noChangeArrowheads="1"/>
          </p:cNvSpPr>
          <p:nvPr/>
        </p:nvSpPr>
        <p:spPr bwMode="auto">
          <a:xfrm>
            <a:off x="304800" y="4724400"/>
            <a:ext cx="8610600" cy="1463675"/>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30000"/>
              </a:spcBef>
            </a:pPr>
            <a:r>
              <a:rPr lang="ru-RU" sz="3000">
                <a:solidFill>
                  <a:srgbClr val="CC6600"/>
                </a:solidFill>
                <a:latin typeface="Arial Narrow" charset="0"/>
                <a:cs typeface="Arial" charset="0"/>
              </a:rPr>
              <a:t>Однако бреши в цепочки окаменелостей являются бесспорным фактом. Феноменальным является факт отсутствия регистрации каких-либо важных ответвлений</a:t>
            </a:r>
            <a:r>
              <a:rPr lang="ru-RU" sz="3000">
                <a:latin typeface="Arial Narrow" charset="0"/>
                <a:cs typeface="Arial" charset="0"/>
              </a:rPr>
              <a:t>.</a:t>
            </a:r>
          </a:p>
        </p:txBody>
      </p:sp>
      <p:sp>
        <p:nvSpPr>
          <p:cNvPr id="176134" name="Text Box 6"/>
          <p:cNvSpPr txBox="1">
            <a:spLocks noChangeArrowheads="1"/>
          </p:cNvSpPr>
          <p:nvPr/>
        </p:nvSpPr>
        <p:spPr bwMode="auto">
          <a:xfrm>
            <a:off x="381000" y="533400"/>
            <a:ext cx="8523288" cy="701675"/>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4000" b="1">
                <a:solidFill>
                  <a:srgbClr val="006699"/>
                </a:solidFill>
                <a:cs typeface="Arial" charset="0"/>
              </a:rPr>
              <a:t>ОСТАНКИ ПЕРЕХОДНЫХ ФОРМ?</a:t>
            </a: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r>
              <a:rPr lang="en-US">
                <a:latin typeface="Arial" charset="0"/>
                <a:cs typeface="Arial" charset="0"/>
              </a:rPr>
              <a:t>Purple blank</a:t>
            </a:r>
          </a:p>
        </p:txBody>
      </p:sp>
      <p:pic>
        <p:nvPicPr>
          <p:cNvPr id="177155"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3175"/>
            <a:ext cx="9140825" cy="6854825"/>
          </a:xfrm>
          <a:noFill/>
        </p:spPr>
      </p:pic>
      <p:pic>
        <p:nvPicPr>
          <p:cNvPr id="177156" name="Picture 4" descr="pakicetus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914400"/>
            <a:ext cx="22606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66214" name="Text Box 6"/>
          <p:cNvSpPr txBox="1">
            <a:spLocks noChangeArrowheads="1"/>
          </p:cNvSpPr>
          <p:nvPr/>
        </p:nvSpPr>
        <p:spPr bwMode="auto">
          <a:xfrm>
            <a:off x="609600" y="6035675"/>
            <a:ext cx="7848600" cy="822325"/>
          </a:xfrm>
          <a:prstGeom prst="rect">
            <a:avLst/>
          </a:prstGeom>
          <a:noFill/>
          <a:ln w="12700">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ru-RU" sz="2400" b="1">
                <a:solidFill>
                  <a:schemeClr val="bg1"/>
                </a:solidFill>
                <a:latin typeface="Arial Narrow" charset="0"/>
                <a:cs typeface="Arial" charset="0"/>
              </a:rPr>
              <a:t>Филип</a:t>
            </a:r>
            <a:r>
              <a:rPr lang="en-US" sz="2400" b="1">
                <a:solidFill>
                  <a:schemeClr val="bg1"/>
                </a:solidFill>
                <a:latin typeface="Arial Narrow" charset="0"/>
                <a:cs typeface="Arial" charset="0"/>
              </a:rPr>
              <a:t> </a:t>
            </a:r>
            <a:r>
              <a:rPr lang="ru-RU" sz="2400" b="1">
                <a:solidFill>
                  <a:schemeClr val="bg1"/>
                </a:solidFill>
                <a:latin typeface="Arial Narrow" charset="0"/>
                <a:cs typeface="Arial" charset="0"/>
              </a:rPr>
              <a:t>Джинжерич.</a:t>
            </a:r>
            <a:r>
              <a:rPr lang="en-US" sz="2400" b="1" i="1">
                <a:solidFill>
                  <a:schemeClr val="bg1"/>
                </a:solidFill>
                <a:latin typeface="Arial Narrow" charset="0"/>
                <a:cs typeface="Arial" charset="0"/>
              </a:rPr>
              <a:t> </a:t>
            </a:r>
            <a:r>
              <a:rPr lang="ru-RU" sz="2400" b="1" i="1">
                <a:solidFill>
                  <a:schemeClr val="bg1"/>
                </a:solidFill>
                <a:latin typeface="Arial Narrow" charset="0"/>
                <a:cs typeface="Arial" charset="0"/>
              </a:rPr>
              <a:t>Геологическое Образование.</a:t>
            </a:r>
            <a:r>
              <a:rPr lang="en-US" sz="2400" b="1" i="1">
                <a:solidFill>
                  <a:schemeClr val="bg1"/>
                </a:solidFill>
                <a:latin typeface="Arial Narrow" charset="0"/>
                <a:cs typeface="Arial" charset="0"/>
              </a:rPr>
              <a:t> </a:t>
            </a:r>
            <a:r>
              <a:rPr lang="ru-RU" sz="2400" b="1">
                <a:solidFill>
                  <a:schemeClr val="bg1"/>
                </a:solidFill>
                <a:latin typeface="Arial Narrow" charset="0"/>
                <a:cs typeface="Arial" charset="0"/>
              </a:rPr>
              <a:t>Том</a:t>
            </a:r>
            <a:r>
              <a:rPr lang="en-US" sz="2400" b="1" i="1">
                <a:solidFill>
                  <a:schemeClr val="bg1"/>
                </a:solidFill>
                <a:latin typeface="Arial Narrow" charset="0"/>
                <a:cs typeface="Arial" charset="0"/>
              </a:rPr>
              <a:t> </a:t>
            </a:r>
            <a:r>
              <a:rPr lang="en-US" sz="2400" b="1">
                <a:solidFill>
                  <a:schemeClr val="bg1"/>
                </a:solidFill>
                <a:latin typeface="Arial Narrow" charset="0"/>
                <a:cs typeface="Arial" charset="0"/>
              </a:rPr>
              <a:t>31 (1983)</a:t>
            </a:r>
            <a:r>
              <a:rPr lang="ru-RU" sz="2400" b="1">
                <a:solidFill>
                  <a:schemeClr val="bg1"/>
                </a:solidFill>
                <a:latin typeface="Arial Narrow" charset="0"/>
                <a:cs typeface="Arial" charset="0"/>
              </a:rPr>
              <a:t>.</a:t>
            </a:r>
            <a:r>
              <a:rPr lang="en-US" sz="2400" b="1">
                <a:solidFill>
                  <a:schemeClr val="bg1"/>
                </a:solidFill>
                <a:latin typeface="Arial Narrow" charset="0"/>
                <a:cs typeface="Arial" charset="0"/>
              </a:rPr>
              <a:t> </a:t>
            </a:r>
            <a:r>
              <a:rPr lang="ru-RU" sz="2400" b="1">
                <a:solidFill>
                  <a:schemeClr val="bg1"/>
                </a:solidFill>
                <a:latin typeface="Arial Narrow" charset="0"/>
                <a:cs typeface="Arial" charset="0"/>
              </a:rPr>
              <a:t>С</a:t>
            </a:r>
            <a:r>
              <a:rPr lang="en-US" sz="2400" b="1">
                <a:solidFill>
                  <a:schemeClr val="bg1"/>
                </a:solidFill>
                <a:latin typeface="Arial Narrow" charset="0"/>
                <a:cs typeface="Arial" charset="0"/>
              </a:rPr>
              <a:t>.</a:t>
            </a:r>
            <a:r>
              <a:rPr lang="ru-RU" sz="2400" b="1">
                <a:solidFill>
                  <a:schemeClr val="bg1"/>
                </a:solidFill>
                <a:latin typeface="Arial Narrow" charset="0"/>
                <a:cs typeface="Arial" charset="0"/>
              </a:rPr>
              <a:t> </a:t>
            </a:r>
            <a:r>
              <a:rPr lang="en-US" sz="2400" b="1">
                <a:solidFill>
                  <a:schemeClr val="bg1"/>
                </a:solidFill>
                <a:latin typeface="Arial Narrow" charset="0"/>
                <a:cs typeface="Arial" charset="0"/>
              </a:rPr>
              <a:t>140–144.</a:t>
            </a:r>
            <a:endParaRPr lang="en-AU" altLang="ja-JP" sz="2400" b="1">
              <a:solidFill>
                <a:schemeClr val="bg1"/>
              </a:solidFill>
              <a:latin typeface="Arial Narrow" charset="0"/>
              <a:ea typeface="MS PGothic" charset="0"/>
              <a:cs typeface="Arial" charset="0"/>
            </a:endParaRPr>
          </a:p>
        </p:txBody>
      </p:sp>
      <p:sp>
        <p:nvSpPr>
          <p:cNvPr id="6366217" name="Text Box 9"/>
          <p:cNvSpPr txBox="1">
            <a:spLocks noChangeArrowheads="1"/>
          </p:cNvSpPr>
          <p:nvPr/>
        </p:nvSpPr>
        <p:spPr bwMode="auto">
          <a:xfrm>
            <a:off x="914400" y="3352800"/>
            <a:ext cx="7315200" cy="2681288"/>
          </a:xfrm>
          <a:prstGeom prst="rect">
            <a:avLst/>
          </a:prstGeom>
          <a:noFill/>
          <a:ln w="12700">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nSpc>
                <a:spcPct val="90000"/>
              </a:lnSpc>
            </a:pPr>
            <a:r>
              <a:rPr lang="ru-RU" sz="2700" b="1">
                <a:solidFill>
                  <a:srgbClr val="FFFFFF"/>
                </a:solidFill>
                <a:latin typeface="Arial Narrow" charset="0"/>
                <a:cs typeface="Arial" charset="0"/>
              </a:rPr>
              <a:t>«По своему времени и по </a:t>
            </a:r>
            <a:endParaRPr lang="en-US" sz="2700" b="1">
              <a:solidFill>
                <a:srgbClr val="FFFFFF"/>
              </a:solidFill>
              <a:latin typeface="Arial Narrow" charset="0"/>
              <a:cs typeface="Arial" charset="0"/>
            </a:endParaRPr>
          </a:p>
          <a:p>
            <a:pPr>
              <a:lnSpc>
                <a:spcPct val="90000"/>
              </a:lnSpc>
            </a:pPr>
            <a:r>
              <a:rPr lang="ru-RU" sz="2700" b="1">
                <a:solidFill>
                  <a:srgbClr val="FFFFFF"/>
                </a:solidFill>
                <a:latin typeface="Arial Narrow" charset="0"/>
                <a:cs typeface="Arial" charset="0"/>
              </a:rPr>
              <a:t>происхождению</a:t>
            </a:r>
            <a:r>
              <a:rPr lang="en-GB" sz="2700" b="1">
                <a:solidFill>
                  <a:srgbClr val="FFFFFF"/>
                </a:solidFill>
                <a:latin typeface="Arial Narrow" charset="0"/>
                <a:cs typeface="Arial" charset="0"/>
              </a:rPr>
              <a:t>, </a:t>
            </a:r>
            <a:r>
              <a:rPr lang="en-GB" sz="2700" b="1" i="1">
                <a:solidFill>
                  <a:srgbClr val="FFFFFF"/>
                </a:solidFill>
                <a:latin typeface="Arial Narrow" charset="0"/>
                <a:cs typeface="Arial" charset="0"/>
              </a:rPr>
              <a:t>Pakicetus</a:t>
            </a:r>
            <a:r>
              <a:rPr lang="en-GB" sz="2700" b="1">
                <a:solidFill>
                  <a:srgbClr val="FFFFFF"/>
                </a:solidFill>
                <a:latin typeface="Arial Narrow" charset="0"/>
                <a:cs typeface="Arial" charset="0"/>
              </a:rPr>
              <a:t> </a:t>
            </a:r>
          </a:p>
          <a:p>
            <a:pPr>
              <a:lnSpc>
                <a:spcPct val="90000"/>
              </a:lnSpc>
            </a:pPr>
            <a:r>
              <a:rPr lang="ru-RU" sz="2700" b="1">
                <a:solidFill>
                  <a:srgbClr val="FFFFFF"/>
                </a:solidFill>
                <a:latin typeface="Arial Narrow" charset="0"/>
                <a:cs typeface="Arial" charset="0"/>
              </a:rPr>
              <a:t>является </a:t>
            </a:r>
            <a:r>
              <a:rPr lang="ru-RU" sz="2700" b="1">
                <a:solidFill>
                  <a:srgbClr val="FFFF00"/>
                </a:solidFill>
                <a:latin typeface="Arial Narrow" charset="0"/>
                <a:cs typeface="Arial" charset="0"/>
              </a:rPr>
              <a:t>совершенным промежуточным звеном</a:t>
            </a:r>
            <a:r>
              <a:rPr lang="en-GB" sz="2700" b="1">
                <a:solidFill>
                  <a:srgbClr val="FFFFFF"/>
                </a:solidFill>
                <a:latin typeface="Arial Narrow" charset="0"/>
                <a:cs typeface="Arial" charset="0"/>
              </a:rPr>
              <a:t>, </a:t>
            </a:r>
            <a:r>
              <a:rPr lang="ru-RU" sz="2700" b="1">
                <a:solidFill>
                  <a:srgbClr val="FFFFFF"/>
                </a:solidFill>
                <a:latin typeface="Arial Narrow" charset="0"/>
                <a:cs typeface="Arial" charset="0"/>
              </a:rPr>
              <a:t>утраченным связующим звеном</a:t>
            </a:r>
            <a:r>
              <a:rPr lang="en-GB" sz="2700" b="1">
                <a:solidFill>
                  <a:srgbClr val="FFFFFF"/>
                </a:solidFill>
                <a:latin typeface="Arial Narrow" charset="0"/>
                <a:cs typeface="Arial" charset="0"/>
              </a:rPr>
              <a:t> </a:t>
            </a:r>
            <a:r>
              <a:rPr lang="ru-RU" sz="2700" b="1">
                <a:solidFill>
                  <a:srgbClr val="FFFFFF"/>
                </a:solidFill>
                <a:latin typeface="Arial Narrow" charset="0"/>
                <a:cs typeface="Arial" charset="0"/>
              </a:rPr>
              <a:t>между</a:t>
            </a:r>
            <a:r>
              <a:rPr lang="en-GB" sz="2700" b="1">
                <a:solidFill>
                  <a:srgbClr val="FFFFFF"/>
                </a:solidFill>
                <a:latin typeface="Arial Narrow" charset="0"/>
                <a:cs typeface="Arial" charset="0"/>
              </a:rPr>
              <a:t> </a:t>
            </a:r>
            <a:r>
              <a:rPr lang="ru-RU" sz="2700" b="1">
                <a:solidFill>
                  <a:srgbClr val="FFFFFF"/>
                </a:solidFill>
                <a:latin typeface="Arial Narrow" charset="0"/>
                <a:cs typeface="Arial" charset="0"/>
              </a:rPr>
              <a:t>древними</a:t>
            </a:r>
            <a:r>
              <a:rPr lang="en-GB" sz="2700" b="1">
                <a:solidFill>
                  <a:srgbClr val="FFFFFF"/>
                </a:solidFill>
                <a:latin typeface="Arial Narrow" charset="0"/>
                <a:cs typeface="Arial" charset="0"/>
              </a:rPr>
              <a:t> </a:t>
            </a:r>
            <a:r>
              <a:rPr lang="ru-RU" sz="2700" b="1">
                <a:solidFill>
                  <a:srgbClr val="FFFFFF"/>
                </a:solidFill>
                <a:latin typeface="Arial Narrow" charset="0"/>
                <a:cs typeface="Arial" charset="0"/>
              </a:rPr>
              <a:t>наземными млекопитающими и поздними</a:t>
            </a:r>
            <a:r>
              <a:rPr lang="en-GB" sz="2700" b="1">
                <a:solidFill>
                  <a:srgbClr val="FFFFFF"/>
                </a:solidFill>
                <a:latin typeface="Arial Narrow" charset="0"/>
                <a:cs typeface="Arial" charset="0"/>
              </a:rPr>
              <a:t>, </a:t>
            </a:r>
            <a:r>
              <a:rPr lang="ru-RU" sz="2700" b="1">
                <a:solidFill>
                  <a:srgbClr val="FFFFFF"/>
                </a:solidFill>
                <a:latin typeface="Arial Narrow" charset="0"/>
                <a:cs typeface="Arial" charset="0"/>
              </a:rPr>
              <a:t>вполне развившимися китами».</a:t>
            </a:r>
            <a:endParaRPr lang="en-AU" altLang="ja-JP" sz="2700" b="1">
              <a:solidFill>
                <a:srgbClr val="FFFFFF"/>
              </a:solidFill>
              <a:latin typeface="Arial Narrow" charset="0"/>
              <a:ea typeface="MS PGothic" charset="0"/>
              <a:cs typeface="Arial" charset="0"/>
            </a:endParaRPr>
          </a:p>
        </p:txBody>
      </p:sp>
      <p:sp>
        <p:nvSpPr>
          <p:cNvPr id="6366219" name="Text Box 11"/>
          <p:cNvSpPr txBox="1">
            <a:spLocks noChangeArrowheads="1"/>
          </p:cNvSpPr>
          <p:nvPr/>
        </p:nvSpPr>
        <p:spPr bwMode="auto">
          <a:xfrm>
            <a:off x="0" y="228600"/>
            <a:ext cx="9144000" cy="6715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3800" b="1" i="1">
                <a:solidFill>
                  <a:schemeClr val="accent1"/>
                </a:solidFill>
                <a:latin typeface="Arial Narrow" charset="0"/>
                <a:cs typeface="Arial" charset="0"/>
              </a:rPr>
              <a:t>Доказательство эволюции китов?</a:t>
            </a:r>
            <a:endParaRPr lang="en-US" sz="3800" b="1" i="1">
              <a:solidFill>
                <a:schemeClr val="accent1"/>
              </a:solidFill>
              <a:latin typeface="Arial Narrow" charset="0"/>
              <a:cs typeface="Arial" charset="0"/>
            </a:endParaRPr>
          </a:p>
        </p:txBody>
      </p:sp>
      <p:pic>
        <p:nvPicPr>
          <p:cNvPr id="6366221" name="Picture 13" descr="Pakicetus--Gingerich skull 198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250" y="1143000"/>
            <a:ext cx="3657600" cy="188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66222" name="Line 14"/>
          <p:cNvSpPr>
            <a:spLocks noChangeShapeType="1"/>
          </p:cNvSpPr>
          <p:nvPr/>
        </p:nvSpPr>
        <p:spPr bwMode="auto">
          <a:xfrm flipV="1">
            <a:off x="857250" y="1844675"/>
            <a:ext cx="533400" cy="1219200"/>
          </a:xfrm>
          <a:prstGeom prst="line">
            <a:avLst/>
          </a:prstGeom>
          <a:noFill/>
          <a:ln w="1143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6366223" name="Line 15"/>
          <p:cNvSpPr>
            <a:spLocks noChangeShapeType="1"/>
          </p:cNvSpPr>
          <p:nvPr/>
        </p:nvSpPr>
        <p:spPr bwMode="auto">
          <a:xfrm flipV="1">
            <a:off x="838200" y="2438400"/>
            <a:ext cx="1085850" cy="625475"/>
          </a:xfrm>
          <a:prstGeom prst="line">
            <a:avLst/>
          </a:prstGeom>
          <a:noFill/>
          <a:ln w="1143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6366224" name="Line 16"/>
          <p:cNvSpPr>
            <a:spLocks noChangeShapeType="1"/>
          </p:cNvSpPr>
          <p:nvPr/>
        </p:nvSpPr>
        <p:spPr bwMode="auto">
          <a:xfrm flipV="1">
            <a:off x="857250" y="2590800"/>
            <a:ext cx="2514600" cy="457200"/>
          </a:xfrm>
          <a:prstGeom prst="line">
            <a:avLst/>
          </a:prstGeom>
          <a:noFill/>
          <a:ln w="1143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6366221"/>
                                        </p:tgtEl>
                                        <p:attrNameLst>
                                          <p:attrName>style.visibility</p:attrName>
                                        </p:attrNameLst>
                                      </p:cBhvr>
                                      <p:to>
                                        <p:strVal val="visible"/>
                                      </p:to>
                                    </p:set>
                                    <p:anim calcmode="lin" valueType="num">
                                      <p:cBhvr>
                                        <p:cTn id="7" dur="500" fill="hold"/>
                                        <p:tgtEl>
                                          <p:spTgt spid="6366221"/>
                                        </p:tgtEl>
                                        <p:attrNameLst>
                                          <p:attrName>ppt_w</p:attrName>
                                        </p:attrNameLst>
                                      </p:cBhvr>
                                      <p:tavLst>
                                        <p:tav tm="0">
                                          <p:val>
                                            <p:fltVal val="0"/>
                                          </p:val>
                                        </p:tav>
                                        <p:tav tm="100000">
                                          <p:val>
                                            <p:strVal val="#ppt_w"/>
                                          </p:val>
                                        </p:tav>
                                      </p:tavLst>
                                    </p:anim>
                                    <p:anim calcmode="lin" valueType="num">
                                      <p:cBhvr>
                                        <p:cTn id="8" dur="500" fill="hold"/>
                                        <p:tgtEl>
                                          <p:spTgt spid="6366221"/>
                                        </p:tgtEl>
                                        <p:attrNameLst>
                                          <p:attrName>ppt_h</p:attrName>
                                        </p:attrNameLst>
                                      </p:cBhvr>
                                      <p:tavLst>
                                        <p:tav tm="0">
                                          <p:val>
                                            <p:fltVal val="0"/>
                                          </p:val>
                                        </p:tav>
                                        <p:tav tm="100000">
                                          <p:val>
                                            <p:strVal val="#ppt_h"/>
                                          </p:val>
                                        </p:tav>
                                      </p:tavLst>
                                    </p:anim>
                                    <p:animEffect transition="in" filter="fade">
                                      <p:cBhvr>
                                        <p:cTn id="9" dur="500"/>
                                        <p:tgtEl>
                                          <p:spTgt spid="636622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366223"/>
                                        </p:tgtEl>
                                        <p:attrNameLst>
                                          <p:attrName>style.visibility</p:attrName>
                                        </p:attrNameLst>
                                      </p:cBhvr>
                                      <p:to>
                                        <p:strVal val="visible"/>
                                      </p:to>
                                    </p:set>
                                    <p:animEffect transition="in" filter="wipe(down)">
                                      <p:cBhvr>
                                        <p:cTn id="14" dur="500"/>
                                        <p:tgtEl>
                                          <p:spTgt spid="6366223"/>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6366222"/>
                                        </p:tgtEl>
                                        <p:attrNameLst>
                                          <p:attrName>style.visibility</p:attrName>
                                        </p:attrNameLst>
                                      </p:cBhvr>
                                      <p:to>
                                        <p:strVal val="visible"/>
                                      </p:to>
                                    </p:set>
                                    <p:animEffect transition="in" filter="wipe(down)">
                                      <p:cBhvr>
                                        <p:cTn id="17" dur="500"/>
                                        <p:tgtEl>
                                          <p:spTgt spid="636622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366224"/>
                                        </p:tgtEl>
                                        <p:attrNameLst>
                                          <p:attrName>style.visibility</p:attrName>
                                        </p:attrNameLst>
                                      </p:cBhvr>
                                      <p:to>
                                        <p:strVal val="visible"/>
                                      </p:to>
                                    </p:set>
                                    <p:animEffect transition="in" filter="wipe(down)">
                                      <p:cBhvr>
                                        <p:cTn id="20" dur="500"/>
                                        <p:tgtEl>
                                          <p:spTgt spid="636622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6366217"/>
                                        </p:tgtEl>
                                        <p:attrNameLst>
                                          <p:attrName>style.visibility</p:attrName>
                                        </p:attrNameLst>
                                      </p:cBhvr>
                                      <p:to>
                                        <p:strVal val="visible"/>
                                      </p:to>
                                    </p:set>
                                    <p:anim calcmode="lin" valueType="num">
                                      <p:cBhvr>
                                        <p:cTn id="25" dur="500" fill="hold"/>
                                        <p:tgtEl>
                                          <p:spTgt spid="6366217"/>
                                        </p:tgtEl>
                                        <p:attrNameLst>
                                          <p:attrName>ppt_w</p:attrName>
                                        </p:attrNameLst>
                                      </p:cBhvr>
                                      <p:tavLst>
                                        <p:tav tm="0">
                                          <p:val>
                                            <p:fltVal val="0"/>
                                          </p:val>
                                        </p:tav>
                                        <p:tav tm="100000">
                                          <p:val>
                                            <p:strVal val="#ppt_w"/>
                                          </p:val>
                                        </p:tav>
                                      </p:tavLst>
                                    </p:anim>
                                    <p:anim calcmode="lin" valueType="num">
                                      <p:cBhvr>
                                        <p:cTn id="26" dur="500" fill="hold"/>
                                        <p:tgtEl>
                                          <p:spTgt spid="6366217"/>
                                        </p:tgtEl>
                                        <p:attrNameLst>
                                          <p:attrName>ppt_h</p:attrName>
                                        </p:attrNameLst>
                                      </p:cBhvr>
                                      <p:tavLst>
                                        <p:tav tm="0">
                                          <p:val>
                                            <p:fltVal val="0"/>
                                          </p:val>
                                        </p:tav>
                                        <p:tav tm="100000">
                                          <p:val>
                                            <p:strVal val="#ppt_h"/>
                                          </p:val>
                                        </p:tav>
                                      </p:tavLst>
                                    </p:anim>
                                    <p:animEffect transition="in" filter="fade">
                                      <p:cBhvr>
                                        <p:cTn id="27" dur="500"/>
                                        <p:tgtEl>
                                          <p:spTgt spid="6366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66217" grpId="0"/>
      <p:bldP spid="6366222" grpId="0" animBg="1"/>
      <p:bldP spid="6366223" grpId="0" animBg="1"/>
      <p:bldP spid="636622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6358018" name="Picture 2" descr="LineDrawingSkeletonsPakI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19200"/>
            <a:ext cx="6934200" cy="2554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179" name="Rectangle 3"/>
          <p:cNvSpPr>
            <a:spLocks noGrp="1" noChangeArrowheads="1"/>
          </p:cNvSpPr>
          <p:nvPr>
            <p:ph type="title"/>
          </p:nvPr>
        </p:nvSpPr>
        <p:spPr>
          <a:xfrm>
            <a:off x="457200" y="-1447800"/>
            <a:ext cx="8229600" cy="1447800"/>
          </a:xfrm>
        </p:spPr>
        <p:txBody>
          <a:bodyPr/>
          <a:lstStyle/>
          <a:p>
            <a:r>
              <a:rPr lang="en-US" b="1">
                <a:solidFill>
                  <a:srgbClr val="000066"/>
                </a:solidFill>
                <a:latin typeface="Arial" charset="0"/>
                <a:cs typeface="Arial" charset="0"/>
              </a:rPr>
              <a:t>Pakicetus ….7 years on</a:t>
            </a:r>
            <a:endParaRPr lang="en-AU" altLang="ja-JP" b="1">
              <a:solidFill>
                <a:srgbClr val="000066"/>
              </a:solidFill>
              <a:latin typeface="Arial" charset="0"/>
              <a:ea typeface="MS PGothic" charset="0"/>
              <a:cs typeface="MS PGothic" charset="0"/>
            </a:endParaRPr>
          </a:p>
        </p:txBody>
      </p:sp>
      <p:pic>
        <p:nvPicPr>
          <p:cNvPr id="6358020" name="Picture 4" descr="Pakicetus_small"/>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942975" y="1219200"/>
            <a:ext cx="7239000" cy="2589213"/>
          </a:xfrm>
          <a:noFill/>
        </p:spPr>
      </p:pic>
      <p:sp>
        <p:nvSpPr>
          <p:cNvPr id="6358021" name="Text Box 5"/>
          <p:cNvSpPr txBox="1">
            <a:spLocks noChangeArrowheads="1"/>
          </p:cNvSpPr>
          <p:nvPr/>
        </p:nvSpPr>
        <p:spPr bwMode="auto">
          <a:xfrm>
            <a:off x="914400" y="3825875"/>
            <a:ext cx="7321550" cy="304800"/>
          </a:xfrm>
          <a:prstGeom prst="rect">
            <a:avLst/>
          </a:prstGeom>
          <a:noFill/>
          <a:ln w="12700">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r>
              <a:rPr lang="ru-RU" sz="1400" b="1">
                <a:solidFill>
                  <a:schemeClr val="bg1"/>
                </a:solidFill>
                <a:cs typeface="Arial" charset="0"/>
              </a:rPr>
              <a:t>Иллюстрация Карл Буель, взято: </a:t>
            </a:r>
            <a:r>
              <a:rPr lang="en-GB" sz="1400" b="1">
                <a:solidFill>
                  <a:schemeClr val="bg1"/>
                </a:solidFill>
                <a:cs typeface="Arial" charset="0"/>
              </a:rPr>
              <a:t>www.neoucom.edu/Depts/Anat/Pakicetid.html.</a:t>
            </a:r>
            <a:r>
              <a:rPr lang="en-AU" altLang="ja-JP" sz="1400" b="1">
                <a:solidFill>
                  <a:schemeClr val="bg1"/>
                </a:solidFill>
                <a:ea typeface="MS PGothic" charset="0"/>
                <a:cs typeface="Arial" charset="0"/>
              </a:rPr>
              <a:t> </a:t>
            </a:r>
          </a:p>
        </p:txBody>
      </p:sp>
      <p:sp>
        <p:nvSpPr>
          <p:cNvPr id="6358022" name="Text Box 6"/>
          <p:cNvSpPr txBox="1">
            <a:spLocks noChangeArrowheads="1"/>
          </p:cNvSpPr>
          <p:nvPr/>
        </p:nvSpPr>
        <p:spPr bwMode="auto">
          <a:xfrm>
            <a:off x="838200" y="5257800"/>
            <a:ext cx="7924800" cy="1311275"/>
          </a:xfrm>
          <a:prstGeom prst="rect">
            <a:avLst/>
          </a:prstGeom>
          <a:noFill/>
          <a:ln w="12700">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r>
              <a:rPr lang="ru-RU" altLang="ja-JP" sz="2000" b="1">
                <a:solidFill>
                  <a:schemeClr val="bg1"/>
                </a:solidFill>
                <a:latin typeface="Arial Narrow" charset="0"/>
                <a:cs typeface="Arial" charset="0"/>
              </a:rPr>
              <a:t>Основано на данных исследований ископаемых останков, которые обсуждались </a:t>
            </a:r>
            <a:r>
              <a:rPr lang="en-AU" altLang="ja-JP" sz="2000" b="1">
                <a:solidFill>
                  <a:schemeClr val="bg1"/>
                </a:solidFill>
                <a:latin typeface="Arial Narrow" charset="0"/>
                <a:ea typeface="MS PGothic" charset="0"/>
                <a:cs typeface="Arial" charset="0"/>
              </a:rPr>
              <a:t>J.G.M. Thewissen, E.M. Williams, L.J. Roe </a:t>
            </a:r>
            <a:r>
              <a:rPr lang="ru-RU" altLang="ja-JP" sz="2000" b="1">
                <a:solidFill>
                  <a:schemeClr val="bg1"/>
                </a:solidFill>
                <a:latin typeface="Arial Narrow" charset="0"/>
                <a:cs typeface="Arial" charset="0"/>
              </a:rPr>
              <a:t>и</a:t>
            </a:r>
            <a:r>
              <a:rPr lang="en-AU" altLang="ja-JP" sz="2000" b="1">
                <a:solidFill>
                  <a:schemeClr val="bg1"/>
                </a:solidFill>
                <a:latin typeface="Arial Narrow" charset="0"/>
                <a:ea typeface="MS PGothic" charset="0"/>
                <a:cs typeface="MS PGothic" charset="0"/>
              </a:rPr>
              <a:t> S.T. Hussain</a:t>
            </a:r>
            <a:r>
              <a:rPr lang="ru-RU" altLang="ja-JP" sz="2000" b="1">
                <a:solidFill>
                  <a:schemeClr val="bg1"/>
                </a:solidFill>
                <a:latin typeface="Arial Narrow" charset="0"/>
                <a:ea typeface="MS PGothic" charset="0"/>
                <a:cs typeface="MS PGothic" charset="0"/>
              </a:rPr>
              <a:t>.</a:t>
            </a:r>
            <a:r>
              <a:rPr lang="en-AU" altLang="ja-JP" sz="2000" b="1">
                <a:solidFill>
                  <a:schemeClr val="bg1"/>
                </a:solidFill>
                <a:latin typeface="Arial Narrow" charset="0"/>
                <a:ea typeface="MS PGothic" charset="0"/>
                <a:cs typeface="MS PGothic" charset="0"/>
              </a:rPr>
              <a:t> </a:t>
            </a:r>
            <a:r>
              <a:rPr lang="ru-RU" altLang="ja-JP" sz="2000" b="1">
                <a:solidFill>
                  <a:schemeClr val="bg1"/>
                </a:solidFill>
                <a:latin typeface="Arial Narrow" charset="0"/>
                <a:cs typeface="Arial" charset="0"/>
              </a:rPr>
              <a:t>«Скелеты</a:t>
            </a:r>
            <a:r>
              <a:rPr lang="en-AU" altLang="ja-JP" sz="2000" b="1">
                <a:solidFill>
                  <a:schemeClr val="bg1"/>
                </a:solidFill>
                <a:latin typeface="Arial Narrow" charset="0"/>
                <a:ea typeface="MS PGothic" charset="0"/>
                <a:cs typeface="MS PGothic" charset="0"/>
              </a:rPr>
              <a:t> </a:t>
            </a:r>
            <a:r>
              <a:rPr lang="ru-RU" altLang="ja-JP" sz="2000" b="1">
                <a:solidFill>
                  <a:schemeClr val="bg1"/>
                </a:solidFill>
                <a:latin typeface="Arial Narrow" charset="0"/>
                <a:cs typeface="Arial" charset="0"/>
              </a:rPr>
              <a:t>земноводных семейства китовых:</a:t>
            </a:r>
            <a:r>
              <a:rPr lang="en-AU" altLang="ja-JP" sz="2000" b="1">
                <a:solidFill>
                  <a:schemeClr val="bg1"/>
                </a:solidFill>
                <a:latin typeface="Arial Narrow" charset="0"/>
                <a:ea typeface="MS PGothic" charset="0"/>
                <a:cs typeface="MS PGothic" charset="0"/>
              </a:rPr>
              <a:t> </a:t>
            </a:r>
            <a:r>
              <a:rPr lang="ru-RU" altLang="ja-JP" sz="2000" b="1">
                <a:solidFill>
                  <a:schemeClr val="bg1"/>
                </a:solidFill>
                <a:latin typeface="Arial Narrow" charset="0"/>
                <a:cs typeface="Arial" charset="0"/>
              </a:rPr>
              <a:t>связь китов и </a:t>
            </a:r>
            <a:r>
              <a:rPr lang="en-AU" altLang="ja-JP" sz="2000" b="1">
                <a:solidFill>
                  <a:schemeClr val="bg1"/>
                </a:solidFill>
                <a:latin typeface="Arial Narrow" charset="0"/>
                <a:ea typeface="MS PGothic" charset="0"/>
                <a:cs typeface="MS PGothic" charset="0"/>
              </a:rPr>
              <a:t> </a:t>
            </a:r>
            <a:r>
              <a:rPr lang="ru-RU" altLang="ja-JP" sz="2000" b="1">
                <a:solidFill>
                  <a:schemeClr val="bg1"/>
                </a:solidFill>
                <a:latin typeface="Arial Narrow" charset="0"/>
                <a:cs typeface="Arial" charset="0"/>
              </a:rPr>
              <a:t>парнокопытных».</a:t>
            </a:r>
            <a:r>
              <a:rPr lang="en-AU" altLang="ja-JP" sz="2000" b="1">
                <a:solidFill>
                  <a:schemeClr val="bg1"/>
                </a:solidFill>
                <a:latin typeface="Arial Narrow" charset="0"/>
                <a:ea typeface="MS PGothic" charset="0"/>
                <a:cs typeface="MS PGothic" charset="0"/>
              </a:rPr>
              <a:t> </a:t>
            </a:r>
            <a:r>
              <a:rPr lang="ru-RU" altLang="ja-JP" sz="2000" b="1" i="1">
                <a:solidFill>
                  <a:schemeClr val="bg1"/>
                </a:solidFill>
                <a:latin typeface="Arial Narrow" charset="0"/>
                <a:cs typeface="Arial" charset="0"/>
              </a:rPr>
              <a:t>Природа</a:t>
            </a:r>
            <a:r>
              <a:rPr lang="ru-RU" altLang="ja-JP" sz="2000" b="1">
                <a:solidFill>
                  <a:schemeClr val="bg1"/>
                </a:solidFill>
                <a:latin typeface="Arial Narrow" charset="0"/>
                <a:ea typeface="MS PGothic" charset="0"/>
                <a:cs typeface="MS PGothic" charset="0"/>
              </a:rPr>
              <a:t>. Вып.</a:t>
            </a:r>
            <a:r>
              <a:rPr lang="en-AU" altLang="ja-JP" sz="2000" b="1">
                <a:solidFill>
                  <a:schemeClr val="bg1"/>
                </a:solidFill>
                <a:latin typeface="Arial Narrow" charset="0"/>
                <a:ea typeface="MS PGothic" charset="0"/>
                <a:cs typeface="MS PGothic" charset="0"/>
              </a:rPr>
              <a:t> 413 (20 </a:t>
            </a:r>
            <a:r>
              <a:rPr lang="ru-RU" altLang="ja-JP" sz="2000" b="1">
                <a:solidFill>
                  <a:schemeClr val="bg1"/>
                </a:solidFill>
                <a:latin typeface="Arial Narrow" charset="0"/>
                <a:cs typeface="Arial" charset="0"/>
              </a:rPr>
              <a:t>сентября</a:t>
            </a:r>
            <a:r>
              <a:rPr lang="en-AU" altLang="ja-JP" sz="2000" b="1">
                <a:solidFill>
                  <a:schemeClr val="bg1"/>
                </a:solidFill>
                <a:latin typeface="Arial Narrow" charset="0"/>
                <a:ea typeface="MS PGothic" charset="0"/>
                <a:cs typeface="MS PGothic" charset="0"/>
              </a:rPr>
              <a:t> 2001</a:t>
            </a:r>
            <a:r>
              <a:rPr lang="ru-RU" altLang="ja-JP" sz="2000" b="1">
                <a:solidFill>
                  <a:schemeClr val="bg1"/>
                </a:solidFill>
                <a:latin typeface="Arial Narrow" charset="0"/>
                <a:cs typeface="Arial" charset="0"/>
              </a:rPr>
              <a:t> года</a:t>
            </a:r>
            <a:r>
              <a:rPr lang="en-AU" altLang="ja-JP" sz="2000" b="1">
                <a:solidFill>
                  <a:schemeClr val="bg1"/>
                </a:solidFill>
                <a:latin typeface="Arial Narrow" charset="0"/>
                <a:ea typeface="MS PGothic" charset="0"/>
                <a:cs typeface="MS PGothic" charset="0"/>
              </a:rPr>
              <a:t>)</a:t>
            </a:r>
            <a:r>
              <a:rPr lang="ru-RU" altLang="ja-JP" sz="2000" b="1">
                <a:solidFill>
                  <a:schemeClr val="bg1"/>
                </a:solidFill>
                <a:latin typeface="Arial Narrow" charset="0"/>
                <a:ea typeface="MS PGothic" charset="0"/>
                <a:cs typeface="MS PGothic" charset="0"/>
              </a:rPr>
              <a:t>. С.</a:t>
            </a:r>
            <a:r>
              <a:rPr lang="en-AU" altLang="ja-JP" sz="2000" b="1">
                <a:solidFill>
                  <a:schemeClr val="bg1"/>
                </a:solidFill>
                <a:latin typeface="Arial Narrow" charset="0"/>
                <a:ea typeface="MS PGothic" charset="0"/>
                <a:cs typeface="MS PGothic" charset="0"/>
              </a:rPr>
              <a:t> 277-</a:t>
            </a:r>
            <a:r>
              <a:rPr lang="ru-RU" altLang="ja-JP" sz="2000" b="1">
                <a:solidFill>
                  <a:schemeClr val="bg1"/>
                </a:solidFill>
                <a:latin typeface="Arial Narrow" charset="0"/>
                <a:ea typeface="MS PGothic" charset="0"/>
                <a:cs typeface="MS PGothic" charset="0"/>
              </a:rPr>
              <a:t>2</a:t>
            </a:r>
            <a:r>
              <a:rPr lang="en-AU" altLang="ja-JP" sz="2000" b="1">
                <a:solidFill>
                  <a:schemeClr val="bg1"/>
                </a:solidFill>
                <a:latin typeface="Arial Narrow" charset="0"/>
                <a:ea typeface="MS PGothic" charset="0"/>
                <a:cs typeface="MS PGothic" charset="0"/>
              </a:rPr>
              <a:t>81.</a:t>
            </a:r>
          </a:p>
        </p:txBody>
      </p:sp>
      <p:sp>
        <p:nvSpPr>
          <p:cNvPr id="6358023" name="Text Box 7"/>
          <p:cNvSpPr txBox="1">
            <a:spLocks noChangeArrowheads="1"/>
          </p:cNvSpPr>
          <p:nvPr/>
        </p:nvSpPr>
        <p:spPr bwMode="auto">
          <a:xfrm>
            <a:off x="762000" y="4191000"/>
            <a:ext cx="7620000" cy="10064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3000" b="1">
                <a:solidFill>
                  <a:srgbClr val="FFFF00"/>
                </a:solidFill>
                <a:latin typeface="Arial Narrow" charset="0"/>
                <a:cs typeface="Arial" charset="0"/>
              </a:rPr>
              <a:t>«…земноводное млекопитающее</a:t>
            </a:r>
            <a:r>
              <a:rPr lang="en-US" sz="3000" b="1">
                <a:solidFill>
                  <a:srgbClr val="FFFF00"/>
                </a:solidFill>
                <a:latin typeface="Arial Narrow" charset="0"/>
                <a:cs typeface="Arial" charset="0"/>
              </a:rPr>
              <a:t>, </a:t>
            </a:r>
            <a:r>
              <a:rPr lang="ru-RU" sz="3000" b="1">
                <a:solidFill>
                  <a:srgbClr val="FFFF00"/>
                </a:solidFill>
                <a:latin typeface="Arial Narrow" charset="0"/>
                <a:cs typeface="Arial" charset="0"/>
              </a:rPr>
              <a:t>не</a:t>
            </a:r>
            <a:r>
              <a:rPr lang="en-US" sz="3000" b="1">
                <a:solidFill>
                  <a:srgbClr val="FFFF00"/>
                </a:solidFill>
                <a:latin typeface="Arial Narrow" charset="0"/>
                <a:cs typeface="Arial" charset="0"/>
              </a:rPr>
              <a:t> </a:t>
            </a:r>
            <a:r>
              <a:rPr lang="ru-RU" sz="3000" b="1">
                <a:solidFill>
                  <a:srgbClr val="FFFF00"/>
                </a:solidFill>
                <a:latin typeface="Arial Narrow" charset="0"/>
                <a:cs typeface="Arial" charset="0"/>
              </a:rPr>
              <a:t>более</a:t>
            </a:r>
            <a:r>
              <a:rPr lang="en-US" sz="3000" b="1">
                <a:solidFill>
                  <a:srgbClr val="FFFF00"/>
                </a:solidFill>
                <a:latin typeface="Arial Narrow" charset="0"/>
                <a:cs typeface="Arial" charset="0"/>
              </a:rPr>
              <a:t> </a:t>
            </a:r>
            <a:r>
              <a:rPr lang="ru-RU" sz="3000" b="1">
                <a:solidFill>
                  <a:srgbClr val="FFFF00"/>
                </a:solidFill>
                <a:latin typeface="Arial Narrow" charset="0"/>
                <a:cs typeface="Arial" charset="0"/>
              </a:rPr>
              <a:t>земноводное, чем тапир»</a:t>
            </a:r>
            <a:endParaRPr lang="en-US" sz="3000" b="1">
              <a:solidFill>
                <a:srgbClr val="FFFF00"/>
              </a:solidFill>
              <a:latin typeface="Arial Narrow" charset="0"/>
              <a:cs typeface="Arial" charset="0"/>
            </a:endParaRPr>
          </a:p>
        </p:txBody>
      </p:sp>
      <p:sp>
        <p:nvSpPr>
          <p:cNvPr id="6358024" name="Text Box 8"/>
          <p:cNvSpPr txBox="1">
            <a:spLocks noChangeArrowheads="1"/>
          </p:cNvSpPr>
          <p:nvPr/>
        </p:nvSpPr>
        <p:spPr bwMode="auto">
          <a:xfrm>
            <a:off x="0" y="457200"/>
            <a:ext cx="9144000" cy="7016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4000" b="1" i="1">
                <a:solidFill>
                  <a:schemeClr val="accent1"/>
                </a:solidFill>
                <a:latin typeface="Arial Narrow" charset="0"/>
                <a:cs typeface="Arial" charset="0"/>
              </a:rPr>
              <a:t>Pakicetus</a:t>
            </a:r>
            <a:r>
              <a:rPr lang="en-US" sz="4000" b="1">
                <a:solidFill>
                  <a:schemeClr val="accent1"/>
                </a:solidFill>
                <a:latin typeface="Arial Narrow" charset="0"/>
                <a:cs typeface="Arial" charset="0"/>
              </a:rPr>
              <a:t> – 7 </a:t>
            </a:r>
            <a:r>
              <a:rPr lang="ru-RU" sz="4000" b="1">
                <a:solidFill>
                  <a:schemeClr val="accent1"/>
                </a:solidFill>
                <a:latin typeface="Arial Narrow" charset="0"/>
                <a:cs typeface="Arial" charset="0"/>
              </a:rPr>
              <a:t>лет спустя</a:t>
            </a:r>
            <a:r>
              <a:rPr lang="en-US" sz="4000" b="1">
                <a:solidFill>
                  <a:schemeClr val="accent1"/>
                </a:solidFill>
                <a:latin typeface="Arial Narrow" charset="0"/>
                <a:cs typeface="Arial" charset="0"/>
              </a:rPr>
              <a:t> (2001)</a:t>
            </a:r>
          </a:p>
        </p:txBody>
      </p:sp>
      <p:pic>
        <p:nvPicPr>
          <p:cNvPr id="178186" name="Picture 10" descr="tapi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5675" y="1219200"/>
            <a:ext cx="2125663" cy="1581150"/>
          </a:xfrm>
          <a:prstGeom prst="rect">
            <a:avLst/>
          </a:prstGeom>
          <a:noFill/>
          <a:extLst>
            <a:ext uri="{909E8E84-426E-40dd-AFC4-6F175D3DCCD1}">
              <a14:hiddenFill xmlns:a14="http://schemas.microsoft.com/office/drawing/2010/main" xmlns="">
                <a:solidFill>
                  <a:srgbClr val="FFFFFF"/>
                </a:solidFill>
              </a14:hiddenFill>
            </a:ext>
          </a:extLst>
        </p:spPr>
      </p:pic>
      <p:pic>
        <p:nvPicPr>
          <p:cNvPr id="178187" name="Picture 11" descr="pakicetus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8700" y="2819400"/>
            <a:ext cx="2044700" cy="28956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358018"/>
                                        </p:tgtEl>
                                        <p:attrNameLst>
                                          <p:attrName>style.visibility</p:attrName>
                                        </p:attrNameLst>
                                      </p:cBhvr>
                                      <p:to>
                                        <p:strVal val="visible"/>
                                      </p:to>
                                    </p:set>
                                    <p:animEffect transition="in" filter="fade">
                                      <p:cBhvr>
                                        <p:cTn id="7" dur="500"/>
                                        <p:tgtEl>
                                          <p:spTgt spid="63580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6358018"/>
                                        </p:tgtEl>
                                      </p:cBhvr>
                                    </p:animEffect>
                                    <p:set>
                                      <p:cBhvr>
                                        <p:cTn id="12" dur="1" fill="hold">
                                          <p:stCondLst>
                                            <p:cond delay="499"/>
                                          </p:stCondLst>
                                        </p:cTn>
                                        <p:tgtEl>
                                          <p:spTgt spid="6358018"/>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6358020"/>
                                        </p:tgtEl>
                                        <p:attrNameLst>
                                          <p:attrName>style.visibility</p:attrName>
                                        </p:attrNameLst>
                                      </p:cBhvr>
                                      <p:to>
                                        <p:strVal val="visible"/>
                                      </p:to>
                                    </p:set>
                                    <p:animEffect transition="in" filter="fade">
                                      <p:cBhvr>
                                        <p:cTn id="15" dur="500"/>
                                        <p:tgtEl>
                                          <p:spTgt spid="6358020"/>
                                        </p:tgtEl>
                                      </p:cBhvr>
                                    </p:animEffect>
                                  </p:childTnLst>
                                </p:cTn>
                              </p:par>
                              <p:par>
                                <p:cTn id="16" presetID="53" presetClass="entr" presetSubtype="0" fill="hold" grpId="0" nodeType="withEffect">
                                  <p:stCondLst>
                                    <p:cond delay="0"/>
                                  </p:stCondLst>
                                  <p:childTnLst>
                                    <p:set>
                                      <p:cBhvr>
                                        <p:cTn id="17" dur="1" fill="hold">
                                          <p:stCondLst>
                                            <p:cond delay="0"/>
                                          </p:stCondLst>
                                        </p:cTn>
                                        <p:tgtEl>
                                          <p:spTgt spid="6358021"/>
                                        </p:tgtEl>
                                        <p:attrNameLst>
                                          <p:attrName>style.visibility</p:attrName>
                                        </p:attrNameLst>
                                      </p:cBhvr>
                                      <p:to>
                                        <p:strVal val="visible"/>
                                      </p:to>
                                    </p:set>
                                    <p:anim calcmode="lin" valueType="num">
                                      <p:cBhvr>
                                        <p:cTn id="18" dur="500" fill="hold"/>
                                        <p:tgtEl>
                                          <p:spTgt spid="6358021"/>
                                        </p:tgtEl>
                                        <p:attrNameLst>
                                          <p:attrName>ppt_w</p:attrName>
                                        </p:attrNameLst>
                                      </p:cBhvr>
                                      <p:tavLst>
                                        <p:tav tm="0">
                                          <p:val>
                                            <p:fltVal val="0"/>
                                          </p:val>
                                        </p:tav>
                                        <p:tav tm="100000">
                                          <p:val>
                                            <p:strVal val="#ppt_w"/>
                                          </p:val>
                                        </p:tav>
                                      </p:tavLst>
                                    </p:anim>
                                    <p:anim calcmode="lin" valueType="num">
                                      <p:cBhvr>
                                        <p:cTn id="19" dur="500" fill="hold"/>
                                        <p:tgtEl>
                                          <p:spTgt spid="6358021"/>
                                        </p:tgtEl>
                                        <p:attrNameLst>
                                          <p:attrName>ppt_h</p:attrName>
                                        </p:attrNameLst>
                                      </p:cBhvr>
                                      <p:tavLst>
                                        <p:tav tm="0">
                                          <p:val>
                                            <p:fltVal val="0"/>
                                          </p:val>
                                        </p:tav>
                                        <p:tav tm="100000">
                                          <p:val>
                                            <p:strVal val="#ppt_h"/>
                                          </p:val>
                                        </p:tav>
                                      </p:tavLst>
                                    </p:anim>
                                    <p:animEffect transition="in" filter="fade">
                                      <p:cBhvr>
                                        <p:cTn id="20" dur="500"/>
                                        <p:tgtEl>
                                          <p:spTgt spid="635802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6358023"/>
                                        </p:tgtEl>
                                        <p:attrNameLst>
                                          <p:attrName>style.visibility</p:attrName>
                                        </p:attrNameLst>
                                      </p:cBhvr>
                                      <p:to>
                                        <p:strVal val="visible"/>
                                      </p:to>
                                    </p:set>
                                    <p:anim calcmode="lin" valueType="num">
                                      <p:cBhvr>
                                        <p:cTn id="25" dur="500" fill="hold"/>
                                        <p:tgtEl>
                                          <p:spTgt spid="6358023"/>
                                        </p:tgtEl>
                                        <p:attrNameLst>
                                          <p:attrName>ppt_w</p:attrName>
                                        </p:attrNameLst>
                                      </p:cBhvr>
                                      <p:tavLst>
                                        <p:tav tm="0">
                                          <p:val>
                                            <p:fltVal val="0"/>
                                          </p:val>
                                        </p:tav>
                                        <p:tav tm="100000">
                                          <p:val>
                                            <p:strVal val="#ppt_w"/>
                                          </p:val>
                                        </p:tav>
                                      </p:tavLst>
                                    </p:anim>
                                    <p:anim calcmode="lin" valueType="num">
                                      <p:cBhvr>
                                        <p:cTn id="26" dur="500" fill="hold"/>
                                        <p:tgtEl>
                                          <p:spTgt spid="6358023"/>
                                        </p:tgtEl>
                                        <p:attrNameLst>
                                          <p:attrName>ppt_h</p:attrName>
                                        </p:attrNameLst>
                                      </p:cBhvr>
                                      <p:tavLst>
                                        <p:tav tm="0">
                                          <p:val>
                                            <p:fltVal val="0"/>
                                          </p:val>
                                        </p:tav>
                                        <p:tav tm="100000">
                                          <p:val>
                                            <p:strVal val="#ppt_h"/>
                                          </p:val>
                                        </p:tav>
                                      </p:tavLst>
                                    </p:anim>
                                    <p:animEffect transition="in" filter="fade">
                                      <p:cBhvr>
                                        <p:cTn id="27" dur="500"/>
                                        <p:tgtEl>
                                          <p:spTgt spid="635802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3" presetClass="entr" presetSubtype="0" fill="hold" nodeType="clickEffect">
                                  <p:stCondLst>
                                    <p:cond delay="0"/>
                                  </p:stCondLst>
                                  <p:childTnLst>
                                    <p:set>
                                      <p:cBhvr>
                                        <p:cTn id="31" dur="1" fill="hold">
                                          <p:stCondLst>
                                            <p:cond delay="0"/>
                                          </p:stCondLst>
                                        </p:cTn>
                                        <p:tgtEl>
                                          <p:spTgt spid="178186"/>
                                        </p:tgtEl>
                                        <p:attrNameLst>
                                          <p:attrName>style.visibility</p:attrName>
                                        </p:attrNameLst>
                                      </p:cBhvr>
                                      <p:to>
                                        <p:strVal val="visible"/>
                                      </p:to>
                                    </p:set>
                                    <p:anim calcmode="lin" valueType="num">
                                      <p:cBhvr>
                                        <p:cTn id="32" dur="500" fill="hold"/>
                                        <p:tgtEl>
                                          <p:spTgt spid="178186"/>
                                        </p:tgtEl>
                                        <p:attrNameLst>
                                          <p:attrName>ppt_w</p:attrName>
                                        </p:attrNameLst>
                                      </p:cBhvr>
                                      <p:tavLst>
                                        <p:tav tm="0">
                                          <p:val>
                                            <p:fltVal val="0"/>
                                          </p:val>
                                        </p:tav>
                                        <p:tav tm="100000">
                                          <p:val>
                                            <p:strVal val="#ppt_w"/>
                                          </p:val>
                                        </p:tav>
                                      </p:tavLst>
                                    </p:anim>
                                    <p:anim calcmode="lin" valueType="num">
                                      <p:cBhvr>
                                        <p:cTn id="33" dur="500" fill="hold"/>
                                        <p:tgtEl>
                                          <p:spTgt spid="178186"/>
                                        </p:tgtEl>
                                        <p:attrNameLst>
                                          <p:attrName>ppt_h</p:attrName>
                                        </p:attrNameLst>
                                      </p:cBhvr>
                                      <p:tavLst>
                                        <p:tav tm="0">
                                          <p:val>
                                            <p:fltVal val="0"/>
                                          </p:val>
                                        </p:tav>
                                        <p:tav tm="100000">
                                          <p:val>
                                            <p:strVal val="#ppt_h"/>
                                          </p:val>
                                        </p:tav>
                                      </p:tavLst>
                                    </p:anim>
                                    <p:animEffect transition="in" filter="fade">
                                      <p:cBhvr>
                                        <p:cTn id="34" dur="500"/>
                                        <p:tgtEl>
                                          <p:spTgt spid="17818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nodeType="clickEffect">
                                  <p:stCondLst>
                                    <p:cond delay="0"/>
                                  </p:stCondLst>
                                  <p:childTnLst>
                                    <p:set>
                                      <p:cBhvr>
                                        <p:cTn id="38" dur="1" fill="hold">
                                          <p:stCondLst>
                                            <p:cond delay="0"/>
                                          </p:stCondLst>
                                        </p:cTn>
                                        <p:tgtEl>
                                          <p:spTgt spid="178187"/>
                                        </p:tgtEl>
                                        <p:attrNameLst>
                                          <p:attrName>style.visibility</p:attrName>
                                        </p:attrNameLst>
                                      </p:cBhvr>
                                      <p:to>
                                        <p:strVal val="visible"/>
                                      </p:to>
                                    </p:set>
                                    <p:animEffect transition="in" filter="wipe(up)">
                                      <p:cBhvr>
                                        <p:cTn id="39" dur="500"/>
                                        <p:tgtEl>
                                          <p:spTgt spid="178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8021" grpId="0"/>
      <p:bldP spid="6358023"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6360066" name="Rectangle 2"/>
          <p:cNvSpPr>
            <a:spLocks noChangeArrowheads="1"/>
          </p:cNvSpPr>
          <p:nvPr/>
        </p:nvSpPr>
        <p:spPr bwMode="auto">
          <a:xfrm>
            <a:off x="2628900" y="4876800"/>
            <a:ext cx="5829300" cy="1600200"/>
          </a:xfrm>
          <a:prstGeom prst="rect">
            <a:avLst/>
          </a:prstGeom>
          <a:solidFill>
            <a:srgbClr val="FFFF00"/>
          </a:solidFill>
          <a:ln w="9525">
            <a:solidFill>
              <a:schemeClr val="tx1"/>
            </a:solidFill>
            <a:miter lim="800000"/>
            <a:headEnd/>
            <a:tailEnd/>
          </a:ln>
        </p:spPr>
        <p:txBody>
          <a:bodyPr wrap="none" anchor="ctr"/>
          <a:lstStyle/>
          <a:p>
            <a:endParaRPr lang="en-US">
              <a:cs typeface="Arial" charset="0"/>
            </a:endParaRPr>
          </a:p>
        </p:txBody>
      </p:sp>
      <p:sp>
        <p:nvSpPr>
          <p:cNvPr id="990211" name="Rectangle 3"/>
          <p:cNvSpPr>
            <a:spLocks noGrp="1" noChangeArrowheads="1"/>
          </p:cNvSpPr>
          <p:nvPr>
            <p:ph type="ctrTitle" idx="4294967295"/>
          </p:nvPr>
        </p:nvSpPr>
        <p:spPr>
          <a:xfrm>
            <a:off x="685800" y="-1295400"/>
            <a:ext cx="7772400" cy="1295400"/>
          </a:xfrm>
        </p:spPr>
        <p:txBody>
          <a:bodyPr/>
          <a:lstStyle/>
          <a:p>
            <a:r>
              <a:rPr lang="en-US">
                <a:solidFill>
                  <a:schemeClr val="accent2"/>
                </a:solidFill>
              </a:rPr>
              <a:t>UC Berkeley deception—whale evolution</a:t>
            </a:r>
          </a:p>
        </p:txBody>
      </p:sp>
      <p:pic>
        <p:nvPicPr>
          <p:cNvPr id="990212" name="Picture 4" descr="UCB1 pakicetus_nostri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 y="838200"/>
            <a:ext cx="19431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60069" name="Picture 5" descr="UCB2 aetiocetus_nostri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1425" y="838200"/>
            <a:ext cx="1628775"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0214" name="Picture 6" descr="UCB3 beluga_nostri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838200"/>
            <a:ext cx="1952625"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60071" name="Picture 7" descr="UCB1-5 blurry_nostril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1425" y="838200"/>
            <a:ext cx="1628775"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60072" name="Text Box 8"/>
          <p:cNvSpPr txBox="1">
            <a:spLocks noChangeArrowheads="1"/>
          </p:cNvSpPr>
          <p:nvPr/>
        </p:nvSpPr>
        <p:spPr bwMode="auto">
          <a:xfrm>
            <a:off x="304800" y="152400"/>
            <a:ext cx="8534400" cy="6413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3600" b="1">
                <a:solidFill>
                  <a:schemeClr val="bg1"/>
                </a:solidFill>
                <a:cs typeface="Arial" charset="0"/>
              </a:rPr>
              <a:t>У.К.</a:t>
            </a:r>
            <a:r>
              <a:rPr lang="en-US" sz="3600" b="1">
                <a:solidFill>
                  <a:schemeClr val="bg1"/>
                </a:solidFill>
                <a:cs typeface="Arial" charset="0"/>
              </a:rPr>
              <a:t> </a:t>
            </a:r>
            <a:r>
              <a:rPr lang="ru-RU" sz="3600" b="1">
                <a:solidFill>
                  <a:schemeClr val="bg1"/>
                </a:solidFill>
                <a:cs typeface="Arial" charset="0"/>
              </a:rPr>
              <a:t>Беркли</a:t>
            </a:r>
            <a:r>
              <a:rPr lang="en-US" sz="3600" b="1">
                <a:solidFill>
                  <a:schemeClr val="bg1"/>
                </a:solidFill>
                <a:cs typeface="Arial" charset="0"/>
              </a:rPr>
              <a:t>, 2004: </a:t>
            </a:r>
            <a:r>
              <a:rPr lang="ru-RU" sz="3600" b="1">
                <a:solidFill>
                  <a:schemeClr val="bg1"/>
                </a:solidFill>
                <a:cs typeface="Arial" charset="0"/>
              </a:rPr>
              <a:t>Эволюция китов</a:t>
            </a:r>
            <a:r>
              <a:rPr lang="en-US" sz="3600" b="1">
                <a:solidFill>
                  <a:schemeClr val="bg1"/>
                </a:solidFill>
                <a:cs typeface="Arial" charset="0"/>
              </a:rPr>
              <a:t>?</a:t>
            </a:r>
          </a:p>
        </p:txBody>
      </p:sp>
      <p:pic>
        <p:nvPicPr>
          <p:cNvPr id="6360073" name="Picture 9" descr="Beluga whale 1"/>
          <p:cNvPicPr>
            <a:picLocks noChangeAspect="1" noChangeArrowheads="1"/>
          </p:cNvPicPr>
          <p:nvPr/>
        </p:nvPicPr>
        <p:blipFill>
          <a:blip r:embed="rId7">
            <a:extLst>
              <a:ext uri="{28A0092B-C50C-407E-A947-70E740481C1C}">
                <a14:useLocalDpi xmlns:a14="http://schemas.microsoft.com/office/drawing/2010/main" val="0"/>
              </a:ext>
            </a:extLst>
          </a:blip>
          <a:srcRect l="2856" r="2856"/>
          <a:stretch>
            <a:fillRect/>
          </a:stretch>
        </p:blipFill>
        <p:spPr bwMode="auto">
          <a:xfrm>
            <a:off x="5943600" y="2895600"/>
            <a:ext cx="2514600" cy="185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60074" name="Picture 10" descr="Pakicetus_smal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 y="2895600"/>
            <a:ext cx="5105400" cy="182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60075" name="Text Box 11"/>
          <p:cNvSpPr txBox="1">
            <a:spLocks noChangeArrowheads="1"/>
          </p:cNvSpPr>
          <p:nvPr/>
        </p:nvSpPr>
        <p:spPr bwMode="auto">
          <a:xfrm>
            <a:off x="2590800" y="5943600"/>
            <a:ext cx="5867400" cy="42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2200" b="1">
                <a:cs typeface="Arial" charset="0"/>
              </a:rPr>
              <a:t>«древнейший</a:t>
            </a:r>
            <a:r>
              <a:rPr lang="en-US" sz="2200" b="1">
                <a:cs typeface="Arial" charset="0"/>
              </a:rPr>
              <a:t> </a:t>
            </a:r>
            <a:r>
              <a:rPr lang="ru-RU" sz="2200" b="1">
                <a:cs typeface="Arial" charset="0"/>
              </a:rPr>
              <a:t>из китов с китовым усом»</a:t>
            </a:r>
            <a:endParaRPr lang="en-US" sz="2200" b="1">
              <a:cs typeface="Arial" charset="0"/>
            </a:endParaRPr>
          </a:p>
        </p:txBody>
      </p:sp>
      <p:sp>
        <p:nvSpPr>
          <p:cNvPr id="6360076" name="Text Box 12"/>
          <p:cNvSpPr txBox="1">
            <a:spLocks noChangeArrowheads="1"/>
          </p:cNvSpPr>
          <p:nvPr/>
        </p:nvSpPr>
        <p:spPr bwMode="auto">
          <a:xfrm>
            <a:off x="838200" y="4800600"/>
            <a:ext cx="1752600" cy="427038"/>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defRPr/>
            </a:pPr>
            <a:r>
              <a:rPr lang="en-US" sz="2200" b="1" i="1">
                <a:solidFill>
                  <a:srgbClr val="FFFF00"/>
                </a:solidFill>
                <a:latin typeface="Arial" pitchFamily="34" charset="0"/>
                <a:ea typeface="+mn-ea"/>
              </a:rPr>
              <a:t>Aetiocetus</a:t>
            </a:r>
          </a:p>
        </p:txBody>
      </p:sp>
      <p:sp>
        <p:nvSpPr>
          <p:cNvPr id="6360077" name="WordArt 13"/>
          <p:cNvSpPr>
            <a:spLocks noChangeArrowheads="1" noChangeShapeType="1" noTextEdit="1"/>
          </p:cNvSpPr>
          <p:nvPr/>
        </p:nvSpPr>
        <p:spPr bwMode="auto">
          <a:xfrm>
            <a:off x="533400" y="304800"/>
            <a:ext cx="7696200" cy="6248400"/>
          </a:xfrm>
          <a:prstGeom prst="rect">
            <a:avLst/>
          </a:prstGeom>
        </p:spPr>
        <p:txBody>
          <a:bodyPr wrap="none" fromWordArt="1">
            <a:prstTxWarp prst="textCascadeUp">
              <a:avLst>
                <a:gd name="adj" fmla="val 44690"/>
              </a:avLst>
            </a:prstTxWarp>
            <a:scene3d>
              <a:camera prst="legacyPerspectiveFront">
                <a:rot lat="20519995" lon="1080000" rev="0"/>
              </a:camera>
              <a:lightRig rig="legacyHarsh2" dir="b"/>
            </a:scene3d>
            <a:sp3d extrusionH="430200" prstMaterial="legacyMatte">
              <a:extrusionClr>
                <a:srgbClr val="FF6600"/>
              </a:extrusionClr>
            </a:sp3d>
          </a:bodyPr>
          <a:lstStyle/>
          <a:p>
            <a:pPr algn="ctr"/>
            <a:r>
              <a:rPr lang="ru-RU" sz="3600" kern="10">
                <a:ln w="9525">
                  <a:round/>
                  <a:headEnd/>
                  <a:tailEnd/>
                </a:ln>
                <a:gradFill rotWithShape="1">
                  <a:gsLst>
                    <a:gs pos="0">
                      <a:srgbClr val="FFE701"/>
                    </a:gs>
                    <a:gs pos="100000">
                      <a:srgbClr val="FE3E02"/>
                    </a:gs>
                  </a:gsLst>
                  <a:lin ang="5400000" scaled="1"/>
                </a:gradFill>
                <a:latin typeface="Impact"/>
                <a:ea typeface="Impact"/>
                <a:cs typeface="Impact"/>
              </a:rPr>
              <a:t>Жульничество</a:t>
            </a:r>
            <a:endParaRPr lang="en-US" sz="3600" kern="10">
              <a:ln w="9525">
                <a:round/>
                <a:headEnd/>
                <a:tailEnd/>
              </a:ln>
              <a:gradFill rotWithShape="1">
                <a:gsLst>
                  <a:gs pos="0">
                    <a:srgbClr val="FFE701"/>
                  </a:gs>
                  <a:gs pos="100000">
                    <a:srgbClr val="FE3E02"/>
                  </a:gs>
                </a:gsLst>
                <a:lin ang="5400000" scaled="1"/>
              </a:gradFill>
              <a:latin typeface="Impact"/>
              <a:ea typeface="Impact"/>
              <a:cs typeface="Impact"/>
            </a:endParaRPr>
          </a:p>
        </p:txBody>
      </p:sp>
      <p:pic>
        <p:nvPicPr>
          <p:cNvPr id="6360078" name="Picture 14" descr="Baleen right whal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9000" y="4676775"/>
            <a:ext cx="4038600" cy="164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6360071"/>
                                        </p:tgtEl>
                                      </p:cBhvr>
                                    </p:animEffect>
                                    <p:set>
                                      <p:cBhvr>
                                        <p:cTn id="7" dur="1" fill="hold">
                                          <p:stCondLst>
                                            <p:cond delay="499"/>
                                          </p:stCondLst>
                                        </p:cTn>
                                        <p:tgtEl>
                                          <p:spTgt spid="6360071"/>
                                        </p:tgtEl>
                                        <p:attrNameLst>
                                          <p:attrName>style.visibility</p:attrName>
                                        </p:attrNameLst>
                                      </p:cBhvr>
                                      <p:to>
                                        <p:strVal val="hidden"/>
                                      </p:to>
                                    </p:se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6360069"/>
                                        </p:tgtEl>
                                        <p:attrNameLst>
                                          <p:attrName>style.visibility</p:attrName>
                                        </p:attrNameLst>
                                      </p:cBhvr>
                                      <p:to>
                                        <p:strVal val="visible"/>
                                      </p:to>
                                    </p:set>
                                    <p:animEffect transition="in" filter="fade">
                                      <p:cBhvr>
                                        <p:cTn id="11" dur="500"/>
                                        <p:tgtEl>
                                          <p:spTgt spid="636006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7" presetClass="entr" presetSubtype="8" fill="hold" nodeType="clickEffect">
                                  <p:stCondLst>
                                    <p:cond delay="0"/>
                                  </p:stCondLst>
                                  <p:childTnLst>
                                    <p:set>
                                      <p:cBhvr>
                                        <p:cTn id="15" dur="1" fill="hold">
                                          <p:stCondLst>
                                            <p:cond delay="0"/>
                                          </p:stCondLst>
                                        </p:cTn>
                                        <p:tgtEl>
                                          <p:spTgt spid="6360074"/>
                                        </p:tgtEl>
                                        <p:attrNameLst>
                                          <p:attrName>style.visibility</p:attrName>
                                        </p:attrNameLst>
                                      </p:cBhvr>
                                      <p:to>
                                        <p:strVal val="visible"/>
                                      </p:to>
                                    </p:set>
                                    <p:anim calcmode="lin" valueType="num">
                                      <p:cBhvr additive="base">
                                        <p:cTn id="16" dur="500" fill="hold"/>
                                        <p:tgtEl>
                                          <p:spTgt spid="6360074"/>
                                        </p:tgtEl>
                                        <p:attrNameLst>
                                          <p:attrName>ppt_x</p:attrName>
                                        </p:attrNameLst>
                                      </p:cBhvr>
                                      <p:tavLst>
                                        <p:tav tm="0">
                                          <p:val>
                                            <p:strVal val="0-#ppt_w/2"/>
                                          </p:val>
                                        </p:tav>
                                        <p:tav tm="100000">
                                          <p:val>
                                            <p:strVal val="#ppt_x"/>
                                          </p:val>
                                        </p:tav>
                                      </p:tavLst>
                                    </p:anim>
                                    <p:anim calcmode="lin" valueType="num">
                                      <p:cBhvr additive="base">
                                        <p:cTn id="17" dur="500" fill="hold"/>
                                        <p:tgtEl>
                                          <p:spTgt spid="6360074"/>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7" presetClass="entr" presetSubtype="2" fill="hold" nodeType="clickEffect">
                                  <p:stCondLst>
                                    <p:cond delay="0"/>
                                  </p:stCondLst>
                                  <p:childTnLst>
                                    <p:set>
                                      <p:cBhvr>
                                        <p:cTn id="21" dur="1" fill="hold">
                                          <p:stCondLst>
                                            <p:cond delay="0"/>
                                          </p:stCondLst>
                                        </p:cTn>
                                        <p:tgtEl>
                                          <p:spTgt spid="6360073"/>
                                        </p:tgtEl>
                                        <p:attrNameLst>
                                          <p:attrName>style.visibility</p:attrName>
                                        </p:attrNameLst>
                                      </p:cBhvr>
                                      <p:to>
                                        <p:strVal val="visible"/>
                                      </p:to>
                                    </p:set>
                                    <p:anim calcmode="lin" valueType="num">
                                      <p:cBhvr additive="base">
                                        <p:cTn id="22" dur="500" fill="hold"/>
                                        <p:tgtEl>
                                          <p:spTgt spid="6360073"/>
                                        </p:tgtEl>
                                        <p:attrNameLst>
                                          <p:attrName>ppt_x</p:attrName>
                                        </p:attrNameLst>
                                      </p:cBhvr>
                                      <p:tavLst>
                                        <p:tav tm="0">
                                          <p:val>
                                            <p:strVal val="1+#ppt_w/2"/>
                                          </p:val>
                                        </p:tav>
                                        <p:tav tm="100000">
                                          <p:val>
                                            <p:strVal val="#ppt_x"/>
                                          </p:val>
                                        </p:tav>
                                      </p:tavLst>
                                    </p:anim>
                                    <p:anim calcmode="lin" valueType="num">
                                      <p:cBhvr additive="base">
                                        <p:cTn id="23" dur="500" fill="hold"/>
                                        <p:tgtEl>
                                          <p:spTgt spid="6360073"/>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7" presetClass="entr" presetSubtype="4" fill="hold" grpId="0" nodeType="clickEffect">
                                  <p:stCondLst>
                                    <p:cond delay="0"/>
                                  </p:stCondLst>
                                  <p:childTnLst>
                                    <p:set>
                                      <p:cBhvr>
                                        <p:cTn id="27" dur="1" fill="hold">
                                          <p:stCondLst>
                                            <p:cond delay="0"/>
                                          </p:stCondLst>
                                        </p:cTn>
                                        <p:tgtEl>
                                          <p:spTgt spid="6360076"/>
                                        </p:tgtEl>
                                        <p:attrNameLst>
                                          <p:attrName>style.visibility</p:attrName>
                                        </p:attrNameLst>
                                      </p:cBhvr>
                                      <p:to>
                                        <p:strVal val="visible"/>
                                      </p:to>
                                    </p:set>
                                    <p:anim calcmode="lin" valueType="num">
                                      <p:cBhvr additive="base">
                                        <p:cTn id="28" dur="500" fill="hold"/>
                                        <p:tgtEl>
                                          <p:spTgt spid="6360076"/>
                                        </p:tgtEl>
                                        <p:attrNameLst>
                                          <p:attrName>ppt_x</p:attrName>
                                        </p:attrNameLst>
                                      </p:cBhvr>
                                      <p:tavLst>
                                        <p:tav tm="0">
                                          <p:val>
                                            <p:strVal val="#ppt_x"/>
                                          </p:val>
                                        </p:tav>
                                        <p:tav tm="100000">
                                          <p:val>
                                            <p:strVal val="#ppt_x"/>
                                          </p:val>
                                        </p:tav>
                                      </p:tavLst>
                                    </p:anim>
                                    <p:anim calcmode="lin" valueType="num">
                                      <p:cBhvr additive="base">
                                        <p:cTn id="29" dur="500" fill="hold"/>
                                        <p:tgtEl>
                                          <p:spTgt spid="6360076"/>
                                        </p:tgtEl>
                                        <p:attrNameLst>
                                          <p:attrName>ppt_y</p:attrName>
                                        </p:attrNameLst>
                                      </p:cBhvr>
                                      <p:tavLst>
                                        <p:tav tm="0">
                                          <p:val>
                                            <p:strVal val="1+#ppt_h/2"/>
                                          </p:val>
                                        </p:tav>
                                        <p:tav tm="100000">
                                          <p:val>
                                            <p:strVal val="#ppt_y"/>
                                          </p:val>
                                        </p:tav>
                                      </p:tavLst>
                                    </p:anim>
                                  </p:childTnLst>
                                </p:cTn>
                              </p:par>
                              <p:par>
                                <p:cTn id="30" presetID="22" presetClass="entr" presetSubtype="4" fill="hold" grpId="0" nodeType="withEffect">
                                  <p:stCondLst>
                                    <p:cond delay="0"/>
                                  </p:stCondLst>
                                  <p:childTnLst>
                                    <p:set>
                                      <p:cBhvr>
                                        <p:cTn id="31" dur="1" fill="hold">
                                          <p:stCondLst>
                                            <p:cond delay="0"/>
                                          </p:stCondLst>
                                        </p:cTn>
                                        <p:tgtEl>
                                          <p:spTgt spid="6360066"/>
                                        </p:tgtEl>
                                        <p:attrNameLst>
                                          <p:attrName>style.visibility</p:attrName>
                                        </p:attrNameLst>
                                      </p:cBhvr>
                                      <p:to>
                                        <p:strVal val="visible"/>
                                      </p:to>
                                    </p:set>
                                    <p:animEffect transition="in" filter="wipe(down)">
                                      <p:cBhvr>
                                        <p:cTn id="32" dur="500"/>
                                        <p:tgtEl>
                                          <p:spTgt spid="6360066"/>
                                        </p:tgtEl>
                                      </p:cBhvr>
                                    </p:animEffect>
                                  </p:childTnLst>
                                </p:cTn>
                              </p:par>
                              <p:par>
                                <p:cTn id="33" presetID="53" presetClass="entr" presetSubtype="0" fill="hold" grpId="0" nodeType="withEffect">
                                  <p:stCondLst>
                                    <p:cond delay="0"/>
                                  </p:stCondLst>
                                  <p:childTnLst>
                                    <p:set>
                                      <p:cBhvr>
                                        <p:cTn id="34" dur="1" fill="hold">
                                          <p:stCondLst>
                                            <p:cond delay="0"/>
                                          </p:stCondLst>
                                        </p:cTn>
                                        <p:tgtEl>
                                          <p:spTgt spid="6360075"/>
                                        </p:tgtEl>
                                        <p:attrNameLst>
                                          <p:attrName>style.visibility</p:attrName>
                                        </p:attrNameLst>
                                      </p:cBhvr>
                                      <p:to>
                                        <p:strVal val="visible"/>
                                      </p:to>
                                    </p:set>
                                    <p:anim calcmode="lin" valueType="num">
                                      <p:cBhvr>
                                        <p:cTn id="35" dur="500" fill="hold"/>
                                        <p:tgtEl>
                                          <p:spTgt spid="6360075"/>
                                        </p:tgtEl>
                                        <p:attrNameLst>
                                          <p:attrName>ppt_w</p:attrName>
                                        </p:attrNameLst>
                                      </p:cBhvr>
                                      <p:tavLst>
                                        <p:tav tm="0">
                                          <p:val>
                                            <p:fltVal val="0"/>
                                          </p:val>
                                        </p:tav>
                                        <p:tav tm="100000">
                                          <p:val>
                                            <p:strVal val="#ppt_w"/>
                                          </p:val>
                                        </p:tav>
                                      </p:tavLst>
                                    </p:anim>
                                    <p:anim calcmode="lin" valueType="num">
                                      <p:cBhvr>
                                        <p:cTn id="36" dur="500" fill="hold"/>
                                        <p:tgtEl>
                                          <p:spTgt spid="6360075"/>
                                        </p:tgtEl>
                                        <p:attrNameLst>
                                          <p:attrName>ppt_h</p:attrName>
                                        </p:attrNameLst>
                                      </p:cBhvr>
                                      <p:tavLst>
                                        <p:tav tm="0">
                                          <p:val>
                                            <p:fltVal val="0"/>
                                          </p:val>
                                        </p:tav>
                                        <p:tav tm="100000">
                                          <p:val>
                                            <p:strVal val="#ppt_h"/>
                                          </p:val>
                                        </p:tav>
                                      </p:tavLst>
                                    </p:anim>
                                    <p:animEffect transition="in" filter="fade">
                                      <p:cBhvr>
                                        <p:cTn id="37" dur="500"/>
                                        <p:tgtEl>
                                          <p:spTgt spid="636007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0" fill="hold" nodeType="clickEffect">
                                  <p:stCondLst>
                                    <p:cond delay="0"/>
                                  </p:stCondLst>
                                  <p:childTnLst>
                                    <p:set>
                                      <p:cBhvr>
                                        <p:cTn id="41" dur="1" fill="hold">
                                          <p:stCondLst>
                                            <p:cond delay="0"/>
                                          </p:stCondLst>
                                        </p:cTn>
                                        <p:tgtEl>
                                          <p:spTgt spid="6360078"/>
                                        </p:tgtEl>
                                        <p:attrNameLst>
                                          <p:attrName>style.visibility</p:attrName>
                                        </p:attrNameLst>
                                      </p:cBhvr>
                                      <p:to>
                                        <p:strVal val="visible"/>
                                      </p:to>
                                    </p:set>
                                    <p:anim calcmode="lin" valueType="num">
                                      <p:cBhvr>
                                        <p:cTn id="42" dur="500" fill="hold"/>
                                        <p:tgtEl>
                                          <p:spTgt spid="6360078"/>
                                        </p:tgtEl>
                                        <p:attrNameLst>
                                          <p:attrName>ppt_w</p:attrName>
                                        </p:attrNameLst>
                                      </p:cBhvr>
                                      <p:tavLst>
                                        <p:tav tm="0">
                                          <p:val>
                                            <p:fltVal val="0"/>
                                          </p:val>
                                        </p:tav>
                                        <p:tav tm="100000">
                                          <p:val>
                                            <p:strVal val="#ppt_w"/>
                                          </p:val>
                                        </p:tav>
                                      </p:tavLst>
                                    </p:anim>
                                    <p:anim calcmode="lin" valueType="num">
                                      <p:cBhvr>
                                        <p:cTn id="43" dur="500" fill="hold"/>
                                        <p:tgtEl>
                                          <p:spTgt spid="6360078"/>
                                        </p:tgtEl>
                                        <p:attrNameLst>
                                          <p:attrName>ppt_h</p:attrName>
                                        </p:attrNameLst>
                                      </p:cBhvr>
                                      <p:tavLst>
                                        <p:tav tm="0">
                                          <p:val>
                                            <p:fltVal val="0"/>
                                          </p:val>
                                        </p:tav>
                                        <p:tav tm="100000">
                                          <p:val>
                                            <p:strVal val="#ppt_h"/>
                                          </p:val>
                                        </p:tav>
                                      </p:tavLst>
                                    </p:anim>
                                    <p:animEffect transition="in" filter="fade">
                                      <p:cBhvr>
                                        <p:cTn id="44" dur="500"/>
                                        <p:tgtEl>
                                          <p:spTgt spid="6360078"/>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6360077"/>
                                        </p:tgtEl>
                                        <p:attrNameLst>
                                          <p:attrName>style.visibility</p:attrName>
                                        </p:attrNameLst>
                                      </p:cBhvr>
                                      <p:to>
                                        <p:strVal val="visible"/>
                                      </p:to>
                                    </p:set>
                                    <p:anim calcmode="lin" valueType="num">
                                      <p:cBhvr>
                                        <p:cTn id="49" dur="500" fill="hold"/>
                                        <p:tgtEl>
                                          <p:spTgt spid="6360077"/>
                                        </p:tgtEl>
                                        <p:attrNameLst>
                                          <p:attrName>ppt_w</p:attrName>
                                        </p:attrNameLst>
                                      </p:cBhvr>
                                      <p:tavLst>
                                        <p:tav tm="0">
                                          <p:val>
                                            <p:fltVal val="0"/>
                                          </p:val>
                                        </p:tav>
                                        <p:tav tm="100000">
                                          <p:val>
                                            <p:strVal val="#ppt_w"/>
                                          </p:val>
                                        </p:tav>
                                      </p:tavLst>
                                    </p:anim>
                                    <p:anim calcmode="lin" valueType="num">
                                      <p:cBhvr>
                                        <p:cTn id="50" dur="500" fill="hold"/>
                                        <p:tgtEl>
                                          <p:spTgt spid="6360077"/>
                                        </p:tgtEl>
                                        <p:attrNameLst>
                                          <p:attrName>ppt_h</p:attrName>
                                        </p:attrNameLst>
                                      </p:cBhvr>
                                      <p:tavLst>
                                        <p:tav tm="0">
                                          <p:val>
                                            <p:fltVal val="0"/>
                                          </p:val>
                                        </p:tav>
                                        <p:tav tm="100000">
                                          <p:val>
                                            <p:strVal val="#ppt_h"/>
                                          </p:val>
                                        </p:tav>
                                      </p:tavLst>
                                    </p:anim>
                                    <p:animEffect transition="in" filter="fade">
                                      <p:cBhvr>
                                        <p:cTn id="51" dur="500"/>
                                        <p:tgtEl>
                                          <p:spTgt spid="6360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60066" grpId="0" animBg="1"/>
      <p:bldP spid="6360075" grpId="0"/>
      <p:bldP spid="6360076" grpId="0"/>
      <p:bldP spid="6360077"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57200" y="-1066800"/>
            <a:ext cx="8229600" cy="1066800"/>
          </a:xfrm>
        </p:spPr>
        <p:txBody>
          <a:bodyPr/>
          <a:lstStyle/>
          <a:p>
            <a:r>
              <a:rPr lang="ja-JP" altLang="en-US" b="1">
                <a:solidFill>
                  <a:schemeClr val="accent2"/>
                </a:solidFill>
                <a:latin typeface="Arial" charset="0"/>
                <a:cs typeface="Arial" charset="0"/>
              </a:rPr>
              <a:t>“</a:t>
            </a:r>
            <a:r>
              <a:rPr lang="en-US" b="1">
                <a:solidFill>
                  <a:schemeClr val="accent2"/>
                </a:solidFill>
                <a:latin typeface="Arial" charset="0"/>
                <a:cs typeface="Arial" charset="0"/>
              </a:rPr>
              <a:t>Kinds</a:t>
            </a:r>
            <a:r>
              <a:rPr lang="ja-JP" altLang="en-US" b="1">
                <a:solidFill>
                  <a:schemeClr val="accent2"/>
                </a:solidFill>
                <a:latin typeface="Arial" charset="0"/>
                <a:cs typeface="Arial" charset="0"/>
              </a:rPr>
              <a:t>”</a:t>
            </a:r>
            <a:r>
              <a:rPr lang="en-US" b="1">
                <a:solidFill>
                  <a:schemeClr val="accent2"/>
                </a:solidFill>
                <a:latin typeface="Arial" charset="0"/>
                <a:cs typeface="Arial" charset="0"/>
              </a:rPr>
              <a:t> vs taxonomy, pt. 1</a:t>
            </a:r>
          </a:p>
        </p:txBody>
      </p:sp>
      <p:sp>
        <p:nvSpPr>
          <p:cNvPr id="180227" name="Text Box 3"/>
          <p:cNvSpPr txBox="1">
            <a:spLocks noChangeArrowheads="1"/>
          </p:cNvSpPr>
          <p:nvPr/>
        </p:nvSpPr>
        <p:spPr bwMode="auto">
          <a:xfrm>
            <a:off x="914400" y="1339850"/>
            <a:ext cx="73152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3600" b="1">
                <a:solidFill>
                  <a:srgbClr val="66FF33"/>
                </a:solidFill>
                <a:cs typeface="Arial" charset="0"/>
              </a:rPr>
              <a:t>Барамин</a:t>
            </a:r>
            <a:r>
              <a:rPr lang="en-US" sz="3600" b="1">
                <a:solidFill>
                  <a:srgbClr val="66FF33"/>
                </a:solidFill>
                <a:cs typeface="Arial" charset="0"/>
              </a:rPr>
              <a:t> = ?    </a:t>
            </a:r>
            <a:r>
              <a:rPr lang="ru-RU" sz="3600" b="1">
                <a:solidFill>
                  <a:srgbClr val="66FF33"/>
                </a:solidFill>
                <a:cs typeface="Arial" charset="0"/>
              </a:rPr>
              <a:t>Пример</a:t>
            </a:r>
            <a:endParaRPr lang="en-US" sz="3600" b="1">
              <a:solidFill>
                <a:srgbClr val="66FF33"/>
              </a:solidFill>
              <a:cs typeface="Arial" charset="0"/>
            </a:endParaRPr>
          </a:p>
        </p:txBody>
      </p:sp>
      <p:sp>
        <p:nvSpPr>
          <p:cNvPr id="180228" name="Text Box 4"/>
          <p:cNvSpPr txBox="1">
            <a:spLocks noChangeArrowheads="1"/>
          </p:cNvSpPr>
          <p:nvPr/>
        </p:nvSpPr>
        <p:spPr bwMode="auto">
          <a:xfrm>
            <a:off x="914400" y="2057400"/>
            <a:ext cx="72390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4400" b="1">
                <a:solidFill>
                  <a:schemeClr val="bg1"/>
                </a:solidFill>
                <a:cs typeface="Arial" charset="0"/>
              </a:rPr>
              <a:t>Вид	</a:t>
            </a:r>
            <a:r>
              <a:rPr lang="en-US" sz="4400" b="1">
                <a:solidFill>
                  <a:schemeClr val="bg1"/>
                </a:solidFill>
                <a:cs typeface="Arial" charset="0"/>
              </a:rPr>
              <a:t>	    </a:t>
            </a:r>
            <a:r>
              <a:rPr lang="ru-RU" sz="4400" b="1">
                <a:solidFill>
                  <a:schemeClr val="bg1"/>
                </a:solidFill>
                <a:latin typeface="Arial Narrow" charset="0"/>
                <a:cs typeface="Arial" charset="0"/>
              </a:rPr>
              <a:t>Человек</a:t>
            </a:r>
            <a:endParaRPr lang="en-US" sz="4400" b="1">
              <a:solidFill>
                <a:schemeClr val="bg1"/>
              </a:solidFill>
              <a:latin typeface="Arial Narrow" charset="0"/>
              <a:cs typeface="Arial" charset="0"/>
            </a:endParaRPr>
          </a:p>
        </p:txBody>
      </p:sp>
      <p:sp>
        <p:nvSpPr>
          <p:cNvPr id="180229" name="Text Box 5"/>
          <p:cNvSpPr txBox="1">
            <a:spLocks noChangeArrowheads="1"/>
          </p:cNvSpPr>
          <p:nvPr/>
        </p:nvSpPr>
        <p:spPr bwMode="auto">
          <a:xfrm>
            <a:off x="914400" y="3276600"/>
            <a:ext cx="33528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4400" b="1">
                <a:solidFill>
                  <a:schemeClr val="bg1"/>
                </a:solidFill>
                <a:cs typeface="Arial" charset="0"/>
              </a:rPr>
              <a:t>Род</a:t>
            </a:r>
            <a:endParaRPr lang="en-US" sz="4400" b="1">
              <a:solidFill>
                <a:schemeClr val="bg1"/>
              </a:solidFill>
              <a:cs typeface="Arial" charset="0"/>
            </a:endParaRPr>
          </a:p>
        </p:txBody>
      </p:sp>
      <p:sp>
        <p:nvSpPr>
          <p:cNvPr id="180230" name="Text Box 6"/>
          <p:cNvSpPr txBox="1">
            <a:spLocks noChangeArrowheads="1"/>
          </p:cNvSpPr>
          <p:nvPr/>
        </p:nvSpPr>
        <p:spPr bwMode="auto">
          <a:xfrm>
            <a:off x="4267200" y="3276600"/>
            <a:ext cx="4495800" cy="277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4400" b="1">
                <a:solidFill>
                  <a:schemeClr val="bg1"/>
                </a:solidFill>
                <a:cs typeface="Arial" charset="0"/>
              </a:rPr>
              <a:t>Собака</a:t>
            </a:r>
            <a:r>
              <a:rPr lang="en-US" sz="4400" b="1">
                <a:solidFill>
                  <a:schemeClr val="bg1"/>
                </a:solidFill>
                <a:cs typeface="Arial" charset="0"/>
              </a:rPr>
              <a:t> (</a:t>
            </a:r>
            <a:r>
              <a:rPr lang="en-US" sz="4400" b="1" i="1">
                <a:solidFill>
                  <a:schemeClr val="bg1"/>
                </a:solidFill>
                <a:cs typeface="Arial" charset="0"/>
              </a:rPr>
              <a:t>Canis familiaris</a:t>
            </a:r>
            <a:r>
              <a:rPr lang="en-US" sz="4400" b="1">
                <a:solidFill>
                  <a:schemeClr val="bg1"/>
                </a:solidFill>
                <a:cs typeface="Arial" charset="0"/>
              </a:rPr>
              <a:t>) X </a:t>
            </a:r>
            <a:r>
              <a:rPr lang="ru-RU" sz="4400" b="1">
                <a:solidFill>
                  <a:schemeClr val="bg1"/>
                </a:solidFill>
                <a:cs typeface="Arial" charset="0"/>
              </a:rPr>
              <a:t>волк</a:t>
            </a:r>
            <a:r>
              <a:rPr lang="en-US" sz="4400" b="1">
                <a:solidFill>
                  <a:schemeClr val="bg1"/>
                </a:solidFill>
                <a:cs typeface="Arial" charset="0"/>
              </a:rPr>
              <a:t> (</a:t>
            </a:r>
            <a:r>
              <a:rPr lang="en-US" sz="4400" b="1" i="1">
                <a:solidFill>
                  <a:schemeClr val="bg1"/>
                </a:solidFill>
                <a:cs typeface="Arial" charset="0"/>
              </a:rPr>
              <a:t>Canis lupus</a:t>
            </a:r>
            <a:r>
              <a:rPr lang="en-US" sz="4400" b="1">
                <a:solidFill>
                  <a:schemeClr val="bg1"/>
                </a:solidFill>
                <a:cs typeface="Arial" charset="0"/>
              </a:rPr>
              <a:t>)</a:t>
            </a:r>
          </a:p>
        </p:txBody>
      </p:sp>
      <p:sp>
        <p:nvSpPr>
          <p:cNvPr id="180231" name="Text Box 7"/>
          <p:cNvSpPr txBox="1">
            <a:spLocks noChangeArrowheads="1"/>
          </p:cNvSpPr>
          <p:nvPr/>
        </p:nvSpPr>
        <p:spPr bwMode="auto">
          <a:xfrm>
            <a:off x="0" y="425450"/>
            <a:ext cx="914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ja-JP" altLang="en-US" sz="5400" b="1">
                <a:solidFill>
                  <a:schemeClr val="accent1"/>
                </a:solidFill>
                <a:cs typeface="Arial" charset="0"/>
              </a:rPr>
              <a:t>“</a:t>
            </a:r>
            <a:r>
              <a:rPr lang="ru-RU" sz="5400" b="1">
                <a:solidFill>
                  <a:srgbClr val="FFFF00"/>
                </a:solidFill>
                <a:cs typeface="Arial" charset="0"/>
              </a:rPr>
              <a:t>Барамин</a:t>
            </a:r>
            <a:r>
              <a:rPr lang="ja-JP" altLang="en-US" sz="5400" b="1">
                <a:solidFill>
                  <a:schemeClr val="accent1"/>
                </a:solidFill>
                <a:cs typeface="Arial" charset="0"/>
              </a:rPr>
              <a:t>”</a:t>
            </a:r>
            <a:r>
              <a:rPr lang="ru-RU" sz="5400" b="1">
                <a:solidFill>
                  <a:schemeClr val="accent1"/>
                </a:solidFill>
                <a:cs typeface="Arial" charset="0"/>
              </a:rPr>
              <a:t> в Бытие</a:t>
            </a:r>
            <a:endParaRPr lang="en-US" sz="5400" b="1">
              <a:solidFill>
                <a:schemeClr val="accent1"/>
              </a:solidFill>
              <a:cs typeface="Arial" charset="0"/>
            </a:endParaRPr>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457200" y="-685800"/>
            <a:ext cx="8229600" cy="685800"/>
          </a:xfrm>
        </p:spPr>
        <p:txBody>
          <a:bodyPr/>
          <a:lstStyle/>
          <a:p>
            <a:r>
              <a:rPr lang="ja-JP" altLang="en-US" b="1">
                <a:solidFill>
                  <a:schemeClr val="accent2"/>
                </a:solidFill>
                <a:latin typeface="Arial" charset="0"/>
                <a:cs typeface="Arial" charset="0"/>
              </a:rPr>
              <a:t>“</a:t>
            </a:r>
            <a:r>
              <a:rPr lang="en-US" b="1">
                <a:solidFill>
                  <a:schemeClr val="accent2"/>
                </a:solidFill>
                <a:latin typeface="Arial" charset="0"/>
                <a:cs typeface="Arial" charset="0"/>
              </a:rPr>
              <a:t>Kinds</a:t>
            </a:r>
            <a:r>
              <a:rPr lang="ja-JP" altLang="en-US" b="1">
                <a:solidFill>
                  <a:schemeClr val="accent2"/>
                </a:solidFill>
                <a:latin typeface="Arial" charset="0"/>
                <a:cs typeface="Arial" charset="0"/>
              </a:rPr>
              <a:t>”</a:t>
            </a:r>
            <a:r>
              <a:rPr lang="en-US" b="1">
                <a:solidFill>
                  <a:schemeClr val="accent2"/>
                </a:solidFill>
                <a:latin typeface="Arial" charset="0"/>
                <a:cs typeface="Arial" charset="0"/>
              </a:rPr>
              <a:t> vs taxonomy, pt. 2</a:t>
            </a:r>
          </a:p>
        </p:txBody>
      </p:sp>
      <p:sp>
        <p:nvSpPr>
          <p:cNvPr id="181251" name="Text Box 3"/>
          <p:cNvSpPr txBox="1">
            <a:spLocks noChangeArrowheads="1"/>
          </p:cNvSpPr>
          <p:nvPr/>
        </p:nvSpPr>
        <p:spPr bwMode="auto">
          <a:xfrm>
            <a:off x="914400" y="2236788"/>
            <a:ext cx="29718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4000" b="1">
                <a:solidFill>
                  <a:schemeClr val="bg1"/>
                </a:solidFill>
                <a:cs typeface="Arial" charset="0"/>
              </a:rPr>
              <a:t>Семейство</a:t>
            </a:r>
            <a:endParaRPr lang="en-US" sz="4000" b="1">
              <a:solidFill>
                <a:schemeClr val="bg1"/>
              </a:solidFill>
              <a:cs typeface="Arial" charset="0"/>
            </a:endParaRPr>
          </a:p>
        </p:txBody>
      </p:sp>
      <p:sp>
        <p:nvSpPr>
          <p:cNvPr id="181252" name="Text Box 4"/>
          <p:cNvSpPr txBox="1">
            <a:spLocks noChangeArrowheads="1"/>
          </p:cNvSpPr>
          <p:nvPr/>
        </p:nvSpPr>
        <p:spPr bwMode="auto">
          <a:xfrm>
            <a:off x="914400" y="4191000"/>
            <a:ext cx="2913063"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4000" b="1">
                <a:solidFill>
                  <a:schemeClr val="bg1"/>
                </a:solidFill>
                <a:cs typeface="Arial" charset="0"/>
              </a:rPr>
              <a:t>Отряд</a:t>
            </a:r>
            <a:endParaRPr lang="en-US" sz="4000" b="1">
              <a:solidFill>
                <a:schemeClr val="bg1"/>
              </a:solidFill>
              <a:cs typeface="Arial" charset="0"/>
            </a:endParaRPr>
          </a:p>
        </p:txBody>
      </p:sp>
      <p:sp>
        <p:nvSpPr>
          <p:cNvPr id="181253" name="Text Box 5"/>
          <p:cNvSpPr txBox="1">
            <a:spLocks noChangeArrowheads="1"/>
          </p:cNvSpPr>
          <p:nvPr/>
        </p:nvSpPr>
        <p:spPr bwMode="auto">
          <a:xfrm>
            <a:off x="4114800" y="4191000"/>
            <a:ext cx="4419600" cy="206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50000"/>
              </a:spcBef>
            </a:pPr>
            <a:r>
              <a:rPr lang="ru-RU" sz="3600" b="1">
                <a:solidFill>
                  <a:schemeClr val="bg1"/>
                </a:solidFill>
                <a:latin typeface="Arial Narrow" charset="0"/>
                <a:cs typeface="Arial" charset="0"/>
              </a:rPr>
              <a:t>курица</a:t>
            </a:r>
            <a:r>
              <a:rPr lang="en-US" sz="3600" b="1">
                <a:solidFill>
                  <a:schemeClr val="bg1"/>
                </a:solidFill>
                <a:latin typeface="Arial Narrow" charset="0"/>
                <a:cs typeface="Arial" charset="0"/>
              </a:rPr>
              <a:t> (</a:t>
            </a:r>
            <a:r>
              <a:rPr lang="ru-RU" sz="3600" b="1">
                <a:solidFill>
                  <a:schemeClr val="bg1"/>
                </a:solidFill>
                <a:latin typeface="Arial Narrow" charset="0"/>
                <a:cs typeface="Arial" charset="0"/>
              </a:rPr>
              <a:t>семейство</a:t>
            </a:r>
            <a:r>
              <a:rPr lang="en-US" sz="3600" b="1">
                <a:solidFill>
                  <a:schemeClr val="bg1"/>
                </a:solidFill>
                <a:latin typeface="Arial Narrow" charset="0"/>
                <a:cs typeface="Arial" charset="0"/>
              </a:rPr>
              <a:t> </a:t>
            </a:r>
            <a:r>
              <a:rPr lang="en-US" sz="3600" b="1" i="1">
                <a:solidFill>
                  <a:schemeClr val="bg1"/>
                </a:solidFill>
                <a:latin typeface="Arial Narrow" charset="0"/>
                <a:cs typeface="Arial" charset="0"/>
              </a:rPr>
              <a:t>Phasionidae</a:t>
            </a:r>
            <a:r>
              <a:rPr lang="en-US" sz="3600" b="1">
                <a:solidFill>
                  <a:schemeClr val="bg1"/>
                </a:solidFill>
                <a:latin typeface="Arial Narrow" charset="0"/>
                <a:cs typeface="Arial" charset="0"/>
              </a:rPr>
              <a:t>) X </a:t>
            </a:r>
            <a:r>
              <a:rPr lang="ru-RU" sz="3600" b="1">
                <a:solidFill>
                  <a:schemeClr val="bg1"/>
                </a:solidFill>
                <a:latin typeface="Arial Narrow" charset="0"/>
                <a:cs typeface="Arial" charset="0"/>
              </a:rPr>
              <a:t>индюк</a:t>
            </a:r>
            <a:r>
              <a:rPr lang="en-US" sz="3600" b="1">
                <a:solidFill>
                  <a:schemeClr val="bg1"/>
                </a:solidFill>
                <a:latin typeface="Arial Narrow" charset="0"/>
                <a:cs typeface="Arial" charset="0"/>
              </a:rPr>
              <a:t> (</a:t>
            </a:r>
            <a:r>
              <a:rPr lang="ru-RU" sz="3600" b="1">
                <a:solidFill>
                  <a:schemeClr val="bg1"/>
                </a:solidFill>
                <a:latin typeface="Arial Narrow" charset="0"/>
                <a:cs typeface="Arial" charset="0"/>
              </a:rPr>
              <a:t>семейство</a:t>
            </a:r>
            <a:r>
              <a:rPr lang="ru-RU" sz="3600" b="1">
                <a:solidFill>
                  <a:srgbClr val="FF0000"/>
                </a:solidFill>
                <a:latin typeface="Arial Narrow" charset="0"/>
                <a:cs typeface="Arial" charset="0"/>
              </a:rPr>
              <a:t> </a:t>
            </a:r>
            <a:r>
              <a:rPr lang="en-US" sz="3600" b="1" i="1">
                <a:solidFill>
                  <a:schemeClr val="bg1"/>
                </a:solidFill>
                <a:latin typeface="Arial Narrow" charset="0"/>
                <a:cs typeface="Arial" charset="0"/>
              </a:rPr>
              <a:t>Meleagrididae</a:t>
            </a:r>
            <a:r>
              <a:rPr lang="en-US" sz="3600" b="1">
                <a:solidFill>
                  <a:schemeClr val="bg1"/>
                </a:solidFill>
                <a:latin typeface="Arial Narrow" charset="0"/>
                <a:cs typeface="Arial" charset="0"/>
              </a:rPr>
              <a:t>)</a:t>
            </a:r>
          </a:p>
        </p:txBody>
      </p:sp>
      <p:sp>
        <p:nvSpPr>
          <p:cNvPr id="181254" name="Text Box 6"/>
          <p:cNvSpPr txBox="1">
            <a:spLocks noChangeArrowheads="1"/>
          </p:cNvSpPr>
          <p:nvPr/>
        </p:nvSpPr>
        <p:spPr bwMode="auto">
          <a:xfrm>
            <a:off x="4114800" y="2312988"/>
            <a:ext cx="4419600" cy="157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50000"/>
              </a:spcBef>
            </a:pPr>
            <a:r>
              <a:rPr lang="ru-RU" sz="3600" b="1">
                <a:solidFill>
                  <a:schemeClr val="bg1"/>
                </a:solidFill>
                <a:latin typeface="Arial Narrow" charset="0"/>
                <a:cs typeface="Arial" charset="0"/>
              </a:rPr>
              <a:t>Бизон</a:t>
            </a:r>
            <a:r>
              <a:rPr lang="en-US" sz="3600" b="1">
                <a:solidFill>
                  <a:schemeClr val="bg1"/>
                </a:solidFill>
                <a:latin typeface="Arial Narrow" charset="0"/>
                <a:cs typeface="Arial" charset="0"/>
              </a:rPr>
              <a:t> (</a:t>
            </a:r>
            <a:r>
              <a:rPr lang="ru-RU" sz="3600" b="1">
                <a:solidFill>
                  <a:schemeClr val="bg1"/>
                </a:solidFill>
                <a:latin typeface="Arial Narrow" charset="0"/>
                <a:cs typeface="Arial" charset="0"/>
              </a:rPr>
              <a:t>род</a:t>
            </a:r>
            <a:r>
              <a:rPr lang="en-US" sz="3600" b="1">
                <a:solidFill>
                  <a:schemeClr val="bg1"/>
                </a:solidFill>
                <a:latin typeface="Arial Narrow" charset="0"/>
                <a:cs typeface="Arial" charset="0"/>
              </a:rPr>
              <a:t> </a:t>
            </a:r>
            <a:r>
              <a:rPr lang="en-US" sz="3600" b="1" i="1">
                <a:solidFill>
                  <a:schemeClr val="bg1"/>
                </a:solidFill>
                <a:latin typeface="Arial Narrow" charset="0"/>
                <a:cs typeface="Arial" charset="0"/>
              </a:rPr>
              <a:t>Bison</a:t>
            </a:r>
            <a:r>
              <a:rPr lang="en-US" sz="3600" b="1">
                <a:solidFill>
                  <a:schemeClr val="bg1"/>
                </a:solidFill>
                <a:latin typeface="Arial Narrow" charset="0"/>
                <a:cs typeface="Arial" charset="0"/>
              </a:rPr>
              <a:t>) X </a:t>
            </a:r>
            <a:r>
              <a:rPr lang="ru-RU" sz="3600" b="1">
                <a:solidFill>
                  <a:schemeClr val="bg1"/>
                </a:solidFill>
                <a:latin typeface="Arial Narrow" charset="0"/>
                <a:cs typeface="Arial" charset="0"/>
              </a:rPr>
              <a:t>домашняя корова</a:t>
            </a:r>
            <a:r>
              <a:rPr lang="en-US" sz="3600" b="1">
                <a:solidFill>
                  <a:schemeClr val="bg1"/>
                </a:solidFill>
                <a:latin typeface="Arial Narrow" charset="0"/>
                <a:cs typeface="Arial" charset="0"/>
              </a:rPr>
              <a:t> (</a:t>
            </a:r>
            <a:r>
              <a:rPr lang="ru-RU" sz="3600" b="1">
                <a:solidFill>
                  <a:schemeClr val="bg1"/>
                </a:solidFill>
                <a:latin typeface="Arial Narrow" charset="0"/>
                <a:cs typeface="Arial" charset="0"/>
              </a:rPr>
              <a:t>род</a:t>
            </a:r>
            <a:r>
              <a:rPr lang="en-US" sz="3600" b="1">
                <a:solidFill>
                  <a:schemeClr val="bg1"/>
                </a:solidFill>
                <a:latin typeface="Arial Narrow" charset="0"/>
                <a:cs typeface="Arial" charset="0"/>
              </a:rPr>
              <a:t> </a:t>
            </a:r>
            <a:r>
              <a:rPr lang="en-US" sz="3600" b="1" i="1">
                <a:solidFill>
                  <a:schemeClr val="bg1"/>
                </a:solidFill>
                <a:latin typeface="Arial Narrow" charset="0"/>
                <a:cs typeface="Arial" charset="0"/>
              </a:rPr>
              <a:t>Bos</a:t>
            </a:r>
            <a:r>
              <a:rPr lang="en-US" sz="3600" b="1">
                <a:solidFill>
                  <a:schemeClr val="bg1"/>
                </a:solidFill>
                <a:latin typeface="Arial Narrow" charset="0"/>
                <a:cs typeface="Arial" charset="0"/>
              </a:rPr>
              <a:t>)</a:t>
            </a:r>
          </a:p>
        </p:txBody>
      </p:sp>
      <p:sp>
        <p:nvSpPr>
          <p:cNvPr id="181255" name="Text Box 7"/>
          <p:cNvSpPr txBox="1">
            <a:spLocks noChangeArrowheads="1"/>
          </p:cNvSpPr>
          <p:nvPr/>
        </p:nvSpPr>
        <p:spPr bwMode="auto">
          <a:xfrm>
            <a:off x="914400" y="1339850"/>
            <a:ext cx="73152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3600" b="1">
                <a:solidFill>
                  <a:srgbClr val="66FF33"/>
                </a:solidFill>
                <a:cs typeface="Arial" charset="0"/>
              </a:rPr>
              <a:t>Барамин</a:t>
            </a:r>
            <a:r>
              <a:rPr lang="en-US" sz="3600" b="1">
                <a:solidFill>
                  <a:srgbClr val="66FF33"/>
                </a:solidFill>
                <a:cs typeface="Arial" charset="0"/>
              </a:rPr>
              <a:t> = ?   </a:t>
            </a:r>
            <a:r>
              <a:rPr lang="ru-RU" sz="3600" b="1">
                <a:solidFill>
                  <a:srgbClr val="66FF33"/>
                </a:solidFill>
                <a:cs typeface="Arial" charset="0"/>
              </a:rPr>
              <a:t>Пример</a:t>
            </a:r>
            <a:endParaRPr lang="en-US" sz="3600" b="1">
              <a:solidFill>
                <a:srgbClr val="66FF33"/>
              </a:solidFill>
              <a:cs typeface="Arial" charset="0"/>
            </a:endParaRPr>
          </a:p>
        </p:txBody>
      </p:sp>
      <p:sp>
        <p:nvSpPr>
          <p:cNvPr id="181256" name="Text Box 8"/>
          <p:cNvSpPr txBox="1">
            <a:spLocks noChangeArrowheads="1"/>
          </p:cNvSpPr>
          <p:nvPr/>
        </p:nvSpPr>
        <p:spPr bwMode="auto">
          <a:xfrm>
            <a:off x="0" y="425450"/>
            <a:ext cx="914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ja-JP" altLang="en-US" sz="5400" b="1">
                <a:solidFill>
                  <a:schemeClr val="accent1"/>
                </a:solidFill>
                <a:cs typeface="Arial" charset="0"/>
              </a:rPr>
              <a:t>“</a:t>
            </a:r>
            <a:r>
              <a:rPr lang="ru-RU" sz="5400" b="1">
                <a:solidFill>
                  <a:srgbClr val="FFFF00"/>
                </a:solidFill>
                <a:cs typeface="Arial" charset="0"/>
              </a:rPr>
              <a:t>Барамин</a:t>
            </a:r>
            <a:r>
              <a:rPr lang="ja-JP" altLang="en-US" sz="5400" b="1">
                <a:solidFill>
                  <a:schemeClr val="accent1"/>
                </a:solidFill>
                <a:cs typeface="Arial" charset="0"/>
              </a:rPr>
              <a:t>”</a:t>
            </a:r>
            <a:r>
              <a:rPr lang="ru-RU" sz="5400" b="1">
                <a:solidFill>
                  <a:schemeClr val="accent1"/>
                </a:solidFill>
                <a:cs typeface="Arial" charset="0"/>
              </a:rPr>
              <a:t> в Бытие</a:t>
            </a:r>
            <a:endParaRPr lang="en-US" sz="5400" b="1">
              <a:solidFill>
                <a:schemeClr val="accent1"/>
              </a:solidFill>
              <a:cs typeface="Arial" charset="0"/>
            </a:endParaRPr>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1714" name="Picture 5" descr="\\.psf\Host\Users\mmurphy\Desktop\2 Guys Books-Mas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1715" name="TextBox 8"/>
          <p:cNvSpPr txBox="1">
            <a:spLocks noChangeArrowheads="1"/>
          </p:cNvSpPr>
          <p:nvPr/>
        </p:nvSpPr>
        <p:spPr bwMode="auto">
          <a:xfrm rot="-193559">
            <a:off x="6013450" y="6118225"/>
            <a:ext cx="32734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b="1">
                <a:solidFill>
                  <a:schemeClr val="bg1"/>
                </a:solidFill>
                <a:cs typeface="Arial" charset="0"/>
              </a:rPr>
              <a:t>MAN DECIDES TRUTH</a:t>
            </a:r>
          </a:p>
        </p:txBody>
      </p:sp>
      <p:sp>
        <p:nvSpPr>
          <p:cNvPr id="1011716" name="TextBox 9"/>
          <p:cNvSpPr txBox="1">
            <a:spLocks noChangeArrowheads="1"/>
          </p:cNvSpPr>
          <p:nvPr/>
        </p:nvSpPr>
        <p:spPr bwMode="auto">
          <a:xfrm rot="163671">
            <a:off x="146050" y="6091238"/>
            <a:ext cx="327501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b="1">
                <a:cs typeface="Arial" charset="0"/>
              </a:rPr>
              <a:t>GOD</a:t>
            </a:r>
            <a:r>
              <a:rPr lang="ja-JP" altLang="en-US" sz="2000" b="1">
                <a:cs typeface="Arial" charset="0"/>
              </a:rPr>
              <a:t>’</a:t>
            </a:r>
            <a:r>
              <a:rPr lang="en-US" sz="2000" b="1">
                <a:cs typeface="Arial" charset="0"/>
              </a:rPr>
              <a:t>S WORD IS TRUTH</a:t>
            </a:r>
          </a:p>
        </p:txBody>
      </p:sp>
      <p:pic>
        <p:nvPicPr>
          <p:cNvPr id="1011717" name="Picture 5" descr="\\.psf\Host\Users\mmurphy\Desktop\2 Guys Books-Mas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1718" name="TextBox 5"/>
          <p:cNvSpPr txBox="1">
            <a:spLocks noChangeArrowheads="1"/>
          </p:cNvSpPr>
          <p:nvPr/>
        </p:nvSpPr>
        <p:spPr bwMode="auto">
          <a:xfrm rot="-193559">
            <a:off x="5943600" y="6107113"/>
            <a:ext cx="3273425"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600" b="1">
                <a:solidFill>
                  <a:schemeClr val="bg1"/>
                </a:solidFill>
                <a:cs typeface="Arial" charset="0"/>
              </a:rPr>
              <a:t>Человек определяет истину</a:t>
            </a:r>
            <a:endParaRPr lang="en-US" sz="1600" b="1">
              <a:solidFill>
                <a:schemeClr val="bg1"/>
              </a:solidFill>
              <a:cs typeface="Arial" charset="0"/>
            </a:endParaRPr>
          </a:p>
        </p:txBody>
      </p:sp>
      <p:sp>
        <p:nvSpPr>
          <p:cNvPr id="1011719" name="TextBox 6"/>
          <p:cNvSpPr txBox="1">
            <a:spLocks noChangeArrowheads="1"/>
          </p:cNvSpPr>
          <p:nvPr/>
        </p:nvSpPr>
        <p:spPr bwMode="auto">
          <a:xfrm rot="163671">
            <a:off x="146050" y="6107113"/>
            <a:ext cx="327501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cs typeface="Arial" charset="0"/>
              </a:rPr>
              <a:t>Божье Слово есть истина</a:t>
            </a:r>
            <a:endParaRPr lang="en-US" b="1">
              <a:cs typeface="Arial" charset="0"/>
            </a:endParaRPr>
          </a:p>
        </p:txBody>
      </p:sp>
      <p:pic>
        <p:nvPicPr>
          <p:cNvPr id="1011720" name="Picture 3" descr="Circle Dog Kind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5538" y="165100"/>
            <a:ext cx="4351337" cy="435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1721" name="Rectangle 4"/>
          <p:cNvSpPr>
            <a:spLocks noGrp="1" noChangeArrowheads="1"/>
          </p:cNvSpPr>
          <p:nvPr>
            <p:ph type="title" idx="4294967295"/>
          </p:nvPr>
        </p:nvSpPr>
        <p:spPr/>
        <p:txBody>
          <a:bodyPr/>
          <a:lstStyle/>
          <a:p>
            <a:pPr eaLnBrk="1" hangingPunct="1"/>
            <a:r>
              <a:rPr lang="en-US">
                <a:latin typeface="Myriad Pro Light" charset="0"/>
                <a:cs typeface="Arial" charset="0"/>
              </a:rPr>
              <a:t>2 Guys Books-Dog Kind 2 01879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3762" name="Rectangle 2"/>
          <p:cNvSpPr>
            <a:spLocks noGrp="1" noChangeArrowheads="1"/>
          </p:cNvSpPr>
          <p:nvPr>
            <p:ph type="title" idx="4294967295"/>
          </p:nvPr>
        </p:nvSpPr>
        <p:spPr/>
        <p:txBody>
          <a:bodyPr/>
          <a:lstStyle/>
          <a:p>
            <a:r>
              <a:rPr lang="en-US" sz="4000"/>
              <a:t>Blue-green algae unchanged in 3.5 billion years</a:t>
            </a:r>
          </a:p>
        </p:txBody>
      </p:sp>
      <p:pic>
        <p:nvPicPr>
          <p:cNvPr id="1013763" name="Picture 3" descr="Purple Background"/>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3175"/>
            <a:ext cx="9140825" cy="6854825"/>
          </a:xfrm>
          <a:noFill/>
        </p:spPr>
      </p:pic>
      <p:sp>
        <p:nvSpPr>
          <p:cNvPr id="4393988" name="Text Box 4"/>
          <p:cNvSpPr txBox="1">
            <a:spLocks noChangeArrowheads="1"/>
          </p:cNvSpPr>
          <p:nvPr/>
        </p:nvSpPr>
        <p:spPr bwMode="auto">
          <a:xfrm>
            <a:off x="381000" y="1474788"/>
            <a:ext cx="4953000" cy="38322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50000"/>
              </a:spcBef>
            </a:pPr>
            <a:r>
              <a:rPr lang="ru-RU" sz="3000" b="1">
                <a:solidFill>
                  <a:schemeClr val="bg1"/>
                </a:solidFill>
                <a:cs typeface="Arial" charset="0"/>
              </a:rPr>
              <a:t>«При микроскопическом исследовании ученые обнаружили, что эти отпечатки</a:t>
            </a:r>
            <a:r>
              <a:rPr lang="en-US" sz="3000" b="1">
                <a:solidFill>
                  <a:schemeClr val="bg1"/>
                </a:solidFill>
                <a:cs typeface="Arial" charset="0"/>
              </a:rPr>
              <a:t>, </a:t>
            </a:r>
            <a:r>
              <a:rPr lang="ru-RU" sz="3000" b="1">
                <a:solidFill>
                  <a:srgbClr val="FFFF00"/>
                </a:solidFill>
                <a:cs typeface="Arial" charset="0"/>
              </a:rPr>
              <a:t>датируемые</a:t>
            </a:r>
            <a:r>
              <a:rPr lang="en-US" sz="3000" b="1">
                <a:solidFill>
                  <a:srgbClr val="FFFF00"/>
                </a:solidFill>
                <a:cs typeface="Arial" charset="0"/>
              </a:rPr>
              <a:t> 3</a:t>
            </a:r>
            <a:r>
              <a:rPr lang="ru-RU" sz="3000" b="1">
                <a:solidFill>
                  <a:srgbClr val="FFFF00"/>
                </a:solidFill>
                <a:cs typeface="Arial" charset="0"/>
              </a:rPr>
              <a:t>,</a:t>
            </a:r>
            <a:r>
              <a:rPr lang="en-US" sz="3000" b="1">
                <a:solidFill>
                  <a:srgbClr val="FFFF00"/>
                </a:solidFill>
                <a:cs typeface="Arial" charset="0"/>
              </a:rPr>
              <a:t>5 </a:t>
            </a:r>
            <a:r>
              <a:rPr lang="ru-RU" sz="3000" b="1">
                <a:solidFill>
                  <a:srgbClr val="FFFF00"/>
                </a:solidFill>
                <a:cs typeface="Arial" charset="0"/>
              </a:rPr>
              <a:t>миллиардами лет,</a:t>
            </a:r>
            <a:r>
              <a:rPr lang="en-US" sz="3000" b="1">
                <a:solidFill>
                  <a:schemeClr val="bg1"/>
                </a:solidFill>
                <a:cs typeface="Arial" charset="0"/>
              </a:rPr>
              <a:t> </a:t>
            </a:r>
            <a:r>
              <a:rPr lang="ru-RU" sz="3000" b="1">
                <a:solidFill>
                  <a:schemeClr val="bg1"/>
                </a:solidFill>
                <a:cs typeface="Arial" charset="0"/>
              </a:rPr>
              <a:t>практически</a:t>
            </a:r>
            <a:r>
              <a:rPr lang="en-US" sz="3000" b="1">
                <a:solidFill>
                  <a:schemeClr val="bg1"/>
                </a:solidFill>
                <a:cs typeface="Arial" charset="0"/>
              </a:rPr>
              <a:t> </a:t>
            </a:r>
            <a:r>
              <a:rPr lang="ru-RU" sz="3000" b="1">
                <a:solidFill>
                  <a:srgbClr val="FFFF00"/>
                </a:solidFill>
                <a:cs typeface="Arial" charset="0"/>
              </a:rPr>
              <a:t>идентичны сине-зеленым водорослям,</a:t>
            </a:r>
            <a:r>
              <a:rPr lang="en-US" sz="3000" b="1">
                <a:solidFill>
                  <a:schemeClr val="bg1"/>
                </a:solidFill>
                <a:cs typeface="Arial" charset="0"/>
              </a:rPr>
              <a:t> </a:t>
            </a:r>
            <a:r>
              <a:rPr lang="ru-RU" sz="3000" b="1">
                <a:solidFill>
                  <a:schemeClr val="bg1"/>
                </a:solidFill>
                <a:cs typeface="Arial" charset="0"/>
              </a:rPr>
              <a:t>которые</a:t>
            </a:r>
            <a:r>
              <a:rPr lang="en-US" sz="3000" b="1">
                <a:solidFill>
                  <a:schemeClr val="bg1"/>
                </a:solidFill>
                <a:cs typeface="Arial" charset="0"/>
              </a:rPr>
              <a:t> </a:t>
            </a:r>
            <a:r>
              <a:rPr lang="ru-RU" sz="3000" b="1">
                <a:solidFill>
                  <a:srgbClr val="FFFF00"/>
                </a:solidFill>
                <a:cs typeface="Arial" charset="0"/>
              </a:rPr>
              <a:t>существуют и сейчас</a:t>
            </a:r>
            <a:r>
              <a:rPr lang="ru-RU" sz="3000" b="1">
                <a:solidFill>
                  <a:schemeClr val="bg1"/>
                </a:solidFill>
                <a:cs typeface="Arial" charset="0"/>
              </a:rPr>
              <a:t>».</a:t>
            </a:r>
            <a:endParaRPr lang="en-US" sz="3000" b="1">
              <a:solidFill>
                <a:schemeClr val="bg1"/>
              </a:solidFill>
              <a:cs typeface="Arial" charset="0"/>
            </a:endParaRPr>
          </a:p>
        </p:txBody>
      </p:sp>
      <p:sp>
        <p:nvSpPr>
          <p:cNvPr id="4393989" name="Text Box 5"/>
          <p:cNvSpPr txBox="1">
            <a:spLocks noChangeArrowheads="1"/>
          </p:cNvSpPr>
          <p:nvPr/>
        </p:nvSpPr>
        <p:spPr bwMode="auto">
          <a:xfrm>
            <a:off x="0" y="304800"/>
            <a:ext cx="9144000" cy="86836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pPr>
            <a:r>
              <a:rPr lang="ru-RU" sz="2800" b="1">
                <a:solidFill>
                  <a:srgbClr val="FFFF00"/>
                </a:solidFill>
                <a:cs typeface="Arial" charset="0"/>
              </a:rPr>
              <a:t>Сине-зеленые водоросли</a:t>
            </a:r>
            <a:r>
              <a:rPr lang="en-US" sz="2800" b="1">
                <a:solidFill>
                  <a:srgbClr val="FFFF00"/>
                </a:solidFill>
                <a:cs typeface="Arial" charset="0"/>
              </a:rPr>
              <a:t> (</a:t>
            </a:r>
            <a:r>
              <a:rPr lang="ru-RU" sz="2800" b="1">
                <a:solidFill>
                  <a:srgbClr val="FFFF00"/>
                </a:solidFill>
                <a:cs typeface="Arial" charset="0"/>
              </a:rPr>
              <a:t>цианобактерии</a:t>
            </a:r>
            <a:r>
              <a:rPr lang="en-US" sz="2800" b="1">
                <a:solidFill>
                  <a:srgbClr val="FFFF00"/>
                </a:solidFill>
                <a:cs typeface="Arial" charset="0"/>
              </a:rPr>
              <a:t>)</a:t>
            </a:r>
          </a:p>
          <a:p>
            <a:pPr algn="ctr" eaLnBrk="1" hangingPunct="1">
              <a:lnSpc>
                <a:spcPct val="90000"/>
              </a:lnSpc>
            </a:pPr>
            <a:r>
              <a:rPr lang="ru-RU" sz="2800" b="1">
                <a:solidFill>
                  <a:srgbClr val="FFFF00"/>
                </a:solidFill>
                <a:cs typeface="Arial" charset="0"/>
              </a:rPr>
              <a:t>«Самые древние ископаемые живых существ»</a:t>
            </a:r>
            <a:endParaRPr lang="en-US" sz="2800" b="1">
              <a:solidFill>
                <a:srgbClr val="FFFF00"/>
              </a:solidFill>
              <a:cs typeface="Arial" charset="0"/>
            </a:endParaRPr>
          </a:p>
        </p:txBody>
      </p:sp>
      <p:pic>
        <p:nvPicPr>
          <p:cNvPr id="1013766" name="Picture 6" descr="Cyanobacter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9550" y="1579563"/>
            <a:ext cx="2940050" cy="3449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93991" name="Text Box 7"/>
          <p:cNvSpPr txBox="1">
            <a:spLocks noChangeArrowheads="1"/>
          </p:cNvSpPr>
          <p:nvPr/>
        </p:nvSpPr>
        <p:spPr bwMode="auto">
          <a:xfrm>
            <a:off x="914400" y="5486400"/>
            <a:ext cx="7315200" cy="83026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2400" b="1">
                <a:solidFill>
                  <a:schemeClr val="bg1"/>
                </a:solidFill>
                <a:cs typeface="Arial" charset="0"/>
              </a:rPr>
              <a:t>Веб-сайт</a:t>
            </a:r>
            <a:r>
              <a:rPr lang="en-US" sz="2400" b="1">
                <a:solidFill>
                  <a:schemeClr val="bg1"/>
                </a:solidFill>
                <a:cs typeface="Arial" charset="0"/>
              </a:rPr>
              <a:t> </a:t>
            </a:r>
            <a:r>
              <a:rPr lang="ru-RU" sz="2400" b="1">
                <a:solidFill>
                  <a:schemeClr val="bg1"/>
                </a:solidFill>
                <a:cs typeface="Arial" charset="0"/>
              </a:rPr>
              <a:t>Музея Палеонтологии</a:t>
            </a:r>
            <a:r>
              <a:rPr lang="en-US" sz="2400" b="1">
                <a:solidFill>
                  <a:schemeClr val="bg1"/>
                </a:solidFill>
                <a:cs typeface="Arial" charset="0"/>
              </a:rPr>
              <a:t> </a:t>
            </a:r>
            <a:r>
              <a:rPr lang="ru-RU" sz="2400" b="1">
                <a:solidFill>
                  <a:schemeClr val="bg1"/>
                </a:solidFill>
                <a:cs typeface="Arial" charset="0"/>
              </a:rPr>
              <a:t>при </a:t>
            </a:r>
            <a:r>
              <a:rPr lang="en-US" sz="2400" b="1">
                <a:solidFill>
                  <a:schemeClr val="bg1"/>
                </a:solidFill>
                <a:cs typeface="Arial" charset="0"/>
              </a:rPr>
              <a:t>University of California, Berkeley</a:t>
            </a: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15810" name="Picture 2" descr="technology"/>
          <p:cNvPicPr>
            <a:picLocks noChangeAspect="1" noChangeArrowheads="1"/>
          </p:cNvPicPr>
          <p:nvPr/>
        </p:nvPicPr>
        <p:blipFill>
          <a:blip r:embed="rId3">
            <a:extLst>
              <a:ext uri="{28A0092B-C50C-407E-A947-70E740481C1C}">
                <a14:useLocalDpi xmlns:a14="http://schemas.microsoft.com/office/drawing/2010/main" val="0"/>
              </a:ext>
            </a:extLst>
          </a:blip>
          <a:srcRect l="58333" t="60231" r="1666" b="3125"/>
          <a:stretch>
            <a:fillRect/>
          </a:stretch>
        </p:blipFill>
        <p:spPr bwMode="auto">
          <a:xfrm>
            <a:off x="581025" y="466725"/>
            <a:ext cx="4143375" cy="303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5811" name="Rectangle 3"/>
          <p:cNvSpPr>
            <a:spLocks noGrp="1" noChangeArrowheads="1"/>
          </p:cNvSpPr>
          <p:nvPr>
            <p:ph type="title" idx="4294967295"/>
          </p:nvPr>
        </p:nvSpPr>
        <p:spPr>
          <a:xfrm>
            <a:off x="457200" y="-685800"/>
            <a:ext cx="8229600" cy="1143000"/>
          </a:xfrm>
        </p:spPr>
        <p:txBody>
          <a:bodyPr/>
          <a:lstStyle/>
          <a:p>
            <a:r>
              <a:rPr lang="en-US" sz="1800"/>
              <a:t>Computer</a:t>
            </a:r>
          </a:p>
        </p:txBody>
      </p:sp>
      <p:pic>
        <p:nvPicPr>
          <p:cNvPr id="6201348" name="Picture 4" descr="laptop compu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124200"/>
            <a:ext cx="373380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01349" name="AutoShape 5"/>
          <p:cNvSpPr>
            <a:spLocks noChangeArrowheads="1"/>
          </p:cNvSpPr>
          <p:nvPr/>
        </p:nvSpPr>
        <p:spPr bwMode="auto">
          <a:xfrm rot="5400000">
            <a:off x="1943100" y="3543300"/>
            <a:ext cx="2514600" cy="25908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0000FF"/>
          </a:solidFill>
          <a:ln w="9525">
            <a:solidFill>
              <a:schemeClr val="tx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201349"/>
                                        </p:tgtEl>
                                        <p:attrNameLst>
                                          <p:attrName>style.visibility</p:attrName>
                                        </p:attrNameLst>
                                      </p:cBhvr>
                                      <p:to>
                                        <p:strVal val="visible"/>
                                      </p:to>
                                    </p:set>
                                    <p:animEffect transition="in" filter="wipe(up)">
                                      <p:cBhvr>
                                        <p:cTn id="7" dur="500"/>
                                        <p:tgtEl>
                                          <p:spTgt spid="6201349"/>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6201348"/>
                                        </p:tgtEl>
                                        <p:attrNameLst>
                                          <p:attrName>style.visibility</p:attrName>
                                        </p:attrNameLst>
                                      </p:cBhvr>
                                      <p:to>
                                        <p:strVal val="visible"/>
                                      </p:to>
                                    </p:set>
                                    <p:animEffect transition="in" filter="wipe(left)">
                                      <p:cBhvr>
                                        <p:cTn id="11" dur="500"/>
                                        <p:tgtEl>
                                          <p:spTgt spid="6201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13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en-US">
                <a:latin typeface="Arial" charset="0"/>
                <a:cs typeface="Arial" charset="0"/>
              </a:rPr>
              <a:t>Gen. 6:19-20 </a:t>
            </a:r>
            <a:r>
              <a:rPr lang="ja-JP" altLang="en-US">
                <a:latin typeface="Arial" charset="0"/>
                <a:cs typeface="Arial" charset="0"/>
              </a:rPr>
              <a:t>“</a:t>
            </a:r>
            <a:r>
              <a:rPr lang="en-US">
                <a:latin typeface="Arial" charset="0"/>
                <a:cs typeface="Arial" charset="0"/>
              </a:rPr>
              <a:t>kinds</a:t>
            </a:r>
            <a:r>
              <a:rPr lang="ja-JP" altLang="en-US">
                <a:latin typeface="Arial" charset="0"/>
                <a:cs typeface="Arial" charset="0"/>
              </a:rPr>
              <a:t>”</a:t>
            </a:r>
            <a:r>
              <a:rPr lang="en-US">
                <a:latin typeface="Arial" charset="0"/>
                <a:cs typeface="Arial" charset="0"/>
              </a:rPr>
              <a:t> KJV</a:t>
            </a:r>
          </a:p>
        </p:txBody>
      </p:sp>
      <p:pic>
        <p:nvPicPr>
          <p:cNvPr id="76803"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93156" name="Text Box 4"/>
          <p:cNvSpPr txBox="1">
            <a:spLocks noChangeArrowheads="1"/>
          </p:cNvSpPr>
          <p:nvPr/>
        </p:nvSpPr>
        <p:spPr bwMode="auto">
          <a:xfrm>
            <a:off x="0" y="457200"/>
            <a:ext cx="9144000" cy="9144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Бытие</a:t>
            </a:r>
            <a:r>
              <a:rPr lang="en-US" sz="5400" b="1">
                <a:solidFill>
                  <a:srgbClr val="00FF00"/>
                </a:solidFill>
                <a:cs typeface="Arial" charset="0"/>
              </a:rPr>
              <a:t> 6:19-20</a:t>
            </a:r>
          </a:p>
        </p:txBody>
      </p:sp>
      <p:sp>
        <p:nvSpPr>
          <p:cNvPr id="6193157" name="Text Box 5"/>
          <p:cNvSpPr txBox="1">
            <a:spLocks noChangeArrowheads="1"/>
          </p:cNvSpPr>
          <p:nvPr/>
        </p:nvSpPr>
        <p:spPr bwMode="auto">
          <a:xfrm>
            <a:off x="914400" y="1431925"/>
            <a:ext cx="7315200" cy="46640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3000" b="1">
                <a:solidFill>
                  <a:schemeClr val="bg1"/>
                </a:solidFill>
                <a:cs typeface="Arial" charset="0"/>
              </a:rPr>
              <a:t>19 Введи также в ковчег из всех животных, и от всякой плоти по паре, чтоб они остались с тобою в живых; мужеского пола и женского пусть они будут. </a:t>
            </a:r>
          </a:p>
          <a:p>
            <a:pPr eaLnBrk="1" hangingPunct="1"/>
            <a:r>
              <a:rPr lang="en-US" sz="3000" b="1">
                <a:solidFill>
                  <a:schemeClr val="bg1"/>
                </a:solidFill>
                <a:cs typeface="Arial" charset="0"/>
              </a:rPr>
              <a:t>20 Из птиц </a:t>
            </a:r>
            <a:r>
              <a:rPr lang="en-US" sz="3000" b="1">
                <a:solidFill>
                  <a:srgbClr val="FFFF00"/>
                </a:solidFill>
                <a:cs typeface="Arial" charset="0"/>
              </a:rPr>
              <a:t>по роду их</a:t>
            </a:r>
            <a:r>
              <a:rPr lang="en-US" sz="3000" b="1">
                <a:solidFill>
                  <a:schemeClr val="bg1"/>
                </a:solidFill>
                <a:cs typeface="Arial" charset="0"/>
              </a:rPr>
              <a:t>,</a:t>
            </a:r>
            <a:r>
              <a:rPr lang="en-US">
                <a:cs typeface="Arial" charset="0"/>
              </a:rPr>
              <a:t> </a:t>
            </a:r>
            <a:r>
              <a:rPr lang="en-US" sz="3000" b="1">
                <a:solidFill>
                  <a:schemeClr val="bg1"/>
                </a:solidFill>
                <a:cs typeface="Arial" charset="0"/>
              </a:rPr>
              <a:t>и из скотов </a:t>
            </a:r>
            <a:r>
              <a:rPr lang="en-US" sz="3000" b="1">
                <a:solidFill>
                  <a:srgbClr val="FFFF00"/>
                </a:solidFill>
                <a:cs typeface="Arial" charset="0"/>
              </a:rPr>
              <a:t>по роду их</a:t>
            </a:r>
            <a:r>
              <a:rPr lang="en-US" sz="3000" b="1">
                <a:solidFill>
                  <a:schemeClr val="bg1"/>
                </a:solidFill>
                <a:cs typeface="Arial" charset="0"/>
              </a:rPr>
              <a:t>, и из всех пресмыкающихся по земле </a:t>
            </a:r>
            <a:r>
              <a:rPr lang="en-US" sz="3000" b="1">
                <a:solidFill>
                  <a:srgbClr val="FFFF00"/>
                </a:solidFill>
                <a:cs typeface="Arial" charset="0"/>
              </a:rPr>
              <a:t>по роду их</a:t>
            </a:r>
            <a:r>
              <a:rPr lang="en-US" sz="3000" b="1">
                <a:solidFill>
                  <a:schemeClr val="bg1"/>
                </a:solidFill>
                <a:cs typeface="Arial" charset="0"/>
              </a:rPr>
              <a:t>, из всех по паре войдут к тебе, чтобы остались в живых. </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685800"/>
            <a:ext cx="8229600" cy="1143000"/>
          </a:xfrm>
        </p:spPr>
        <p:txBody>
          <a:bodyPr/>
          <a:lstStyle/>
          <a:p>
            <a:pPr eaLnBrk="1" hangingPunct="1"/>
            <a:r>
              <a:rPr lang="en-US">
                <a:latin typeface="Arial" charset="0"/>
                <a:cs typeface="Arial" charset="0"/>
              </a:rPr>
              <a:t>Creation forest</a:t>
            </a:r>
          </a:p>
        </p:txBody>
      </p:sp>
      <p:pic>
        <p:nvPicPr>
          <p:cNvPr id="77827" name="Picture 3" descr="Tree-Crea Fo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9144000" cy="5973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31716" name="Rectangle 4"/>
          <p:cNvSpPr>
            <a:spLocks noChangeArrowheads="1"/>
          </p:cNvSpPr>
          <p:nvPr/>
        </p:nvSpPr>
        <p:spPr bwMode="auto">
          <a:xfrm>
            <a:off x="1752600" y="1828800"/>
            <a:ext cx="7391400" cy="2971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Arial" charset="0"/>
            </a:endParaRPr>
          </a:p>
        </p:txBody>
      </p:sp>
      <p:sp>
        <p:nvSpPr>
          <p:cNvPr id="6131717" name="Rectangle 5"/>
          <p:cNvSpPr>
            <a:spLocks noChangeArrowheads="1"/>
          </p:cNvSpPr>
          <p:nvPr/>
        </p:nvSpPr>
        <p:spPr bwMode="auto">
          <a:xfrm>
            <a:off x="1676400" y="4678363"/>
            <a:ext cx="7467600" cy="11890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cs typeface="Arial" charset="0"/>
            </a:endParaRPr>
          </a:p>
        </p:txBody>
      </p:sp>
      <p:sp>
        <p:nvSpPr>
          <p:cNvPr id="77830" name="Text Box 6"/>
          <p:cNvSpPr txBox="1">
            <a:spLocks noChangeArrowheads="1"/>
          </p:cNvSpPr>
          <p:nvPr/>
        </p:nvSpPr>
        <p:spPr bwMode="auto">
          <a:xfrm>
            <a:off x="0" y="1584325"/>
            <a:ext cx="2438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2400" b="1">
                <a:latin typeface="Futura Md BT" charset="0"/>
                <a:cs typeface="Arial" charset="0"/>
              </a:rPr>
              <a:t>Настоящее</a:t>
            </a:r>
            <a:endParaRPr lang="en-US" sz="2400" b="1">
              <a:latin typeface="Futura Md BT" charset="0"/>
              <a:cs typeface="Arial" charset="0"/>
            </a:endParaRPr>
          </a:p>
        </p:txBody>
      </p:sp>
      <p:sp>
        <p:nvSpPr>
          <p:cNvPr id="77831" name="Text Box 7"/>
          <p:cNvSpPr txBox="1">
            <a:spLocks noChangeArrowheads="1"/>
          </p:cNvSpPr>
          <p:nvPr/>
        </p:nvSpPr>
        <p:spPr bwMode="auto">
          <a:xfrm>
            <a:off x="31750" y="4479925"/>
            <a:ext cx="19812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3200" b="1">
                <a:latin typeface="Futura Md BT" charset="0"/>
                <a:cs typeface="Arial" charset="0"/>
              </a:rPr>
              <a:t>ПОТОП</a:t>
            </a:r>
            <a:endParaRPr lang="en-US" sz="3200" b="1">
              <a:latin typeface="Futura Md BT" charset="0"/>
              <a:cs typeface="Arial" charset="0"/>
            </a:endParaRPr>
          </a:p>
        </p:txBody>
      </p:sp>
      <p:sp>
        <p:nvSpPr>
          <p:cNvPr id="77832" name="Text Box 8"/>
          <p:cNvSpPr txBox="1">
            <a:spLocks noChangeArrowheads="1"/>
          </p:cNvSpPr>
          <p:nvPr/>
        </p:nvSpPr>
        <p:spPr bwMode="auto">
          <a:xfrm>
            <a:off x="0" y="5715000"/>
            <a:ext cx="21669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2400" b="1">
                <a:latin typeface="Futura Md BT" charset="0"/>
                <a:cs typeface="Arial" charset="0"/>
              </a:rPr>
              <a:t>Сотворение</a:t>
            </a:r>
            <a:endParaRPr lang="en-US" sz="2400" b="1">
              <a:latin typeface="Futura Md BT" charset="0"/>
              <a:cs typeface="Arial" charset="0"/>
            </a:endParaRPr>
          </a:p>
        </p:txBody>
      </p:sp>
      <p:sp>
        <p:nvSpPr>
          <p:cNvPr id="77833" name="Text Box 9"/>
          <p:cNvSpPr txBox="1">
            <a:spLocks noChangeArrowheads="1"/>
          </p:cNvSpPr>
          <p:nvPr/>
        </p:nvSpPr>
        <p:spPr bwMode="auto">
          <a:xfrm>
            <a:off x="0" y="471488"/>
            <a:ext cx="9144000"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600">
                <a:solidFill>
                  <a:srgbClr val="006600"/>
                </a:solidFill>
                <a:latin typeface="Futura XBlk BT" charset="0"/>
                <a:cs typeface="Arial" charset="0"/>
              </a:rPr>
              <a:t>Лес жизни сотворения</a:t>
            </a:r>
            <a:endParaRPr lang="en-US" sz="5600">
              <a:solidFill>
                <a:srgbClr val="006600"/>
              </a:solidFill>
              <a:latin typeface="Futura XBlk BT"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4" fill="hold" grpId="0" nodeType="clickEffect">
                                  <p:stCondLst>
                                    <p:cond delay="0"/>
                                  </p:stCondLst>
                                  <p:childTnLst>
                                    <p:animEffect transition="out" filter="wipe(down)">
                                      <p:cBhvr>
                                        <p:cTn id="6" dur="500"/>
                                        <p:tgtEl>
                                          <p:spTgt spid="6131717"/>
                                        </p:tgtEl>
                                      </p:cBhvr>
                                    </p:animEffect>
                                    <p:set>
                                      <p:cBhvr>
                                        <p:cTn id="7" dur="1" fill="hold">
                                          <p:stCondLst>
                                            <p:cond delay="499"/>
                                          </p:stCondLst>
                                        </p:cTn>
                                        <p:tgtEl>
                                          <p:spTgt spid="6131717"/>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4" fill="hold" grpId="0" nodeType="clickEffect">
                                  <p:stCondLst>
                                    <p:cond delay="0"/>
                                  </p:stCondLst>
                                  <p:childTnLst>
                                    <p:animEffect transition="out" filter="wipe(down)">
                                      <p:cBhvr>
                                        <p:cTn id="11" dur="500"/>
                                        <p:tgtEl>
                                          <p:spTgt spid="6131716"/>
                                        </p:tgtEl>
                                      </p:cBhvr>
                                    </p:animEffect>
                                    <p:set>
                                      <p:cBhvr>
                                        <p:cTn id="12" dur="1" fill="hold">
                                          <p:stCondLst>
                                            <p:cond delay="499"/>
                                          </p:stCondLst>
                                        </p:cTn>
                                        <p:tgtEl>
                                          <p:spTgt spid="61317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31716" grpId="0" animBg="1"/>
      <p:bldP spid="61317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1828800" y="-76200"/>
            <a:ext cx="5486400" cy="70104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78851" name="Rectangle 3"/>
          <p:cNvSpPr>
            <a:spLocks noGrp="1" noChangeArrowheads="1"/>
          </p:cNvSpPr>
          <p:nvPr>
            <p:ph type="title"/>
          </p:nvPr>
        </p:nvSpPr>
        <p:spPr/>
        <p:txBody>
          <a:bodyPr/>
          <a:lstStyle/>
          <a:p>
            <a:pPr eaLnBrk="1" hangingPunct="1"/>
            <a:r>
              <a:rPr lang="en-US" sz="4000">
                <a:latin typeface="Arial" charset="0"/>
              </a:rPr>
              <a:t>Evolution tree </a:t>
            </a:r>
            <a:br>
              <a:rPr lang="en-US" sz="4000">
                <a:latin typeface="Arial" charset="0"/>
              </a:rPr>
            </a:br>
            <a:r>
              <a:rPr lang="en-US" sz="4000">
                <a:latin typeface="Arial" charset="0"/>
              </a:rPr>
              <a:t>vs creation forest</a:t>
            </a:r>
          </a:p>
        </p:txBody>
      </p:sp>
      <p:pic>
        <p:nvPicPr>
          <p:cNvPr id="78852" name="Picture 4" descr="Tree-Ev tree + Cr fo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52400"/>
            <a:ext cx="5159375"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3" name="Text Box 5"/>
          <p:cNvSpPr txBox="1">
            <a:spLocks noChangeArrowheads="1"/>
          </p:cNvSpPr>
          <p:nvPr/>
        </p:nvSpPr>
        <p:spPr bwMode="auto">
          <a:xfrm>
            <a:off x="0" y="3505200"/>
            <a:ext cx="91440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3000">
                <a:solidFill>
                  <a:srgbClr val="006600"/>
                </a:solidFill>
                <a:latin typeface="Futura XBlk BT" charset="0"/>
                <a:cs typeface="Arial" charset="0"/>
              </a:rPr>
              <a:t>Лес жизни сотворения</a:t>
            </a:r>
            <a:endParaRPr lang="en-US" sz="3000">
              <a:solidFill>
                <a:srgbClr val="006600"/>
              </a:solidFill>
              <a:latin typeface="Futura XBlk BT" charset="0"/>
              <a:cs typeface="Arial" charset="0"/>
            </a:endParaRPr>
          </a:p>
        </p:txBody>
      </p:sp>
      <p:sp>
        <p:nvSpPr>
          <p:cNvPr id="78854" name="Text Box 6"/>
          <p:cNvSpPr txBox="1">
            <a:spLocks noChangeArrowheads="1"/>
          </p:cNvSpPr>
          <p:nvPr/>
        </p:nvSpPr>
        <p:spPr bwMode="auto">
          <a:xfrm>
            <a:off x="0" y="130175"/>
            <a:ext cx="91440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3000">
                <a:solidFill>
                  <a:srgbClr val="006600"/>
                </a:solidFill>
                <a:latin typeface="Futura XBlk BT" charset="0"/>
                <a:cs typeface="Arial" charset="0"/>
              </a:rPr>
              <a:t>Эволюционное дерево жизни</a:t>
            </a:r>
            <a:endParaRPr lang="en-US" sz="3000">
              <a:solidFill>
                <a:srgbClr val="006600"/>
              </a:solidFill>
              <a:latin typeface="Futura XBlk BT" charset="0"/>
              <a:cs typeface="Arial" charset="0"/>
            </a:endParaRPr>
          </a:p>
        </p:txBody>
      </p:sp>
      <p:sp>
        <p:nvSpPr>
          <p:cNvPr id="78855" name="Text Box 7"/>
          <p:cNvSpPr txBox="1">
            <a:spLocks noChangeArrowheads="1"/>
          </p:cNvSpPr>
          <p:nvPr/>
        </p:nvSpPr>
        <p:spPr bwMode="auto">
          <a:xfrm>
            <a:off x="1905000" y="3962400"/>
            <a:ext cx="1828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1600" b="1">
                <a:latin typeface="Futura Md BT" charset="0"/>
                <a:cs typeface="Arial" charset="0"/>
              </a:rPr>
              <a:t>Настоящее</a:t>
            </a:r>
            <a:endParaRPr lang="en-US" sz="1600" b="1">
              <a:latin typeface="Futura Md BT" charset="0"/>
              <a:cs typeface="Arial" charset="0"/>
            </a:endParaRPr>
          </a:p>
        </p:txBody>
      </p:sp>
      <p:sp>
        <p:nvSpPr>
          <p:cNvPr id="78856" name="Text Box 8"/>
          <p:cNvSpPr txBox="1">
            <a:spLocks noChangeArrowheads="1"/>
          </p:cNvSpPr>
          <p:nvPr/>
        </p:nvSpPr>
        <p:spPr bwMode="auto">
          <a:xfrm>
            <a:off x="2263775" y="5705475"/>
            <a:ext cx="16764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1600" b="1">
                <a:latin typeface="Futura Md BT" charset="0"/>
                <a:cs typeface="Arial" charset="0"/>
              </a:rPr>
              <a:t>Потоп</a:t>
            </a:r>
            <a:endParaRPr lang="en-US" sz="1600" b="1">
              <a:latin typeface="Futura Md BT" charset="0"/>
              <a:cs typeface="Arial" charset="0"/>
            </a:endParaRPr>
          </a:p>
        </p:txBody>
      </p:sp>
      <p:sp>
        <p:nvSpPr>
          <p:cNvPr id="78857" name="Text Box 9"/>
          <p:cNvSpPr txBox="1">
            <a:spLocks noChangeArrowheads="1"/>
          </p:cNvSpPr>
          <p:nvPr/>
        </p:nvSpPr>
        <p:spPr bwMode="auto">
          <a:xfrm>
            <a:off x="1905000" y="6248400"/>
            <a:ext cx="17526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1600" b="1">
                <a:latin typeface="Futura Md BT" charset="0"/>
                <a:cs typeface="Arial" charset="0"/>
              </a:rPr>
              <a:t>Сотворение</a:t>
            </a:r>
            <a:endParaRPr lang="en-US" sz="1600" b="1">
              <a:latin typeface="Futura Md BT" charset="0"/>
              <a:cs typeface="Arial" charset="0"/>
            </a:endParaRPr>
          </a:p>
        </p:txBody>
      </p:sp>
      <p:sp>
        <p:nvSpPr>
          <p:cNvPr id="78858" name="Text Box 10"/>
          <p:cNvSpPr txBox="1">
            <a:spLocks noChangeArrowheads="1"/>
          </p:cNvSpPr>
          <p:nvPr/>
        </p:nvSpPr>
        <p:spPr bwMode="auto">
          <a:xfrm>
            <a:off x="1828800" y="609600"/>
            <a:ext cx="188595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1600" b="1">
                <a:latin typeface="Futura Md BT" charset="0"/>
                <a:cs typeface="Arial" charset="0"/>
              </a:rPr>
              <a:t>Настоящее</a:t>
            </a:r>
            <a:endParaRPr lang="en-US" sz="1600" b="1">
              <a:latin typeface="Futura Md BT" charset="0"/>
              <a:cs typeface="Arial" charset="0"/>
            </a:endParaRPr>
          </a:p>
        </p:txBody>
      </p:sp>
      <p:sp>
        <p:nvSpPr>
          <p:cNvPr id="78859" name="Text Box 11"/>
          <p:cNvSpPr txBox="1">
            <a:spLocks noChangeArrowheads="1"/>
          </p:cNvSpPr>
          <p:nvPr/>
        </p:nvSpPr>
        <p:spPr bwMode="auto">
          <a:xfrm>
            <a:off x="1828800" y="2743200"/>
            <a:ext cx="182880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1600" b="1">
                <a:latin typeface="Futura Md BT" charset="0"/>
                <a:cs typeface="Arial" charset="0"/>
              </a:rPr>
              <a:t>Начало</a:t>
            </a:r>
            <a:endParaRPr lang="en-US" sz="1600" b="1">
              <a:latin typeface="Futura Md BT" charset="0"/>
              <a:cs typeface="Arial"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Assump-Bi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046288"/>
            <a:ext cx="5181600" cy="2762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5" name="Rectangle 3"/>
          <p:cNvSpPr>
            <a:spLocks noGrp="1" noChangeArrowheads="1"/>
          </p:cNvSpPr>
          <p:nvPr>
            <p:ph type="title" idx="4294967295"/>
          </p:nvPr>
        </p:nvSpPr>
        <p:spPr/>
        <p:txBody>
          <a:bodyPr/>
          <a:lstStyle/>
          <a:p>
            <a:pPr eaLnBrk="1" hangingPunct="1"/>
            <a:r>
              <a:rPr lang="en-US">
                <a:latin typeface="Arial" charset="0"/>
              </a:rPr>
              <a:t>Assumptions Facts-Interpretations astronomy</a:t>
            </a:r>
          </a:p>
        </p:txBody>
      </p:sp>
      <p:sp>
        <p:nvSpPr>
          <p:cNvPr id="6129668" name="Text Box 4"/>
          <p:cNvSpPr txBox="1">
            <a:spLocks noChangeArrowheads="1"/>
          </p:cNvSpPr>
          <p:nvPr/>
        </p:nvSpPr>
        <p:spPr bwMode="auto">
          <a:xfrm>
            <a:off x="914400" y="296863"/>
            <a:ext cx="3581400" cy="1066800"/>
          </a:xfrm>
          <a:prstGeom prst="rect">
            <a:avLst/>
          </a:prstGeom>
          <a:solidFill>
            <a:srgbClr val="42C1EF"/>
          </a:solidFill>
          <a:ln w="76200">
            <a:solidFill>
              <a:srgbClr val="005076"/>
            </a:solidFill>
            <a:miter lim="800000"/>
            <a:headEnd/>
            <a:tailEnd/>
          </a:ln>
        </p:spPr>
        <p:txBody>
          <a:bodyPr anchor="ctr" anchorCtr="1"/>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pPr>
            <a:r>
              <a:rPr lang="ru-RU" sz="2600" b="1">
                <a:cs typeface="Arial" charset="0"/>
              </a:rPr>
              <a:t>Натуралистические предпосылки</a:t>
            </a:r>
            <a:endParaRPr lang="en-US" sz="2600" b="1">
              <a:cs typeface="Arial" charset="0"/>
            </a:endParaRPr>
          </a:p>
        </p:txBody>
      </p:sp>
      <p:sp>
        <p:nvSpPr>
          <p:cNvPr id="6129669" name="Text Box 5"/>
          <p:cNvSpPr txBox="1">
            <a:spLocks noChangeArrowheads="1"/>
          </p:cNvSpPr>
          <p:nvPr/>
        </p:nvSpPr>
        <p:spPr bwMode="auto">
          <a:xfrm>
            <a:off x="1295400" y="5715000"/>
            <a:ext cx="3048000" cy="1066800"/>
          </a:xfrm>
          <a:prstGeom prst="rect">
            <a:avLst/>
          </a:prstGeom>
          <a:solidFill>
            <a:srgbClr val="42C1EF"/>
          </a:solidFill>
          <a:ln w="76200">
            <a:solidFill>
              <a:srgbClr val="005076"/>
            </a:solidFill>
            <a:miter lim="800000"/>
            <a:headEnd/>
            <a:tailEnd/>
          </a:ln>
        </p:spPr>
        <p:txBody>
          <a:bodyPr anchor="ctr" anchorCtr="1"/>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pPr>
            <a:r>
              <a:rPr lang="ru-RU" sz="3400" b="1">
                <a:cs typeface="Arial" charset="0"/>
              </a:rPr>
              <a:t>ЭВОЛЮЦИЯ</a:t>
            </a:r>
            <a:endParaRPr lang="en-US" sz="3400" b="1">
              <a:cs typeface="Arial" charset="0"/>
            </a:endParaRPr>
          </a:p>
        </p:txBody>
      </p:sp>
      <p:sp>
        <p:nvSpPr>
          <p:cNvPr id="6129670" name="Text Box 6"/>
          <p:cNvSpPr txBox="1">
            <a:spLocks noChangeArrowheads="1"/>
          </p:cNvSpPr>
          <p:nvPr/>
        </p:nvSpPr>
        <p:spPr bwMode="auto">
          <a:xfrm>
            <a:off x="4724400" y="5715000"/>
            <a:ext cx="3429000" cy="1066800"/>
          </a:xfrm>
          <a:prstGeom prst="rect">
            <a:avLst/>
          </a:prstGeom>
          <a:solidFill>
            <a:srgbClr val="EC4D5B"/>
          </a:solidFill>
          <a:ln w="76200">
            <a:solidFill>
              <a:srgbClr val="861415"/>
            </a:solidFill>
            <a:miter lim="800000"/>
            <a:headEnd/>
            <a:tailEnd/>
          </a:ln>
        </p:spPr>
        <p:txBody>
          <a:bodyPr anchor="ctr" anchorCtr="1"/>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pPr>
            <a:r>
              <a:rPr lang="ru-RU" sz="3400" b="1">
                <a:cs typeface="Arial" charset="0"/>
              </a:rPr>
              <a:t>СОТВОРЕНИЕ</a:t>
            </a:r>
            <a:endParaRPr lang="en-US" sz="3400" b="1">
              <a:cs typeface="Arial" charset="0"/>
            </a:endParaRPr>
          </a:p>
        </p:txBody>
      </p:sp>
      <p:sp>
        <p:nvSpPr>
          <p:cNvPr id="6129671" name="Text Box 7"/>
          <p:cNvSpPr txBox="1">
            <a:spLocks noChangeArrowheads="1"/>
          </p:cNvSpPr>
          <p:nvPr/>
        </p:nvSpPr>
        <p:spPr bwMode="auto">
          <a:xfrm>
            <a:off x="4876800" y="296863"/>
            <a:ext cx="2895600" cy="1066800"/>
          </a:xfrm>
          <a:prstGeom prst="rect">
            <a:avLst/>
          </a:prstGeom>
          <a:solidFill>
            <a:srgbClr val="EC4D5B"/>
          </a:solidFill>
          <a:ln w="76200">
            <a:solidFill>
              <a:srgbClr val="861415"/>
            </a:solidFill>
            <a:miter lim="800000"/>
            <a:headEnd/>
            <a:tailEnd/>
          </a:ln>
        </p:spPr>
        <p:txBody>
          <a:bodyPr anchor="ctr" anchorCtr="1"/>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pPr>
            <a:r>
              <a:rPr lang="ru-RU" sz="2600" b="1">
                <a:cs typeface="Arial" charset="0"/>
              </a:rPr>
              <a:t>Библейские предпосылки</a:t>
            </a:r>
            <a:endParaRPr lang="en-US" sz="2600" b="1">
              <a:cs typeface="Arial" charset="0"/>
            </a:endParaRPr>
          </a:p>
        </p:txBody>
      </p:sp>
      <p:cxnSp>
        <p:nvCxnSpPr>
          <p:cNvPr id="6129672" name="AutoShape 8"/>
          <p:cNvCxnSpPr>
            <a:cxnSpLocks noChangeShapeType="1"/>
          </p:cNvCxnSpPr>
          <p:nvPr/>
        </p:nvCxnSpPr>
        <p:spPr bwMode="auto">
          <a:xfrm rot="16200000" flipH="1">
            <a:off x="5429250" y="4851400"/>
            <a:ext cx="952500" cy="838200"/>
          </a:xfrm>
          <a:prstGeom prst="bentConnector3">
            <a:avLst>
              <a:gd name="adj1" fmla="val 41000"/>
            </a:avLst>
          </a:prstGeom>
          <a:noFill/>
          <a:ln w="114300">
            <a:solidFill>
              <a:srgbClr val="FFFFFF"/>
            </a:solidFill>
            <a:miter lim="800000"/>
            <a:headEnd/>
            <a:tailEnd type="triangle" w="med" len="med"/>
          </a:ln>
          <a:extLst>
            <a:ext uri="{909E8E84-426E-40dd-AFC4-6F175D3DCCD1}">
              <a14:hiddenFill xmlns:a14="http://schemas.microsoft.com/office/drawing/2010/main" xmlns="">
                <a:noFill/>
              </a14:hiddenFill>
            </a:ext>
          </a:extLst>
        </p:spPr>
      </p:cxnSp>
      <p:cxnSp>
        <p:nvCxnSpPr>
          <p:cNvPr id="6129673" name="AutoShape 9"/>
          <p:cNvCxnSpPr>
            <a:cxnSpLocks noChangeShapeType="1"/>
          </p:cNvCxnSpPr>
          <p:nvPr/>
        </p:nvCxnSpPr>
        <p:spPr bwMode="auto">
          <a:xfrm rot="5400000">
            <a:off x="2762250" y="4857750"/>
            <a:ext cx="952500" cy="838200"/>
          </a:xfrm>
          <a:prstGeom prst="bentConnector3">
            <a:avLst>
              <a:gd name="adj1" fmla="val 41167"/>
            </a:avLst>
          </a:prstGeom>
          <a:noFill/>
          <a:ln w="114300">
            <a:solidFill>
              <a:srgbClr val="FFFFFF"/>
            </a:solidFill>
            <a:miter lim="800000"/>
            <a:headEnd/>
            <a:tailEnd type="triangle" w="med" len="med"/>
          </a:ln>
          <a:extLst>
            <a:ext uri="{909E8E84-426E-40dd-AFC4-6F175D3DCCD1}">
              <a14:hiddenFill xmlns:a14="http://schemas.microsoft.com/office/drawing/2010/main" xmlns="">
                <a:noFill/>
              </a14:hiddenFill>
            </a:ext>
          </a:extLst>
        </p:spPr>
      </p:cxnSp>
      <p:cxnSp>
        <p:nvCxnSpPr>
          <p:cNvPr id="6129674" name="AutoShape 10"/>
          <p:cNvCxnSpPr>
            <a:cxnSpLocks noChangeShapeType="1"/>
            <a:stCxn id="6129671" idx="2"/>
          </p:cNvCxnSpPr>
          <p:nvPr/>
        </p:nvCxnSpPr>
        <p:spPr bwMode="auto">
          <a:xfrm rot="5400000">
            <a:off x="5511006" y="1548607"/>
            <a:ext cx="960437" cy="666750"/>
          </a:xfrm>
          <a:prstGeom prst="bentConnector3">
            <a:avLst>
              <a:gd name="adj1" fmla="val 33222"/>
            </a:avLst>
          </a:prstGeom>
          <a:noFill/>
          <a:ln w="114300">
            <a:solidFill>
              <a:srgbClr val="FFFFFF"/>
            </a:solidFill>
            <a:miter lim="800000"/>
            <a:headEnd/>
            <a:tailEnd type="triangle" w="med" len="med"/>
          </a:ln>
          <a:extLst>
            <a:ext uri="{909E8E84-426E-40dd-AFC4-6F175D3DCCD1}">
              <a14:hiddenFill xmlns:a14="http://schemas.microsoft.com/office/drawing/2010/main" xmlns="">
                <a:noFill/>
              </a14:hiddenFill>
            </a:ext>
          </a:extLst>
        </p:spPr>
      </p:cxnSp>
      <p:cxnSp>
        <p:nvCxnSpPr>
          <p:cNvPr id="6129675" name="AutoShape 11"/>
          <p:cNvCxnSpPr>
            <a:cxnSpLocks noChangeShapeType="1"/>
            <a:stCxn id="6129668" idx="2"/>
          </p:cNvCxnSpPr>
          <p:nvPr/>
        </p:nvCxnSpPr>
        <p:spPr bwMode="auto">
          <a:xfrm rot="16200000" flipH="1">
            <a:off x="2609850" y="1497013"/>
            <a:ext cx="990600" cy="800100"/>
          </a:xfrm>
          <a:prstGeom prst="bentConnector3">
            <a:avLst>
              <a:gd name="adj1" fmla="val 50000"/>
            </a:avLst>
          </a:prstGeom>
          <a:noFill/>
          <a:ln w="114300">
            <a:solidFill>
              <a:srgbClr val="FFFFFF"/>
            </a:solidFill>
            <a:miter lim="800000"/>
            <a:headEnd/>
            <a:tailEnd type="triangle" w="med" len="med"/>
          </a:ln>
          <a:extLst>
            <a:ext uri="{909E8E84-426E-40dd-AFC4-6F175D3DCCD1}">
              <a14:hiddenFill xmlns:a14="http://schemas.microsoft.com/office/drawing/2010/main" xmlns="">
                <a:noFill/>
              </a14:hiddenFill>
            </a:ext>
          </a:extLst>
        </p:spPr>
      </p:cxnSp>
      <p:sp>
        <p:nvSpPr>
          <p:cNvPr id="3" name="Rounded Rectangle 2"/>
          <p:cNvSpPr/>
          <p:nvPr/>
        </p:nvSpPr>
        <p:spPr>
          <a:xfrm>
            <a:off x="2971800" y="4414838"/>
            <a:ext cx="3352800" cy="461962"/>
          </a:xfrm>
          <a:prstGeom prst="roundRect">
            <a:avLst/>
          </a:prstGeom>
          <a:solidFill>
            <a:srgbClr val="006600"/>
          </a:solidFill>
          <a:ln>
            <a:solidFill>
              <a:srgbClr val="328E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9885" name="TextBox 1"/>
          <p:cNvSpPr txBox="1">
            <a:spLocks noChangeArrowheads="1"/>
          </p:cNvSpPr>
          <p:nvPr/>
        </p:nvSpPr>
        <p:spPr bwMode="auto">
          <a:xfrm>
            <a:off x="2646363" y="4414838"/>
            <a:ext cx="3962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2400" b="1">
                <a:solidFill>
                  <a:schemeClr val="bg1"/>
                </a:solidFill>
                <a:cs typeface="Arial" charset="0"/>
              </a:rPr>
              <a:t>ЖИВЫЕ СУЩЕСТВА</a:t>
            </a:r>
            <a:endParaRPr lang="en-US" sz="2400" b="1">
              <a:solidFill>
                <a:schemeClr val="bg1"/>
              </a:solidFill>
              <a:cs typeface="Arial" charset="0"/>
            </a:endParaRPr>
          </a:p>
        </p:txBody>
      </p:sp>
      <p:sp>
        <p:nvSpPr>
          <p:cNvPr id="16" name="Rounded Rectangle 15"/>
          <p:cNvSpPr/>
          <p:nvPr/>
        </p:nvSpPr>
        <p:spPr>
          <a:xfrm>
            <a:off x="4000500" y="2044700"/>
            <a:ext cx="1257300" cy="460375"/>
          </a:xfrm>
          <a:prstGeom prst="roundRect">
            <a:avLst/>
          </a:prstGeom>
          <a:solidFill>
            <a:srgbClr val="006600"/>
          </a:solidFill>
          <a:ln>
            <a:solidFill>
              <a:srgbClr val="328E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9887" name="TextBox 16"/>
          <p:cNvSpPr txBox="1">
            <a:spLocks noChangeArrowheads="1"/>
          </p:cNvSpPr>
          <p:nvPr/>
        </p:nvSpPr>
        <p:spPr bwMode="auto">
          <a:xfrm>
            <a:off x="3810000" y="2043113"/>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2400" b="1">
                <a:solidFill>
                  <a:schemeClr val="bg1"/>
                </a:solidFill>
                <a:cs typeface="Arial" charset="0"/>
              </a:rPr>
              <a:t>ФАКТЫ</a:t>
            </a:r>
            <a:endParaRPr lang="en-US" sz="2400" b="1">
              <a:solidFill>
                <a:schemeClr val="bg1"/>
              </a:solidFill>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129668"/>
                                        </p:tgtEl>
                                        <p:attrNameLst>
                                          <p:attrName>style.visibility</p:attrName>
                                        </p:attrNameLst>
                                      </p:cBhvr>
                                      <p:to>
                                        <p:strVal val="visible"/>
                                      </p:to>
                                    </p:set>
                                    <p:animEffect transition="in" filter="wipe(up)">
                                      <p:cBhvr>
                                        <p:cTn id="7" dur="500"/>
                                        <p:tgtEl>
                                          <p:spTgt spid="6129668"/>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6129675"/>
                                        </p:tgtEl>
                                        <p:attrNameLst>
                                          <p:attrName>style.visibility</p:attrName>
                                        </p:attrNameLst>
                                      </p:cBhvr>
                                      <p:to>
                                        <p:strVal val="visible"/>
                                      </p:to>
                                    </p:set>
                                    <p:animEffect transition="in" filter="wipe(up)">
                                      <p:cBhvr>
                                        <p:cTn id="11" dur="500"/>
                                        <p:tgtEl>
                                          <p:spTgt spid="612967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nodeType="clickEffect">
                                  <p:stCondLst>
                                    <p:cond delay="0"/>
                                  </p:stCondLst>
                                  <p:childTnLst>
                                    <p:set>
                                      <p:cBhvr>
                                        <p:cTn id="15" dur="1" fill="hold">
                                          <p:stCondLst>
                                            <p:cond delay="0"/>
                                          </p:stCondLst>
                                        </p:cTn>
                                        <p:tgtEl>
                                          <p:spTgt spid="6129673"/>
                                        </p:tgtEl>
                                        <p:attrNameLst>
                                          <p:attrName>style.visibility</p:attrName>
                                        </p:attrNameLst>
                                      </p:cBhvr>
                                      <p:to>
                                        <p:strVal val="visible"/>
                                      </p:to>
                                    </p:set>
                                    <p:animEffect transition="in" filter="wipe(up)">
                                      <p:cBhvr>
                                        <p:cTn id="16" dur="500"/>
                                        <p:tgtEl>
                                          <p:spTgt spid="6129673"/>
                                        </p:tgtEl>
                                      </p:cBhvr>
                                    </p:animEffect>
                                  </p:childTnLst>
                                </p:cTn>
                              </p:par>
                            </p:childTnLst>
                          </p:cTn>
                        </p:par>
                        <p:par>
                          <p:cTn id="17" fill="hold" nodeType="afterGroup">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6129669"/>
                                        </p:tgtEl>
                                        <p:attrNameLst>
                                          <p:attrName>style.visibility</p:attrName>
                                        </p:attrNameLst>
                                      </p:cBhvr>
                                      <p:to>
                                        <p:strVal val="visible"/>
                                      </p:to>
                                    </p:set>
                                    <p:animEffect transition="in" filter="wipe(up)">
                                      <p:cBhvr>
                                        <p:cTn id="20" dur="500"/>
                                        <p:tgtEl>
                                          <p:spTgt spid="61296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6129671"/>
                                        </p:tgtEl>
                                        <p:attrNameLst>
                                          <p:attrName>style.visibility</p:attrName>
                                        </p:attrNameLst>
                                      </p:cBhvr>
                                      <p:to>
                                        <p:strVal val="visible"/>
                                      </p:to>
                                    </p:set>
                                    <p:animEffect transition="in" filter="wipe(up)">
                                      <p:cBhvr>
                                        <p:cTn id="25" dur="500"/>
                                        <p:tgtEl>
                                          <p:spTgt spid="6129671"/>
                                        </p:tgtEl>
                                      </p:cBhvr>
                                    </p:animEffect>
                                  </p:childTnLst>
                                </p:cTn>
                              </p:par>
                            </p:childTnLst>
                          </p:cTn>
                        </p:par>
                        <p:par>
                          <p:cTn id="26" fill="hold" nodeType="afterGroup">
                            <p:stCondLst>
                              <p:cond delay="500"/>
                            </p:stCondLst>
                            <p:childTnLst>
                              <p:par>
                                <p:cTn id="27" presetID="22" presetClass="entr" presetSubtype="1" fill="hold" nodeType="afterEffect">
                                  <p:stCondLst>
                                    <p:cond delay="0"/>
                                  </p:stCondLst>
                                  <p:childTnLst>
                                    <p:set>
                                      <p:cBhvr>
                                        <p:cTn id="28" dur="1" fill="hold">
                                          <p:stCondLst>
                                            <p:cond delay="0"/>
                                          </p:stCondLst>
                                        </p:cTn>
                                        <p:tgtEl>
                                          <p:spTgt spid="6129674"/>
                                        </p:tgtEl>
                                        <p:attrNameLst>
                                          <p:attrName>style.visibility</p:attrName>
                                        </p:attrNameLst>
                                      </p:cBhvr>
                                      <p:to>
                                        <p:strVal val="visible"/>
                                      </p:to>
                                    </p:set>
                                    <p:animEffect transition="in" filter="wipe(up)">
                                      <p:cBhvr>
                                        <p:cTn id="29" dur="500"/>
                                        <p:tgtEl>
                                          <p:spTgt spid="612967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nodeType="clickEffect">
                                  <p:stCondLst>
                                    <p:cond delay="0"/>
                                  </p:stCondLst>
                                  <p:childTnLst>
                                    <p:set>
                                      <p:cBhvr>
                                        <p:cTn id="33" dur="1" fill="hold">
                                          <p:stCondLst>
                                            <p:cond delay="0"/>
                                          </p:stCondLst>
                                        </p:cTn>
                                        <p:tgtEl>
                                          <p:spTgt spid="6129672"/>
                                        </p:tgtEl>
                                        <p:attrNameLst>
                                          <p:attrName>style.visibility</p:attrName>
                                        </p:attrNameLst>
                                      </p:cBhvr>
                                      <p:to>
                                        <p:strVal val="visible"/>
                                      </p:to>
                                    </p:set>
                                    <p:animEffect transition="in" filter="wipe(up)">
                                      <p:cBhvr>
                                        <p:cTn id="34" dur="500"/>
                                        <p:tgtEl>
                                          <p:spTgt spid="6129672"/>
                                        </p:tgtEl>
                                      </p:cBhvr>
                                    </p:animEffect>
                                  </p:childTnLst>
                                </p:cTn>
                              </p:par>
                            </p:childTnLst>
                          </p:cTn>
                        </p:par>
                        <p:par>
                          <p:cTn id="35" fill="hold" nodeType="afterGroup">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6129670"/>
                                        </p:tgtEl>
                                        <p:attrNameLst>
                                          <p:attrName>style.visibility</p:attrName>
                                        </p:attrNameLst>
                                      </p:cBhvr>
                                      <p:to>
                                        <p:strVal val="visible"/>
                                      </p:to>
                                    </p:set>
                                    <p:animEffect transition="in" filter="wipe(up)">
                                      <p:cBhvr>
                                        <p:cTn id="38" dur="500"/>
                                        <p:tgtEl>
                                          <p:spTgt spid="6129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9668" grpId="0" animBg="1"/>
      <p:bldP spid="6129669" grpId="0" animBg="1"/>
      <p:bldP spid="6129670" grpId="0" animBg="1"/>
      <p:bldP spid="612967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Evol V vs Crea H 014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3" name="Rectangle 3" hidden="1"/>
          <p:cNvSpPr>
            <a:spLocks noGrp="1" noChangeArrowheads="1"/>
          </p:cNvSpPr>
          <p:nvPr>
            <p:ph type="title"/>
          </p:nvPr>
        </p:nvSpPr>
        <p:spPr/>
        <p:txBody>
          <a:bodyPr/>
          <a:lstStyle/>
          <a:p>
            <a:pPr eaLnBrk="1" hangingPunct="1"/>
            <a:r>
              <a:rPr lang="pt-BR">
                <a:latin typeface="Arial" charset="0"/>
              </a:rPr>
              <a:t>Evol V vs Crea H 01427</a:t>
            </a:r>
            <a:endParaRPr lang="en-US">
              <a:latin typeface="Arial" charset="0"/>
            </a:endParaRPr>
          </a:p>
        </p:txBody>
      </p:sp>
      <p:sp>
        <p:nvSpPr>
          <p:cNvPr id="81924" name="Rectangle 4" hidden="1"/>
          <p:cNvSpPr>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pt-BR" sz="4400">
                <a:solidFill>
                  <a:schemeClr val="tx2"/>
                </a:solidFill>
              </a:rPr>
              <a:t>Evol V vs Crea H 01427</a:t>
            </a:r>
            <a:endParaRPr lang="en-US" sz="4400">
              <a:solidFill>
                <a:schemeClr val="tx2"/>
              </a:solidFill>
            </a:endParaRPr>
          </a:p>
        </p:txBody>
      </p:sp>
      <p:sp>
        <p:nvSpPr>
          <p:cNvPr id="6135813" name="Line 5"/>
          <p:cNvSpPr>
            <a:spLocks noChangeShapeType="1"/>
          </p:cNvSpPr>
          <p:nvPr/>
        </p:nvSpPr>
        <p:spPr bwMode="auto">
          <a:xfrm flipV="1">
            <a:off x="2438400" y="1219200"/>
            <a:ext cx="0" cy="5181600"/>
          </a:xfrm>
          <a:prstGeom prst="line">
            <a:avLst/>
          </a:prstGeom>
          <a:noFill/>
          <a:ln w="304800">
            <a:solidFill>
              <a:srgbClr val="FFFFFF">
                <a:alpha val="74901"/>
              </a:srgbClr>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135814" name="Line 6"/>
          <p:cNvSpPr>
            <a:spLocks noChangeShapeType="1"/>
          </p:cNvSpPr>
          <p:nvPr/>
        </p:nvSpPr>
        <p:spPr bwMode="auto">
          <a:xfrm>
            <a:off x="5943600" y="1447800"/>
            <a:ext cx="1752600" cy="0"/>
          </a:xfrm>
          <a:prstGeom prst="line">
            <a:avLst/>
          </a:prstGeom>
          <a:noFill/>
          <a:ln w="152400">
            <a:solidFill>
              <a:srgbClr val="FFFFFF">
                <a:alpha val="74901"/>
              </a:srgbClr>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135815" name="Line 7"/>
          <p:cNvSpPr>
            <a:spLocks noChangeShapeType="1"/>
          </p:cNvSpPr>
          <p:nvPr/>
        </p:nvSpPr>
        <p:spPr bwMode="auto">
          <a:xfrm>
            <a:off x="5943600" y="2247900"/>
            <a:ext cx="1752600" cy="0"/>
          </a:xfrm>
          <a:prstGeom prst="line">
            <a:avLst/>
          </a:prstGeom>
          <a:noFill/>
          <a:ln w="152400">
            <a:solidFill>
              <a:srgbClr val="FFFFFF">
                <a:alpha val="74901"/>
              </a:srgbClr>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135816" name="Line 8"/>
          <p:cNvSpPr>
            <a:spLocks noChangeShapeType="1"/>
          </p:cNvSpPr>
          <p:nvPr/>
        </p:nvSpPr>
        <p:spPr bwMode="auto">
          <a:xfrm>
            <a:off x="5943600" y="3048000"/>
            <a:ext cx="1752600" cy="0"/>
          </a:xfrm>
          <a:prstGeom prst="line">
            <a:avLst/>
          </a:prstGeom>
          <a:noFill/>
          <a:ln w="152400">
            <a:solidFill>
              <a:srgbClr val="FFFFFF">
                <a:alpha val="74901"/>
              </a:srgbClr>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135817" name="Line 9"/>
          <p:cNvSpPr>
            <a:spLocks noChangeShapeType="1"/>
          </p:cNvSpPr>
          <p:nvPr/>
        </p:nvSpPr>
        <p:spPr bwMode="auto">
          <a:xfrm>
            <a:off x="5943600" y="3848100"/>
            <a:ext cx="1752600" cy="0"/>
          </a:xfrm>
          <a:prstGeom prst="line">
            <a:avLst/>
          </a:prstGeom>
          <a:noFill/>
          <a:ln w="152400">
            <a:solidFill>
              <a:srgbClr val="FFFFFF">
                <a:alpha val="74901"/>
              </a:srgbClr>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135818" name="Line 10"/>
          <p:cNvSpPr>
            <a:spLocks noChangeShapeType="1"/>
          </p:cNvSpPr>
          <p:nvPr/>
        </p:nvSpPr>
        <p:spPr bwMode="auto">
          <a:xfrm>
            <a:off x="5943600" y="4648200"/>
            <a:ext cx="1752600" cy="0"/>
          </a:xfrm>
          <a:prstGeom prst="line">
            <a:avLst/>
          </a:prstGeom>
          <a:noFill/>
          <a:ln w="152400">
            <a:solidFill>
              <a:srgbClr val="FFFFFF">
                <a:alpha val="74901"/>
              </a:srgbClr>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135819" name="Line 11"/>
          <p:cNvSpPr>
            <a:spLocks noChangeShapeType="1"/>
          </p:cNvSpPr>
          <p:nvPr/>
        </p:nvSpPr>
        <p:spPr bwMode="auto">
          <a:xfrm>
            <a:off x="5943600" y="5448300"/>
            <a:ext cx="1752600" cy="0"/>
          </a:xfrm>
          <a:prstGeom prst="line">
            <a:avLst/>
          </a:prstGeom>
          <a:noFill/>
          <a:ln w="152400">
            <a:solidFill>
              <a:srgbClr val="FFFFFF">
                <a:alpha val="74901"/>
              </a:srgbClr>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135820" name="Line 12"/>
          <p:cNvSpPr>
            <a:spLocks noChangeShapeType="1"/>
          </p:cNvSpPr>
          <p:nvPr/>
        </p:nvSpPr>
        <p:spPr bwMode="auto">
          <a:xfrm>
            <a:off x="5943600" y="6248400"/>
            <a:ext cx="1752600" cy="0"/>
          </a:xfrm>
          <a:prstGeom prst="line">
            <a:avLst/>
          </a:prstGeom>
          <a:noFill/>
          <a:ln w="152400">
            <a:solidFill>
              <a:srgbClr val="FFFFFF">
                <a:alpha val="74901"/>
              </a:srgbClr>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81933" name="WordArt 15"/>
          <p:cNvSpPr>
            <a:spLocks noChangeArrowheads="1" noChangeShapeType="1" noTextEdit="1"/>
          </p:cNvSpPr>
          <p:nvPr/>
        </p:nvSpPr>
        <p:spPr bwMode="auto">
          <a:xfrm>
            <a:off x="609600" y="304800"/>
            <a:ext cx="3381375" cy="647700"/>
          </a:xfrm>
          <a:prstGeom prst="rect">
            <a:avLst/>
          </a:prstGeom>
        </p:spPr>
        <p:txBody>
          <a:bodyPr wrap="none" fromWordArt="1">
            <a:prstTxWarp prst="textPlain">
              <a:avLst>
                <a:gd name="adj" fmla="val 50000"/>
              </a:avLst>
            </a:prstTxWarp>
          </a:bodyPr>
          <a:lstStyle/>
          <a:p>
            <a:pPr algn="ctr"/>
            <a:r>
              <a:rPr lang="ru-RU" sz="3600" kern="10">
                <a:ln w="9525">
                  <a:solidFill>
                    <a:srgbClr val="000000"/>
                  </a:solidFill>
                  <a:round/>
                  <a:headEnd/>
                  <a:tailEnd/>
                </a:ln>
                <a:solidFill>
                  <a:srgbClr val="FFFFFF"/>
                </a:solidFill>
                <a:latin typeface="Arial Black"/>
                <a:ea typeface="Arial Black"/>
                <a:cs typeface="Arial Black"/>
              </a:rPr>
              <a:t>ЭВОЛЮЦИЯ</a:t>
            </a:r>
            <a:endParaRPr lang="en-US" sz="3600" kern="10">
              <a:ln w="9525">
                <a:solidFill>
                  <a:srgbClr val="000000"/>
                </a:solidFill>
                <a:round/>
                <a:headEnd/>
                <a:tailEnd/>
              </a:ln>
              <a:solidFill>
                <a:srgbClr val="FFFFFF"/>
              </a:solidFill>
              <a:latin typeface="Arial Black"/>
              <a:ea typeface="Arial Black"/>
              <a:cs typeface="Arial Black"/>
            </a:endParaRPr>
          </a:p>
        </p:txBody>
      </p:sp>
      <p:sp>
        <p:nvSpPr>
          <p:cNvPr id="81934" name="WordArt 16"/>
          <p:cNvSpPr>
            <a:spLocks noChangeArrowheads="1" noChangeShapeType="1" noTextEdit="1"/>
          </p:cNvSpPr>
          <p:nvPr/>
        </p:nvSpPr>
        <p:spPr bwMode="auto">
          <a:xfrm>
            <a:off x="5072063" y="304800"/>
            <a:ext cx="3429000" cy="647700"/>
          </a:xfrm>
          <a:prstGeom prst="rect">
            <a:avLst/>
          </a:prstGeom>
        </p:spPr>
        <p:txBody>
          <a:bodyPr wrap="none" fromWordArt="1">
            <a:prstTxWarp prst="textPlain">
              <a:avLst>
                <a:gd name="adj" fmla="val 50000"/>
              </a:avLst>
            </a:prstTxWarp>
          </a:bodyPr>
          <a:lstStyle/>
          <a:p>
            <a:pPr algn="ctr"/>
            <a:r>
              <a:rPr lang="bg-BG" sz="3600" kern="10">
                <a:ln w="9525">
                  <a:solidFill>
                    <a:srgbClr val="000000"/>
                  </a:solidFill>
                  <a:round/>
                  <a:headEnd/>
                  <a:tailEnd/>
                </a:ln>
                <a:solidFill>
                  <a:srgbClr val="FFFFFF"/>
                </a:solidFill>
                <a:latin typeface="Arial Black"/>
                <a:ea typeface="Arial Black"/>
                <a:cs typeface="Arial Black"/>
              </a:rPr>
              <a:t>СОТВОРЕНИЕ</a:t>
            </a:r>
            <a:endParaRPr lang="en-US" sz="3600" kern="10">
              <a:ln w="9525">
                <a:solidFill>
                  <a:srgbClr val="000000"/>
                </a:solidFill>
                <a:round/>
                <a:headEnd/>
                <a:tailEnd/>
              </a:ln>
              <a:solidFill>
                <a:srgbClr val="FFFFFF"/>
              </a:solidFill>
              <a:latin typeface="Arial Black"/>
              <a:ea typeface="Arial Black"/>
              <a:cs typeface="Arial Black"/>
            </a:endParaRPr>
          </a:p>
        </p:txBody>
      </p:sp>
      <p:sp>
        <p:nvSpPr>
          <p:cNvPr id="81936" name="Rectangle 16"/>
          <p:cNvSpPr>
            <a:spLocks noChangeArrowheads="1"/>
          </p:cNvSpPr>
          <p:nvPr/>
        </p:nvSpPr>
        <p:spPr bwMode="auto">
          <a:xfrm>
            <a:off x="4495800" y="0"/>
            <a:ext cx="46482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35813"/>
                                        </p:tgtEl>
                                        <p:attrNameLst>
                                          <p:attrName>style.visibility</p:attrName>
                                        </p:attrNameLst>
                                      </p:cBhvr>
                                      <p:to>
                                        <p:strVal val="visible"/>
                                      </p:to>
                                    </p:set>
                                    <p:animEffect transition="in" filter="wipe(down)">
                                      <p:cBhvr>
                                        <p:cTn id="7" dur="500"/>
                                        <p:tgtEl>
                                          <p:spTgt spid="61358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135814"/>
                                        </p:tgtEl>
                                        <p:attrNameLst>
                                          <p:attrName>style.visibility</p:attrName>
                                        </p:attrNameLst>
                                      </p:cBhvr>
                                      <p:to>
                                        <p:strVal val="visible"/>
                                      </p:to>
                                    </p:set>
                                    <p:animEffect transition="in" filter="wipe(down)">
                                      <p:cBhvr>
                                        <p:cTn id="12" dur="500"/>
                                        <p:tgtEl>
                                          <p:spTgt spid="613581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135815"/>
                                        </p:tgtEl>
                                        <p:attrNameLst>
                                          <p:attrName>style.visibility</p:attrName>
                                        </p:attrNameLst>
                                      </p:cBhvr>
                                      <p:to>
                                        <p:strVal val="visible"/>
                                      </p:to>
                                    </p:set>
                                    <p:animEffect transition="in" filter="wipe(down)">
                                      <p:cBhvr>
                                        <p:cTn id="17" dur="500"/>
                                        <p:tgtEl>
                                          <p:spTgt spid="61358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135816"/>
                                        </p:tgtEl>
                                        <p:attrNameLst>
                                          <p:attrName>style.visibility</p:attrName>
                                        </p:attrNameLst>
                                      </p:cBhvr>
                                      <p:to>
                                        <p:strVal val="visible"/>
                                      </p:to>
                                    </p:set>
                                    <p:animEffect transition="in" filter="wipe(down)">
                                      <p:cBhvr>
                                        <p:cTn id="22" dur="500"/>
                                        <p:tgtEl>
                                          <p:spTgt spid="613581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135817"/>
                                        </p:tgtEl>
                                        <p:attrNameLst>
                                          <p:attrName>style.visibility</p:attrName>
                                        </p:attrNameLst>
                                      </p:cBhvr>
                                      <p:to>
                                        <p:strVal val="visible"/>
                                      </p:to>
                                    </p:set>
                                    <p:animEffect transition="in" filter="wipe(down)">
                                      <p:cBhvr>
                                        <p:cTn id="27" dur="500"/>
                                        <p:tgtEl>
                                          <p:spTgt spid="6135817"/>
                                        </p:tgtEl>
                                      </p:cBhvr>
                                    </p:animEffect>
                                  </p:childTnLst>
                                </p:cTn>
                              </p:par>
                            </p:childTnLst>
                          </p:cTn>
                        </p:par>
                        <p:par>
                          <p:cTn id="28" fill="hold" nodeType="afterGroup">
                            <p:stCondLst>
                              <p:cond delay="500"/>
                            </p:stCondLst>
                            <p:childTnLst>
                              <p:par>
                                <p:cTn id="29" presetID="22" presetClass="entr" presetSubtype="4" fill="hold" grpId="0" nodeType="afterEffect">
                                  <p:stCondLst>
                                    <p:cond delay="0"/>
                                  </p:stCondLst>
                                  <p:childTnLst>
                                    <p:set>
                                      <p:cBhvr>
                                        <p:cTn id="30" dur="1" fill="hold">
                                          <p:stCondLst>
                                            <p:cond delay="0"/>
                                          </p:stCondLst>
                                        </p:cTn>
                                        <p:tgtEl>
                                          <p:spTgt spid="6135818"/>
                                        </p:tgtEl>
                                        <p:attrNameLst>
                                          <p:attrName>style.visibility</p:attrName>
                                        </p:attrNameLst>
                                      </p:cBhvr>
                                      <p:to>
                                        <p:strVal val="visible"/>
                                      </p:to>
                                    </p:set>
                                    <p:animEffect transition="in" filter="wipe(down)">
                                      <p:cBhvr>
                                        <p:cTn id="31" dur="500"/>
                                        <p:tgtEl>
                                          <p:spTgt spid="6135818"/>
                                        </p:tgtEl>
                                      </p:cBhvr>
                                    </p:animEffect>
                                  </p:childTnLst>
                                </p:cTn>
                              </p:par>
                            </p:childTnLst>
                          </p:cTn>
                        </p:par>
                        <p:par>
                          <p:cTn id="32" fill="hold" nodeType="afterGroup">
                            <p:stCondLst>
                              <p:cond delay="1000"/>
                            </p:stCondLst>
                            <p:childTnLst>
                              <p:par>
                                <p:cTn id="33" presetID="22" presetClass="entr" presetSubtype="4" fill="hold" grpId="0" nodeType="afterEffect">
                                  <p:stCondLst>
                                    <p:cond delay="0"/>
                                  </p:stCondLst>
                                  <p:childTnLst>
                                    <p:set>
                                      <p:cBhvr>
                                        <p:cTn id="34" dur="1" fill="hold">
                                          <p:stCondLst>
                                            <p:cond delay="0"/>
                                          </p:stCondLst>
                                        </p:cTn>
                                        <p:tgtEl>
                                          <p:spTgt spid="6135819"/>
                                        </p:tgtEl>
                                        <p:attrNameLst>
                                          <p:attrName>style.visibility</p:attrName>
                                        </p:attrNameLst>
                                      </p:cBhvr>
                                      <p:to>
                                        <p:strVal val="visible"/>
                                      </p:to>
                                    </p:set>
                                    <p:animEffect transition="in" filter="wipe(down)">
                                      <p:cBhvr>
                                        <p:cTn id="35" dur="500"/>
                                        <p:tgtEl>
                                          <p:spTgt spid="6135819"/>
                                        </p:tgtEl>
                                      </p:cBhvr>
                                    </p:animEffect>
                                  </p:childTnLst>
                                </p:cTn>
                              </p:par>
                            </p:childTnLst>
                          </p:cTn>
                        </p:par>
                        <p:par>
                          <p:cTn id="36" fill="hold" nodeType="afterGroup">
                            <p:stCondLst>
                              <p:cond delay="1500"/>
                            </p:stCondLst>
                            <p:childTnLst>
                              <p:par>
                                <p:cTn id="37" presetID="22" presetClass="entr" presetSubtype="4" fill="hold" grpId="0" nodeType="afterEffect">
                                  <p:stCondLst>
                                    <p:cond delay="0"/>
                                  </p:stCondLst>
                                  <p:childTnLst>
                                    <p:set>
                                      <p:cBhvr>
                                        <p:cTn id="38" dur="1" fill="hold">
                                          <p:stCondLst>
                                            <p:cond delay="0"/>
                                          </p:stCondLst>
                                        </p:cTn>
                                        <p:tgtEl>
                                          <p:spTgt spid="6135820"/>
                                        </p:tgtEl>
                                        <p:attrNameLst>
                                          <p:attrName>style.visibility</p:attrName>
                                        </p:attrNameLst>
                                      </p:cBhvr>
                                      <p:to>
                                        <p:strVal val="visible"/>
                                      </p:to>
                                    </p:set>
                                    <p:animEffect transition="in" filter="wipe(down)">
                                      <p:cBhvr>
                                        <p:cTn id="39" dur="500"/>
                                        <p:tgtEl>
                                          <p:spTgt spid="6135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35813" grpId="0" animBg="1"/>
      <p:bldP spid="6135814" grpId="0" animBg="1"/>
      <p:bldP spid="6135815" grpId="0" animBg="1"/>
      <p:bldP spid="6135816" grpId="0" animBg="1"/>
      <p:bldP spid="6135817" grpId="0" animBg="1"/>
      <p:bldP spid="6135818" grpId="0" animBg="1"/>
      <p:bldP spid="6135819" grpId="0" animBg="1"/>
      <p:bldP spid="61358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idx="4294967295"/>
          </p:nvPr>
        </p:nvSpPr>
        <p:spPr/>
        <p:txBody>
          <a:bodyPr/>
          <a:lstStyle/>
          <a:p>
            <a:pPr eaLnBrk="1" hangingPunct="1"/>
            <a:r>
              <a:rPr lang="en-US">
                <a:latin typeface="Arial" charset="0"/>
                <a:cs typeface="Arial" charset="0"/>
              </a:rPr>
              <a:t>Discover cover 2005</a:t>
            </a:r>
          </a:p>
        </p:txBody>
      </p:sp>
      <p:sp>
        <p:nvSpPr>
          <p:cNvPr id="82947" name="Rectangle 4"/>
          <p:cNvSpPr>
            <a:spLocks noChangeArrowheads="1"/>
          </p:cNvSpPr>
          <p:nvPr/>
        </p:nvSpPr>
        <p:spPr bwMode="auto">
          <a:xfrm>
            <a:off x="4140200" y="6308725"/>
            <a:ext cx="719138" cy="144463"/>
          </a:xfrm>
          <a:prstGeom prst="rect">
            <a:avLst/>
          </a:prstGeom>
          <a:solidFill>
            <a:schemeClr val="tx1"/>
          </a:solidFill>
          <a:ln w="9525">
            <a:solidFill>
              <a:schemeClr val="tx1"/>
            </a:solidFill>
            <a:miter lim="800000"/>
            <a:headEnd/>
            <a:tailEnd/>
          </a:ln>
        </p:spPr>
        <p:txBody>
          <a:bodyPr wrap="none" anchor="ctr"/>
          <a:lstStyle/>
          <a:p>
            <a:endParaRPr lang="en-US">
              <a:cs typeface="Arial" charset="0"/>
            </a:endParaRPr>
          </a:p>
        </p:txBody>
      </p:sp>
      <p:pic>
        <p:nvPicPr>
          <p:cNvPr id="82948" name="Picture 5" descr="1 DISCOVER 1-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74638"/>
            <a:ext cx="4887913" cy="6394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49" name="Text Box 6"/>
          <p:cNvSpPr txBox="1">
            <a:spLocks noChangeArrowheads="1"/>
          </p:cNvSpPr>
          <p:nvPr/>
        </p:nvSpPr>
        <p:spPr bwMode="auto">
          <a:xfrm>
            <a:off x="76200" y="6165850"/>
            <a:ext cx="223202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b="1">
                <a:solidFill>
                  <a:schemeClr val="bg1"/>
                </a:solidFill>
                <a:cs typeface="Arial" charset="0"/>
              </a:rPr>
              <a:t>February 2005</a:t>
            </a:r>
          </a:p>
        </p:txBody>
      </p:sp>
      <p:sp>
        <p:nvSpPr>
          <p:cNvPr id="82950" name="Text Box 8"/>
          <p:cNvSpPr txBox="1">
            <a:spLocks noChangeArrowheads="1"/>
          </p:cNvSpPr>
          <p:nvPr/>
        </p:nvSpPr>
        <p:spPr bwMode="auto">
          <a:xfrm>
            <a:off x="5410200" y="982663"/>
            <a:ext cx="3276600" cy="144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4400" b="1">
                <a:solidFill>
                  <a:srgbClr val="FFCC00"/>
                </a:solidFill>
                <a:cs typeface="Arial" charset="0"/>
              </a:rPr>
              <a:t>Проверка Дарвина</a:t>
            </a:r>
            <a:endParaRPr lang="en-US" sz="4400" b="1">
              <a:solidFill>
                <a:srgbClr val="FFCC00"/>
              </a:solidFill>
              <a:cs typeface="Arial" charset="0"/>
            </a:endParaRPr>
          </a:p>
        </p:txBody>
      </p:sp>
      <p:sp>
        <p:nvSpPr>
          <p:cNvPr id="82951" name="Text Box 9"/>
          <p:cNvSpPr txBox="1">
            <a:spLocks noChangeArrowheads="1"/>
          </p:cNvSpPr>
          <p:nvPr/>
        </p:nvSpPr>
        <p:spPr bwMode="auto">
          <a:xfrm>
            <a:off x="5181600" y="2438400"/>
            <a:ext cx="3962400" cy="354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3200" b="1">
                <a:solidFill>
                  <a:schemeClr val="bg1"/>
                </a:solidFill>
                <a:cs typeface="Arial" charset="0"/>
              </a:rPr>
              <a:t>Ученые из Мичиганского Государственного Университета</a:t>
            </a:r>
            <a:r>
              <a:rPr lang="en-US" sz="3200" b="1">
                <a:solidFill>
                  <a:schemeClr val="bg1"/>
                </a:solidFill>
                <a:cs typeface="Arial" charset="0"/>
              </a:rPr>
              <a:t> </a:t>
            </a:r>
            <a:r>
              <a:rPr lang="ru-RU" sz="3200" b="1">
                <a:solidFill>
                  <a:schemeClr val="bg1"/>
                </a:solidFill>
                <a:cs typeface="Arial" charset="0"/>
              </a:rPr>
              <a:t>ДОКАЗАЛИ, что ЭВОЛЮЦИЯ РАБОТАЕТ</a:t>
            </a:r>
            <a:endParaRPr lang="en-US" sz="3200" b="1">
              <a:solidFill>
                <a:schemeClr val="bg1"/>
              </a:solidFill>
              <a:cs typeface="Arial" charset="0"/>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r>
              <a:rPr lang="en-US">
                <a:latin typeface="Arial" charset="0"/>
              </a:rPr>
              <a:t>Dogs--Discover</a:t>
            </a:r>
          </a:p>
        </p:txBody>
      </p:sp>
      <p:pic>
        <p:nvPicPr>
          <p:cNvPr id="83971"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3175"/>
            <a:ext cx="9140825" cy="6854825"/>
          </a:xfrm>
          <a:noFill/>
        </p:spPr>
      </p:pic>
      <p:pic>
        <p:nvPicPr>
          <p:cNvPr id="83972" name="Picture 4" descr="DOGS Discover 1-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619125"/>
            <a:ext cx="5073650" cy="568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90917" name="Text Box 5"/>
          <p:cNvSpPr txBox="1">
            <a:spLocks noChangeArrowheads="1"/>
          </p:cNvSpPr>
          <p:nvPr/>
        </p:nvSpPr>
        <p:spPr bwMode="auto">
          <a:xfrm>
            <a:off x="5795963" y="628650"/>
            <a:ext cx="3097212" cy="363855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pPr>
            <a:r>
              <a:rPr lang="ru-RU" sz="3200" b="1">
                <a:solidFill>
                  <a:schemeClr val="bg1"/>
                </a:solidFill>
                <a:cs typeface="Arial" charset="0"/>
              </a:rPr>
              <a:t>«Дарвин приводил разнообразие </a:t>
            </a:r>
            <a:r>
              <a:rPr lang="ru-RU" sz="3200" b="1">
                <a:solidFill>
                  <a:srgbClr val="FFFF00"/>
                </a:solidFill>
                <a:cs typeface="Arial" charset="0"/>
              </a:rPr>
              <a:t>собак</a:t>
            </a:r>
            <a:r>
              <a:rPr lang="en-US" sz="3200" b="1">
                <a:solidFill>
                  <a:schemeClr val="bg1"/>
                </a:solidFill>
                <a:cs typeface="Arial" charset="0"/>
              </a:rPr>
              <a:t> </a:t>
            </a:r>
            <a:r>
              <a:rPr lang="ru-RU" sz="3200" b="1">
                <a:solidFill>
                  <a:schemeClr val="bg1"/>
                </a:solidFill>
                <a:cs typeface="Arial" charset="0"/>
              </a:rPr>
              <a:t>в качестве примера</a:t>
            </a:r>
            <a:r>
              <a:rPr lang="en-US" sz="3200" b="1">
                <a:solidFill>
                  <a:schemeClr val="bg1"/>
                </a:solidFill>
                <a:cs typeface="Arial" charset="0"/>
              </a:rPr>
              <a:t> </a:t>
            </a:r>
            <a:r>
              <a:rPr lang="ru-RU" sz="3200" b="1">
                <a:solidFill>
                  <a:schemeClr val="bg1"/>
                </a:solidFill>
                <a:cs typeface="Arial" charset="0"/>
              </a:rPr>
              <a:t>ускоренной</a:t>
            </a:r>
            <a:r>
              <a:rPr lang="en-US" sz="3200" b="1">
                <a:solidFill>
                  <a:schemeClr val="bg1"/>
                </a:solidFill>
                <a:cs typeface="Arial" charset="0"/>
              </a:rPr>
              <a:t> </a:t>
            </a:r>
            <a:r>
              <a:rPr lang="ru-RU" sz="3200" b="1">
                <a:solidFill>
                  <a:srgbClr val="FFFF00"/>
                </a:solidFill>
                <a:cs typeface="Arial" charset="0"/>
              </a:rPr>
              <a:t>эволюции</a:t>
            </a:r>
            <a:r>
              <a:rPr lang="ru-RU" sz="3200" b="1">
                <a:solidFill>
                  <a:schemeClr val="bg1"/>
                </a:solidFill>
                <a:cs typeface="Arial" charset="0"/>
              </a:rPr>
              <a:t>».</a:t>
            </a:r>
            <a:endParaRPr lang="en-US" sz="3200" b="1">
              <a:solidFill>
                <a:schemeClr val="bg1"/>
              </a:solidFill>
              <a:cs typeface="Arial" charset="0"/>
            </a:endParaRPr>
          </a:p>
        </p:txBody>
      </p:sp>
      <p:sp>
        <p:nvSpPr>
          <p:cNvPr id="4390918" name="Text Box 6"/>
          <p:cNvSpPr txBox="1">
            <a:spLocks noChangeArrowheads="1"/>
          </p:cNvSpPr>
          <p:nvPr/>
        </p:nvSpPr>
        <p:spPr bwMode="auto">
          <a:xfrm>
            <a:off x="5795963" y="4797425"/>
            <a:ext cx="3348037" cy="19383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2400" b="1">
                <a:solidFill>
                  <a:schemeClr val="bg1"/>
                </a:solidFill>
                <a:cs typeface="Arial" charset="0"/>
              </a:rPr>
              <a:t>Карл</a:t>
            </a:r>
            <a:r>
              <a:rPr lang="en-US" sz="2400" b="1">
                <a:solidFill>
                  <a:schemeClr val="bg1"/>
                </a:solidFill>
                <a:cs typeface="Arial" charset="0"/>
              </a:rPr>
              <a:t> </a:t>
            </a:r>
            <a:r>
              <a:rPr lang="ru-RU" sz="2400" b="1">
                <a:solidFill>
                  <a:schemeClr val="bg1"/>
                </a:solidFill>
                <a:cs typeface="Arial" charset="0"/>
              </a:rPr>
              <a:t>Зиммер.</a:t>
            </a:r>
            <a:r>
              <a:rPr lang="en-US" sz="2400" b="1">
                <a:solidFill>
                  <a:schemeClr val="bg1"/>
                </a:solidFill>
                <a:cs typeface="Arial" charset="0"/>
              </a:rPr>
              <a:t> </a:t>
            </a:r>
            <a:r>
              <a:rPr lang="ru-RU" sz="2400" b="1">
                <a:solidFill>
                  <a:schemeClr val="bg1"/>
                </a:solidFill>
                <a:cs typeface="Arial" charset="0"/>
              </a:rPr>
              <a:t>«Проверка Дарвина».</a:t>
            </a:r>
            <a:r>
              <a:rPr lang="en-US" sz="2400" b="1">
                <a:solidFill>
                  <a:schemeClr val="bg1"/>
                </a:solidFill>
                <a:cs typeface="Arial" charset="0"/>
              </a:rPr>
              <a:t> </a:t>
            </a:r>
            <a:r>
              <a:rPr lang="en-US" sz="2400" b="1" i="1">
                <a:solidFill>
                  <a:schemeClr val="bg1"/>
                </a:solidFill>
                <a:cs typeface="Arial" charset="0"/>
              </a:rPr>
              <a:t>Discover</a:t>
            </a:r>
            <a:r>
              <a:rPr lang="en-US" sz="2400" b="1">
                <a:solidFill>
                  <a:schemeClr val="bg1"/>
                </a:solidFill>
                <a:cs typeface="Arial" charset="0"/>
              </a:rPr>
              <a:t> (</a:t>
            </a:r>
            <a:r>
              <a:rPr lang="ru-RU" sz="2400" b="1">
                <a:solidFill>
                  <a:schemeClr val="bg1"/>
                </a:solidFill>
                <a:cs typeface="Arial" charset="0"/>
              </a:rPr>
              <a:t>февраль</a:t>
            </a:r>
            <a:r>
              <a:rPr lang="en-US" sz="2400" b="1">
                <a:solidFill>
                  <a:schemeClr val="bg1"/>
                </a:solidFill>
                <a:cs typeface="Arial" charset="0"/>
              </a:rPr>
              <a:t> 2005)</a:t>
            </a:r>
            <a:r>
              <a:rPr lang="ru-RU" sz="2400" b="1">
                <a:solidFill>
                  <a:schemeClr val="bg1"/>
                </a:solidFill>
                <a:cs typeface="Arial" charset="0"/>
              </a:rPr>
              <a:t>.</a:t>
            </a:r>
            <a:r>
              <a:rPr lang="en-US" sz="2400" b="1">
                <a:solidFill>
                  <a:schemeClr val="bg1"/>
                </a:solidFill>
                <a:cs typeface="Arial" charset="0"/>
              </a:rPr>
              <a:t> </a:t>
            </a:r>
            <a:r>
              <a:rPr lang="ru-RU" sz="2400" b="1">
                <a:solidFill>
                  <a:schemeClr val="bg1"/>
                </a:solidFill>
                <a:cs typeface="Arial" charset="0"/>
              </a:rPr>
              <a:t>С</a:t>
            </a:r>
            <a:r>
              <a:rPr lang="en-US" sz="2400" b="1">
                <a:solidFill>
                  <a:schemeClr val="bg1"/>
                </a:solidFill>
                <a:cs typeface="Arial" charset="0"/>
              </a:rPr>
              <a:t>. 28.</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a:latin typeface="Arial" charset="0"/>
              </a:rPr>
              <a:t>Darwin</a:t>
            </a:r>
            <a:r>
              <a:rPr lang="ja-JP" altLang="en-US">
                <a:latin typeface="Arial" charset="0"/>
              </a:rPr>
              <a:t>’</a:t>
            </a:r>
            <a:r>
              <a:rPr lang="en-US">
                <a:latin typeface="Arial" charset="0"/>
              </a:rPr>
              <a:t>s Finches--Discover</a:t>
            </a:r>
          </a:p>
        </p:txBody>
      </p:sp>
      <p:pic>
        <p:nvPicPr>
          <p:cNvPr id="84995"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3175"/>
            <a:ext cx="9140825" cy="6854825"/>
          </a:xfrm>
          <a:noFill/>
        </p:spPr>
      </p:pic>
      <p:pic>
        <p:nvPicPr>
          <p:cNvPr id="84996" name="Picture 4" descr="BIRDS Discover 1-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822325"/>
            <a:ext cx="4572000" cy="5127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91941" name="Text Box 5"/>
          <p:cNvSpPr txBox="1">
            <a:spLocks noChangeArrowheads="1"/>
          </p:cNvSpPr>
          <p:nvPr/>
        </p:nvSpPr>
        <p:spPr bwMode="auto">
          <a:xfrm>
            <a:off x="5435600" y="733425"/>
            <a:ext cx="3708400" cy="34163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50000"/>
              </a:spcBef>
            </a:pPr>
            <a:r>
              <a:rPr lang="ru-RU" sz="3000" b="1">
                <a:solidFill>
                  <a:schemeClr val="bg1"/>
                </a:solidFill>
                <a:cs typeface="Arial" charset="0"/>
              </a:rPr>
              <a:t>«Вьюрки играли главную роль</a:t>
            </a:r>
            <a:r>
              <a:rPr lang="en-US" sz="3000" b="1">
                <a:solidFill>
                  <a:schemeClr val="bg1"/>
                </a:solidFill>
                <a:cs typeface="Arial" charset="0"/>
              </a:rPr>
              <a:t> </a:t>
            </a:r>
            <a:r>
              <a:rPr lang="ru-RU" sz="3000" b="1">
                <a:solidFill>
                  <a:schemeClr val="bg1"/>
                </a:solidFill>
                <a:cs typeface="Arial" charset="0"/>
              </a:rPr>
              <a:t>в Дарвиновском представлении об</a:t>
            </a:r>
            <a:r>
              <a:rPr lang="en-US" sz="3000" b="1">
                <a:solidFill>
                  <a:schemeClr val="bg1"/>
                </a:solidFill>
                <a:cs typeface="Arial" charset="0"/>
              </a:rPr>
              <a:t> </a:t>
            </a:r>
            <a:r>
              <a:rPr lang="ru-RU" sz="3000" b="1">
                <a:solidFill>
                  <a:srgbClr val="FFFF00"/>
                </a:solidFill>
                <a:cs typeface="Arial" charset="0"/>
              </a:rPr>
              <a:t>эволюционном </a:t>
            </a:r>
            <a:r>
              <a:rPr lang="ru-RU" sz="3000" b="1">
                <a:solidFill>
                  <a:schemeClr val="bg1"/>
                </a:solidFill>
                <a:cs typeface="Arial" charset="0"/>
              </a:rPr>
              <a:t>процессе </a:t>
            </a:r>
            <a:r>
              <a:rPr lang="ru-RU" sz="3000" b="1">
                <a:solidFill>
                  <a:srgbClr val="FFFF00"/>
                </a:solidFill>
                <a:cs typeface="Arial" charset="0"/>
              </a:rPr>
              <a:t>естественного отбора</a:t>
            </a:r>
            <a:r>
              <a:rPr lang="ru-RU" sz="3000" b="1">
                <a:solidFill>
                  <a:schemeClr val="bg1"/>
                </a:solidFill>
                <a:cs typeface="Arial" charset="0"/>
              </a:rPr>
              <a:t>».</a:t>
            </a:r>
            <a:endParaRPr lang="en-US" sz="3000" b="1">
              <a:solidFill>
                <a:schemeClr val="bg1"/>
              </a:solidFill>
              <a:cs typeface="Arial" charset="0"/>
            </a:endParaRPr>
          </a:p>
        </p:txBody>
      </p:sp>
      <p:sp>
        <p:nvSpPr>
          <p:cNvPr id="4391942" name="Text Box 6"/>
          <p:cNvSpPr txBox="1">
            <a:spLocks noChangeArrowheads="1"/>
          </p:cNvSpPr>
          <p:nvPr/>
        </p:nvSpPr>
        <p:spPr bwMode="auto">
          <a:xfrm>
            <a:off x="5435600" y="4648200"/>
            <a:ext cx="3097213" cy="175418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50000"/>
              </a:spcBef>
            </a:pPr>
            <a:r>
              <a:rPr lang="ru-RU" sz="2400" b="1">
                <a:solidFill>
                  <a:schemeClr val="bg1"/>
                </a:solidFill>
                <a:cs typeface="Arial" charset="0"/>
              </a:rPr>
              <a:t>Карл Зиммер.</a:t>
            </a:r>
            <a:r>
              <a:rPr lang="en-US" sz="2400" b="1">
                <a:solidFill>
                  <a:schemeClr val="bg1"/>
                </a:solidFill>
                <a:cs typeface="Arial" charset="0"/>
              </a:rPr>
              <a:t> </a:t>
            </a:r>
            <a:r>
              <a:rPr lang="ru-RU" sz="2400" b="1">
                <a:solidFill>
                  <a:schemeClr val="bg1"/>
                </a:solidFill>
                <a:cs typeface="Arial" charset="0"/>
              </a:rPr>
              <a:t>«Проверка Дарвина».</a:t>
            </a:r>
            <a:r>
              <a:rPr lang="en-US" sz="2400" b="1">
                <a:solidFill>
                  <a:schemeClr val="bg1"/>
                </a:solidFill>
                <a:cs typeface="Arial" charset="0"/>
              </a:rPr>
              <a:t> </a:t>
            </a:r>
            <a:r>
              <a:rPr lang="en-US" sz="2400" b="1" i="1">
                <a:solidFill>
                  <a:schemeClr val="bg1"/>
                </a:solidFill>
                <a:cs typeface="Arial" charset="0"/>
              </a:rPr>
              <a:t>Discover</a:t>
            </a:r>
            <a:r>
              <a:rPr lang="en-US" sz="2400" b="1">
                <a:solidFill>
                  <a:schemeClr val="bg1"/>
                </a:solidFill>
                <a:cs typeface="Arial" charset="0"/>
              </a:rPr>
              <a:t> (</a:t>
            </a:r>
            <a:r>
              <a:rPr lang="ru-RU" sz="2400" b="1">
                <a:solidFill>
                  <a:schemeClr val="bg1"/>
                </a:solidFill>
                <a:cs typeface="Arial" charset="0"/>
              </a:rPr>
              <a:t>февраль </a:t>
            </a:r>
            <a:r>
              <a:rPr lang="en-US" sz="2400" b="1">
                <a:solidFill>
                  <a:schemeClr val="bg1"/>
                </a:solidFill>
                <a:cs typeface="Arial" charset="0"/>
              </a:rPr>
              <a:t>2005)</a:t>
            </a:r>
            <a:r>
              <a:rPr lang="ru-RU" sz="2400" b="1">
                <a:solidFill>
                  <a:schemeClr val="bg1"/>
                </a:solidFill>
                <a:cs typeface="Arial" charset="0"/>
              </a:rPr>
              <a:t>.</a:t>
            </a:r>
            <a:r>
              <a:rPr lang="en-US" sz="2400" b="1">
                <a:solidFill>
                  <a:schemeClr val="bg1"/>
                </a:solidFill>
                <a:cs typeface="Arial" charset="0"/>
              </a:rPr>
              <a:t> </a:t>
            </a:r>
            <a:r>
              <a:rPr lang="ru-RU" sz="2400" b="1">
                <a:solidFill>
                  <a:schemeClr val="bg1"/>
                </a:solidFill>
                <a:cs typeface="Arial" charset="0"/>
              </a:rPr>
              <a:t>С</a:t>
            </a:r>
            <a:r>
              <a:rPr lang="en-US" sz="2400" b="1">
                <a:solidFill>
                  <a:schemeClr val="bg1"/>
                </a:solidFill>
                <a:cs typeface="Arial" charset="0"/>
              </a:rPr>
              <a:t>. 34.</a:t>
            </a:r>
          </a:p>
        </p:txBody>
      </p:sp>
      <p:sp>
        <p:nvSpPr>
          <p:cNvPr id="4391943" name="Rectangle 7"/>
          <p:cNvSpPr>
            <a:spLocks noChangeArrowheads="1"/>
          </p:cNvSpPr>
          <p:nvPr/>
        </p:nvSpPr>
        <p:spPr bwMode="auto">
          <a:xfrm>
            <a:off x="639763" y="2309813"/>
            <a:ext cx="4800600" cy="3657600"/>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4391944" name="Picture 8" descr="finches beak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425" y="2406650"/>
            <a:ext cx="4606925" cy="346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4391944"/>
                                        </p:tgtEl>
                                        <p:attrNameLst>
                                          <p:attrName>style.visibility</p:attrName>
                                        </p:attrNameLst>
                                      </p:cBhvr>
                                      <p:to>
                                        <p:strVal val="visible"/>
                                      </p:to>
                                    </p:set>
                                    <p:anim calcmode="lin" valueType="num">
                                      <p:cBhvr>
                                        <p:cTn id="7" dur="500" fill="hold"/>
                                        <p:tgtEl>
                                          <p:spTgt spid="4391944"/>
                                        </p:tgtEl>
                                        <p:attrNameLst>
                                          <p:attrName>ppt_w</p:attrName>
                                        </p:attrNameLst>
                                      </p:cBhvr>
                                      <p:tavLst>
                                        <p:tav tm="0">
                                          <p:val>
                                            <p:fltVal val="0"/>
                                          </p:val>
                                        </p:tav>
                                        <p:tav tm="100000">
                                          <p:val>
                                            <p:strVal val="#ppt_w"/>
                                          </p:val>
                                        </p:tav>
                                      </p:tavLst>
                                    </p:anim>
                                    <p:anim calcmode="lin" valueType="num">
                                      <p:cBhvr>
                                        <p:cTn id="8" dur="500" fill="hold"/>
                                        <p:tgtEl>
                                          <p:spTgt spid="4391944"/>
                                        </p:tgtEl>
                                        <p:attrNameLst>
                                          <p:attrName>ppt_h</p:attrName>
                                        </p:attrNameLst>
                                      </p:cBhvr>
                                      <p:tavLst>
                                        <p:tav tm="0">
                                          <p:val>
                                            <p:fltVal val="0"/>
                                          </p:val>
                                        </p:tav>
                                        <p:tav tm="100000">
                                          <p:val>
                                            <p:strVal val="#ppt_h"/>
                                          </p:val>
                                        </p:tav>
                                      </p:tavLst>
                                    </p:anim>
                                    <p:animEffect transition="in" filter="fade">
                                      <p:cBhvr>
                                        <p:cTn id="9" dur="500"/>
                                        <p:tgtEl>
                                          <p:spTgt spid="4391944"/>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4391943"/>
                                        </p:tgtEl>
                                        <p:attrNameLst>
                                          <p:attrName>style.visibility</p:attrName>
                                        </p:attrNameLst>
                                      </p:cBhvr>
                                      <p:to>
                                        <p:strVal val="visible"/>
                                      </p:to>
                                    </p:set>
                                    <p:anim calcmode="lin" valueType="num">
                                      <p:cBhvr>
                                        <p:cTn id="12" dur="500" fill="hold"/>
                                        <p:tgtEl>
                                          <p:spTgt spid="4391943"/>
                                        </p:tgtEl>
                                        <p:attrNameLst>
                                          <p:attrName>ppt_w</p:attrName>
                                        </p:attrNameLst>
                                      </p:cBhvr>
                                      <p:tavLst>
                                        <p:tav tm="0">
                                          <p:val>
                                            <p:fltVal val="0"/>
                                          </p:val>
                                        </p:tav>
                                        <p:tav tm="100000">
                                          <p:val>
                                            <p:strVal val="#ppt_w"/>
                                          </p:val>
                                        </p:tav>
                                      </p:tavLst>
                                    </p:anim>
                                    <p:anim calcmode="lin" valueType="num">
                                      <p:cBhvr>
                                        <p:cTn id="13" dur="500" fill="hold"/>
                                        <p:tgtEl>
                                          <p:spTgt spid="4391943"/>
                                        </p:tgtEl>
                                        <p:attrNameLst>
                                          <p:attrName>ppt_h</p:attrName>
                                        </p:attrNameLst>
                                      </p:cBhvr>
                                      <p:tavLst>
                                        <p:tav tm="0">
                                          <p:val>
                                            <p:fltVal val="0"/>
                                          </p:val>
                                        </p:tav>
                                        <p:tav tm="100000">
                                          <p:val>
                                            <p:strVal val="#ppt_h"/>
                                          </p:val>
                                        </p:tav>
                                      </p:tavLst>
                                    </p:anim>
                                    <p:animEffect transition="in" filter="fade">
                                      <p:cBhvr>
                                        <p:cTn id="14" dur="500"/>
                                        <p:tgtEl>
                                          <p:spTgt spid="439194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4391941"/>
                                        </p:tgtEl>
                                        <p:attrNameLst>
                                          <p:attrName>style.visibility</p:attrName>
                                        </p:attrNameLst>
                                      </p:cBhvr>
                                      <p:to>
                                        <p:strVal val="visible"/>
                                      </p:to>
                                    </p:set>
                                    <p:anim calcmode="lin" valueType="num">
                                      <p:cBhvr>
                                        <p:cTn id="19" dur="500" fill="hold"/>
                                        <p:tgtEl>
                                          <p:spTgt spid="4391941"/>
                                        </p:tgtEl>
                                        <p:attrNameLst>
                                          <p:attrName>ppt_w</p:attrName>
                                        </p:attrNameLst>
                                      </p:cBhvr>
                                      <p:tavLst>
                                        <p:tav tm="0">
                                          <p:val>
                                            <p:fltVal val="0"/>
                                          </p:val>
                                        </p:tav>
                                        <p:tav tm="100000">
                                          <p:val>
                                            <p:strVal val="#ppt_w"/>
                                          </p:val>
                                        </p:tav>
                                      </p:tavLst>
                                    </p:anim>
                                    <p:anim calcmode="lin" valueType="num">
                                      <p:cBhvr>
                                        <p:cTn id="20" dur="500" fill="hold"/>
                                        <p:tgtEl>
                                          <p:spTgt spid="4391941"/>
                                        </p:tgtEl>
                                        <p:attrNameLst>
                                          <p:attrName>ppt_h</p:attrName>
                                        </p:attrNameLst>
                                      </p:cBhvr>
                                      <p:tavLst>
                                        <p:tav tm="0">
                                          <p:val>
                                            <p:fltVal val="0"/>
                                          </p:val>
                                        </p:tav>
                                        <p:tav tm="100000">
                                          <p:val>
                                            <p:strVal val="#ppt_h"/>
                                          </p:val>
                                        </p:tav>
                                      </p:tavLst>
                                    </p:anim>
                                    <p:animEffect transition="in" filter="fade">
                                      <p:cBhvr>
                                        <p:cTn id="21" dur="500"/>
                                        <p:tgtEl>
                                          <p:spTgt spid="4391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1941" grpId="0"/>
      <p:bldP spid="439194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3189" name="Rectangle 5"/>
          <p:cNvSpPr>
            <a:spLocks noGrp="1" noChangeArrowheads="1"/>
          </p:cNvSpPr>
          <p:nvPr>
            <p:ph type="title"/>
          </p:nvPr>
        </p:nvSpPr>
        <p:spPr>
          <a:xfrm>
            <a:off x="457200" y="-762000"/>
            <a:ext cx="8229600" cy="1143000"/>
          </a:xfrm>
        </p:spPr>
        <p:txBody>
          <a:bodyPr/>
          <a:lstStyle/>
          <a:p>
            <a:pPr eaLnBrk="1" hangingPunct="1"/>
            <a:r>
              <a:rPr lang="en-US" sz="1600">
                <a:solidFill>
                  <a:schemeClr val="bg1"/>
                </a:solidFill>
                <a:latin typeface="Arial" charset="0"/>
                <a:ea typeface="MS PGothic" charset="0"/>
                <a:cs typeface="Arial" charset="0"/>
              </a:rPr>
              <a:t>Does the fossil record confirm E or C?</a:t>
            </a:r>
          </a:p>
        </p:txBody>
      </p:sp>
      <p:sp>
        <p:nvSpPr>
          <p:cNvPr id="86021" name="Text Box 5"/>
          <p:cNvSpPr txBox="1">
            <a:spLocks noChangeArrowheads="1"/>
          </p:cNvSpPr>
          <p:nvPr/>
        </p:nvSpPr>
        <p:spPr bwMode="auto">
          <a:xfrm>
            <a:off x="914400" y="838200"/>
            <a:ext cx="7315200" cy="4203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r>
              <a:rPr lang="en-US" sz="5400" b="1"/>
              <a:t>Что доказывают ископаемые – </a:t>
            </a:r>
            <a:r>
              <a:rPr lang="en-US" sz="5400" b="1">
                <a:solidFill>
                  <a:srgbClr val="66FF33"/>
                </a:solidFill>
              </a:rPr>
              <a:t>эволюцию</a:t>
            </a:r>
            <a:r>
              <a:rPr lang="en-US" sz="5400" b="1"/>
              <a:t> </a:t>
            </a:r>
          </a:p>
          <a:p>
            <a:pPr algn="ctr"/>
            <a:r>
              <a:rPr lang="en-US" sz="5400" b="1"/>
              <a:t>или </a:t>
            </a:r>
          </a:p>
          <a:p>
            <a:pPr algn="ctr"/>
            <a:r>
              <a:rPr lang="en-US" sz="5400" b="1">
                <a:solidFill>
                  <a:srgbClr val="FFFF00"/>
                </a:solidFill>
              </a:rPr>
              <a:t>сотворение</a:t>
            </a:r>
            <a:r>
              <a:rPr lang="en-US" sz="5400" b="1"/>
              <a:t>?</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Template Suite 1-Title 01359"/>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87" name="Rectangle 3" hidden="1"/>
          <p:cNvSpPr>
            <a:spLocks noGrp="1" noChangeArrowheads="1"/>
          </p:cNvSpPr>
          <p:nvPr>
            <p:ph type="ctrTitle"/>
          </p:nvPr>
        </p:nvSpPr>
        <p:spPr/>
        <p:txBody>
          <a:bodyPr/>
          <a:lstStyle/>
          <a:p>
            <a:pPr eaLnBrk="1" hangingPunct="1"/>
            <a:r>
              <a:rPr lang="en-US">
                <a:latin typeface="Arial" charset="0"/>
                <a:cs typeface="Arial" charset="0"/>
              </a:rPr>
              <a:t>Template Suite 1-Title 01359</a:t>
            </a:r>
          </a:p>
        </p:txBody>
      </p:sp>
      <p:sp>
        <p:nvSpPr>
          <p:cNvPr id="3060741" name="Text Box 5"/>
          <p:cNvSpPr txBox="1">
            <a:spLocks noChangeArrowheads="1"/>
          </p:cNvSpPr>
          <p:nvPr/>
        </p:nvSpPr>
        <p:spPr bwMode="auto">
          <a:xfrm>
            <a:off x="2971800" y="381000"/>
            <a:ext cx="5334000" cy="5842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pPr>
            <a:r>
              <a:rPr lang="ru-RU" sz="3200" b="1">
                <a:solidFill>
                  <a:srgbClr val="FFFF00"/>
                </a:solidFill>
                <a:cs typeface="Arial" charset="0"/>
              </a:rPr>
              <a:t>Доктор</a:t>
            </a:r>
            <a:r>
              <a:rPr lang="en-US" sz="3200" b="1">
                <a:solidFill>
                  <a:srgbClr val="FFFF00"/>
                </a:solidFill>
                <a:cs typeface="Arial" charset="0"/>
              </a:rPr>
              <a:t> </a:t>
            </a:r>
            <a:r>
              <a:rPr lang="ru-RU" sz="3200" b="1">
                <a:solidFill>
                  <a:srgbClr val="FFFF00"/>
                </a:solidFill>
                <a:cs typeface="Arial" charset="0"/>
              </a:rPr>
              <a:t>Терри Мортенсон</a:t>
            </a:r>
            <a:endParaRPr lang="en-US" sz="3200" b="1">
              <a:solidFill>
                <a:srgbClr val="FFFF00"/>
              </a:solidFill>
              <a:cs typeface="Arial" charset="0"/>
            </a:endParaRPr>
          </a:p>
        </p:txBody>
      </p:sp>
      <p:sp>
        <p:nvSpPr>
          <p:cNvPr id="3060742" name="Text Box 6"/>
          <p:cNvSpPr txBox="1">
            <a:spLocks noChangeArrowheads="1"/>
          </p:cNvSpPr>
          <p:nvPr>
            <p:custDataLst>
              <p:tags r:id="rId2"/>
            </p:custDataLst>
          </p:nvPr>
        </p:nvSpPr>
        <p:spPr bwMode="auto">
          <a:xfrm>
            <a:off x="228600" y="2590800"/>
            <a:ext cx="7848600" cy="1631950"/>
          </a:xfrm>
          <a:prstGeom prst="rect">
            <a:avLst/>
          </a:prstGeom>
          <a:noFill/>
          <a:ln w="9525">
            <a:noFill/>
            <a:miter lim="800000"/>
            <a:headEnd/>
            <a:tailEnd/>
          </a:ln>
          <a:effectLst>
            <a:outerShdw dist="35921" dir="2700000" algn="ctr" rotWithShape="0">
              <a:schemeClr val="tx1">
                <a:alpha val="50000"/>
              </a:schemeClr>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5000" b="1" i="1">
                <a:solidFill>
                  <a:schemeClr val="bg1"/>
                </a:solidFill>
                <a:cs typeface="Arial" charset="0"/>
              </a:rPr>
              <a:t>Происхождение видов</a:t>
            </a:r>
            <a:r>
              <a:rPr lang="en-US" sz="5000" b="1" i="1">
                <a:solidFill>
                  <a:schemeClr val="bg1"/>
                </a:solidFill>
                <a:cs typeface="Arial" charset="0"/>
              </a:rPr>
              <a:t>:</a:t>
            </a:r>
          </a:p>
          <a:p>
            <a:pPr eaLnBrk="1" hangingPunct="1"/>
            <a:r>
              <a:rPr lang="ru-RU" sz="5000" b="1" i="1">
                <a:solidFill>
                  <a:schemeClr val="bg1"/>
                </a:solidFill>
                <a:cs typeface="Arial" charset="0"/>
              </a:rPr>
              <a:t>Был ли Дарвин прав</a:t>
            </a:r>
            <a:r>
              <a:rPr lang="en-US" sz="5000" b="1" i="1">
                <a:solidFill>
                  <a:schemeClr val="bg1"/>
                </a:solidFill>
                <a:cs typeface="Arial" charset="0"/>
              </a:rPr>
              <a:t>?</a:t>
            </a:r>
          </a:p>
        </p:txBody>
      </p:sp>
      <p:pic>
        <p:nvPicPr>
          <p:cNvPr id="67590" name="Picture 9" descr="AiG 2007 URL Logo.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60719" y="4648200"/>
            <a:ext cx="2667000" cy="105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a:spLocks noChangeArrowheads="1"/>
          </p:cNvSpPr>
          <p:nvPr/>
        </p:nvSpPr>
        <p:spPr bwMode="auto">
          <a:xfrm>
            <a:off x="-22282" y="5733256"/>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914400" fontAlgn="base">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Designed by Dr. Terry Mortenson</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Uploaded by Dr. Rick Griffith • </a:t>
            </a:r>
            <a:r>
              <a:rPr lang="en-US" sz="2000" b="1" kern="0" dirty="0">
                <a:solidFill>
                  <a:srgbClr val="FFFFFF"/>
                </a:solidFill>
                <a:effectLst>
                  <a:outerShdw blurRad="38100" dist="38100" dir="2700000" algn="tl">
                    <a:srgbClr val="000000"/>
                  </a:outerShdw>
                </a:effectLst>
                <a:ea typeface="ＭＳ Ｐゴシック" charset="0"/>
                <a:cs typeface="Arial"/>
              </a:rPr>
              <a:t>Singapore Bible College</a:t>
            </a:r>
            <a:br>
              <a:rPr lang="en-US" sz="2000" b="1" kern="0" dirty="0">
                <a:solidFill>
                  <a:srgbClr val="FFFFFF"/>
                </a:solidFill>
                <a:effectLst>
                  <a:outerShdw blurRad="38100" dist="38100" dir="2700000" algn="tl">
                    <a:srgbClr val="000000"/>
                  </a:outerShdw>
                </a:effectLst>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All files in many languages for free download at BibleStudyDownloads.org</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57200" y="0"/>
            <a:ext cx="8229600" cy="838200"/>
          </a:xfrm>
        </p:spPr>
        <p:txBody>
          <a:bodyPr/>
          <a:lstStyle/>
          <a:p>
            <a:pPr eaLnBrk="1" hangingPunct="1"/>
            <a:r>
              <a:rPr lang="ru-RU" sz="4800" b="1">
                <a:solidFill>
                  <a:srgbClr val="FFFF00"/>
                </a:solidFill>
                <a:latin typeface="Arial Narrow" charset="0"/>
                <a:cs typeface="Arial" charset="0"/>
              </a:rPr>
              <a:t>«</a:t>
            </a:r>
            <a:r>
              <a:rPr lang="ru-RU" sz="4000" b="1">
                <a:solidFill>
                  <a:srgbClr val="FFFF00"/>
                </a:solidFill>
                <a:latin typeface="Arial Narrow" charset="0"/>
                <a:cs typeface="Arial" charset="0"/>
              </a:rPr>
              <a:t>Эволюция млекопитающих</a:t>
            </a:r>
            <a:r>
              <a:rPr lang="ru-RU" sz="4800" b="1">
                <a:solidFill>
                  <a:srgbClr val="FFFF00"/>
                </a:solidFill>
                <a:latin typeface="Arial Narrow" charset="0"/>
                <a:cs typeface="Arial" charset="0"/>
              </a:rPr>
              <a:t>»</a:t>
            </a:r>
            <a:endParaRPr lang="en-US" sz="4800" b="1">
              <a:solidFill>
                <a:srgbClr val="FFFF00"/>
              </a:solidFill>
              <a:latin typeface="Arial Narrow" charset="0"/>
              <a:cs typeface="Arial" charset="0"/>
            </a:endParaRPr>
          </a:p>
        </p:txBody>
      </p:sp>
      <p:pic>
        <p:nvPicPr>
          <p:cNvPr id="89091" name="Picture 3" descr="Mammal evol"/>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042" b="7785"/>
          <a:stretch>
            <a:fillRect/>
          </a:stretch>
        </p:blipFill>
        <p:spPr>
          <a:xfrm>
            <a:off x="838200" y="838200"/>
            <a:ext cx="7391400" cy="5491163"/>
          </a:xfrm>
          <a:noFill/>
        </p:spPr>
      </p:pic>
      <p:sp>
        <p:nvSpPr>
          <p:cNvPr id="89092" name="Text Box 4"/>
          <p:cNvSpPr txBox="1">
            <a:spLocks noChangeArrowheads="1"/>
          </p:cNvSpPr>
          <p:nvPr/>
        </p:nvSpPr>
        <p:spPr bwMode="auto">
          <a:xfrm>
            <a:off x="762000" y="6354763"/>
            <a:ext cx="7620000" cy="42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2200" b="1" i="1">
                <a:solidFill>
                  <a:schemeClr val="bg1"/>
                </a:solidFill>
                <a:latin typeface="Arial Narrow" charset="0"/>
                <a:cs typeface="Arial" charset="0"/>
              </a:rPr>
              <a:t>Scientific American</a:t>
            </a:r>
            <a:r>
              <a:rPr lang="en-US" sz="2200" b="1">
                <a:solidFill>
                  <a:schemeClr val="bg1"/>
                </a:solidFill>
                <a:latin typeface="Arial Narrow" charset="0"/>
                <a:cs typeface="Arial" charset="0"/>
              </a:rPr>
              <a:t> (</a:t>
            </a:r>
            <a:r>
              <a:rPr lang="ru-RU" sz="2200" b="1">
                <a:solidFill>
                  <a:schemeClr val="bg1"/>
                </a:solidFill>
                <a:latin typeface="Arial Narrow" charset="0"/>
                <a:cs typeface="Arial" charset="0"/>
              </a:rPr>
              <a:t>сентябрь</a:t>
            </a:r>
            <a:r>
              <a:rPr lang="en-US" sz="2200" b="1">
                <a:solidFill>
                  <a:schemeClr val="bg1"/>
                </a:solidFill>
                <a:latin typeface="Arial Narrow" charset="0"/>
                <a:cs typeface="Arial" charset="0"/>
              </a:rPr>
              <a:t> 1978)</a:t>
            </a:r>
            <a:r>
              <a:rPr lang="ru-RU" sz="2200" b="1">
                <a:solidFill>
                  <a:schemeClr val="bg1"/>
                </a:solidFill>
                <a:latin typeface="Arial Narrow" charset="0"/>
                <a:cs typeface="Arial" charset="0"/>
              </a:rPr>
              <a:t>.</a:t>
            </a:r>
            <a:r>
              <a:rPr lang="en-US" sz="2200" b="1">
                <a:solidFill>
                  <a:schemeClr val="bg1"/>
                </a:solidFill>
                <a:latin typeface="Arial Narrow" charset="0"/>
                <a:cs typeface="Arial" charset="0"/>
              </a:rPr>
              <a:t> </a:t>
            </a:r>
            <a:r>
              <a:rPr lang="ru-RU" sz="2200" b="1">
                <a:solidFill>
                  <a:schemeClr val="bg1"/>
                </a:solidFill>
                <a:latin typeface="Arial Narrow" charset="0"/>
                <a:cs typeface="Arial" charset="0"/>
              </a:rPr>
              <a:t>С</a:t>
            </a:r>
            <a:r>
              <a:rPr lang="en-US" sz="2200" b="1">
                <a:solidFill>
                  <a:schemeClr val="bg1"/>
                </a:solidFill>
                <a:latin typeface="Arial Narrow" charset="0"/>
                <a:cs typeface="Arial" charset="0"/>
              </a:rPr>
              <a:t>. 152-53</a:t>
            </a:r>
            <a:r>
              <a:rPr lang="ru-RU" sz="2200" b="1">
                <a:solidFill>
                  <a:schemeClr val="bg1"/>
                </a:solidFill>
                <a:latin typeface="Arial Narrow" charset="0"/>
                <a:cs typeface="Arial" charset="0"/>
              </a:rPr>
              <a:t>.</a:t>
            </a:r>
            <a:endParaRPr lang="en-US" sz="2200" b="1">
              <a:solidFill>
                <a:schemeClr val="bg1"/>
              </a:solidFill>
              <a:latin typeface="Arial Narrow" charset="0"/>
              <a:cs typeface="Arial" charset="0"/>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en-US">
                <a:latin typeface="Arial" charset="0"/>
                <a:cs typeface="Arial" charset="0"/>
              </a:rPr>
              <a:t>Gould 1977—on fossils—trade secret </a:t>
            </a:r>
          </a:p>
        </p:txBody>
      </p:sp>
      <p:pic>
        <p:nvPicPr>
          <p:cNvPr id="90115"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3175"/>
            <a:ext cx="9140825" cy="6854825"/>
          </a:xfrm>
          <a:noFill/>
        </p:spPr>
      </p:pic>
      <p:pic>
        <p:nvPicPr>
          <p:cNvPr id="90116" name="Picture 11" descr="Gould, Stephen J--yo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0063" y="533400"/>
            <a:ext cx="2065337"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92975" name="Text Box 15"/>
          <p:cNvSpPr txBox="1">
            <a:spLocks noChangeArrowheads="1"/>
          </p:cNvSpPr>
          <p:nvPr/>
        </p:nvSpPr>
        <p:spPr bwMode="auto">
          <a:xfrm>
            <a:off x="838200" y="5867400"/>
            <a:ext cx="7239000" cy="7620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2200" b="1">
                <a:solidFill>
                  <a:schemeClr val="bg1"/>
                </a:solidFill>
                <a:cs typeface="Arial" charset="0"/>
              </a:rPr>
              <a:t>Стивен Гоулд.</a:t>
            </a:r>
            <a:r>
              <a:rPr lang="en-US" sz="2200" b="1">
                <a:solidFill>
                  <a:schemeClr val="bg1"/>
                </a:solidFill>
                <a:cs typeface="Arial" charset="0"/>
              </a:rPr>
              <a:t> </a:t>
            </a:r>
            <a:r>
              <a:rPr lang="ru-RU" sz="2200" b="1">
                <a:solidFill>
                  <a:schemeClr val="bg1"/>
                </a:solidFill>
                <a:cs typeface="Arial" charset="0"/>
              </a:rPr>
              <a:t>«Изменчивый темп эволюции».</a:t>
            </a:r>
            <a:r>
              <a:rPr lang="en-US" sz="2200" b="1">
                <a:solidFill>
                  <a:schemeClr val="bg1"/>
                </a:solidFill>
                <a:cs typeface="Arial" charset="0"/>
              </a:rPr>
              <a:t> </a:t>
            </a:r>
            <a:r>
              <a:rPr lang="en-US" sz="2200" b="1" i="1">
                <a:solidFill>
                  <a:schemeClr val="bg1"/>
                </a:solidFill>
                <a:cs typeface="Arial" charset="0"/>
              </a:rPr>
              <a:t>Natural History</a:t>
            </a:r>
            <a:r>
              <a:rPr lang="ru-RU" sz="2200" b="1">
                <a:solidFill>
                  <a:schemeClr val="bg1"/>
                </a:solidFill>
                <a:cs typeface="Arial" charset="0"/>
              </a:rPr>
              <a:t>.</a:t>
            </a:r>
            <a:r>
              <a:rPr lang="en-US" sz="2200" b="1">
                <a:solidFill>
                  <a:schemeClr val="bg1"/>
                </a:solidFill>
                <a:cs typeface="Arial" charset="0"/>
              </a:rPr>
              <a:t> </a:t>
            </a:r>
            <a:r>
              <a:rPr lang="ru-RU" sz="2200" b="1">
                <a:solidFill>
                  <a:schemeClr val="bg1"/>
                </a:solidFill>
                <a:cs typeface="Arial" charset="0"/>
              </a:rPr>
              <a:t>Вып.</a:t>
            </a:r>
            <a:r>
              <a:rPr lang="en-US" sz="2200" b="1">
                <a:solidFill>
                  <a:schemeClr val="bg1"/>
                </a:solidFill>
                <a:cs typeface="Arial" charset="0"/>
              </a:rPr>
              <a:t> 86:5 (</a:t>
            </a:r>
            <a:r>
              <a:rPr lang="ru-RU" sz="2200" b="1">
                <a:solidFill>
                  <a:schemeClr val="bg1"/>
                </a:solidFill>
                <a:cs typeface="Arial" charset="0"/>
              </a:rPr>
              <a:t>май</a:t>
            </a:r>
            <a:r>
              <a:rPr lang="en-US" sz="2200" b="1">
                <a:solidFill>
                  <a:schemeClr val="bg1"/>
                </a:solidFill>
                <a:cs typeface="Arial" charset="0"/>
              </a:rPr>
              <a:t> 1977)</a:t>
            </a:r>
            <a:r>
              <a:rPr lang="ru-RU" sz="2200" b="1">
                <a:solidFill>
                  <a:schemeClr val="bg1"/>
                </a:solidFill>
                <a:cs typeface="Arial" charset="0"/>
              </a:rPr>
              <a:t>.</a:t>
            </a:r>
            <a:r>
              <a:rPr lang="en-US" sz="2200" b="1">
                <a:solidFill>
                  <a:schemeClr val="bg1"/>
                </a:solidFill>
                <a:cs typeface="Arial" charset="0"/>
              </a:rPr>
              <a:t> </a:t>
            </a:r>
            <a:r>
              <a:rPr lang="ru-RU" sz="2200" b="1">
                <a:solidFill>
                  <a:schemeClr val="bg1"/>
                </a:solidFill>
                <a:cs typeface="Arial" charset="0"/>
              </a:rPr>
              <a:t>С</a:t>
            </a:r>
            <a:r>
              <a:rPr lang="en-US" sz="2200" b="1">
                <a:solidFill>
                  <a:schemeClr val="bg1"/>
                </a:solidFill>
                <a:cs typeface="Arial" charset="0"/>
              </a:rPr>
              <a:t>. 14</a:t>
            </a:r>
            <a:r>
              <a:rPr lang="ru-RU" sz="2200" b="1">
                <a:solidFill>
                  <a:schemeClr val="bg1"/>
                </a:solidFill>
                <a:cs typeface="Arial" charset="0"/>
              </a:rPr>
              <a:t>.</a:t>
            </a:r>
            <a:endParaRPr lang="en-US" sz="2200" b="1">
              <a:solidFill>
                <a:schemeClr val="bg1"/>
              </a:solidFill>
              <a:cs typeface="Arial" charset="0"/>
            </a:endParaRPr>
          </a:p>
        </p:txBody>
      </p:sp>
      <p:sp>
        <p:nvSpPr>
          <p:cNvPr id="4392976" name="Text Box 16"/>
          <p:cNvSpPr txBox="1">
            <a:spLocks noChangeArrowheads="1"/>
          </p:cNvSpPr>
          <p:nvPr/>
        </p:nvSpPr>
        <p:spPr bwMode="auto">
          <a:xfrm>
            <a:off x="457200" y="381000"/>
            <a:ext cx="7924800" cy="543718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pPr>
            <a:r>
              <a:rPr lang="ru-RU" sz="3000" b="1">
                <a:solidFill>
                  <a:schemeClr val="bg1"/>
                </a:solidFill>
                <a:latin typeface="Arial Narrow" charset="0"/>
                <a:cs typeface="Arial" charset="0"/>
              </a:rPr>
              <a:t>«Профессиональной тайной</a:t>
            </a:r>
          </a:p>
          <a:p>
            <a:pPr eaLnBrk="1" hangingPunct="1">
              <a:lnSpc>
                <a:spcPct val="90000"/>
              </a:lnSpc>
            </a:pPr>
            <a:r>
              <a:rPr lang="ru-RU" sz="3000" b="1">
                <a:solidFill>
                  <a:schemeClr val="bg1"/>
                </a:solidFill>
                <a:latin typeface="Arial Narrow" charset="0"/>
                <a:cs typeface="Arial" charset="0"/>
              </a:rPr>
              <a:t> палеонтологии остается тот</a:t>
            </a:r>
          </a:p>
          <a:p>
            <a:pPr eaLnBrk="1" hangingPunct="1">
              <a:lnSpc>
                <a:spcPct val="90000"/>
              </a:lnSpc>
            </a:pPr>
            <a:r>
              <a:rPr lang="ru-RU" sz="3000" b="1">
                <a:solidFill>
                  <a:schemeClr val="bg1"/>
                </a:solidFill>
                <a:latin typeface="Arial Narrow" charset="0"/>
                <a:cs typeface="Arial" charset="0"/>
              </a:rPr>
              <a:t>факт, что окаменелости</a:t>
            </a:r>
          </a:p>
          <a:p>
            <a:pPr eaLnBrk="1" hangingPunct="1">
              <a:lnSpc>
                <a:spcPct val="90000"/>
              </a:lnSpc>
            </a:pPr>
            <a:r>
              <a:rPr lang="ru-RU" sz="3000" b="1">
                <a:solidFill>
                  <a:schemeClr val="bg1"/>
                </a:solidFill>
                <a:latin typeface="Arial Narrow" charset="0"/>
                <a:cs typeface="Arial" charset="0"/>
              </a:rPr>
              <a:t> переходных форм встречаются</a:t>
            </a:r>
          </a:p>
          <a:p>
            <a:pPr eaLnBrk="1" hangingPunct="1">
              <a:lnSpc>
                <a:spcPct val="90000"/>
              </a:lnSpc>
            </a:pPr>
            <a:r>
              <a:rPr lang="ru-RU" sz="3000" b="1">
                <a:solidFill>
                  <a:schemeClr val="bg1"/>
                </a:solidFill>
                <a:latin typeface="Arial Narrow" charset="0"/>
                <a:cs typeface="Arial" charset="0"/>
              </a:rPr>
              <a:t> исключительно редко. </a:t>
            </a:r>
          </a:p>
          <a:p>
            <a:pPr eaLnBrk="1" hangingPunct="1">
              <a:lnSpc>
                <a:spcPct val="90000"/>
              </a:lnSpc>
            </a:pPr>
            <a:r>
              <a:rPr lang="ru-RU" sz="3000" b="1">
                <a:solidFill>
                  <a:schemeClr val="bg1"/>
                </a:solidFill>
                <a:latin typeface="Arial Narrow" charset="0"/>
                <a:cs typeface="Arial" charset="0"/>
              </a:rPr>
              <a:t>Украшающие наши учебники</a:t>
            </a:r>
          </a:p>
          <a:p>
            <a:pPr eaLnBrk="1" hangingPunct="1">
              <a:lnSpc>
                <a:spcPct val="90000"/>
              </a:lnSpc>
            </a:pPr>
            <a:r>
              <a:rPr lang="ru-RU" sz="3000" b="1">
                <a:solidFill>
                  <a:schemeClr val="bg1"/>
                </a:solidFill>
                <a:latin typeface="Arial Narrow" charset="0"/>
                <a:cs typeface="Arial" charset="0"/>
              </a:rPr>
              <a:t> эволюционные деревья </a:t>
            </a:r>
          </a:p>
          <a:p>
            <a:pPr eaLnBrk="1" hangingPunct="1">
              <a:lnSpc>
                <a:spcPct val="90000"/>
              </a:lnSpc>
            </a:pPr>
            <a:r>
              <a:rPr lang="ru-RU" sz="3000" b="1">
                <a:solidFill>
                  <a:schemeClr val="bg1"/>
                </a:solidFill>
                <a:latin typeface="Arial Narrow" charset="0"/>
                <a:cs typeface="Arial" charset="0"/>
              </a:rPr>
              <a:t>содержат информацию,</a:t>
            </a:r>
          </a:p>
          <a:p>
            <a:pPr eaLnBrk="1" hangingPunct="1">
              <a:lnSpc>
                <a:spcPct val="90000"/>
              </a:lnSpc>
            </a:pPr>
            <a:r>
              <a:rPr lang="ru-RU" sz="3000" b="1">
                <a:solidFill>
                  <a:schemeClr val="bg1"/>
                </a:solidFill>
                <a:latin typeface="Arial Narrow" charset="0"/>
                <a:cs typeface="Arial" charset="0"/>
              </a:rPr>
              <a:t> относящуюся только</a:t>
            </a:r>
          </a:p>
          <a:p>
            <a:pPr eaLnBrk="1" hangingPunct="1">
              <a:lnSpc>
                <a:spcPct val="90000"/>
              </a:lnSpc>
            </a:pPr>
            <a:r>
              <a:rPr lang="ru-RU" sz="3000" b="1">
                <a:solidFill>
                  <a:schemeClr val="bg1"/>
                </a:solidFill>
                <a:latin typeface="Arial Narrow" charset="0"/>
                <a:cs typeface="Arial" charset="0"/>
              </a:rPr>
              <a:t> к кончикам и узелкам их веток. Остальное же является гипотезой (пусть даже и рациональной), а не палеонтологическим доказательством».</a:t>
            </a:r>
            <a:endParaRPr lang="en-US" sz="3000" b="1">
              <a:solidFill>
                <a:schemeClr val="bg1"/>
              </a:solidFill>
              <a:latin typeface="Arial Narrow" charset="0"/>
              <a:cs typeface="Arial" charset="0"/>
            </a:endParaRPr>
          </a:p>
        </p:txBody>
      </p:sp>
      <p:sp>
        <p:nvSpPr>
          <p:cNvPr id="7" name="Line 7"/>
          <p:cNvSpPr>
            <a:spLocks noChangeShapeType="1"/>
          </p:cNvSpPr>
          <p:nvPr/>
        </p:nvSpPr>
        <p:spPr bwMode="auto">
          <a:xfrm>
            <a:off x="838200" y="2057400"/>
            <a:ext cx="2895600" cy="0"/>
          </a:xfrm>
          <a:prstGeom prst="line">
            <a:avLst/>
          </a:prstGeom>
          <a:noFill/>
          <a:ln w="76200">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 name="Line 7"/>
          <p:cNvSpPr>
            <a:spLocks noChangeShapeType="1"/>
          </p:cNvSpPr>
          <p:nvPr/>
        </p:nvSpPr>
        <p:spPr bwMode="auto">
          <a:xfrm>
            <a:off x="838200" y="4572000"/>
            <a:ext cx="4800600" cy="0"/>
          </a:xfrm>
          <a:prstGeom prst="line">
            <a:avLst/>
          </a:prstGeom>
          <a:noFill/>
          <a:ln w="76200">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 name="Line 7"/>
          <p:cNvSpPr>
            <a:spLocks noChangeShapeType="1"/>
          </p:cNvSpPr>
          <p:nvPr/>
        </p:nvSpPr>
        <p:spPr bwMode="auto">
          <a:xfrm>
            <a:off x="838200" y="838200"/>
            <a:ext cx="4419600" cy="0"/>
          </a:xfrm>
          <a:prstGeom prst="line">
            <a:avLst/>
          </a:prstGeom>
          <a:noFill/>
          <a:ln w="76200">
            <a:solidFill>
              <a:srgbClr val="FFFF00"/>
            </a:solidFill>
            <a:round/>
            <a:headEnd/>
            <a:tailEn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a:latin typeface="Arial" charset="0"/>
              </a:rPr>
              <a:t>Mammal evolution 2</a:t>
            </a:r>
          </a:p>
        </p:txBody>
      </p:sp>
      <p:pic>
        <p:nvPicPr>
          <p:cNvPr id="91139" name="Picture 3" descr="5 Mammal Evol-Curved"/>
          <p:cNvPicPr>
            <a:picLocks noChangeAspect="1" noChangeArrowheads="1"/>
          </p:cNvPicPr>
          <p:nvPr/>
        </p:nvPicPr>
        <p:blipFill>
          <a:blip r:embed="rId3">
            <a:extLst>
              <a:ext uri="{28A0092B-C50C-407E-A947-70E740481C1C}">
                <a14:useLocalDpi xmlns:a14="http://schemas.microsoft.com/office/drawing/2010/main" val="0"/>
              </a:ext>
            </a:extLst>
          </a:blip>
          <a:srcRect l="877" b="7954"/>
          <a:stretch>
            <a:fillRect/>
          </a:stretch>
        </p:blipFill>
        <p:spPr bwMode="auto">
          <a:xfrm>
            <a:off x="228600" y="215900"/>
            <a:ext cx="8610600" cy="633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en-US">
                <a:latin typeface="Arial" charset="0"/>
              </a:rPr>
              <a:t>Mammal evolution 3</a:t>
            </a:r>
          </a:p>
        </p:txBody>
      </p:sp>
      <p:pic>
        <p:nvPicPr>
          <p:cNvPr id="92163" name="Picture 3" descr="5 Mammal Evol-Straight"/>
          <p:cNvPicPr>
            <a:picLocks noChangeAspect="1" noChangeArrowheads="1"/>
          </p:cNvPicPr>
          <p:nvPr/>
        </p:nvPicPr>
        <p:blipFill>
          <a:blip r:embed="rId3">
            <a:extLst>
              <a:ext uri="{28A0092B-C50C-407E-A947-70E740481C1C}">
                <a14:useLocalDpi xmlns:a14="http://schemas.microsoft.com/office/drawing/2010/main" val="0"/>
              </a:ext>
            </a:extLst>
          </a:blip>
          <a:srcRect l="877" b="7954"/>
          <a:stretch>
            <a:fillRect/>
          </a:stretch>
        </p:blipFill>
        <p:spPr bwMode="auto">
          <a:xfrm>
            <a:off x="228600" y="215900"/>
            <a:ext cx="8610600" cy="633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a:latin typeface="Arial" charset="0"/>
              </a:rPr>
              <a:t>Abrupt appearance and stasis</a:t>
            </a:r>
          </a:p>
        </p:txBody>
      </p:sp>
      <p:pic>
        <p:nvPicPr>
          <p:cNvPr id="93187" name="Picture 3" descr="abrupt appear stasi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4047" t="12222" r="3329" b="4445"/>
          <a:stretch>
            <a:fillRect/>
          </a:stretch>
        </p:blipFill>
        <p:spPr>
          <a:xfrm>
            <a:off x="990600" y="838200"/>
            <a:ext cx="4470400" cy="5410200"/>
          </a:xfrm>
          <a:noFill/>
        </p:spPr>
      </p:pic>
      <p:sp>
        <p:nvSpPr>
          <p:cNvPr id="93188" name="Text Box 4"/>
          <p:cNvSpPr txBox="1">
            <a:spLocks noChangeArrowheads="1"/>
          </p:cNvSpPr>
          <p:nvPr/>
        </p:nvSpPr>
        <p:spPr bwMode="auto">
          <a:xfrm>
            <a:off x="5486400" y="1050925"/>
            <a:ext cx="3352800" cy="1938338"/>
          </a:xfrm>
          <a:prstGeom prst="rect">
            <a:avLst/>
          </a:prstGeom>
          <a:solidFill>
            <a:srgbClr val="66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4000" b="1">
                <a:solidFill>
                  <a:srgbClr val="FFFF00"/>
                </a:solidFill>
                <a:cs typeface="Arial" charset="0"/>
              </a:rPr>
              <a:t>Резкое появление и</a:t>
            </a:r>
            <a:r>
              <a:rPr lang="en-US" sz="4000" b="1">
                <a:solidFill>
                  <a:srgbClr val="FFFF00"/>
                </a:solidFill>
                <a:cs typeface="Arial" charset="0"/>
              </a:rPr>
              <a:t> </a:t>
            </a:r>
            <a:r>
              <a:rPr lang="ru-RU" sz="4000" b="1">
                <a:solidFill>
                  <a:srgbClr val="FFFF00"/>
                </a:solidFill>
                <a:cs typeface="Arial" charset="0"/>
              </a:rPr>
              <a:t>остановка</a:t>
            </a:r>
            <a:endParaRPr lang="en-US" sz="4000" b="1">
              <a:solidFill>
                <a:srgbClr val="FFFF00"/>
              </a:solidFill>
              <a:cs typeface="Arial" charset="0"/>
            </a:endParaRPr>
          </a:p>
        </p:txBody>
      </p:sp>
      <p:sp>
        <p:nvSpPr>
          <p:cNvPr id="3887109" name="Rectangle 5"/>
          <p:cNvSpPr>
            <a:spLocks noChangeArrowheads="1"/>
          </p:cNvSpPr>
          <p:nvPr/>
        </p:nvSpPr>
        <p:spPr bwMode="auto">
          <a:xfrm>
            <a:off x="5638800" y="3657600"/>
            <a:ext cx="3048000" cy="2286000"/>
          </a:xfrm>
          <a:prstGeom prst="rect">
            <a:avLst/>
          </a:prstGeom>
          <a:solidFill>
            <a:srgbClr val="0000CC"/>
          </a:solidFill>
          <a:ln w="9525">
            <a:solidFill>
              <a:schemeClr val="tx1"/>
            </a:solidFill>
            <a:miter lim="800000"/>
            <a:headEnd/>
            <a:tailEnd/>
          </a:ln>
        </p:spPr>
        <p:txBody>
          <a:bodyPr wrap="none" anchor="ctr"/>
          <a:lstStyle/>
          <a:p>
            <a:endParaRPr lang="en-US"/>
          </a:p>
        </p:txBody>
      </p:sp>
      <p:sp>
        <p:nvSpPr>
          <p:cNvPr id="3887110" name="Text Box 6"/>
          <p:cNvSpPr txBox="1">
            <a:spLocks noChangeArrowheads="1"/>
          </p:cNvSpPr>
          <p:nvPr/>
        </p:nvSpPr>
        <p:spPr bwMode="auto">
          <a:xfrm>
            <a:off x="5715000" y="4191000"/>
            <a:ext cx="2895600" cy="11382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3400" b="1">
                <a:solidFill>
                  <a:schemeClr val="bg1"/>
                </a:solidFill>
                <a:cs typeface="Arial" charset="0"/>
              </a:rPr>
              <a:t>Сотворение по их видам</a:t>
            </a:r>
            <a:endParaRPr lang="en-US" sz="3400" b="1">
              <a:solidFill>
                <a:schemeClr val="bg1"/>
              </a:solidFill>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887109"/>
                                        </p:tgtEl>
                                        <p:attrNameLst>
                                          <p:attrName>style.visibility</p:attrName>
                                        </p:attrNameLst>
                                      </p:cBhvr>
                                      <p:to>
                                        <p:strVal val="visible"/>
                                      </p:to>
                                    </p:set>
                                    <p:anim calcmode="lin" valueType="num">
                                      <p:cBhvr>
                                        <p:cTn id="7" dur="500" fill="hold"/>
                                        <p:tgtEl>
                                          <p:spTgt spid="3887109"/>
                                        </p:tgtEl>
                                        <p:attrNameLst>
                                          <p:attrName>ppt_w</p:attrName>
                                        </p:attrNameLst>
                                      </p:cBhvr>
                                      <p:tavLst>
                                        <p:tav tm="0">
                                          <p:val>
                                            <p:fltVal val="0"/>
                                          </p:val>
                                        </p:tav>
                                        <p:tav tm="100000">
                                          <p:val>
                                            <p:strVal val="#ppt_w"/>
                                          </p:val>
                                        </p:tav>
                                      </p:tavLst>
                                    </p:anim>
                                    <p:anim calcmode="lin" valueType="num">
                                      <p:cBhvr>
                                        <p:cTn id="8" dur="500" fill="hold"/>
                                        <p:tgtEl>
                                          <p:spTgt spid="3887109"/>
                                        </p:tgtEl>
                                        <p:attrNameLst>
                                          <p:attrName>ppt_h</p:attrName>
                                        </p:attrNameLst>
                                      </p:cBhvr>
                                      <p:tavLst>
                                        <p:tav tm="0">
                                          <p:val>
                                            <p:fltVal val="0"/>
                                          </p:val>
                                        </p:tav>
                                        <p:tav tm="100000">
                                          <p:val>
                                            <p:strVal val="#ppt_h"/>
                                          </p:val>
                                        </p:tav>
                                      </p:tavLst>
                                    </p:anim>
                                    <p:animEffect transition="in" filter="fade">
                                      <p:cBhvr>
                                        <p:cTn id="9" dur="500"/>
                                        <p:tgtEl>
                                          <p:spTgt spid="3887109"/>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887110"/>
                                        </p:tgtEl>
                                        <p:attrNameLst>
                                          <p:attrName>style.visibility</p:attrName>
                                        </p:attrNameLst>
                                      </p:cBhvr>
                                      <p:to>
                                        <p:strVal val="visible"/>
                                      </p:to>
                                    </p:set>
                                    <p:anim calcmode="lin" valueType="num">
                                      <p:cBhvr>
                                        <p:cTn id="12" dur="500" fill="hold"/>
                                        <p:tgtEl>
                                          <p:spTgt spid="3887110"/>
                                        </p:tgtEl>
                                        <p:attrNameLst>
                                          <p:attrName>ppt_w</p:attrName>
                                        </p:attrNameLst>
                                      </p:cBhvr>
                                      <p:tavLst>
                                        <p:tav tm="0">
                                          <p:val>
                                            <p:fltVal val="0"/>
                                          </p:val>
                                        </p:tav>
                                        <p:tav tm="100000">
                                          <p:val>
                                            <p:strVal val="#ppt_w"/>
                                          </p:val>
                                        </p:tav>
                                      </p:tavLst>
                                    </p:anim>
                                    <p:anim calcmode="lin" valueType="num">
                                      <p:cBhvr>
                                        <p:cTn id="13" dur="500" fill="hold"/>
                                        <p:tgtEl>
                                          <p:spTgt spid="3887110"/>
                                        </p:tgtEl>
                                        <p:attrNameLst>
                                          <p:attrName>ppt_h</p:attrName>
                                        </p:attrNameLst>
                                      </p:cBhvr>
                                      <p:tavLst>
                                        <p:tav tm="0">
                                          <p:val>
                                            <p:fltVal val="0"/>
                                          </p:val>
                                        </p:tav>
                                        <p:tav tm="100000">
                                          <p:val>
                                            <p:strVal val="#ppt_h"/>
                                          </p:val>
                                        </p:tav>
                                      </p:tavLst>
                                    </p:anim>
                                    <p:animEffect transition="in" filter="fade">
                                      <p:cBhvr>
                                        <p:cTn id="14" dur="500"/>
                                        <p:tgtEl>
                                          <p:spTgt spid="3887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7109" grpId="0" animBg="1"/>
      <p:bldP spid="38871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6018" name="Rectangle 2"/>
          <p:cNvSpPr>
            <a:spLocks noChangeArrowheads="1"/>
          </p:cNvSpPr>
          <p:nvPr/>
        </p:nvSpPr>
        <p:spPr bwMode="auto">
          <a:xfrm>
            <a:off x="457200" y="274638"/>
            <a:ext cx="8229600" cy="1143000"/>
          </a:xfrm>
          <a:prstGeom prst="rect">
            <a:avLst/>
          </a:prstGeom>
          <a:noFill/>
          <a:ln w="9525">
            <a:noFill/>
            <a:miter lim="800000"/>
            <a:headEnd/>
            <a:tailEnd/>
          </a:ln>
          <a:effectLst>
            <a:outerShdw dist="35921" dir="2700000" algn="ctr" rotWithShape="0">
              <a:schemeClr val="tx1"/>
            </a:outerShdw>
          </a:effectLst>
        </p:spPr>
        <p:txBody>
          <a:bodyPr anchor="ctr"/>
          <a:lstStyle/>
          <a:p>
            <a:pPr algn="ctr"/>
            <a:r>
              <a:rPr lang="ru-RU" sz="4400" b="1">
                <a:solidFill>
                  <a:srgbClr val="FFFF00"/>
                </a:solidFill>
                <a:cs typeface="Arial" charset="0"/>
              </a:rPr>
              <a:t>Стрекоза</a:t>
            </a:r>
            <a:r>
              <a:rPr lang="en-US" sz="4400" b="1">
                <a:solidFill>
                  <a:srgbClr val="FFFF00"/>
                </a:solidFill>
                <a:cs typeface="Arial" charset="0"/>
              </a:rPr>
              <a:t> </a:t>
            </a:r>
            <a:r>
              <a:rPr lang="ru-RU" sz="4400" b="1">
                <a:solidFill>
                  <a:srgbClr val="FFFF00"/>
                </a:solidFill>
                <a:cs typeface="Arial" charset="0"/>
              </a:rPr>
              <a:t>«</a:t>
            </a:r>
            <a:r>
              <a:rPr lang="en-US" sz="4400" b="1">
                <a:solidFill>
                  <a:srgbClr val="FFFF00"/>
                </a:solidFill>
                <a:cs typeface="Arial" charset="0"/>
              </a:rPr>
              <a:t>200 </a:t>
            </a:r>
            <a:r>
              <a:rPr lang="ru-RU" sz="4400" b="1">
                <a:solidFill>
                  <a:srgbClr val="FFFF00"/>
                </a:solidFill>
                <a:cs typeface="Arial" charset="0"/>
              </a:rPr>
              <a:t>млн лет»</a:t>
            </a:r>
            <a:endParaRPr lang="en-US" sz="4400" b="1">
              <a:solidFill>
                <a:srgbClr val="FFFF00"/>
              </a:solidFill>
              <a:cs typeface="Arial" charset="0"/>
            </a:endParaRPr>
          </a:p>
        </p:txBody>
      </p:sp>
      <p:pic>
        <p:nvPicPr>
          <p:cNvPr id="5846019" name="Picture 3" descr="protolindenia"/>
          <p:cNvPicPr>
            <a:picLocks noChangeAspect="1" noChangeArrowheads="1"/>
          </p:cNvPicPr>
          <p:nvPr/>
        </p:nvPicPr>
        <p:blipFill>
          <a:blip r:embed="rId3">
            <a:extLst>
              <a:ext uri="{28A0092B-C50C-407E-A947-70E740481C1C}">
                <a14:useLocalDpi xmlns:a14="http://schemas.microsoft.com/office/drawing/2010/main" val="0"/>
              </a:ext>
            </a:extLst>
          </a:blip>
          <a:srcRect t="3867"/>
          <a:stretch>
            <a:fillRect/>
          </a:stretch>
        </p:blipFill>
        <p:spPr bwMode="auto">
          <a:xfrm>
            <a:off x="1701800" y="1371600"/>
            <a:ext cx="6985000" cy="4419600"/>
          </a:xfrm>
          <a:prstGeom prst="rect">
            <a:avLst/>
          </a:prstGeom>
          <a:noFill/>
          <a:ln>
            <a:noFill/>
          </a:ln>
          <a:effectLst>
            <a:outerShdw blurRad="63500" dist="8980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46020" name="Picture 4" descr="dragonfl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216400"/>
            <a:ext cx="3581400" cy="2382838"/>
          </a:xfrm>
          <a:prstGeom prst="rect">
            <a:avLst/>
          </a:prstGeom>
          <a:noFill/>
          <a:ln>
            <a:noFill/>
          </a:ln>
          <a:effectLst>
            <a:outerShdw blurRad="63500" dist="8980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46021" name="Text Box 5"/>
          <p:cNvSpPr txBox="1">
            <a:spLocks noChangeArrowheads="1"/>
          </p:cNvSpPr>
          <p:nvPr/>
        </p:nvSpPr>
        <p:spPr bwMode="auto">
          <a:xfrm>
            <a:off x="6019800" y="6400800"/>
            <a:ext cx="3589338" cy="461963"/>
          </a:xfrm>
          <a:prstGeom prst="rect">
            <a:avLst/>
          </a:prstGeom>
          <a:noFill/>
          <a:ln w="9525">
            <a:noFill/>
            <a:miter lim="800000"/>
            <a:headEnd/>
            <a:tailEnd/>
          </a:ln>
          <a:effectLst>
            <a:outerShdw dist="35921" dir="2700000" algn="ctr" rotWithShape="0">
              <a:schemeClr val="tx2"/>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2400" i="1">
                <a:solidFill>
                  <a:schemeClr val="bg1"/>
                </a:solidFill>
                <a:cs typeface="Arial" charset="0"/>
              </a:rPr>
              <a:t>Атлас сотворения</a:t>
            </a:r>
            <a:endParaRPr lang="en-US" sz="2400" i="1">
              <a:solidFill>
                <a:schemeClr val="bg1"/>
              </a:solidFill>
              <a:cs typeface="Arial" charset="0"/>
            </a:endParaRPr>
          </a:p>
        </p:txBody>
      </p:sp>
      <p:sp>
        <p:nvSpPr>
          <p:cNvPr id="94214" name="Text Box 6"/>
          <p:cNvSpPr txBox="1">
            <a:spLocks noChangeArrowheads="1"/>
          </p:cNvSpPr>
          <p:nvPr/>
        </p:nvSpPr>
        <p:spPr bwMode="auto">
          <a:xfrm>
            <a:off x="9296400" y="754063"/>
            <a:ext cx="1447800"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ja-JP" altLang="en-US" b="1">
                <a:solidFill>
                  <a:schemeClr val="bg1"/>
                </a:solidFill>
                <a:cs typeface="Arial" charset="0"/>
              </a:rPr>
              <a:t>“</a:t>
            </a:r>
            <a:r>
              <a:rPr lang="en-US" b="1">
                <a:solidFill>
                  <a:schemeClr val="bg1"/>
                </a:solidFill>
                <a:cs typeface="Arial" charset="0"/>
              </a:rPr>
              <a:t>myo</a:t>
            </a:r>
            <a:r>
              <a:rPr lang="ja-JP" altLang="en-US" b="1">
                <a:solidFill>
                  <a:schemeClr val="bg1"/>
                </a:solidFill>
                <a:cs typeface="Arial" charset="0"/>
              </a:rPr>
              <a:t>”</a:t>
            </a:r>
            <a:r>
              <a:rPr lang="en-US" b="1">
                <a:solidFill>
                  <a:schemeClr val="bg1"/>
                </a:solidFill>
                <a:cs typeface="Arial" charset="0"/>
              </a:rPr>
              <a:t> means millions of years old</a:t>
            </a:r>
          </a:p>
        </p:txBody>
      </p:sp>
      <p:sp>
        <p:nvSpPr>
          <p:cNvPr id="94215" name="Line 7"/>
          <p:cNvSpPr>
            <a:spLocks noChangeShapeType="1"/>
          </p:cNvSpPr>
          <p:nvPr/>
        </p:nvSpPr>
        <p:spPr bwMode="auto">
          <a:xfrm flipH="1">
            <a:off x="9144000" y="762000"/>
            <a:ext cx="144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5846020"/>
                                        </p:tgtEl>
                                        <p:attrNameLst>
                                          <p:attrName>style.visibility</p:attrName>
                                        </p:attrNameLst>
                                      </p:cBhvr>
                                      <p:to>
                                        <p:strVal val="visible"/>
                                      </p:to>
                                    </p:set>
                                    <p:anim calcmode="lin" valueType="num">
                                      <p:cBhvr>
                                        <p:cTn id="7" dur="500" fill="hold"/>
                                        <p:tgtEl>
                                          <p:spTgt spid="5846020"/>
                                        </p:tgtEl>
                                        <p:attrNameLst>
                                          <p:attrName>ppt_w</p:attrName>
                                        </p:attrNameLst>
                                      </p:cBhvr>
                                      <p:tavLst>
                                        <p:tav tm="0">
                                          <p:val>
                                            <p:fltVal val="0"/>
                                          </p:val>
                                        </p:tav>
                                        <p:tav tm="100000">
                                          <p:val>
                                            <p:strVal val="#ppt_w"/>
                                          </p:val>
                                        </p:tav>
                                      </p:tavLst>
                                    </p:anim>
                                    <p:anim calcmode="lin" valueType="num">
                                      <p:cBhvr>
                                        <p:cTn id="8" dur="500" fill="hold"/>
                                        <p:tgtEl>
                                          <p:spTgt spid="5846020"/>
                                        </p:tgtEl>
                                        <p:attrNameLst>
                                          <p:attrName>ppt_h</p:attrName>
                                        </p:attrNameLst>
                                      </p:cBhvr>
                                      <p:tavLst>
                                        <p:tav tm="0">
                                          <p:val>
                                            <p:fltVal val="0"/>
                                          </p:val>
                                        </p:tav>
                                        <p:tav tm="100000">
                                          <p:val>
                                            <p:strVal val="#ppt_h"/>
                                          </p:val>
                                        </p:tav>
                                      </p:tavLst>
                                    </p:anim>
                                    <p:animEffect transition="in" filter="fade">
                                      <p:cBhvr>
                                        <p:cTn id="9" dur="500"/>
                                        <p:tgtEl>
                                          <p:spTgt spid="58460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8066" name="Rectangle 2"/>
          <p:cNvSpPr>
            <a:spLocks noChangeArrowheads="1"/>
          </p:cNvSpPr>
          <p:nvPr/>
        </p:nvSpPr>
        <p:spPr bwMode="auto">
          <a:xfrm>
            <a:off x="685800" y="381000"/>
            <a:ext cx="7772400" cy="1066800"/>
          </a:xfrm>
          <a:prstGeom prst="rect">
            <a:avLst/>
          </a:prstGeom>
          <a:noFill/>
          <a:ln w="9525">
            <a:noFill/>
            <a:miter lim="800000"/>
            <a:headEnd/>
            <a:tailEnd/>
          </a:ln>
          <a:effectLst>
            <a:outerShdw dist="35921" dir="2700000" algn="ctr" rotWithShape="0">
              <a:schemeClr val="tx1"/>
            </a:outerShdw>
          </a:effectLst>
        </p:spPr>
        <p:txBody>
          <a:bodyPr anchor="ctr"/>
          <a:lstStyle/>
          <a:p>
            <a:pPr algn="ctr"/>
            <a:r>
              <a:rPr lang="ru-RU" sz="4400" b="1">
                <a:solidFill>
                  <a:srgbClr val="FFFF00"/>
                </a:solidFill>
                <a:cs typeface="Arial" charset="0"/>
              </a:rPr>
              <a:t>Муравей</a:t>
            </a:r>
            <a:r>
              <a:rPr lang="en-US" sz="4400" b="1">
                <a:solidFill>
                  <a:srgbClr val="FFFF00"/>
                </a:solidFill>
                <a:cs typeface="Arial" charset="0"/>
              </a:rPr>
              <a:t> </a:t>
            </a:r>
            <a:r>
              <a:rPr lang="ru-RU" sz="4400" b="1">
                <a:solidFill>
                  <a:srgbClr val="FFFF00"/>
                </a:solidFill>
                <a:cs typeface="Arial" charset="0"/>
              </a:rPr>
              <a:t>«</a:t>
            </a:r>
            <a:r>
              <a:rPr lang="en-US" sz="4400" b="1">
                <a:solidFill>
                  <a:srgbClr val="FFFF00"/>
                </a:solidFill>
                <a:cs typeface="Arial" charset="0"/>
              </a:rPr>
              <a:t>135 </a:t>
            </a:r>
            <a:r>
              <a:rPr lang="ru-RU" sz="4400" b="1">
                <a:solidFill>
                  <a:srgbClr val="FFFF00"/>
                </a:solidFill>
                <a:cs typeface="Arial" charset="0"/>
              </a:rPr>
              <a:t>млн лет»</a:t>
            </a:r>
            <a:endParaRPr lang="en-US" sz="4400" b="1">
              <a:solidFill>
                <a:srgbClr val="FFFF00"/>
              </a:solidFill>
              <a:cs typeface="Arial" charset="0"/>
            </a:endParaRPr>
          </a:p>
        </p:txBody>
      </p:sp>
      <p:pic>
        <p:nvPicPr>
          <p:cNvPr id="5848067" name="Picture 3" descr="Ant"/>
          <p:cNvPicPr>
            <a:picLocks noChangeAspect="1" noChangeArrowheads="1"/>
          </p:cNvPicPr>
          <p:nvPr/>
        </p:nvPicPr>
        <p:blipFill>
          <a:blip r:embed="rId3">
            <a:lum contrast="6000"/>
            <a:extLst>
              <a:ext uri="{28A0092B-C50C-407E-A947-70E740481C1C}">
                <a14:useLocalDpi xmlns:a14="http://schemas.microsoft.com/office/drawing/2010/main" val="0"/>
              </a:ext>
            </a:extLst>
          </a:blip>
          <a:srcRect l="6580" t="10757" r="5263" b="6375"/>
          <a:stretch>
            <a:fillRect/>
          </a:stretch>
        </p:blipFill>
        <p:spPr bwMode="auto">
          <a:xfrm>
            <a:off x="1371600" y="1371600"/>
            <a:ext cx="6400800" cy="496728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0114" name="Rectangle 2"/>
          <p:cNvSpPr>
            <a:spLocks noChangeArrowheads="1"/>
          </p:cNvSpPr>
          <p:nvPr/>
        </p:nvSpPr>
        <p:spPr bwMode="auto">
          <a:xfrm>
            <a:off x="457200" y="274638"/>
            <a:ext cx="8229600" cy="1143000"/>
          </a:xfrm>
          <a:prstGeom prst="rect">
            <a:avLst/>
          </a:prstGeom>
          <a:noFill/>
          <a:ln w="9525">
            <a:noFill/>
            <a:miter lim="800000"/>
            <a:headEnd/>
            <a:tailEnd/>
          </a:ln>
          <a:effectLst>
            <a:outerShdw dist="35921" dir="2700000" algn="ctr" rotWithShape="0">
              <a:schemeClr val="tx1"/>
            </a:outerShdw>
          </a:effectLst>
        </p:spPr>
        <p:txBody>
          <a:bodyPr anchor="ctr"/>
          <a:lstStyle/>
          <a:p>
            <a:pPr algn="ctr"/>
            <a:r>
              <a:rPr lang="ru-RU" sz="4400" b="1">
                <a:solidFill>
                  <a:srgbClr val="FFFF00"/>
                </a:solidFill>
                <a:cs typeface="Arial" charset="0"/>
              </a:rPr>
              <a:t>Наутилус</a:t>
            </a:r>
            <a:r>
              <a:rPr lang="en-US" sz="4400" b="1">
                <a:solidFill>
                  <a:srgbClr val="FFFF00"/>
                </a:solidFill>
                <a:cs typeface="Arial" charset="0"/>
              </a:rPr>
              <a:t> </a:t>
            </a:r>
            <a:r>
              <a:rPr lang="ru-RU" sz="4400" b="1">
                <a:solidFill>
                  <a:srgbClr val="FFFF00"/>
                </a:solidFill>
                <a:cs typeface="Arial" charset="0"/>
              </a:rPr>
              <a:t>«</a:t>
            </a:r>
            <a:r>
              <a:rPr lang="en-US" sz="4400" b="1">
                <a:solidFill>
                  <a:srgbClr val="FFFF00"/>
                </a:solidFill>
                <a:cs typeface="Arial" charset="0"/>
              </a:rPr>
              <a:t>114 </a:t>
            </a:r>
            <a:r>
              <a:rPr lang="ru-RU" sz="4400" b="1">
                <a:solidFill>
                  <a:srgbClr val="FFFF00"/>
                </a:solidFill>
                <a:cs typeface="Arial" charset="0"/>
              </a:rPr>
              <a:t>млн лет»</a:t>
            </a:r>
            <a:endParaRPr lang="en-US" sz="4400" b="1">
              <a:solidFill>
                <a:srgbClr val="FFFF00"/>
              </a:solidFill>
              <a:cs typeface="Arial" charset="0"/>
            </a:endParaRPr>
          </a:p>
        </p:txBody>
      </p:sp>
      <p:pic>
        <p:nvPicPr>
          <p:cNvPr id="5850115" name="Picture 3"/>
          <p:cNvPicPr>
            <a:picLocks noChangeAspect="1" noChangeArrowheads="1"/>
          </p:cNvPicPr>
          <p:nvPr/>
        </p:nvPicPr>
        <p:blipFill>
          <a:blip r:embed="rId3">
            <a:extLst>
              <a:ext uri="{28A0092B-C50C-407E-A947-70E740481C1C}">
                <a14:useLocalDpi xmlns:a14="http://schemas.microsoft.com/office/drawing/2010/main" val="0"/>
              </a:ext>
            </a:extLst>
          </a:blip>
          <a:srcRect l="13281" t="11459" r="10938" b="5208"/>
          <a:stretch>
            <a:fillRect/>
          </a:stretch>
        </p:blipFill>
        <p:spPr bwMode="auto">
          <a:xfrm>
            <a:off x="2743200" y="1371600"/>
            <a:ext cx="6172200" cy="5091113"/>
          </a:xfrm>
          <a:prstGeom prst="rect">
            <a:avLst/>
          </a:prstGeom>
          <a:noFill/>
          <a:ln>
            <a:noFill/>
          </a:ln>
          <a:effectLst>
            <a:outerShdw blurRad="63500" dist="8980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50116" name="Picture 4"/>
          <p:cNvPicPr>
            <a:picLocks noChangeAspect="1" noChangeArrowheads="1"/>
          </p:cNvPicPr>
          <p:nvPr/>
        </p:nvPicPr>
        <p:blipFill>
          <a:blip r:embed="rId4">
            <a:extLst>
              <a:ext uri="{28A0092B-C50C-407E-A947-70E740481C1C}">
                <a14:useLocalDpi xmlns:a14="http://schemas.microsoft.com/office/drawing/2010/main" val="0"/>
              </a:ext>
            </a:extLst>
          </a:blip>
          <a:srcRect l="60938" t="48959" r="8594" b="20833"/>
          <a:stretch>
            <a:fillRect/>
          </a:stretch>
        </p:blipFill>
        <p:spPr bwMode="auto">
          <a:xfrm>
            <a:off x="228600" y="4419600"/>
            <a:ext cx="2971800" cy="2209800"/>
          </a:xfrm>
          <a:prstGeom prst="rect">
            <a:avLst/>
          </a:prstGeom>
          <a:noFill/>
          <a:ln>
            <a:noFill/>
          </a:ln>
          <a:effectLst>
            <a:outerShdw blurRad="63500" dist="8980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50117" name="Text Box 5"/>
          <p:cNvSpPr txBox="1">
            <a:spLocks noChangeArrowheads="1"/>
          </p:cNvSpPr>
          <p:nvPr/>
        </p:nvSpPr>
        <p:spPr bwMode="auto">
          <a:xfrm>
            <a:off x="6172200" y="6400800"/>
            <a:ext cx="3436938" cy="461963"/>
          </a:xfrm>
          <a:prstGeom prst="rect">
            <a:avLst/>
          </a:prstGeom>
          <a:noFill/>
          <a:ln w="9525">
            <a:noFill/>
            <a:miter lim="800000"/>
            <a:headEnd/>
            <a:tailEnd/>
          </a:ln>
          <a:effectLst>
            <a:outerShdw dist="35921" dir="2700000" algn="ctr" rotWithShape="0">
              <a:schemeClr val="tx2"/>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2400" i="1">
                <a:solidFill>
                  <a:schemeClr val="bg1"/>
                </a:solidFill>
                <a:cs typeface="Arial" charset="0"/>
              </a:rPr>
              <a:t>Атлас сотворения</a:t>
            </a:r>
            <a:endParaRPr lang="en-US" sz="2400" i="1">
              <a:solidFill>
                <a:schemeClr val="bg1"/>
              </a:solidFill>
              <a:cs typeface="Arial"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2162" name="Rectangle 2"/>
          <p:cNvSpPr>
            <a:spLocks noChangeArrowheads="1"/>
          </p:cNvSpPr>
          <p:nvPr/>
        </p:nvSpPr>
        <p:spPr bwMode="auto">
          <a:xfrm>
            <a:off x="457200" y="274638"/>
            <a:ext cx="8229600" cy="1143000"/>
          </a:xfrm>
          <a:prstGeom prst="rect">
            <a:avLst/>
          </a:prstGeom>
          <a:noFill/>
          <a:ln w="9525">
            <a:noFill/>
            <a:miter lim="800000"/>
            <a:headEnd/>
            <a:tailEnd/>
          </a:ln>
          <a:effectLst>
            <a:outerShdw dist="35921" dir="2700000" algn="ctr" rotWithShape="0">
              <a:schemeClr val="tx1"/>
            </a:outerShdw>
          </a:effectLst>
        </p:spPr>
        <p:txBody>
          <a:bodyPr anchor="ctr"/>
          <a:lstStyle/>
          <a:p>
            <a:pPr algn="ctr"/>
            <a:r>
              <a:rPr lang="ru-RU" sz="4400" b="1">
                <a:solidFill>
                  <a:srgbClr val="FFFF00"/>
                </a:solidFill>
                <a:cs typeface="Arial" charset="0"/>
              </a:rPr>
              <a:t>Краб</a:t>
            </a:r>
            <a:r>
              <a:rPr lang="en-US" sz="4400" b="1">
                <a:solidFill>
                  <a:srgbClr val="FFFF00"/>
                </a:solidFill>
                <a:cs typeface="Arial" charset="0"/>
              </a:rPr>
              <a:t> </a:t>
            </a:r>
            <a:r>
              <a:rPr lang="ru-RU" sz="4400" b="1">
                <a:solidFill>
                  <a:srgbClr val="FFFF00"/>
                </a:solidFill>
                <a:cs typeface="Arial" charset="0"/>
              </a:rPr>
              <a:t>«</a:t>
            </a:r>
            <a:r>
              <a:rPr lang="en-US" sz="4400" b="1">
                <a:solidFill>
                  <a:srgbClr val="FFFF00"/>
                </a:solidFill>
                <a:cs typeface="Arial" charset="0"/>
              </a:rPr>
              <a:t>50 </a:t>
            </a:r>
            <a:r>
              <a:rPr lang="ru-RU" sz="4400" b="1">
                <a:solidFill>
                  <a:srgbClr val="FFFF00"/>
                </a:solidFill>
                <a:cs typeface="Arial" charset="0"/>
              </a:rPr>
              <a:t>млн лет»</a:t>
            </a:r>
            <a:r>
              <a:rPr lang="en-US" sz="4400" b="1">
                <a:solidFill>
                  <a:srgbClr val="FFFF00"/>
                </a:solidFill>
                <a:cs typeface="Arial" charset="0"/>
              </a:rPr>
              <a:t> </a:t>
            </a:r>
          </a:p>
        </p:txBody>
      </p:sp>
      <p:pic>
        <p:nvPicPr>
          <p:cNvPr id="5852163" name="Picture 3"/>
          <p:cNvPicPr>
            <a:picLocks noChangeAspect="1" noChangeArrowheads="1"/>
          </p:cNvPicPr>
          <p:nvPr/>
        </p:nvPicPr>
        <p:blipFill>
          <a:blip r:embed="rId3">
            <a:lum contrast="12000"/>
            <a:extLst>
              <a:ext uri="{28A0092B-C50C-407E-A947-70E740481C1C}">
                <a14:useLocalDpi xmlns:a14="http://schemas.microsoft.com/office/drawing/2010/main" val="0"/>
              </a:ext>
            </a:extLst>
          </a:blip>
          <a:srcRect t="710" b="5673"/>
          <a:stretch>
            <a:fillRect/>
          </a:stretch>
        </p:blipFill>
        <p:spPr bwMode="auto">
          <a:xfrm>
            <a:off x="685800" y="1219200"/>
            <a:ext cx="7696200" cy="5403850"/>
          </a:xfrm>
          <a:prstGeom prst="rect">
            <a:avLst/>
          </a:prstGeom>
          <a:noFill/>
          <a:ln>
            <a:noFill/>
          </a:ln>
          <a:effectLst>
            <a:outerShdw blurRad="63500" dist="8980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284" name="Rectangle 4"/>
          <p:cNvSpPr>
            <a:spLocks noChangeArrowheads="1"/>
          </p:cNvSpPr>
          <p:nvPr/>
        </p:nvSpPr>
        <p:spPr bwMode="auto">
          <a:xfrm>
            <a:off x="5581650" y="6338888"/>
            <a:ext cx="229393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ru-RU" b="1">
                <a:solidFill>
                  <a:schemeClr val="bg1"/>
                </a:solidFill>
                <a:cs typeface="Arial" charset="0"/>
              </a:rPr>
              <a:t>Музей сотворения</a:t>
            </a:r>
            <a:endParaRPr lang="en-US" b="1">
              <a:solidFill>
                <a:schemeClr val="bg1"/>
              </a:solidFill>
              <a:cs typeface="Arial"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1828800" y="-76200"/>
            <a:ext cx="5486400" cy="7010400"/>
          </a:xfrm>
          <a:prstGeom prst="rect">
            <a:avLst/>
          </a:prstGeom>
          <a:solidFill>
            <a:schemeClr val="bg1"/>
          </a:solidFill>
          <a:ln w="9525">
            <a:solidFill>
              <a:schemeClr val="tx1"/>
            </a:solidFill>
            <a:miter lim="800000"/>
            <a:headEnd/>
            <a:tailEnd/>
          </a:ln>
        </p:spPr>
        <p:txBody>
          <a:bodyPr wrap="none" anchor="ctr"/>
          <a:lstStyle/>
          <a:p>
            <a:endParaRPr lang="en-US">
              <a:cs typeface="Arial" charset="0"/>
            </a:endParaRPr>
          </a:p>
        </p:txBody>
      </p:sp>
      <p:sp>
        <p:nvSpPr>
          <p:cNvPr id="99331" name="Rectangle 3"/>
          <p:cNvSpPr>
            <a:spLocks noGrp="1" noChangeArrowheads="1"/>
          </p:cNvSpPr>
          <p:nvPr>
            <p:ph type="title"/>
          </p:nvPr>
        </p:nvSpPr>
        <p:spPr/>
        <p:txBody>
          <a:bodyPr/>
          <a:lstStyle/>
          <a:p>
            <a:pPr eaLnBrk="1" hangingPunct="1"/>
            <a:r>
              <a:rPr lang="en-US" sz="4000">
                <a:latin typeface="Arial" charset="0"/>
                <a:cs typeface="Arial" charset="0"/>
              </a:rPr>
              <a:t>Evolution tree </a:t>
            </a:r>
            <a:br>
              <a:rPr lang="en-US" sz="4000">
                <a:latin typeface="Arial" charset="0"/>
                <a:cs typeface="Arial" charset="0"/>
              </a:rPr>
            </a:br>
            <a:r>
              <a:rPr lang="en-US" sz="4000">
                <a:latin typeface="Arial" charset="0"/>
                <a:cs typeface="Arial" charset="0"/>
              </a:rPr>
              <a:t>vs creation forest</a:t>
            </a:r>
          </a:p>
        </p:txBody>
      </p:sp>
      <p:pic>
        <p:nvPicPr>
          <p:cNvPr id="99332" name="Picture 4" descr="Tree-Ev tree + Cr fo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52400"/>
            <a:ext cx="5159375"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33" name="Text Box 5"/>
          <p:cNvSpPr txBox="1">
            <a:spLocks noChangeArrowheads="1"/>
          </p:cNvSpPr>
          <p:nvPr/>
        </p:nvSpPr>
        <p:spPr bwMode="auto">
          <a:xfrm>
            <a:off x="0" y="3505200"/>
            <a:ext cx="91440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3000">
                <a:solidFill>
                  <a:srgbClr val="006600"/>
                </a:solidFill>
                <a:latin typeface="Futura XBlk BT" charset="0"/>
                <a:cs typeface="Arial" charset="0"/>
              </a:rPr>
              <a:t>Лес жизни сотворения</a:t>
            </a:r>
            <a:endParaRPr lang="en-US" sz="3000">
              <a:solidFill>
                <a:srgbClr val="006600"/>
              </a:solidFill>
              <a:latin typeface="Futura XBlk BT" charset="0"/>
              <a:cs typeface="Arial" charset="0"/>
            </a:endParaRPr>
          </a:p>
        </p:txBody>
      </p:sp>
      <p:sp>
        <p:nvSpPr>
          <p:cNvPr id="99334" name="Text Box 6"/>
          <p:cNvSpPr txBox="1">
            <a:spLocks noChangeArrowheads="1"/>
          </p:cNvSpPr>
          <p:nvPr/>
        </p:nvSpPr>
        <p:spPr bwMode="auto">
          <a:xfrm>
            <a:off x="0" y="130175"/>
            <a:ext cx="91440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3000">
                <a:solidFill>
                  <a:srgbClr val="006600"/>
                </a:solidFill>
                <a:latin typeface="Futura XBlk BT" charset="0"/>
                <a:cs typeface="Arial" charset="0"/>
              </a:rPr>
              <a:t>Эволюционное дерево жизни</a:t>
            </a:r>
            <a:endParaRPr lang="en-US" sz="3000">
              <a:solidFill>
                <a:srgbClr val="006600"/>
              </a:solidFill>
              <a:latin typeface="Futura XBlk BT" charset="0"/>
              <a:cs typeface="Arial" charset="0"/>
            </a:endParaRPr>
          </a:p>
        </p:txBody>
      </p:sp>
      <p:sp>
        <p:nvSpPr>
          <p:cNvPr id="99335" name="Text Box 7"/>
          <p:cNvSpPr txBox="1">
            <a:spLocks noChangeArrowheads="1"/>
          </p:cNvSpPr>
          <p:nvPr/>
        </p:nvSpPr>
        <p:spPr bwMode="auto">
          <a:xfrm>
            <a:off x="1828800" y="3962400"/>
            <a:ext cx="1905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1600" b="1">
                <a:latin typeface="Futura Md BT" charset="0"/>
                <a:cs typeface="Arial" charset="0"/>
              </a:rPr>
              <a:t>Настоящее</a:t>
            </a:r>
            <a:endParaRPr lang="en-US" sz="1600" b="1">
              <a:latin typeface="Futura Md BT" charset="0"/>
              <a:cs typeface="Arial" charset="0"/>
            </a:endParaRPr>
          </a:p>
        </p:txBody>
      </p:sp>
      <p:sp>
        <p:nvSpPr>
          <p:cNvPr id="99336" name="Text Box 8"/>
          <p:cNvSpPr txBox="1">
            <a:spLocks noChangeArrowheads="1"/>
          </p:cNvSpPr>
          <p:nvPr/>
        </p:nvSpPr>
        <p:spPr bwMode="auto">
          <a:xfrm>
            <a:off x="2263775" y="5705475"/>
            <a:ext cx="16764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1600" b="1">
                <a:latin typeface="Futura Md BT" charset="0"/>
                <a:cs typeface="Arial" charset="0"/>
              </a:rPr>
              <a:t>Потоп</a:t>
            </a:r>
            <a:endParaRPr lang="en-US" sz="1600" b="1">
              <a:latin typeface="Futura Md BT" charset="0"/>
              <a:cs typeface="Arial" charset="0"/>
            </a:endParaRPr>
          </a:p>
        </p:txBody>
      </p:sp>
      <p:sp>
        <p:nvSpPr>
          <p:cNvPr id="99337" name="Text Box 9"/>
          <p:cNvSpPr txBox="1">
            <a:spLocks noChangeArrowheads="1"/>
          </p:cNvSpPr>
          <p:nvPr/>
        </p:nvSpPr>
        <p:spPr bwMode="auto">
          <a:xfrm>
            <a:off x="1905000" y="6324600"/>
            <a:ext cx="17526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1600" b="1">
                <a:latin typeface="Futura Md BT" charset="0"/>
                <a:cs typeface="Arial" charset="0"/>
              </a:rPr>
              <a:t>Сотворение</a:t>
            </a:r>
            <a:endParaRPr lang="en-US" sz="1600" b="1">
              <a:latin typeface="Futura Md BT" charset="0"/>
              <a:cs typeface="Arial" charset="0"/>
            </a:endParaRPr>
          </a:p>
        </p:txBody>
      </p:sp>
      <p:sp>
        <p:nvSpPr>
          <p:cNvPr id="99338" name="Text Box 10"/>
          <p:cNvSpPr txBox="1">
            <a:spLocks noChangeArrowheads="1"/>
          </p:cNvSpPr>
          <p:nvPr/>
        </p:nvSpPr>
        <p:spPr bwMode="auto">
          <a:xfrm>
            <a:off x="1828800" y="609600"/>
            <a:ext cx="188595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1600" b="1">
                <a:latin typeface="Futura Md BT" charset="0"/>
                <a:cs typeface="Arial" charset="0"/>
              </a:rPr>
              <a:t>Настоящее</a:t>
            </a:r>
            <a:endParaRPr lang="en-US" sz="1600" b="1">
              <a:latin typeface="Futura Md BT" charset="0"/>
              <a:cs typeface="Arial" charset="0"/>
            </a:endParaRPr>
          </a:p>
        </p:txBody>
      </p:sp>
      <p:sp>
        <p:nvSpPr>
          <p:cNvPr id="99339" name="Text Box 11"/>
          <p:cNvSpPr txBox="1">
            <a:spLocks noChangeArrowheads="1"/>
          </p:cNvSpPr>
          <p:nvPr/>
        </p:nvSpPr>
        <p:spPr bwMode="auto">
          <a:xfrm>
            <a:off x="1905000" y="2743200"/>
            <a:ext cx="17526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1600" b="1">
                <a:latin typeface="Futura Md BT" charset="0"/>
                <a:cs typeface="Arial" charset="0"/>
              </a:rPr>
              <a:t>Начало</a:t>
            </a:r>
            <a:endParaRPr lang="en-US" sz="1600" b="1">
              <a:latin typeface="Futura Md BT" charset="0"/>
              <a:cs typeface="Arial" charset="0"/>
            </a:endParaRPr>
          </a:p>
        </p:txBody>
      </p:sp>
      <p:sp>
        <p:nvSpPr>
          <p:cNvPr id="6219788" name="WordArt 12"/>
          <p:cNvSpPr>
            <a:spLocks noChangeArrowheads="1" noChangeShapeType="1" noTextEdit="1"/>
          </p:cNvSpPr>
          <p:nvPr/>
        </p:nvSpPr>
        <p:spPr bwMode="auto">
          <a:xfrm>
            <a:off x="3276600" y="152400"/>
            <a:ext cx="3048000" cy="3038475"/>
          </a:xfrm>
          <a:prstGeom prst="rect">
            <a:avLst/>
          </a:prstGeom>
        </p:spPr>
        <p:txBody>
          <a:bodyPr wrap="none" fromWordArt="1">
            <a:prstTxWarp prst="textPlain">
              <a:avLst>
                <a:gd name="adj" fmla="val 50000"/>
              </a:avLst>
            </a:prstTxWarp>
          </a:bodyPr>
          <a:lstStyle/>
          <a:p>
            <a:pPr algn="ctr"/>
            <a:r>
              <a:rPr lang="en-US" sz="3600" kern="10">
                <a:ln w="57150">
                  <a:solidFill>
                    <a:srgbClr val="000000"/>
                  </a:solidFill>
                  <a:round/>
                  <a:headEnd/>
                  <a:tailEnd/>
                </a:ln>
                <a:solidFill>
                  <a:srgbClr val="FF0000"/>
                </a:solidFill>
                <a:latin typeface="Arial Black"/>
                <a:ea typeface="Arial Black"/>
                <a:cs typeface="Arial Black"/>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219788"/>
                                        </p:tgtEl>
                                        <p:attrNameLst>
                                          <p:attrName>style.visibility</p:attrName>
                                        </p:attrNameLst>
                                      </p:cBhvr>
                                      <p:to>
                                        <p:strVal val="visible"/>
                                      </p:to>
                                    </p:set>
                                    <p:anim calcmode="lin" valueType="num">
                                      <p:cBhvr>
                                        <p:cTn id="7" dur="500" fill="hold"/>
                                        <p:tgtEl>
                                          <p:spTgt spid="6219788"/>
                                        </p:tgtEl>
                                        <p:attrNameLst>
                                          <p:attrName>ppt_w</p:attrName>
                                        </p:attrNameLst>
                                      </p:cBhvr>
                                      <p:tavLst>
                                        <p:tav tm="0">
                                          <p:val>
                                            <p:fltVal val="0"/>
                                          </p:val>
                                        </p:tav>
                                        <p:tav tm="100000">
                                          <p:val>
                                            <p:strVal val="#ppt_w"/>
                                          </p:val>
                                        </p:tav>
                                      </p:tavLst>
                                    </p:anim>
                                    <p:anim calcmode="lin" valueType="num">
                                      <p:cBhvr>
                                        <p:cTn id="8" dur="500" fill="hold"/>
                                        <p:tgtEl>
                                          <p:spTgt spid="6219788"/>
                                        </p:tgtEl>
                                        <p:attrNameLst>
                                          <p:attrName>ppt_h</p:attrName>
                                        </p:attrNameLst>
                                      </p:cBhvr>
                                      <p:tavLst>
                                        <p:tav tm="0">
                                          <p:val>
                                            <p:fltVal val="0"/>
                                          </p:val>
                                        </p:tav>
                                        <p:tav tm="100000">
                                          <p:val>
                                            <p:strVal val="#ppt_h"/>
                                          </p:val>
                                        </p:tav>
                                      </p:tavLst>
                                    </p:anim>
                                    <p:animEffect transition="in" filter="fade">
                                      <p:cBhvr>
                                        <p:cTn id="9" dur="500"/>
                                        <p:tgtEl>
                                          <p:spTgt spid="6219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978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a:latin typeface="Arial" charset="0"/>
                <a:cs typeface="Arial" charset="0"/>
              </a:rPr>
              <a:t>NAS 1998—no debate</a:t>
            </a:r>
          </a:p>
        </p:txBody>
      </p:sp>
      <p:pic>
        <p:nvPicPr>
          <p:cNvPr id="68611"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3175"/>
            <a:ext cx="9140825" cy="6854825"/>
          </a:xfrm>
          <a:noFill/>
        </p:spPr>
      </p:pic>
      <p:sp>
        <p:nvSpPr>
          <p:cNvPr id="4385798" name="Text Box 6"/>
          <p:cNvSpPr txBox="1">
            <a:spLocks noChangeArrowheads="1"/>
          </p:cNvSpPr>
          <p:nvPr/>
        </p:nvSpPr>
        <p:spPr bwMode="auto">
          <a:xfrm>
            <a:off x="914400" y="609600"/>
            <a:ext cx="7391400" cy="37496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4000" b="1">
                <a:solidFill>
                  <a:schemeClr val="bg1"/>
                </a:solidFill>
                <a:cs typeface="Arial" charset="0"/>
              </a:rPr>
              <a:t>«Ученые </a:t>
            </a:r>
            <a:r>
              <a:rPr lang="ru-RU" sz="4000" b="1">
                <a:solidFill>
                  <a:srgbClr val="FFFF00"/>
                </a:solidFill>
                <a:cs typeface="Arial" charset="0"/>
              </a:rPr>
              <a:t>не ведут дебатов</a:t>
            </a:r>
            <a:r>
              <a:rPr lang="ru-RU" sz="4000" b="1">
                <a:solidFill>
                  <a:schemeClr val="bg1"/>
                </a:solidFill>
                <a:cs typeface="Arial" charset="0"/>
              </a:rPr>
              <a:t> о том, имела ли место эволюция, равно как и </a:t>
            </a:r>
            <a:r>
              <a:rPr lang="ru-RU" sz="4000" b="1">
                <a:solidFill>
                  <a:srgbClr val="FFFF00"/>
                </a:solidFill>
                <a:cs typeface="Arial" charset="0"/>
              </a:rPr>
              <a:t>не существует доказательств</a:t>
            </a:r>
            <a:r>
              <a:rPr lang="ru-RU" sz="4000" b="1">
                <a:solidFill>
                  <a:schemeClr val="bg1"/>
                </a:solidFill>
                <a:cs typeface="Arial" charset="0"/>
              </a:rPr>
              <a:t> того, что эволюции </a:t>
            </a:r>
            <a:r>
              <a:rPr lang="ru-RU" sz="4000" b="1">
                <a:solidFill>
                  <a:srgbClr val="FFFF00"/>
                </a:solidFill>
                <a:cs typeface="Arial" charset="0"/>
              </a:rPr>
              <a:t>не было</a:t>
            </a:r>
            <a:r>
              <a:rPr lang="ru-RU" sz="4000" b="1">
                <a:solidFill>
                  <a:schemeClr val="bg1"/>
                </a:solidFill>
                <a:cs typeface="Arial" charset="0"/>
              </a:rPr>
              <a:t>»</a:t>
            </a:r>
            <a:r>
              <a:rPr lang="ru-RU" sz="4000">
                <a:solidFill>
                  <a:schemeClr val="bg1"/>
                </a:solidFill>
                <a:cs typeface="Arial" charset="0"/>
              </a:rPr>
              <a:t>.</a:t>
            </a:r>
            <a:endParaRPr lang="en-US" sz="4000">
              <a:solidFill>
                <a:schemeClr val="bg1"/>
              </a:solidFill>
              <a:cs typeface="Arial" charset="0"/>
            </a:endParaRPr>
          </a:p>
        </p:txBody>
      </p:sp>
      <p:sp>
        <p:nvSpPr>
          <p:cNvPr id="4385799" name="Text Box 7"/>
          <p:cNvSpPr txBox="1">
            <a:spLocks noChangeArrowheads="1"/>
          </p:cNvSpPr>
          <p:nvPr/>
        </p:nvSpPr>
        <p:spPr bwMode="auto">
          <a:xfrm>
            <a:off x="838200" y="4876800"/>
            <a:ext cx="7543800" cy="9461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2800" b="1" i="1">
                <a:solidFill>
                  <a:schemeClr val="bg1"/>
                </a:solidFill>
                <a:latin typeface="Arial Narrow" charset="0"/>
                <a:cs typeface="Arial" charset="0"/>
              </a:rPr>
              <a:t>Об эволюции и природе науки.</a:t>
            </a:r>
            <a:r>
              <a:rPr lang="en-US" sz="2800" b="1">
                <a:solidFill>
                  <a:schemeClr val="bg1"/>
                </a:solidFill>
                <a:latin typeface="Arial Narrow" charset="0"/>
                <a:cs typeface="Arial" charset="0"/>
              </a:rPr>
              <a:t> Washington, DC: Nat. Acad. of Science, 1998</a:t>
            </a:r>
            <a:r>
              <a:rPr lang="ru-RU" sz="2800" b="1">
                <a:solidFill>
                  <a:schemeClr val="bg1"/>
                </a:solidFill>
                <a:latin typeface="Arial Narrow" charset="0"/>
                <a:cs typeface="Arial" charset="0"/>
              </a:rPr>
              <a:t>.</a:t>
            </a:r>
            <a:r>
              <a:rPr lang="en-US" sz="2800" b="1">
                <a:solidFill>
                  <a:schemeClr val="bg1"/>
                </a:solidFill>
                <a:latin typeface="Arial Narrow" charset="0"/>
                <a:cs typeface="Arial" charset="0"/>
              </a:rPr>
              <a:t> </a:t>
            </a:r>
            <a:r>
              <a:rPr lang="ru-RU" sz="2800" b="1">
                <a:solidFill>
                  <a:schemeClr val="bg1"/>
                </a:solidFill>
                <a:latin typeface="Arial Narrow" charset="0"/>
                <a:cs typeface="Arial" charset="0"/>
              </a:rPr>
              <a:t>С</a:t>
            </a:r>
            <a:r>
              <a:rPr lang="en-US" sz="2800" b="1">
                <a:solidFill>
                  <a:schemeClr val="bg1"/>
                </a:solidFill>
                <a:latin typeface="Arial Narrow" charset="0"/>
                <a:cs typeface="Arial" charset="0"/>
              </a:rPr>
              <a:t>. 4</a:t>
            </a:r>
            <a:r>
              <a:rPr lang="ru-RU" sz="2800" b="1">
                <a:solidFill>
                  <a:schemeClr val="bg1"/>
                </a:solidFill>
                <a:latin typeface="Arial Narrow" charset="0"/>
                <a:cs typeface="Arial" charset="0"/>
              </a:rPr>
              <a:t>.</a:t>
            </a:r>
            <a:endParaRPr lang="en-US" sz="2800" b="1">
              <a:solidFill>
                <a:schemeClr val="bg1"/>
              </a:solidFill>
              <a:latin typeface="Arial Narrow" charset="0"/>
              <a:cs typeface="Arial"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6" name="Text Box 4"/>
          <p:cNvSpPr txBox="1">
            <a:spLocks noChangeArrowheads="1"/>
          </p:cNvSpPr>
          <p:nvPr/>
        </p:nvSpPr>
        <p:spPr bwMode="auto">
          <a:xfrm>
            <a:off x="914400" y="533400"/>
            <a:ext cx="7315200" cy="5026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r>
              <a:rPr lang="en-US" sz="5400" b="1"/>
              <a:t>Что доказывает изучение живых существ –  </a:t>
            </a:r>
            <a:r>
              <a:rPr lang="en-US" sz="5400" b="1">
                <a:solidFill>
                  <a:srgbClr val="66FF33"/>
                </a:solidFill>
              </a:rPr>
              <a:t>эволюцию</a:t>
            </a:r>
          </a:p>
          <a:p>
            <a:pPr algn="ctr"/>
            <a:r>
              <a:rPr lang="en-US" sz="5400" b="1"/>
              <a:t>или </a:t>
            </a:r>
          </a:p>
          <a:p>
            <a:pPr algn="ctr"/>
            <a:r>
              <a:rPr lang="en-US" sz="5400" b="1">
                <a:solidFill>
                  <a:srgbClr val="FFFF00"/>
                </a:solidFill>
              </a:rPr>
              <a:t>сотворение</a:t>
            </a:r>
            <a:r>
              <a:rPr lang="en-US" sz="5400" b="1"/>
              <a:t>?</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a:latin typeface="Arial" charset="0"/>
                <a:cs typeface="Arial" charset="0"/>
              </a:rPr>
              <a:t>Sand art--cross</a:t>
            </a:r>
          </a:p>
        </p:txBody>
      </p:sp>
      <p:pic>
        <p:nvPicPr>
          <p:cNvPr id="101379" name="Picture 3" descr="sandcastle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en-US">
                <a:latin typeface="Arial" charset="0"/>
                <a:cs typeface="Arial" charset="0"/>
              </a:rPr>
              <a:t>Gitt 1997—no known law</a:t>
            </a:r>
          </a:p>
        </p:txBody>
      </p:sp>
      <p:pic>
        <p:nvPicPr>
          <p:cNvPr id="102403"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3175"/>
            <a:ext cx="9140825" cy="6854825"/>
          </a:xfrm>
          <a:noFill/>
        </p:spPr>
      </p:pic>
      <p:sp>
        <p:nvSpPr>
          <p:cNvPr id="102404" name="Rectangle 6"/>
          <p:cNvSpPr>
            <a:spLocks noChangeArrowheads="1"/>
          </p:cNvSpPr>
          <p:nvPr/>
        </p:nvSpPr>
        <p:spPr bwMode="auto">
          <a:xfrm>
            <a:off x="5562600" y="685800"/>
            <a:ext cx="2667000" cy="3657600"/>
          </a:xfrm>
          <a:prstGeom prst="rect">
            <a:avLst/>
          </a:prstGeom>
          <a:solidFill>
            <a:schemeClr val="bg1"/>
          </a:solidFill>
          <a:ln w="9525">
            <a:solidFill>
              <a:schemeClr val="tx1"/>
            </a:solidFill>
            <a:miter lim="800000"/>
            <a:headEnd/>
            <a:tailEnd/>
          </a:ln>
        </p:spPr>
        <p:txBody>
          <a:bodyPr wrap="none" anchor="ctr"/>
          <a:lstStyle/>
          <a:p>
            <a:endParaRPr lang="en-US">
              <a:cs typeface="Arial" charset="0"/>
            </a:endParaRPr>
          </a:p>
        </p:txBody>
      </p:sp>
      <p:pic>
        <p:nvPicPr>
          <p:cNvPr id="102405" name="Picture 7" descr="Gitt's In Beginning Inf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762000"/>
            <a:ext cx="25146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99112" name="Text Box 8"/>
          <p:cNvSpPr txBox="1">
            <a:spLocks noChangeArrowheads="1"/>
          </p:cNvSpPr>
          <p:nvPr/>
        </p:nvSpPr>
        <p:spPr bwMode="auto">
          <a:xfrm>
            <a:off x="685800" y="533400"/>
            <a:ext cx="5029200" cy="49657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3200" b="1">
                <a:solidFill>
                  <a:schemeClr val="bg1"/>
                </a:solidFill>
                <a:latin typeface="Arial Narrow" charset="0"/>
                <a:cs typeface="Arial" charset="0"/>
              </a:rPr>
              <a:t>«Не существует известного нам закона природы, известного процесса или последовательности событий, в результате которых из материи могла бы возникнуть </a:t>
            </a:r>
            <a:r>
              <a:rPr lang="ru-RU" sz="3200" b="1">
                <a:solidFill>
                  <a:srgbClr val="FFFF00"/>
                </a:solidFill>
                <a:latin typeface="Arial Narrow" charset="0"/>
                <a:cs typeface="Arial" charset="0"/>
              </a:rPr>
              <a:t>информация</a:t>
            </a:r>
            <a:r>
              <a:rPr lang="ru-RU" sz="3200" b="1">
                <a:solidFill>
                  <a:schemeClr val="bg1"/>
                </a:solidFill>
                <a:latin typeface="Arial Narrow" charset="0"/>
                <a:cs typeface="Arial" charset="0"/>
              </a:rPr>
              <a:t>, причем сама по себе».</a:t>
            </a:r>
            <a:endParaRPr lang="en-US" sz="3200" b="1">
              <a:solidFill>
                <a:schemeClr val="bg1"/>
              </a:solidFill>
              <a:latin typeface="Arial Narrow" charset="0"/>
              <a:cs typeface="Arial" charset="0"/>
            </a:endParaRPr>
          </a:p>
        </p:txBody>
      </p:sp>
      <p:sp>
        <p:nvSpPr>
          <p:cNvPr id="4399113" name="Text Box 9"/>
          <p:cNvSpPr txBox="1">
            <a:spLocks noChangeArrowheads="1"/>
          </p:cNvSpPr>
          <p:nvPr/>
        </p:nvSpPr>
        <p:spPr bwMode="auto">
          <a:xfrm>
            <a:off x="1219200" y="5638800"/>
            <a:ext cx="7620000" cy="83026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2400" b="1">
                <a:solidFill>
                  <a:schemeClr val="bg1"/>
                </a:solidFill>
                <a:latin typeface="Arial Narrow" charset="0"/>
                <a:cs typeface="Arial" charset="0"/>
              </a:rPr>
              <a:t>Вернер Гитт.</a:t>
            </a:r>
            <a:r>
              <a:rPr lang="en-US" sz="2400" b="1">
                <a:solidFill>
                  <a:schemeClr val="bg1"/>
                </a:solidFill>
                <a:latin typeface="Arial Narrow" charset="0"/>
                <a:cs typeface="Arial" charset="0"/>
              </a:rPr>
              <a:t> </a:t>
            </a:r>
            <a:r>
              <a:rPr lang="ru-RU" sz="2400" b="1" i="1">
                <a:solidFill>
                  <a:schemeClr val="bg1"/>
                </a:solidFill>
                <a:latin typeface="Arial Narrow" charset="0"/>
                <a:cs typeface="Arial" charset="0"/>
              </a:rPr>
              <a:t>В начале была информация</a:t>
            </a:r>
            <a:r>
              <a:rPr lang="ru-RU" sz="2400" b="1">
                <a:solidFill>
                  <a:schemeClr val="bg1"/>
                </a:solidFill>
                <a:latin typeface="Arial Narrow" charset="0"/>
                <a:cs typeface="Arial" charset="0"/>
              </a:rPr>
              <a:t>.</a:t>
            </a:r>
            <a:r>
              <a:rPr lang="en-US" sz="2400" b="1">
                <a:solidFill>
                  <a:schemeClr val="bg1"/>
                </a:solidFill>
                <a:latin typeface="Arial Narrow" charset="0"/>
                <a:cs typeface="Arial" charset="0"/>
              </a:rPr>
              <a:t> Bielefeld: CLV, 1997</a:t>
            </a:r>
            <a:r>
              <a:rPr lang="ru-RU" sz="2400" b="1">
                <a:solidFill>
                  <a:schemeClr val="bg1"/>
                </a:solidFill>
                <a:latin typeface="Arial Narrow" charset="0"/>
                <a:cs typeface="Arial" charset="0"/>
              </a:rPr>
              <a:t>.</a:t>
            </a:r>
            <a:r>
              <a:rPr lang="en-US" sz="2400" b="1">
                <a:solidFill>
                  <a:schemeClr val="bg1"/>
                </a:solidFill>
                <a:latin typeface="Arial Narrow" charset="0"/>
                <a:cs typeface="Arial" charset="0"/>
              </a:rPr>
              <a:t> </a:t>
            </a:r>
            <a:r>
              <a:rPr lang="ru-RU" sz="2400" b="1">
                <a:solidFill>
                  <a:schemeClr val="bg1"/>
                </a:solidFill>
                <a:latin typeface="Arial Narrow" charset="0"/>
                <a:cs typeface="Arial" charset="0"/>
              </a:rPr>
              <a:t>С</a:t>
            </a:r>
            <a:r>
              <a:rPr lang="en-US" sz="2400" b="1">
                <a:solidFill>
                  <a:schemeClr val="bg1"/>
                </a:solidFill>
                <a:latin typeface="Arial Narrow" charset="0"/>
                <a:cs typeface="Arial" charset="0"/>
              </a:rPr>
              <a:t>. 107</a:t>
            </a:r>
            <a:r>
              <a:rPr lang="ru-RU" sz="2400" b="1">
                <a:solidFill>
                  <a:schemeClr val="bg1"/>
                </a:solidFill>
                <a:latin typeface="Arial Narrow" charset="0"/>
                <a:cs typeface="Arial" charset="0"/>
              </a:rPr>
              <a:t>.</a:t>
            </a:r>
            <a:endParaRPr lang="en-US" sz="2400" b="1">
              <a:solidFill>
                <a:schemeClr val="bg1"/>
              </a:solidFill>
              <a:latin typeface="Arial Narrow" charset="0"/>
              <a:cs typeface="Arial"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7" descr="june28"/>
          <p:cNvPicPr>
            <a:picLocks noChangeAspect="1" noChangeArrowheads="1"/>
          </p:cNvPicPr>
          <p:nvPr/>
        </p:nvPicPr>
        <p:blipFill>
          <a:blip r:embed="rId3">
            <a:extLst>
              <a:ext uri="{28A0092B-C50C-407E-A947-70E740481C1C}">
                <a14:useLocalDpi xmlns:a14="http://schemas.microsoft.com/office/drawing/2010/main" val="0"/>
              </a:ext>
            </a:extLst>
          </a:blip>
          <a:srcRect l="18790" r="2800" b="11180"/>
          <a:stretch>
            <a:fillRect/>
          </a:stretch>
        </p:blipFill>
        <p:spPr bwMode="auto">
          <a:xfrm>
            <a:off x="0" y="304800"/>
            <a:ext cx="9144000" cy="532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27" name="Text Box 3"/>
          <p:cNvSpPr txBox="1">
            <a:spLocks noChangeArrowheads="1"/>
          </p:cNvSpPr>
          <p:nvPr/>
        </p:nvSpPr>
        <p:spPr bwMode="auto">
          <a:xfrm>
            <a:off x="1066800" y="5638800"/>
            <a:ext cx="7010400" cy="979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50000"/>
              </a:spcBef>
            </a:pPr>
            <a:r>
              <a:rPr lang="ru-RU" sz="3200" b="1">
                <a:solidFill>
                  <a:srgbClr val="FFFF00"/>
                </a:solidFill>
                <a:cs typeface="Arial" charset="0"/>
              </a:rPr>
              <a:t>Продукт времени</a:t>
            </a:r>
            <a:r>
              <a:rPr lang="en-US" sz="3200" b="1">
                <a:solidFill>
                  <a:srgbClr val="FFFF00"/>
                </a:solidFill>
                <a:cs typeface="Arial" charset="0"/>
              </a:rPr>
              <a:t>, </a:t>
            </a:r>
            <a:r>
              <a:rPr lang="ru-RU" sz="3200" b="1">
                <a:solidFill>
                  <a:srgbClr val="FFFF00"/>
                </a:solidFill>
                <a:cs typeface="Arial" charset="0"/>
              </a:rPr>
              <a:t>случая и законов природы</a:t>
            </a:r>
            <a:endParaRPr lang="en-US" sz="3200" b="1">
              <a:solidFill>
                <a:srgbClr val="FFFF00"/>
              </a:solidFill>
              <a:cs typeface="Arial" charset="0"/>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image0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0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51" name="Text Box 3"/>
          <p:cNvSpPr txBox="1">
            <a:spLocks noChangeArrowheads="1"/>
          </p:cNvSpPr>
          <p:nvPr/>
        </p:nvSpPr>
        <p:spPr bwMode="auto">
          <a:xfrm>
            <a:off x="152400" y="5729288"/>
            <a:ext cx="8763000" cy="96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50000"/>
              </a:spcBef>
            </a:pPr>
            <a:r>
              <a:rPr lang="ru-RU" sz="3200" b="1">
                <a:solidFill>
                  <a:srgbClr val="FFFF00"/>
                </a:solidFill>
                <a:cs typeface="Arial" charset="0"/>
              </a:rPr>
              <a:t>Является ли это результатом времени, случая и законов природы</a:t>
            </a:r>
            <a:r>
              <a:rPr lang="en-US" sz="3200" b="1">
                <a:solidFill>
                  <a:srgbClr val="FFFF00"/>
                </a:solidFill>
                <a:cs typeface="Arial" charset="0"/>
              </a:rPr>
              <a:t>?</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body" idx="1"/>
          </p:nvPr>
        </p:nvSpPr>
        <p:spPr/>
        <p:txBody>
          <a:bodyPr/>
          <a:lstStyle/>
          <a:p>
            <a:pPr eaLnBrk="1" hangingPunct="1"/>
            <a:endParaRPr lang="en-US">
              <a:latin typeface="Arial" charset="0"/>
              <a:cs typeface="Arial" charset="0"/>
            </a:endParaRPr>
          </a:p>
        </p:txBody>
      </p:sp>
      <p:pic>
        <p:nvPicPr>
          <p:cNvPr id="105475" name="Picture 3" descr="a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19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476" name="Text Box 4"/>
          <p:cNvSpPr txBox="1">
            <a:spLocks noChangeArrowheads="1"/>
          </p:cNvSpPr>
          <p:nvPr/>
        </p:nvSpPr>
        <p:spPr bwMode="auto">
          <a:xfrm>
            <a:off x="304800" y="6172200"/>
            <a:ext cx="84582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2800" b="1">
                <a:solidFill>
                  <a:srgbClr val="FFFF00"/>
                </a:solidFill>
                <a:cs typeface="Arial" charset="0"/>
              </a:rPr>
              <a:t>Продукт времени, случая и законов природы</a:t>
            </a:r>
            <a:endParaRPr lang="en-US" sz="2800" b="1">
              <a:solidFill>
                <a:srgbClr val="FFFF00"/>
              </a:solidFill>
              <a:cs typeface="Arial" charset="0"/>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mt_rushmore"/>
          <p:cNvPicPr>
            <a:picLocks noChangeAspect="1" noChangeArrowheads="1"/>
          </p:cNvPicPr>
          <p:nvPr/>
        </p:nvPicPr>
        <p:blipFill>
          <a:blip r:embed="rId3">
            <a:extLst>
              <a:ext uri="{28A0092B-C50C-407E-A947-70E740481C1C}">
                <a14:useLocalDpi xmlns:a14="http://schemas.microsoft.com/office/drawing/2010/main" val="0"/>
              </a:ext>
            </a:extLst>
          </a:blip>
          <a:srcRect l="1666"/>
          <a:stretch>
            <a:fillRect/>
          </a:stretch>
        </p:blipFill>
        <p:spPr bwMode="auto">
          <a:xfrm>
            <a:off x="0" y="0"/>
            <a:ext cx="9144000" cy="6069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499" name="Text Box 3"/>
          <p:cNvSpPr txBox="1">
            <a:spLocks noChangeArrowheads="1"/>
          </p:cNvSpPr>
          <p:nvPr/>
        </p:nvSpPr>
        <p:spPr bwMode="auto">
          <a:xfrm>
            <a:off x="304800" y="6019800"/>
            <a:ext cx="84582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2800" b="1">
                <a:solidFill>
                  <a:srgbClr val="FFFF00"/>
                </a:solidFill>
                <a:cs typeface="Arial" charset="0"/>
              </a:rPr>
              <a:t>Продукт разума</a:t>
            </a:r>
            <a:endParaRPr lang="en-US" sz="2800" b="1">
              <a:solidFill>
                <a:srgbClr val="FFFF00"/>
              </a:solidFill>
              <a:cs typeface="Arial" charset="0"/>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a:latin typeface="Arial" charset="0"/>
                <a:cs typeface="Arial" charset="0"/>
              </a:rPr>
              <a:t>Products operation science</a:t>
            </a:r>
          </a:p>
        </p:txBody>
      </p:sp>
      <p:pic>
        <p:nvPicPr>
          <p:cNvPr id="107523" name="Picture 3" descr="techn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4000" cy="731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n-US">
                <a:latin typeface="Arial" charset="0"/>
                <a:cs typeface="Arial" charset="0"/>
              </a:rPr>
              <a:t>Midge</a:t>
            </a:r>
          </a:p>
        </p:txBody>
      </p:sp>
      <p:pic>
        <p:nvPicPr>
          <p:cNvPr id="108547" name="Picture 3" descr="midge insec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133600" y="0"/>
            <a:ext cx="4800600" cy="6858000"/>
          </a:xfrm>
          <a:noFill/>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n-US">
                <a:latin typeface="Arial" charset="0"/>
              </a:rPr>
              <a:t>DNA picture and letters</a:t>
            </a:r>
          </a:p>
        </p:txBody>
      </p:sp>
      <p:pic>
        <p:nvPicPr>
          <p:cNvPr id="109571" name="Picture 4" descr="DNA picture + letter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6763" y="381000"/>
            <a:ext cx="4414837" cy="6096000"/>
          </a:xfrm>
          <a:noFill/>
        </p:spPr>
      </p:pic>
      <p:pic>
        <p:nvPicPr>
          <p:cNvPr id="109572" name="Picture 6" descr="Dna mod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75" y="381000"/>
            <a:ext cx="40767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3" name="Text Box 7"/>
          <p:cNvSpPr txBox="1">
            <a:spLocks noChangeArrowheads="1"/>
          </p:cNvSpPr>
          <p:nvPr/>
        </p:nvSpPr>
        <p:spPr bwMode="auto">
          <a:xfrm>
            <a:off x="5715000" y="2960688"/>
            <a:ext cx="1981200" cy="64135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3600" b="1">
                <a:solidFill>
                  <a:schemeClr val="bg1"/>
                </a:solidFill>
              </a:rPr>
              <a:t>ДНК</a:t>
            </a:r>
            <a:endParaRPr lang="en-US" sz="3600" b="1">
              <a:solidFill>
                <a:schemeClr val="bg1"/>
              </a:solidFill>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latin typeface="Arial" charset="0"/>
                <a:cs typeface="Arial" charset="0"/>
              </a:rPr>
              <a:t>Evolution tree</a:t>
            </a:r>
          </a:p>
        </p:txBody>
      </p:sp>
      <p:sp>
        <p:nvSpPr>
          <p:cNvPr id="69635" name="Rectangle 3"/>
          <p:cNvSpPr>
            <a:spLocks noChangeArrowheads="1"/>
          </p:cNvSpPr>
          <p:nvPr/>
        </p:nvSpPr>
        <p:spPr bwMode="auto">
          <a:xfrm>
            <a:off x="0" y="457200"/>
            <a:ext cx="9144000" cy="5105400"/>
          </a:xfrm>
          <a:prstGeom prst="rect">
            <a:avLst/>
          </a:prstGeom>
          <a:solidFill>
            <a:schemeClr val="bg1"/>
          </a:solidFill>
          <a:ln w="9525">
            <a:solidFill>
              <a:schemeClr val="tx1"/>
            </a:solidFill>
            <a:miter lim="800000"/>
            <a:headEnd/>
            <a:tailEnd/>
          </a:ln>
        </p:spPr>
        <p:txBody>
          <a:bodyPr wrap="none" anchor="ctr"/>
          <a:lstStyle/>
          <a:p>
            <a:endParaRPr lang="en-US">
              <a:cs typeface="Arial" charset="0"/>
            </a:endParaRPr>
          </a:p>
        </p:txBody>
      </p:sp>
      <p:pic>
        <p:nvPicPr>
          <p:cNvPr id="69636" name="Picture 4" descr="Tree-Evol Tree of Life_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3400"/>
            <a:ext cx="9180513"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99301" name="Text Box 5"/>
          <p:cNvSpPr txBox="1">
            <a:spLocks noChangeArrowheads="1"/>
          </p:cNvSpPr>
          <p:nvPr/>
        </p:nvSpPr>
        <p:spPr bwMode="auto">
          <a:xfrm>
            <a:off x="457200" y="5638800"/>
            <a:ext cx="82296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4000" b="1">
                <a:solidFill>
                  <a:srgbClr val="FFFF00"/>
                </a:solidFill>
                <a:cs typeface="Arial" charset="0"/>
              </a:rPr>
              <a:t>От-микроба</a:t>
            </a:r>
            <a:r>
              <a:rPr lang="en-US" sz="4000" b="1">
                <a:solidFill>
                  <a:srgbClr val="FFFF00"/>
                </a:solidFill>
                <a:cs typeface="Arial" charset="0"/>
              </a:rPr>
              <a:t>-</a:t>
            </a:r>
            <a:r>
              <a:rPr lang="ru-RU" sz="4000" b="1">
                <a:solidFill>
                  <a:srgbClr val="FFFF00"/>
                </a:solidFill>
                <a:cs typeface="Arial" charset="0"/>
              </a:rPr>
              <a:t>до</a:t>
            </a:r>
            <a:r>
              <a:rPr lang="en-US" sz="4000" b="1">
                <a:solidFill>
                  <a:srgbClr val="FFFF00"/>
                </a:solidFill>
                <a:cs typeface="Arial" charset="0"/>
              </a:rPr>
              <a:t>-</a:t>
            </a:r>
            <a:r>
              <a:rPr lang="ru-RU" sz="4000" b="1">
                <a:solidFill>
                  <a:srgbClr val="FFFF00"/>
                </a:solidFill>
                <a:cs typeface="Arial" charset="0"/>
              </a:rPr>
              <a:t>микробиолога</a:t>
            </a:r>
            <a:endParaRPr lang="en-US" sz="4000" b="1">
              <a:solidFill>
                <a:srgbClr val="FFFF00"/>
              </a:solidFill>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199301"/>
                                        </p:tgtEl>
                                        <p:attrNameLst>
                                          <p:attrName>style.visibility</p:attrName>
                                        </p:attrNameLst>
                                      </p:cBhvr>
                                      <p:to>
                                        <p:strVal val="visible"/>
                                      </p:to>
                                    </p:set>
                                    <p:anim calcmode="lin" valueType="num">
                                      <p:cBhvr>
                                        <p:cTn id="7" dur="500" fill="hold"/>
                                        <p:tgtEl>
                                          <p:spTgt spid="6199301"/>
                                        </p:tgtEl>
                                        <p:attrNameLst>
                                          <p:attrName>ppt_w</p:attrName>
                                        </p:attrNameLst>
                                      </p:cBhvr>
                                      <p:tavLst>
                                        <p:tav tm="0">
                                          <p:val>
                                            <p:fltVal val="0"/>
                                          </p:val>
                                        </p:tav>
                                        <p:tav tm="100000">
                                          <p:val>
                                            <p:strVal val="#ppt_w"/>
                                          </p:val>
                                        </p:tav>
                                      </p:tavLst>
                                    </p:anim>
                                    <p:anim calcmode="lin" valueType="num">
                                      <p:cBhvr>
                                        <p:cTn id="8" dur="500" fill="hold"/>
                                        <p:tgtEl>
                                          <p:spTgt spid="6199301"/>
                                        </p:tgtEl>
                                        <p:attrNameLst>
                                          <p:attrName>ppt_h</p:attrName>
                                        </p:attrNameLst>
                                      </p:cBhvr>
                                      <p:tavLst>
                                        <p:tav tm="0">
                                          <p:val>
                                            <p:fltVal val="0"/>
                                          </p:val>
                                        </p:tav>
                                        <p:tav tm="100000">
                                          <p:val>
                                            <p:strVal val="#ppt_h"/>
                                          </p:val>
                                        </p:tav>
                                      </p:tavLst>
                                    </p:anim>
                                    <p:animEffect transition="in" filter="fade">
                                      <p:cBhvr>
                                        <p:cTn id="9" dur="500"/>
                                        <p:tgtEl>
                                          <p:spTgt spid="6199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930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4" descr="\\.psf\Host\Users\mmurphy\Desktop\5 Ape-men--slides to layer.002 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595" name="Picture 5" descr="\\.psf\Host\Users\mmurphy\Desktop\5 Ape-men--slides to layer.002 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2514600" y="381000"/>
            <a:ext cx="762000" cy="83026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4800" b="1">
                <a:solidFill>
                  <a:srgbClr val="262673"/>
                </a:solidFill>
                <a:cs typeface="Arial" charset="0"/>
              </a:rPr>
              <a:t>Б</a:t>
            </a:r>
            <a:endParaRPr lang="en-US" sz="4800" b="1">
              <a:solidFill>
                <a:srgbClr val="262673"/>
              </a:solidFill>
              <a:cs typeface="Arial" charset="0"/>
            </a:endParaRPr>
          </a:p>
        </p:txBody>
      </p:sp>
      <p:sp>
        <p:nvSpPr>
          <p:cNvPr id="9" name="TextBox 8"/>
          <p:cNvSpPr txBox="1"/>
          <p:nvPr/>
        </p:nvSpPr>
        <p:spPr>
          <a:xfrm>
            <a:off x="3581400" y="381000"/>
            <a:ext cx="762000" cy="83026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4800" b="1">
                <a:solidFill>
                  <a:srgbClr val="262673"/>
                </a:solidFill>
                <a:cs typeface="Arial" charset="0"/>
              </a:rPr>
              <a:t>Е</a:t>
            </a:r>
            <a:endParaRPr lang="en-US" sz="4800" b="1">
              <a:solidFill>
                <a:srgbClr val="262673"/>
              </a:solidFill>
              <a:cs typeface="Arial" charset="0"/>
            </a:endParaRPr>
          </a:p>
        </p:txBody>
      </p:sp>
      <p:sp>
        <p:nvSpPr>
          <p:cNvPr id="10" name="TextBox 9"/>
          <p:cNvSpPr txBox="1"/>
          <p:nvPr/>
        </p:nvSpPr>
        <p:spPr>
          <a:xfrm>
            <a:off x="4800600" y="412750"/>
            <a:ext cx="762000" cy="83026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4800" b="1">
                <a:solidFill>
                  <a:srgbClr val="262673"/>
                </a:solidFill>
                <a:cs typeface="Arial" charset="0"/>
              </a:rPr>
              <a:t>Д</a:t>
            </a:r>
            <a:endParaRPr lang="en-US" sz="4800" b="1">
              <a:solidFill>
                <a:srgbClr val="262673"/>
              </a:solidFill>
              <a:cs typeface="Arial" charset="0"/>
            </a:endParaRPr>
          </a:p>
        </p:txBody>
      </p:sp>
      <p:sp>
        <p:nvSpPr>
          <p:cNvPr id="11" name="TextBox 10"/>
          <p:cNvSpPr txBox="1"/>
          <p:nvPr/>
        </p:nvSpPr>
        <p:spPr>
          <a:xfrm>
            <a:off x="6172200" y="465138"/>
            <a:ext cx="762000" cy="830262"/>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4800" b="1">
                <a:solidFill>
                  <a:srgbClr val="262673"/>
                </a:solidFill>
                <a:cs typeface="Arial" charset="0"/>
              </a:rPr>
              <a:t>А</a:t>
            </a:r>
            <a:endParaRPr lang="en-US" sz="4800" b="1">
              <a:solidFill>
                <a:srgbClr val="262673"/>
              </a:solidFill>
              <a:cs typeface="Arial" charset="0"/>
            </a:endParaRPr>
          </a:p>
        </p:txBody>
      </p:sp>
      <p:sp>
        <p:nvSpPr>
          <p:cNvPr id="12" name="TextBox 11"/>
          <p:cNvSpPr txBox="1"/>
          <p:nvPr/>
        </p:nvSpPr>
        <p:spPr>
          <a:xfrm>
            <a:off x="2438400" y="2133600"/>
            <a:ext cx="762000" cy="83026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4800" b="1">
                <a:solidFill>
                  <a:srgbClr val="262673"/>
                </a:solidFill>
                <a:cs typeface="Arial" charset="0"/>
              </a:rPr>
              <a:t>Б</a:t>
            </a:r>
            <a:endParaRPr lang="en-US" sz="4800" b="1">
              <a:solidFill>
                <a:srgbClr val="262673"/>
              </a:solidFill>
              <a:cs typeface="Arial" charset="0"/>
            </a:endParaRPr>
          </a:p>
        </p:txBody>
      </p:sp>
      <p:sp>
        <p:nvSpPr>
          <p:cNvPr id="13" name="TextBox 12"/>
          <p:cNvSpPr txBox="1"/>
          <p:nvPr/>
        </p:nvSpPr>
        <p:spPr>
          <a:xfrm>
            <a:off x="3276600" y="2362200"/>
            <a:ext cx="762000" cy="83026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4800" b="1">
                <a:solidFill>
                  <a:srgbClr val="262673"/>
                </a:solidFill>
                <a:cs typeface="Arial" charset="0"/>
              </a:rPr>
              <a:t>Е</a:t>
            </a:r>
            <a:endParaRPr lang="en-US" sz="4800" b="1">
              <a:solidFill>
                <a:srgbClr val="262673"/>
              </a:solidFill>
              <a:cs typeface="Arial" charset="0"/>
            </a:endParaRPr>
          </a:p>
        </p:txBody>
      </p:sp>
      <p:sp>
        <p:nvSpPr>
          <p:cNvPr id="14" name="TextBox 13"/>
          <p:cNvSpPr txBox="1"/>
          <p:nvPr/>
        </p:nvSpPr>
        <p:spPr>
          <a:xfrm>
            <a:off x="4495800" y="2522538"/>
            <a:ext cx="762000" cy="830262"/>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4800" b="1">
                <a:solidFill>
                  <a:srgbClr val="262673"/>
                </a:solidFill>
                <a:cs typeface="Arial" charset="0"/>
              </a:rPr>
              <a:t>Д</a:t>
            </a:r>
            <a:endParaRPr lang="en-US" sz="4800" b="1">
              <a:solidFill>
                <a:srgbClr val="262673"/>
              </a:solidFill>
              <a:cs typeface="Arial" charset="0"/>
            </a:endParaRPr>
          </a:p>
        </p:txBody>
      </p:sp>
      <p:sp>
        <p:nvSpPr>
          <p:cNvPr id="15" name="TextBox 14"/>
          <p:cNvSpPr txBox="1"/>
          <p:nvPr/>
        </p:nvSpPr>
        <p:spPr>
          <a:xfrm>
            <a:off x="6019800" y="1981200"/>
            <a:ext cx="762000" cy="830263"/>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4800" b="1">
                <a:solidFill>
                  <a:srgbClr val="262673"/>
                </a:solidFill>
                <a:cs typeface="Arial" charset="0"/>
              </a:rPr>
              <a:t>А</a:t>
            </a:r>
            <a:endParaRPr lang="en-US" sz="4800" b="1">
              <a:solidFill>
                <a:srgbClr val="262673"/>
              </a:solidFill>
              <a:cs typeface="Arial" charset="0"/>
            </a:endParaRPr>
          </a:p>
        </p:txBody>
      </p:sp>
      <p:sp>
        <p:nvSpPr>
          <p:cNvPr id="110604" name="TextBox 2"/>
          <p:cNvSpPr txBox="1">
            <a:spLocks noChangeArrowheads="1"/>
          </p:cNvSpPr>
          <p:nvPr/>
        </p:nvSpPr>
        <p:spPr bwMode="auto">
          <a:xfrm>
            <a:off x="3505200" y="3211513"/>
            <a:ext cx="21336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cs typeface="Arial" charset="0"/>
              </a:rPr>
              <a:t>Бусы на нитке</a:t>
            </a:r>
            <a:endParaRPr lang="en-US" b="1">
              <a:cs typeface="Arial" charset="0"/>
            </a:endParaRPr>
          </a:p>
        </p:txBody>
      </p:sp>
      <p:sp>
        <p:nvSpPr>
          <p:cNvPr id="110605" name="TextBox 16"/>
          <p:cNvSpPr txBox="1">
            <a:spLocks noChangeArrowheads="1"/>
          </p:cNvSpPr>
          <p:nvPr/>
        </p:nvSpPr>
        <p:spPr bwMode="auto">
          <a:xfrm>
            <a:off x="3927475" y="5715000"/>
            <a:ext cx="14478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4400" b="1">
                <a:cs typeface="Arial" charset="0"/>
              </a:rPr>
              <a:t>ДНК</a:t>
            </a:r>
            <a:endParaRPr lang="en-US" sz="4400" b="1">
              <a:cs typeface="Arial" charset="0"/>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DNA information Storage pinh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19" name="Text Box 3"/>
          <p:cNvSpPr txBox="1">
            <a:spLocks noChangeArrowheads="1"/>
          </p:cNvSpPr>
          <p:nvPr/>
        </p:nvSpPr>
        <p:spPr bwMode="auto">
          <a:xfrm>
            <a:off x="152400" y="174625"/>
            <a:ext cx="89154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75000"/>
              </a:lnSpc>
            </a:pPr>
            <a:r>
              <a:rPr lang="ru-RU" sz="2400">
                <a:latin typeface="Arial Black" charset="0"/>
                <a:cs typeface="Arial" charset="0"/>
              </a:rPr>
              <a:t>ДНК</a:t>
            </a:r>
            <a:r>
              <a:rPr lang="en-US" sz="2400">
                <a:latin typeface="Arial Black" charset="0"/>
                <a:cs typeface="Arial" charset="0"/>
              </a:rPr>
              <a:t>-</a:t>
            </a:r>
            <a:r>
              <a:rPr lang="ru-RU" sz="2400">
                <a:latin typeface="Arial Black" charset="0"/>
                <a:cs typeface="Arial" charset="0"/>
              </a:rPr>
              <a:t>Исходная система хранения информации</a:t>
            </a:r>
            <a:endParaRPr lang="en-US" sz="2400">
              <a:latin typeface="Arial Black" charset="0"/>
              <a:cs typeface="Arial" charset="0"/>
            </a:endParaRPr>
          </a:p>
        </p:txBody>
      </p:sp>
      <p:sp>
        <p:nvSpPr>
          <p:cNvPr id="111620" name="Text Box 4"/>
          <p:cNvSpPr txBox="1">
            <a:spLocks noChangeArrowheads="1"/>
          </p:cNvSpPr>
          <p:nvPr/>
        </p:nvSpPr>
        <p:spPr bwMode="auto">
          <a:xfrm>
            <a:off x="3886200" y="5953125"/>
            <a:ext cx="14859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3200" b="1">
                <a:cs typeface="Arial" charset="0"/>
              </a:rPr>
              <a:t>X 240</a:t>
            </a:r>
          </a:p>
        </p:txBody>
      </p:sp>
      <p:sp>
        <p:nvSpPr>
          <p:cNvPr id="111621" name="Text Box 5"/>
          <p:cNvSpPr txBox="1">
            <a:spLocks noChangeArrowheads="1"/>
          </p:cNvSpPr>
          <p:nvPr/>
        </p:nvSpPr>
        <p:spPr bwMode="auto">
          <a:xfrm>
            <a:off x="6156325" y="5191125"/>
            <a:ext cx="194468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3200" b="1">
                <a:cs typeface="Arial" charset="0"/>
              </a:rPr>
              <a:t>1810 </a:t>
            </a:r>
            <a:r>
              <a:rPr lang="ru-RU" sz="3200" b="1">
                <a:cs typeface="Arial" charset="0"/>
              </a:rPr>
              <a:t>км</a:t>
            </a:r>
            <a:endParaRPr lang="en-US" sz="3200" b="1">
              <a:cs typeface="Arial" charset="0"/>
            </a:endParaRPr>
          </a:p>
        </p:txBody>
      </p:sp>
      <p:pic>
        <p:nvPicPr>
          <p:cNvPr id="3889158" name="Picture 6" descr="dna information Storage aspirin"/>
          <p:cNvPicPr>
            <a:picLocks noChangeAspect="1" noChangeArrowheads="1"/>
          </p:cNvPicPr>
          <p:nvPr/>
        </p:nvPicPr>
        <p:blipFill>
          <a:blip r:embed="rId4">
            <a:extLst>
              <a:ext uri="{28A0092B-C50C-407E-A947-70E740481C1C}">
                <a14:useLocalDpi xmlns:a14="http://schemas.microsoft.com/office/drawing/2010/main" val="0"/>
              </a:ext>
            </a:extLst>
          </a:blip>
          <a:srcRect t="4829" r="76698" b="61847"/>
          <a:stretch>
            <a:fillRect/>
          </a:stretch>
        </p:blipFill>
        <p:spPr bwMode="auto">
          <a:xfrm>
            <a:off x="3810000" y="771525"/>
            <a:ext cx="1828800"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23" name="Line 8"/>
          <p:cNvSpPr>
            <a:spLocks noChangeShapeType="1"/>
          </p:cNvSpPr>
          <p:nvPr/>
        </p:nvSpPr>
        <p:spPr bwMode="auto">
          <a:xfrm>
            <a:off x="2843213" y="1627188"/>
            <a:ext cx="779462" cy="0"/>
          </a:xfrm>
          <a:prstGeom prst="line">
            <a:avLst/>
          </a:prstGeom>
          <a:noFill/>
          <a:ln w="139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3889162" name="Picture 10" descr="dna information Storage aspirin"/>
          <p:cNvPicPr>
            <a:picLocks noChangeAspect="1" noChangeArrowheads="1"/>
          </p:cNvPicPr>
          <p:nvPr/>
        </p:nvPicPr>
        <p:blipFill>
          <a:blip r:embed="rId4">
            <a:extLst>
              <a:ext uri="{28A0092B-C50C-407E-A947-70E740481C1C}">
                <a14:useLocalDpi xmlns:a14="http://schemas.microsoft.com/office/drawing/2010/main" val="0"/>
              </a:ext>
            </a:extLst>
          </a:blip>
          <a:srcRect t="4829" r="76698" b="61847"/>
          <a:stretch>
            <a:fillRect/>
          </a:stretch>
        </p:blipFill>
        <p:spPr bwMode="auto">
          <a:xfrm>
            <a:off x="5715000" y="609600"/>
            <a:ext cx="2895600"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89161" name="Rectangle 9"/>
          <p:cNvSpPr>
            <a:spLocks noChangeArrowheads="1"/>
          </p:cNvSpPr>
          <p:nvPr/>
        </p:nvSpPr>
        <p:spPr bwMode="auto">
          <a:xfrm>
            <a:off x="3657600" y="695325"/>
            <a:ext cx="4953000" cy="1752600"/>
          </a:xfrm>
          <a:prstGeom prst="rect">
            <a:avLst/>
          </a:prstGeom>
          <a:solidFill>
            <a:schemeClr val="accent2"/>
          </a:solidFill>
          <a:ln w="9525">
            <a:solidFill>
              <a:schemeClr val="tx2"/>
            </a:solidFill>
            <a:miter lim="800000"/>
            <a:headEnd/>
            <a:tailEnd/>
          </a:ln>
        </p:spPr>
        <p:txBody>
          <a:bodyPr wrap="none" anchor="ctr"/>
          <a:lstStyle/>
          <a:p>
            <a:endParaRPr lang="en-US">
              <a:cs typeface="Arial" charset="0"/>
            </a:endParaRPr>
          </a:p>
        </p:txBody>
      </p:sp>
      <p:sp>
        <p:nvSpPr>
          <p:cNvPr id="3889159" name="Text Box 7"/>
          <p:cNvSpPr txBox="1">
            <a:spLocks noChangeArrowheads="1"/>
          </p:cNvSpPr>
          <p:nvPr/>
        </p:nvSpPr>
        <p:spPr bwMode="auto">
          <a:xfrm>
            <a:off x="3733800" y="685800"/>
            <a:ext cx="4800600" cy="18161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2800" b="1">
                <a:solidFill>
                  <a:schemeClr val="bg1"/>
                </a:solidFill>
                <a:cs typeface="Arial" charset="0"/>
              </a:rPr>
              <a:t>Около</a:t>
            </a:r>
            <a:r>
              <a:rPr lang="en-US" sz="2800" b="1">
                <a:solidFill>
                  <a:schemeClr val="bg1"/>
                </a:solidFill>
                <a:cs typeface="Arial" charset="0"/>
              </a:rPr>
              <a:t> </a:t>
            </a:r>
            <a:r>
              <a:rPr lang="en-US" sz="2800" b="1">
                <a:solidFill>
                  <a:srgbClr val="FFFF00"/>
                </a:solidFill>
                <a:cs typeface="Arial" charset="0"/>
              </a:rPr>
              <a:t>155 </a:t>
            </a:r>
            <a:r>
              <a:rPr lang="ru-RU" sz="2800" b="1">
                <a:solidFill>
                  <a:srgbClr val="FFFF00"/>
                </a:solidFill>
                <a:cs typeface="Arial" charset="0"/>
              </a:rPr>
              <a:t>миллионов</a:t>
            </a:r>
            <a:r>
              <a:rPr lang="en-US" sz="2800" b="1">
                <a:solidFill>
                  <a:schemeClr val="bg1"/>
                </a:solidFill>
                <a:cs typeface="Arial" charset="0"/>
              </a:rPr>
              <a:t> </a:t>
            </a:r>
            <a:r>
              <a:rPr lang="ru-RU" sz="2800" b="1">
                <a:solidFill>
                  <a:schemeClr val="bg1"/>
                </a:solidFill>
                <a:cs typeface="Arial" charset="0"/>
              </a:rPr>
              <a:t>молекул человеческой ДНК</a:t>
            </a:r>
            <a:r>
              <a:rPr lang="en-US" sz="2800" b="1">
                <a:solidFill>
                  <a:schemeClr val="bg1"/>
                </a:solidFill>
                <a:cs typeface="Arial" charset="0"/>
              </a:rPr>
              <a:t> </a:t>
            </a:r>
            <a:r>
              <a:rPr lang="ru-RU" sz="2800" b="1">
                <a:solidFill>
                  <a:schemeClr val="bg1"/>
                </a:solidFill>
                <a:cs typeface="Arial" charset="0"/>
              </a:rPr>
              <a:t>на одной игольной головке</a:t>
            </a:r>
            <a:endParaRPr lang="en-US" sz="2800" b="1">
              <a:solidFill>
                <a:schemeClr val="bg1"/>
              </a:solidFill>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889159"/>
                                        </p:tgtEl>
                                        <p:attrNameLst>
                                          <p:attrName>style.visibility</p:attrName>
                                        </p:attrNameLst>
                                      </p:cBhvr>
                                      <p:to>
                                        <p:strVal val="visible"/>
                                      </p:to>
                                    </p:set>
                                    <p:anim calcmode="lin" valueType="num">
                                      <p:cBhvr>
                                        <p:cTn id="7" dur="500" fill="hold"/>
                                        <p:tgtEl>
                                          <p:spTgt spid="3889159"/>
                                        </p:tgtEl>
                                        <p:attrNameLst>
                                          <p:attrName>ppt_w</p:attrName>
                                        </p:attrNameLst>
                                      </p:cBhvr>
                                      <p:tavLst>
                                        <p:tav tm="0">
                                          <p:val>
                                            <p:fltVal val="0"/>
                                          </p:val>
                                        </p:tav>
                                        <p:tav tm="100000">
                                          <p:val>
                                            <p:strVal val="#ppt_w"/>
                                          </p:val>
                                        </p:tav>
                                      </p:tavLst>
                                    </p:anim>
                                    <p:anim calcmode="lin" valueType="num">
                                      <p:cBhvr>
                                        <p:cTn id="8" dur="500" fill="hold"/>
                                        <p:tgtEl>
                                          <p:spTgt spid="3889159"/>
                                        </p:tgtEl>
                                        <p:attrNameLst>
                                          <p:attrName>ppt_h</p:attrName>
                                        </p:attrNameLst>
                                      </p:cBhvr>
                                      <p:tavLst>
                                        <p:tav tm="0">
                                          <p:val>
                                            <p:fltVal val="0"/>
                                          </p:val>
                                        </p:tav>
                                        <p:tav tm="100000">
                                          <p:val>
                                            <p:strVal val="#ppt_h"/>
                                          </p:val>
                                        </p:tav>
                                      </p:tavLst>
                                    </p:anim>
                                    <p:animEffect transition="in" filter="fade">
                                      <p:cBhvr>
                                        <p:cTn id="9" dur="500"/>
                                        <p:tgtEl>
                                          <p:spTgt spid="3889159"/>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889161"/>
                                        </p:tgtEl>
                                        <p:attrNameLst>
                                          <p:attrName>style.visibility</p:attrName>
                                        </p:attrNameLst>
                                      </p:cBhvr>
                                      <p:to>
                                        <p:strVal val="visible"/>
                                      </p:to>
                                    </p:set>
                                    <p:anim calcmode="lin" valueType="num">
                                      <p:cBhvr>
                                        <p:cTn id="12" dur="500" fill="hold"/>
                                        <p:tgtEl>
                                          <p:spTgt spid="3889161"/>
                                        </p:tgtEl>
                                        <p:attrNameLst>
                                          <p:attrName>ppt_w</p:attrName>
                                        </p:attrNameLst>
                                      </p:cBhvr>
                                      <p:tavLst>
                                        <p:tav tm="0">
                                          <p:val>
                                            <p:fltVal val="0"/>
                                          </p:val>
                                        </p:tav>
                                        <p:tav tm="100000">
                                          <p:val>
                                            <p:strVal val="#ppt_w"/>
                                          </p:val>
                                        </p:tav>
                                      </p:tavLst>
                                    </p:anim>
                                    <p:anim calcmode="lin" valueType="num">
                                      <p:cBhvr>
                                        <p:cTn id="13" dur="500" fill="hold"/>
                                        <p:tgtEl>
                                          <p:spTgt spid="3889161"/>
                                        </p:tgtEl>
                                        <p:attrNameLst>
                                          <p:attrName>ppt_h</p:attrName>
                                        </p:attrNameLst>
                                      </p:cBhvr>
                                      <p:tavLst>
                                        <p:tav tm="0">
                                          <p:val>
                                            <p:fltVal val="0"/>
                                          </p:val>
                                        </p:tav>
                                        <p:tav tm="100000">
                                          <p:val>
                                            <p:strVal val="#ppt_h"/>
                                          </p:val>
                                        </p:tav>
                                      </p:tavLst>
                                    </p:anim>
                                    <p:animEffect transition="in" filter="fade">
                                      <p:cBhvr>
                                        <p:cTn id="14" dur="500"/>
                                        <p:tgtEl>
                                          <p:spTgt spid="388916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xit" presetSubtype="0" fill="hold" grpId="1" nodeType="clickEffect">
                                  <p:stCondLst>
                                    <p:cond delay="0"/>
                                  </p:stCondLst>
                                  <p:childTnLst>
                                    <p:anim calcmode="lin" valueType="num">
                                      <p:cBhvr>
                                        <p:cTn id="18" dur="500"/>
                                        <p:tgtEl>
                                          <p:spTgt spid="3889161"/>
                                        </p:tgtEl>
                                        <p:attrNameLst>
                                          <p:attrName>ppt_w</p:attrName>
                                        </p:attrNameLst>
                                      </p:cBhvr>
                                      <p:tavLst>
                                        <p:tav tm="0">
                                          <p:val>
                                            <p:strVal val="ppt_w"/>
                                          </p:val>
                                        </p:tav>
                                        <p:tav tm="100000">
                                          <p:val>
                                            <p:fltVal val="0"/>
                                          </p:val>
                                        </p:tav>
                                      </p:tavLst>
                                    </p:anim>
                                    <p:anim calcmode="lin" valueType="num">
                                      <p:cBhvr>
                                        <p:cTn id="19" dur="500"/>
                                        <p:tgtEl>
                                          <p:spTgt spid="3889161"/>
                                        </p:tgtEl>
                                        <p:attrNameLst>
                                          <p:attrName>ppt_h</p:attrName>
                                        </p:attrNameLst>
                                      </p:cBhvr>
                                      <p:tavLst>
                                        <p:tav tm="0">
                                          <p:val>
                                            <p:strVal val="ppt_h"/>
                                          </p:val>
                                        </p:tav>
                                        <p:tav tm="100000">
                                          <p:val>
                                            <p:fltVal val="0"/>
                                          </p:val>
                                        </p:tav>
                                      </p:tavLst>
                                    </p:anim>
                                    <p:animEffect transition="out" filter="fade">
                                      <p:cBhvr>
                                        <p:cTn id="20" dur="500"/>
                                        <p:tgtEl>
                                          <p:spTgt spid="3889161"/>
                                        </p:tgtEl>
                                      </p:cBhvr>
                                    </p:animEffect>
                                    <p:set>
                                      <p:cBhvr>
                                        <p:cTn id="21" dur="1" fill="hold">
                                          <p:stCondLst>
                                            <p:cond delay="499"/>
                                          </p:stCondLst>
                                        </p:cTn>
                                        <p:tgtEl>
                                          <p:spTgt spid="3889161"/>
                                        </p:tgtEl>
                                        <p:attrNameLst>
                                          <p:attrName>style.visibility</p:attrName>
                                        </p:attrNameLst>
                                      </p:cBhvr>
                                      <p:to>
                                        <p:strVal val="hidden"/>
                                      </p:to>
                                    </p:set>
                                  </p:childTnLst>
                                </p:cTn>
                              </p:par>
                              <p:par>
                                <p:cTn id="22" presetID="53" presetClass="exit" presetSubtype="0" fill="hold" grpId="1" nodeType="withEffect">
                                  <p:stCondLst>
                                    <p:cond delay="0"/>
                                  </p:stCondLst>
                                  <p:childTnLst>
                                    <p:anim calcmode="lin" valueType="num">
                                      <p:cBhvr>
                                        <p:cTn id="23" dur="500"/>
                                        <p:tgtEl>
                                          <p:spTgt spid="3889159"/>
                                        </p:tgtEl>
                                        <p:attrNameLst>
                                          <p:attrName>ppt_w</p:attrName>
                                        </p:attrNameLst>
                                      </p:cBhvr>
                                      <p:tavLst>
                                        <p:tav tm="0">
                                          <p:val>
                                            <p:strVal val="ppt_w"/>
                                          </p:val>
                                        </p:tav>
                                        <p:tav tm="100000">
                                          <p:val>
                                            <p:fltVal val="0"/>
                                          </p:val>
                                        </p:tav>
                                      </p:tavLst>
                                    </p:anim>
                                    <p:anim calcmode="lin" valueType="num">
                                      <p:cBhvr>
                                        <p:cTn id="24" dur="500"/>
                                        <p:tgtEl>
                                          <p:spTgt spid="3889159"/>
                                        </p:tgtEl>
                                        <p:attrNameLst>
                                          <p:attrName>ppt_h</p:attrName>
                                        </p:attrNameLst>
                                      </p:cBhvr>
                                      <p:tavLst>
                                        <p:tav tm="0">
                                          <p:val>
                                            <p:strVal val="ppt_h"/>
                                          </p:val>
                                        </p:tav>
                                        <p:tav tm="100000">
                                          <p:val>
                                            <p:fltVal val="0"/>
                                          </p:val>
                                        </p:tav>
                                      </p:tavLst>
                                    </p:anim>
                                    <p:animEffect transition="out" filter="fade">
                                      <p:cBhvr>
                                        <p:cTn id="25" dur="500"/>
                                        <p:tgtEl>
                                          <p:spTgt spid="3889159"/>
                                        </p:tgtEl>
                                      </p:cBhvr>
                                    </p:animEffect>
                                    <p:set>
                                      <p:cBhvr>
                                        <p:cTn id="26" dur="1" fill="hold">
                                          <p:stCondLst>
                                            <p:cond delay="499"/>
                                          </p:stCondLst>
                                        </p:cTn>
                                        <p:tgtEl>
                                          <p:spTgt spid="3889159"/>
                                        </p:tgtEl>
                                        <p:attrNameLst>
                                          <p:attrName>style.visibility</p:attrName>
                                        </p:attrNameLst>
                                      </p:cBhvr>
                                      <p:to>
                                        <p:strVal val="hidden"/>
                                      </p:to>
                                    </p:set>
                                  </p:childTnLst>
                                </p:cTn>
                              </p:par>
                            </p:childTnLst>
                          </p:cTn>
                        </p:par>
                        <p:par>
                          <p:cTn id="27" fill="hold" nodeType="afterGroup">
                            <p:stCondLst>
                              <p:cond delay="500"/>
                            </p:stCondLst>
                            <p:childTnLst>
                              <p:par>
                                <p:cTn id="28" presetID="22" presetClass="exit" presetSubtype="4" fill="hold" nodeType="afterEffect">
                                  <p:stCondLst>
                                    <p:cond delay="0"/>
                                  </p:stCondLst>
                                  <p:childTnLst>
                                    <p:animEffect transition="out" filter="wipe(down)">
                                      <p:cBhvr>
                                        <p:cTn id="29" dur="500"/>
                                        <p:tgtEl>
                                          <p:spTgt spid="3889158"/>
                                        </p:tgtEl>
                                      </p:cBhvr>
                                    </p:animEffect>
                                    <p:set>
                                      <p:cBhvr>
                                        <p:cTn id="30" dur="1" fill="hold">
                                          <p:stCondLst>
                                            <p:cond delay="499"/>
                                          </p:stCondLst>
                                        </p:cTn>
                                        <p:tgtEl>
                                          <p:spTgt spid="3889158"/>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xit" presetSubtype="4" fill="hold" nodeType="clickEffect">
                                  <p:stCondLst>
                                    <p:cond delay="0"/>
                                  </p:stCondLst>
                                  <p:childTnLst>
                                    <p:animEffect transition="out" filter="wipe(down)">
                                      <p:cBhvr>
                                        <p:cTn id="34" dur="500"/>
                                        <p:tgtEl>
                                          <p:spTgt spid="3889162"/>
                                        </p:tgtEl>
                                      </p:cBhvr>
                                    </p:animEffect>
                                    <p:set>
                                      <p:cBhvr>
                                        <p:cTn id="35" dur="1" fill="hold">
                                          <p:stCondLst>
                                            <p:cond delay="499"/>
                                          </p:stCondLst>
                                        </p:cTn>
                                        <p:tgtEl>
                                          <p:spTgt spid="38891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9161" grpId="0" animBg="1"/>
      <p:bldP spid="3889161" grpId="1" animBg="1"/>
      <p:bldP spid="3889159" grpId="0"/>
      <p:bldP spid="3889159"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biologybkg"/>
          <p:cNvPicPr>
            <a:picLocks noChangeAspect="1" noChangeArrowheads="1"/>
          </p:cNvPicPr>
          <p:nvPr/>
        </p:nvPicPr>
        <p:blipFill>
          <a:blip r:embed="rId3">
            <a:lum bright="-20000" contrast="-2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43" name="Rectangle 3"/>
          <p:cNvSpPr>
            <a:spLocks noChangeArrowheads="1"/>
          </p:cNvSpPr>
          <p:nvPr/>
        </p:nvSpPr>
        <p:spPr bwMode="auto">
          <a:xfrm>
            <a:off x="685800" y="5210175"/>
            <a:ext cx="2971800" cy="12001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0" hangingPunct="0"/>
            <a:r>
              <a:rPr lang="ru-RU" sz="3600" b="1">
                <a:solidFill>
                  <a:schemeClr val="bg1"/>
                </a:solidFill>
                <a:latin typeface="Trebuchet MS" charset="0"/>
                <a:cs typeface="Arial" charset="0"/>
              </a:rPr>
              <a:t>Билл Гейтс</a:t>
            </a:r>
            <a:endParaRPr lang="en-US" sz="3600" b="1">
              <a:solidFill>
                <a:schemeClr val="bg1"/>
              </a:solidFill>
              <a:latin typeface="Trebuchet MS" charset="0"/>
              <a:cs typeface="Arial" charset="0"/>
            </a:endParaRPr>
          </a:p>
          <a:p>
            <a:pPr algn="ctr" eaLnBrk="0" hangingPunct="0"/>
            <a:r>
              <a:rPr lang="ru-RU" sz="3600" b="1">
                <a:solidFill>
                  <a:schemeClr val="bg1"/>
                </a:solidFill>
                <a:latin typeface="Trebuchet MS" charset="0"/>
                <a:cs typeface="Arial" charset="0"/>
              </a:rPr>
              <a:t>Майкрософт</a:t>
            </a:r>
            <a:endParaRPr lang="en-US" sz="3600" b="1">
              <a:solidFill>
                <a:schemeClr val="bg1"/>
              </a:solidFill>
              <a:latin typeface="Trebuchet MS" charset="0"/>
              <a:cs typeface="Arial" charset="0"/>
            </a:endParaRPr>
          </a:p>
        </p:txBody>
      </p:sp>
      <p:sp>
        <p:nvSpPr>
          <p:cNvPr id="4651012" name="Rectangle 4"/>
          <p:cNvSpPr>
            <a:spLocks noChangeArrowheads="1"/>
          </p:cNvSpPr>
          <p:nvPr/>
        </p:nvSpPr>
        <p:spPr bwMode="auto">
          <a:xfrm>
            <a:off x="4038600" y="609600"/>
            <a:ext cx="4800600" cy="5262563"/>
          </a:xfrm>
          <a:prstGeom prst="rect">
            <a:avLst/>
          </a:prstGeom>
          <a:noFill/>
          <a:ln w="76200">
            <a:noFill/>
            <a:miter lim="800000"/>
            <a:headEnd/>
            <a:tailEnd/>
          </a:ln>
          <a:effectLst>
            <a:outerShdw dist="35921" dir="2700000" algn="ctr" rotWithShape="0">
              <a:schemeClr val="tx1"/>
            </a:outerShdw>
          </a:effectLst>
        </p:spPr>
        <p:txBody>
          <a:bodyPr>
            <a:spAutoFit/>
          </a:bodyPr>
          <a:lstStyle/>
          <a:p>
            <a:pPr eaLnBrk="0" hangingPunct="0"/>
            <a:r>
              <a:rPr lang="ru-RU" sz="4200" b="1">
                <a:solidFill>
                  <a:schemeClr val="bg1"/>
                </a:solidFill>
                <a:latin typeface="Trebuchet MS" charset="0"/>
                <a:cs typeface="Arial" charset="0"/>
              </a:rPr>
              <a:t>«ДНК</a:t>
            </a:r>
            <a:r>
              <a:rPr lang="en-US" sz="4200" b="1">
                <a:solidFill>
                  <a:schemeClr val="bg1"/>
                </a:solidFill>
                <a:latin typeface="Trebuchet MS" charset="0"/>
                <a:cs typeface="Arial" charset="0"/>
              </a:rPr>
              <a:t> </a:t>
            </a:r>
            <a:r>
              <a:rPr lang="ru-RU" sz="4200" b="1">
                <a:solidFill>
                  <a:schemeClr val="bg1"/>
                </a:solidFill>
                <a:latin typeface="Trebuchet MS" charset="0"/>
                <a:cs typeface="Arial" charset="0"/>
              </a:rPr>
              <a:t>подобна компьютерной программе</a:t>
            </a:r>
            <a:r>
              <a:rPr lang="en-US" sz="4200" b="1">
                <a:solidFill>
                  <a:schemeClr val="bg1"/>
                </a:solidFill>
                <a:latin typeface="Trebuchet MS" charset="0"/>
                <a:cs typeface="Arial" charset="0"/>
              </a:rPr>
              <a:t>, </a:t>
            </a:r>
            <a:r>
              <a:rPr lang="ru-RU" sz="4200" b="1">
                <a:solidFill>
                  <a:schemeClr val="bg1"/>
                </a:solidFill>
                <a:latin typeface="Trebuchet MS" charset="0"/>
                <a:cs typeface="Arial" charset="0"/>
              </a:rPr>
              <a:t>но</a:t>
            </a:r>
            <a:r>
              <a:rPr lang="en-US" sz="4200" b="1">
                <a:solidFill>
                  <a:schemeClr val="bg1"/>
                </a:solidFill>
                <a:latin typeface="Trebuchet MS" charset="0"/>
                <a:cs typeface="Arial" charset="0"/>
              </a:rPr>
              <a:t> </a:t>
            </a:r>
            <a:r>
              <a:rPr lang="ru-RU" sz="4200" b="1">
                <a:solidFill>
                  <a:schemeClr val="bg1"/>
                </a:solidFill>
                <a:latin typeface="Trebuchet MS" charset="0"/>
                <a:cs typeface="Arial" charset="0"/>
              </a:rPr>
              <a:t>она</a:t>
            </a:r>
            <a:r>
              <a:rPr lang="en-US" sz="4200" b="1">
                <a:solidFill>
                  <a:schemeClr val="bg1"/>
                </a:solidFill>
                <a:latin typeface="Trebuchet MS" charset="0"/>
                <a:cs typeface="Arial" charset="0"/>
              </a:rPr>
              <a:t> </a:t>
            </a:r>
            <a:r>
              <a:rPr lang="ru-RU" sz="4200" b="1">
                <a:solidFill>
                  <a:srgbClr val="FFFF00"/>
                </a:solidFill>
                <a:latin typeface="Trebuchet MS" charset="0"/>
                <a:cs typeface="Arial" charset="0"/>
              </a:rPr>
              <a:t>намного сложнее,</a:t>
            </a:r>
            <a:r>
              <a:rPr lang="en-US" sz="4200" b="1">
                <a:solidFill>
                  <a:schemeClr val="bg1"/>
                </a:solidFill>
                <a:latin typeface="Trebuchet MS" charset="0"/>
                <a:cs typeface="Arial" charset="0"/>
              </a:rPr>
              <a:t> </a:t>
            </a:r>
            <a:r>
              <a:rPr lang="ru-RU" sz="4200" b="1">
                <a:solidFill>
                  <a:schemeClr val="bg1"/>
                </a:solidFill>
                <a:latin typeface="Trebuchet MS" charset="0"/>
                <a:cs typeface="Arial" charset="0"/>
              </a:rPr>
              <a:t>чем все, что мы можем изобрести».</a:t>
            </a:r>
            <a:endParaRPr lang="en-US" sz="4200">
              <a:solidFill>
                <a:schemeClr val="bg1"/>
              </a:solidFill>
              <a:latin typeface="Trebuchet MS" charset="0"/>
              <a:cs typeface="Arial" charset="0"/>
            </a:endParaRPr>
          </a:p>
        </p:txBody>
      </p:sp>
      <p:pic>
        <p:nvPicPr>
          <p:cNvPr id="112645" name="Picture 5" descr="gate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685800"/>
            <a:ext cx="3263900" cy="4445000"/>
          </a:xfrm>
          <a:prstGeom prst="rect">
            <a:avLst/>
          </a:prstGeom>
          <a:noFill/>
          <a:ln w="22225">
            <a:solidFill>
              <a:schemeClr val="hlink"/>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9" name="Text Box 5"/>
          <p:cNvSpPr txBox="1">
            <a:spLocks noChangeArrowheads="1"/>
          </p:cNvSpPr>
          <p:nvPr/>
        </p:nvSpPr>
        <p:spPr bwMode="auto">
          <a:xfrm>
            <a:off x="914400" y="533400"/>
            <a:ext cx="7315200" cy="8239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4800" b="1"/>
              <a:t>Ключевые вопросы</a:t>
            </a:r>
          </a:p>
        </p:txBody>
      </p:sp>
      <p:sp>
        <p:nvSpPr>
          <p:cNvPr id="113670" name="Text Box 6"/>
          <p:cNvSpPr txBox="1">
            <a:spLocks noChangeArrowheads="1"/>
          </p:cNvSpPr>
          <p:nvPr/>
        </p:nvSpPr>
        <p:spPr bwMode="auto">
          <a:xfrm>
            <a:off x="457200" y="1371600"/>
            <a:ext cx="8229600" cy="14827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342900" indent="-342900" eaLnBrk="0" hangingPunct="0">
              <a:defRPr>
                <a:solidFill>
                  <a:schemeClr val="tx1"/>
                </a:solidFill>
                <a:latin typeface="Arial" charset="0"/>
                <a:ea typeface="ＭＳ Ｐゴシック" charset="0"/>
              </a:defRPr>
            </a:lvl1pPr>
            <a:lvl2pPr marL="800100" indent="-342900" eaLnBrk="0" hangingPunct="0">
              <a:defRPr>
                <a:solidFill>
                  <a:schemeClr val="tx1"/>
                </a:solidFill>
                <a:latin typeface="Arial" charset="0"/>
                <a:ea typeface="ＭＳ Ｐゴシック" charset="0"/>
              </a:defRPr>
            </a:lvl2pPr>
            <a:lvl3pPr marL="1257300" indent="-342900" eaLnBrk="0" hangingPunct="0">
              <a:defRPr>
                <a:solidFill>
                  <a:schemeClr val="tx1"/>
                </a:solidFill>
                <a:latin typeface="Arial" charset="0"/>
                <a:ea typeface="ＭＳ Ｐゴシック" charset="0"/>
              </a:defRPr>
            </a:lvl3pPr>
            <a:lvl4pPr marL="1714500" indent="-342900" eaLnBrk="0" hangingPunct="0">
              <a:defRPr>
                <a:solidFill>
                  <a:schemeClr val="tx1"/>
                </a:solidFill>
                <a:latin typeface="Arial" charset="0"/>
                <a:ea typeface="ＭＳ Ｐゴシック" charset="0"/>
              </a:defRPr>
            </a:lvl4pPr>
            <a:lvl5pPr marL="2171700" indent="-342900" eaLnBrk="0" hangingPunct="0">
              <a:defRPr>
                <a:solidFill>
                  <a:schemeClr val="tx1"/>
                </a:solidFill>
                <a:latin typeface="Arial" charset="0"/>
                <a:ea typeface="ＭＳ Ｐゴシック" charset="0"/>
              </a:defRPr>
            </a:lvl5pPr>
            <a:lvl6pPr marL="2628900" indent="-342900" eaLnBrk="0" fontAlgn="base" hangingPunct="0">
              <a:spcBef>
                <a:spcPct val="0"/>
              </a:spcBef>
              <a:spcAft>
                <a:spcPct val="0"/>
              </a:spcAft>
              <a:defRPr>
                <a:solidFill>
                  <a:schemeClr val="tx1"/>
                </a:solidFill>
                <a:latin typeface="Arial" charset="0"/>
                <a:ea typeface="ＭＳ Ｐゴシック" charset="0"/>
              </a:defRPr>
            </a:lvl6pPr>
            <a:lvl7pPr marL="3086100" indent="-342900" eaLnBrk="0" fontAlgn="base" hangingPunct="0">
              <a:spcBef>
                <a:spcPct val="0"/>
              </a:spcBef>
              <a:spcAft>
                <a:spcPct val="0"/>
              </a:spcAft>
              <a:defRPr>
                <a:solidFill>
                  <a:schemeClr val="tx1"/>
                </a:solidFill>
                <a:latin typeface="Arial" charset="0"/>
                <a:ea typeface="ＭＳ Ｐゴシック" charset="0"/>
              </a:defRPr>
            </a:lvl7pPr>
            <a:lvl8pPr marL="3543300" indent="-342900" eaLnBrk="0" fontAlgn="base" hangingPunct="0">
              <a:spcBef>
                <a:spcPct val="0"/>
              </a:spcBef>
              <a:spcAft>
                <a:spcPct val="0"/>
              </a:spcAft>
              <a:defRPr>
                <a:solidFill>
                  <a:schemeClr val="tx1"/>
                </a:solidFill>
                <a:latin typeface="Arial" charset="0"/>
                <a:ea typeface="ＭＳ Ｐゴシック" charset="0"/>
              </a:defRPr>
            </a:lvl8pPr>
            <a:lvl9pPr marL="4000500" indent="-3429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5000"/>
              </a:lnSpc>
              <a:spcBef>
                <a:spcPct val="50000"/>
              </a:spcBef>
              <a:buFontTx/>
              <a:buAutoNum type="arabicPeriod"/>
            </a:pPr>
            <a:r>
              <a:rPr lang="en-US" sz="3200" b="1"/>
              <a:t> Как появилась </a:t>
            </a:r>
            <a:r>
              <a:rPr lang="en-US" sz="3200" b="1">
                <a:solidFill>
                  <a:srgbClr val="FFFF00"/>
                </a:solidFill>
              </a:rPr>
              <a:t>информация ДНК</a:t>
            </a:r>
            <a:r>
              <a:rPr lang="en-US" sz="3200" b="1"/>
              <a:t> у первого предполагаемого живого существа?</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r>
              <a:rPr lang="en-US">
                <a:latin typeface="Arial" charset="0"/>
                <a:cs typeface="Arial" charset="0"/>
              </a:rPr>
              <a:t>Miller</a:t>
            </a:r>
            <a:r>
              <a:rPr lang="ja-JP" altLang="en-US">
                <a:latin typeface="Arial" charset="0"/>
                <a:cs typeface="Arial" charset="0"/>
              </a:rPr>
              <a:t>’</a:t>
            </a:r>
            <a:r>
              <a:rPr lang="en-US">
                <a:latin typeface="Arial" charset="0"/>
                <a:cs typeface="Arial" charset="0"/>
              </a:rPr>
              <a:t>s Experiment</a:t>
            </a:r>
          </a:p>
        </p:txBody>
      </p:sp>
      <p:pic>
        <p:nvPicPr>
          <p:cNvPr id="114691" name="Picture 3" descr="024 Miller's testing device"/>
          <p:cNvPicPr>
            <a:picLocks noChangeAspect="1" noChangeArrowheads="1"/>
          </p:cNvPicPr>
          <p:nvPr/>
        </p:nvPicPr>
        <p:blipFill>
          <a:blip r:embed="rId3">
            <a:extLst>
              <a:ext uri="{28A0092B-C50C-407E-A947-70E740481C1C}">
                <a14:useLocalDpi xmlns:a14="http://schemas.microsoft.com/office/drawing/2010/main" val="0"/>
              </a:ext>
            </a:extLst>
          </a:blip>
          <a:srcRect l="20833" t="2222" r="21136" b="41112"/>
          <a:stretch>
            <a:fillRect/>
          </a:stretch>
        </p:blipFill>
        <p:spPr bwMode="auto">
          <a:xfrm>
            <a:off x="914400" y="457200"/>
            <a:ext cx="4848225" cy="601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2" name="Text Box 4"/>
          <p:cNvSpPr txBox="1">
            <a:spLocks noChangeArrowheads="1"/>
          </p:cNvSpPr>
          <p:nvPr/>
        </p:nvSpPr>
        <p:spPr bwMode="auto">
          <a:xfrm>
            <a:off x="5943600" y="838200"/>
            <a:ext cx="2667000" cy="563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30000"/>
              </a:spcBef>
            </a:pPr>
            <a:r>
              <a:rPr lang="ru-RU" sz="3200" b="1">
                <a:solidFill>
                  <a:srgbClr val="FFFF00"/>
                </a:solidFill>
                <a:cs typeface="Arial" charset="0"/>
              </a:rPr>
              <a:t>Стэнли Миллер</a:t>
            </a:r>
            <a:endParaRPr lang="en-US" sz="3200" b="1">
              <a:solidFill>
                <a:srgbClr val="FFFF00"/>
              </a:solidFill>
              <a:cs typeface="Arial" charset="0"/>
            </a:endParaRPr>
          </a:p>
          <a:p>
            <a:pPr eaLnBrk="1" hangingPunct="1">
              <a:lnSpc>
                <a:spcPct val="90000"/>
              </a:lnSpc>
              <a:spcBef>
                <a:spcPct val="30000"/>
              </a:spcBef>
            </a:pPr>
            <a:r>
              <a:rPr lang="ru-RU" sz="3200" b="1">
                <a:solidFill>
                  <a:srgbClr val="FFFF00"/>
                </a:solidFill>
                <a:cs typeface="Arial" charset="0"/>
              </a:rPr>
              <a:t>и</a:t>
            </a:r>
            <a:endParaRPr lang="en-US" sz="3200" b="1">
              <a:solidFill>
                <a:srgbClr val="FFFF00"/>
              </a:solidFill>
              <a:cs typeface="Arial" charset="0"/>
            </a:endParaRPr>
          </a:p>
          <a:p>
            <a:pPr eaLnBrk="1" hangingPunct="1">
              <a:lnSpc>
                <a:spcPct val="90000"/>
              </a:lnSpc>
              <a:spcBef>
                <a:spcPct val="30000"/>
              </a:spcBef>
            </a:pPr>
            <a:r>
              <a:rPr lang="ru-RU" sz="3200" b="1">
                <a:solidFill>
                  <a:srgbClr val="FFFF00"/>
                </a:solidFill>
                <a:cs typeface="Arial" charset="0"/>
              </a:rPr>
              <a:t>Доктор</a:t>
            </a:r>
            <a:r>
              <a:rPr lang="en-US" sz="3200" b="1">
                <a:solidFill>
                  <a:srgbClr val="FFFF00"/>
                </a:solidFill>
                <a:cs typeface="Arial" charset="0"/>
              </a:rPr>
              <a:t> </a:t>
            </a:r>
            <a:r>
              <a:rPr lang="ru-RU" sz="3200" b="1">
                <a:solidFill>
                  <a:srgbClr val="FFFF00"/>
                </a:solidFill>
                <a:cs typeface="Arial" charset="0"/>
              </a:rPr>
              <a:t>Харольд Ури</a:t>
            </a:r>
            <a:endParaRPr lang="en-US" sz="3200" b="1">
              <a:solidFill>
                <a:srgbClr val="FFFF00"/>
              </a:solidFill>
              <a:cs typeface="Arial" charset="0"/>
            </a:endParaRPr>
          </a:p>
          <a:p>
            <a:pPr eaLnBrk="1" hangingPunct="1">
              <a:spcBef>
                <a:spcPct val="50000"/>
              </a:spcBef>
            </a:pPr>
            <a:endParaRPr lang="en-US" sz="3200" b="1">
              <a:solidFill>
                <a:srgbClr val="FFFF00"/>
              </a:solidFill>
              <a:cs typeface="Arial" charset="0"/>
            </a:endParaRPr>
          </a:p>
          <a:p>
            <a:pPr eaLnBrk="1" hangingPunct="1">
              <a:spcBef>
                <a:spcPct val="50000"/>
              </a:spcBef>
            </a:pPr>
            <a:endParaRPr lang="en-US" sz="3200" b="1">
              <a:solidFill>
                <a:srgbClr val="FFFF00"/>
              </a:solidFill>
              <a:cs typeface="Arial" charset="0"/>
            </a:endParaRPr>
          </a:p>
          <a:p>
            <a:pPr eaLnBrk="1" hangingPunct="1">
              <a:spcBef>
                <a:spcPct val="50000"/>
              </a:spcBef>
            </a:pPr>
            <a:r>
              <a:rPr lang="en-US" sz="4800" b="1">
                <a:solidFill>
                  <a:schemeClr val="bg1"/>
                </a:solidFill>
                <a:cs typeface="Arial" charset="0"/>
              </a:rPr>
              <a:t>1953</a:t>
            </a:r>
          </a:p>
        </p:txBody>
      </p:sp>
      <p:sp>
        <p:nvSpPr>
          <p:cNvPr id="5" name="TextBox 4"/>
          <p:cNvSpPr txBox="1"/>
          <p:nvPr/>
        </p:nvSpPr>
        <p:spPr>
          <a:xfrm>
            <a:off x="3200400" y="1752600"/>
            <a:ext cx="914400" cy="369888"/>
          </a:xfrm>
          <a:prstGeom prst="rect">
            <a:avLst/>
          </a:prstGeom>
          <a:solidFill>
            <a:schemeClr val="bg1">
              <a:lumMod val="95000"/>
            </a:schemeClr>
          </a:solid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b="1">
                <a:cs typeface="Arial" charset="0"/>
              </a:rPr>
              <a:t>Искра</a:t>
            </a:r>
            <a:endParaRPr lang="en-US" b="1">
              <a:cs typeface="Arial" charset="0"/>
            </a:endParaRPr>
          </a:p>
        </p:txBody>
      </p:sp>
      <p:sp>
        <p:nvSpPr>
          <p:cNvPr id="6" name="TextBox 5"/>
          <p:cNvSpPr txBox="1"/>
          <p:nvPr/>
        </p:nvSpPr>
        <p:spPr>
          <a:xfrm>
            <a:off x="2819400" y="2895600"/>
            <a:ext cx="1371600" cy="307975"/>
          </a:xfrm>
          <a:prstGeom prst="rect">
            <a:avLst/>
          </a:prstGeom>
          <a:solidFill>
            <a:schemeClr val="bg1">
              <a:lumMod val="95000"/>
            </a:schemeClr>
          </a:solid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400" b="1">
                <a:cs typeface="Arial" charset="0"/>
              </a:rPr>
              <a:t>Конденсатор</a:t>
            </a:r>
            <a:endParaRPr lang="en-US" sz="1400" b="1">
              <a:cs typeface="Arial" charset="0"/>
            </a:endParaRPr>
          </a:p>
        </p:txBody>
      </p:sp>
      <p:sp>
        <p:nvSpPr>
          <p:cNvPr id="7" name="TextBox 6"/>
          <p:cNvSpPr txBox="1"/>
          <p:nvPr/>
        </p:nvSpPr>
        <p:spPr>
          <a:xfrm>
            <a:off x="4343400" y="5791200"/>
            <a:ext cx="1447800" cy="523875"/>
          </a:xfrm>
          <a:prstGeom prst="rect">
            <a:avLst/>
          </a:prstGeom>
          <a:solidFill>
            <a:schemeClr val="bg1">
              <a:lumMod val="95000"/>
            </a:schemeClr>
          </a:solid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400" b="1">
                <a:cs typeface="Arial" charset="0"/>
              </a:rPr>
              <a:t>Органические компоненты</a:t>
            </a:r>
            <a:endParaRPr lang="en-US" sz="1400" b="1">
              <a:cs typeface="Arial" charset="0"/>
            </a:endParaRPr>
          </a:p>
        </p:txBody>
      </p:sp>
      <p:sp>
        <p:nvSpPr>
          <p:cNvPr id="8" name="TextBox 7"/>
          <p:cNvSpPr txBox="1"/>
          <p:nvPr/>
        </p:nvSpPr>
        <p:spPr>
          <a:xfrm>
            <a:off x="990600" y="3886200"/>
            <a:ext cx="1066800" cy="862013"/>
          </a:xfrm>
          <a:prstGeom prst="rect">
            <a:avLst/>
          </a:prstGeom>
          <a:solidFill>
            <a:schemeClr val="bg1">
              <a:lumMod val="95000"/>
            </a:schemeClr>
          </a:solid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endParaRPr lang="ru-RU" sz="1400" b="1">
              <a:cs typeface="Arial" charset="0"/>
            </a:endParaRPr>
          </a:p>
          <a:p>
            <a:pPr algn="ctr" eaLnBrk="1" hangingPunct="1"/>
            <a:r>
              <a:rPr lang="ru-RU" sz="1400" b="1">
                <a:cs typeface="Arial" charset="0"/>
              </a:rPr>
              <a:t>Водяные пары</a:t>
            </a:r>
          </a:p>
          <a:p>
            <a:pPr algn="ctr" eaLnBrk="1" hangingPunct="1"/>
            <a:endParaRPr lang="en-US" sz="800" b="1">
              <a:cs typeface="Arial" charset="0"/>
            </a:endParaRPr>
          </a:p>
        </p:txBody>
      </p:sp>
      <p:sp>
        <p:nvSpPr>
          <p:cNvPr id="10" name="TextBox 9"/>
          <p:cNvSpPr txBox="1"/>
          <p:nvPr/>
        </p:nvSpPr>
        <p:spPr>
          <a:xfrm>
            <a:off x="914400" y="2895600"/>
            <a:ext cx="1371600" cy="646113"/>
          </a:xfrm>
          <a:prstGeom prst="rect">
            <a:avLst/>
          </a:prstGeom>
          <a:solidFill>
            <a:schemeClr val="bg1">
              <a:lumMod val="95000"/>
            </a:schemeClr>
          </a:solid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b="1">
                <a:cs typeface="Arial" charset="0"/>
              </a:rPr>
              <a:t>Входное отверстие</a:t>
            </a:r>
            <a:endParaRPr lang="en-US" b="1">
              <a:cs typeface="Arial" charset="0"/>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3666" name="Rectangle 2"/>
          <p:cNvSpPr>
            <a:spLocks noGrp="1" noChangeArrowheads="1"/>
          </p:cNvSpPr>
          <p:nvPr>
            <p:ph type="title"/>
          </p:nvPr>
        </p:nvSpPr>
        <p:spPr/>
        <p:txBody>
          <a:bodyPr/>
          <a:lstStyle/>
          <a:p>
            <a:pPr eaLnBrk="1" hangingPunct="1"/>
            <a:r>
              <a:rPr lang="en-US">
                <a:latin typeface="Arial" charset="0"/>
                <a:ea typeface="MS PGothic" charset="0"/>
                <a:cs typeface="Arial" charset="0"/>
              </a:rPr>
              <a:t>Plain Rock Background - old</a:t>
            </a:r>
          </a:p>
        </p:txBody>
      </p:sp>
      <p:pic>
        <p:nvPicPr>
          <p:cNvPr id="115715" name="Picture 3" descr="Plainrockb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717" name="Rectangle 5"/>
          <p:cNvSpPr>
            <a:spLocks noChangeArrowheads="1"/>
          </p:cNvSpPr>
          <p:nvPr/>
        </p:nvSpPr>
        <p:spPr bwMode="auto">
          <a:xfrm>
            <a:off x="838200" y="609600"/>
            <a:ext cx="2133600" cy="2971800"/>
          </a:xfrm>
          <a:prstGeom prst="rect">
            <a:avLst/>
          </a:prstGeom>
          <a:solidFill>
            <a:srgbClr val="000000"/>
          </a:solidFill>
          <a:ln w="9525">
            <a:solidFill>
              <a:srgbClr val="000000"/>
            </a:solidFill>
            <a:miter lim="800000"/>
            <a:headEnd/>
            <a:tailEnd/>
          </a:ln>
        </p:spPr>
        <p:txBody>
          <a:bodyPr wrap="none" anchor="ctr"/>
          <a:lstStyle/>
          <a:p>
            <a:endParaRPr lang="en-US">
              <a:ea typeface="MS PGothic" charset="0"/>
              <a:cs typeface="Arial" charset="0"/>
            </a:endParaRPr>
          </a:p>
        </p:txBody>
      </p:sp>
      <p:pic>
        <p:nvPicPr>
          <p:cNvPr id="115718" name="Picture 6" descr="paul dav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450" y="685800"/>
            <a:ext cx="1927225"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722" name="Text Box 10"/>
          <p:cNvSpPr txBox="1">
            <a:spLocks noChangeArrowheads="1"/>
          </p:cNvSpPr>
          <p:nvPr/>
        </p:nvSpPr>
        <p:spPr bwMode="auto">
          <a:xfrm>
            <a:off x="3124200" y="609600"/>
            <a:ext cx="5105400" cy="22828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nSpc>
                <a:spcPct val="90000"/>
              </a:lnSpc>
              <a:spcBef>
                <a:spcPct val="50000"/>
              </a:spcBef>
            </a:pPr>
            <a:r>
              <a:rPr lang="ru-RU" sz="3200" b="1">
                <a:solidFill>
                  <a:srgbClr val="FFFF00"/>
                </a:solidFill>
                <a:effectLst>
                  <a:outerShdw blurRad="38100" dist="38100" dir="2700000" algn="tl">
                    <a:srgbClr val="000000"/>
                  </a:outerShdw>
                </a:effectLst>
              </a:rPr>
              <a:t>«Как же глупые атомы спонтанно написали свою собственную программу</a:t>
            </a:r>
            <a:r>
              <a:rPr lang="en-US" sz="3200" b="1">
                <a:solidFill>
                  <a:srgbClr val="FFFF00"/>
                </a:solidFill>
                <a:effectLst>
                  <a:outerShdw blurRad="38100" dist="38100" dir="2700000" algn="tl">
                    <a:srgbClr val="000000"/>
                  </a:outerShdw>
                </a:effectLst>
              </a:rPr>
              <a:t>…? </a:t>
            </a:r>
            <a:r>
              <a:rPr lang="ru-RU" sz="3200" b="1">
                <a:solidFill>
                  <a:srgbClr val="FFFF00"/>
                </a:solidFill>
                <a:effectLst>
                  <a:outerShdw blurRad="38100" dist="38100" dir="2700000" algn="tl">
                    <a:srgbClr val="000000"/>
                  </a:outerShdw>
                </a:effectLst>
              </a:rPr>
              <a:t>Никто не знает</a:t>
            </a:r>
            <a:r>
              <a:rPr lang="en-US" sz="3200" b="1">
                <a:solidFill>
                  <a:srgbClr val="FFFF00"/>
                </a:solidFill>
                <a:effectLst>
                  <a:outerShdw blurRad="38100" dist="38100" dir="2700000" algn="tl">
                    <a:srgbClr val="000000"/>
                  </a:outerShdw>
                </a:effectLst>
              </a:rPr>
              <a:t>…</a:t>
            </a:r>
            <a:r>
              <a:rPr lang="ru-RU" sz="3200" b="1">
                <a:solidFill>
                  <a:srgbClr val="FFFF00"/>
                </a:solidFill>
                <a:effectLst>
                  <a:outerShdw blurRad="38100" dist="38100" dir="2700000" algn="tl">
                    <a:srgbClr val="000000"/>
                  </a:outerShdw>
                </a:effectLst>
              </a:rPr>
              <a:t>».</a:t>
            </a:r>
            <a:endParaRPr lang="en-US" sz="3200" b="1"/>
          </a:p>
        </p:txBody>
      </p:sp>
      <p:sp>
        <p:nvSpPr>
          <p:cNvPr id="115723" name="Text Box 11"/>
          <p:cNvSpPr txBox="1">
            <a:spLocks noChangeArrowheads="1"/>
          </p:cNvSpPr>
          <p:nvPr/>
        </p:nvSpPr>
        <p:spPr bwMode="auto">
          <a:xfrm>
            <a:off x="838200" y="3429000"/>
            <a:ext cx="7620000" cy="20669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nSpc>
                <a:spcPct val="90000"/>
              </a:lnSpc>
              <a:spcBef>
                <a:spcPct val="50000"/>
              </a:spcBef>
            </a:pPr>
            <a:r>
              <a:rPr lang="en-US" sz="3600" b="1">
                <a:solidFill>
                  <a:srgbClr val="FFFF00"/>
                </a:solidFill>
              </a:rPr>
              <a:t>«…нет ни одного известного закона физики, способного создать информацию из ничего…».</a:t>
            </a:r>
          </a:p>
        </p:txBody>
      </p:sp>
      <p:sp>
        <p:nvSpPr>
          <p:cNvPr id="115724" name="Text Box 12"/>
          <p:cNvSpPr txBox="1">
            <a:spLocks noChangeArrowheads="1"/>
          </p:cNvSpPr>
          <p:nvPr/>
        </p:nvSpPr>
        <p:spPr bwMode="auto">
          <a:xfrm>
            <a:off x="838200" y="5486400"/>
            <a:ext cx="7543800" cy="9461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sz="2800" b="1"/>
              <a:t>Пол Дэвис. </a:t>
            </a:r>
            <a:r>
              <a:rPr lang="en-US" sz="2800" b="1" i="1"/>
              <a:t>New Scientist</a:t>
            </a:r>
            <a:r>
              <a:rPr lang="en-US" sz="2800" b="1"/>
              <a:t>. Вып. 163:2204 (18 сентября 1999). С. 27-30.</a:t>
            </a:r>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978" name="Text Box 2"/>
          <p:cNvSpPr txBox="1">
            <a:spLocks noChangeArrowheads="1"/>
          </p:cNvSpPr>
          <p:nvPr/>
        </p:nvSpPr>
        <p:spPr bwMode="auto">
          <a:xfrm>
            <a:off x="914400" y="533400"/>
            <a:ext cx="7315200" cy="8239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pPr>
            <a:r>
              <a:rPr lang="en-US" sz="4800" b="1"/>
              <a:t>Ключевые вопросы</a:t>
            </a:r>
          </a:p>
        </p:txBody>
      </p:sp>
      <p:sp>
        <p:nvSpPr>
          <p:cNvPr id="1022979" name="Text Box 3"/>
          <p:cNvSpPr txBox="1">
            <a:spLocks noChangeArrowheads="1"/>
          </p:cNvSpPr>
          <p:nvPr/>
        </p:nvSpPr>
        <p:spPr bwMode="auto">
          <a:xfrm>
            <a:off x="457200" y="1371600"/>
            <a:ext cx="8229600" cy="49720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342900" indent="-342900" eaLnBrk="0" hangingPunct="0">
              <a:defRPr>
                <a:solidFill>
                  <a:schemeClr val="tx1"/>
                </a:solidFill>
                <a:latin typeface="Arial" charset="0"/>
                <a:ea typeface="ＭＳ Ｐゴシック" charset="0"/>
              </a:defRPr>
            </a:lvl1pPr>
            <a:lvl2pPr marL="800100" indent="-342900" eaLnBrk="0" hangingPunct="0">
              <a:defRPr>
                <a:solidFill>
                  <a:schemeClr val="tx1"/>
                </a:solidFill>
                <a:latin typeface="Arial" charset="0"/>
                <a:ea typeface="ＭＳ Ｐゴシック" charset="0"/>
              </a:defRPr>
            </a:lvl2pPr>
            <a:lvl3pPr marL="1257300" indent="-342900" eaLnBrk="0" hangingPunct="0">
              <a:defRPr>
                <a:solidFill>
                  <a:schemeClr val="tx1"/>
                </a:solidFill>
                <a:latin typeface="Arial" charset="0"/>
                <a:ea typeface="ＭＳ Ｐゴシック" charset="0"/>
              </a:defRPr>
            </a:lvl3pPr>
            <a:lvl4pPr marL="1714500" indent="-342900" eaLnBrk="0" hangingPunct="0">
              <a:defRPr>
                <a:solidFill>
                  <a:schemeClr val="tx1"/>
                </a:solidFill>
                <a:latin typeface="Arial" charset="0"/>
                <a:ea typeface="ＭＳ Ｐゴシック" charset="0"/>
              </a:defRPr>
            </a:lvl4pPr>
            <a:lvl5pPr marL="2171700" indent="-342900" eaLnBrk="0" hangingPunct="0">
              <a:defRPr>
                <a:solidFill>
                  <a:schemeClr val="tx1"/>
                </a:solidFill>
                <a:latin typeface="Arial" charset="0"/>
                <a:ea typeface="ＭＳ Ｐゴシック" charset="0"/>
              </a:defRPr>
            </a:lvl5pPr>
            <a:lvl6pPr marL="2628900" indent="-342900" eaLnBrk="0" fontAlgn="base" hangingPunct="0">
              <a:spcBef>
                <a:spcPct val="0"/>
              </a:spcBef>
              <a:spcAft>
                <a:spcPct val="0"/>
              </a:spcAft>
              <a:defRPr>
                <a:solidFill>
                  <a:schemeClr val="tx1"/>
                </a:solidFill>
                <a:latin typeface="Arial" charset="0"/>
                <a:ea typeface="ＭＳ Ｐゴシック" charset="0"/>
              </a:defRPr>
            </a:lvl6pPr>
            <a:lvl7pPr marL="3086100" indent="-342900" eaLnBrk="0" fontAlgn="base" hangingPunct="0">
              <a:spcBef>
                <a:spcPct val="0"/>
              </a:spcBef>
              <a:spcAft>
                <a:spcPct val="0"/>
              </a:spcAft>
              <a:defRPr>
                <a:solidFill>
                  <a:schemeClr val="tx1"/>
                </a:solidFill>
                <a:latin typeface="Arial" charset="0"/>
                <a:ea typeface="ＭＳ Ｐゴシック" charset="0"/>
              </a:defRPr>
            </a:lvl7pPr>
            <a:lvl8pPr marL="3543300" indent="-342900" eaLnBrk="0" fontAlgn="base" hangingPunct="0">
              <a:spcBef>
                <a:spcPct val="0"/>
              </a:spcBef>
              <a:spcAft>
                <a:spcPct val="0"/>
              </a:spcAft>
              <a:defRPr>
                <a:solidFill>
                  <a:schemeClr val="tx1"/>
                </a:solidFill>
                <a:latin typeface="Arial" charset="0"/>
                <a:ea typeface="ＭＳ Ｐゴシック" charset="0"/>
              </a:defRPr>
            </a:lvl8pPr>
            <a:lvl9pPr marL="4000500" indent="-3429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5000"/>
              </a:lnSpc>
              <a:spcBef>
                <a:spcPct val="50000"/>
              </a:spcBef>
              <a:buFontTx/>
              <a:buAutoNum type="arabicPeriod"/>
            </a:pPr>
            <a:r>
              <a:rPr lang="en-US" sz="3200" b="1"/>
              <a:t> Как появилась </a:t>
            </a:r>
            <a:r>
              <a:rPr lang="en-US" sz="3200" b="1">
                <a:solidFill>
                  <a:srgbClr val="FFFF00"/>
                </a:solidFill>
              </a:rPr>
              <a:t>информация ДНК</a:t>
            </a:r>
            <a:r>
              <a:rPr lang="en-US" sz="3200" b="1"/>
              <a:t> у первого предполагаемого живого существа?</a:t>
            </a:r>
          </a:p>
          <a:p>
            <a:pPr eaLnBrk="1" hangingPunct="1">
              <a:lnSpc>
                <a:spcPct val="95000"/>
              </a:lnSpc>
              <a:spcBef>
                <a:spcPct val="50000"/>
              </a:spcBef>
              <a:buFontTx/>
              <a:buAutoNum type="arabicPeriod"/>
            </a:pPr>
            <a:r>
              <a:rPr lang="en-US" sz="3200" b="1">
                <a:solidFill>
                  <a:srgbClr val="FFFFFF"/>
                </a:solidFill>
              </a:rPr>
              <a:t> </a:t>
            </a:r>
            <a:r>
              <a:rPr lang="ru-RU" sz="3200" b="1">
                <a:solidFill>
                  <a:srgbClr val="FFFFFF"/>
                </a:solidFill>
              </a:rPr>
              <a:t>Каким образом</a:t>
            </a:r>
            <a:r>
              <a:rPr lang="en-US" sz="3200" b="1">
                <a:solidFill>
                  <a:srgbClr val="FFFFFF"/>
                </a:solidFill>
              </a:rPr>
              <a:t> </a:t>
            </a:r>
            <a:r>
              <a:rPr lang="ru-RU" sz="3200" b="1">
                <a:solidFill>
                  <a:srgbClr val="FFFF00"/>
                </a:solidFill>
              </a:rPr>
              <a:t>информация ДНК</a:t>
            </a:r>
            <a:r>
              <a:rPr lang="en-US" sz="3200" b="1">
                <a:solidFill>
                  <a:srgbClr val="FFFFFF"/>
                </a:solidFill>
              </a:rPr>
              <a:t> </a:t>
            </a:r>
            <a:r>
              <a:rPr lang="ru-RU" sz="3200" b="1">
                <a:solidFill>
                  <a:srgbClr val="FFFFFF"/>
                </a:solidFill>
              </a:rPr>
              <a:t>первого одноклеточного существа изменилась</a:t>
            </a:r>
            <a:r>
              <a:rPr lang="en-US" sz="3200" b="1">
                <a:solidFill>
                  <a:srgbClr val="FFFFFF"/>
                </a:solidFill>
              </a:rPr>
              <a:t> </a:t>
            </a:r>
            <a:r>
              <a:rPr lang="ru-RU" sz="3200" b="1">
                <a:solidFill>
                  <a:srgbClr val="FFFFFF"/>
                </a:solidFill>
              </a:rPr>
              <a:t>и дополнилась, чтобы ей произвести все многообразие растений и животных, которых мы видим в летописи ископаемых и которые живут сегодня?</a:t>
            </a:r>
            <a:endParaRPr lang="en-US" sz="3200" b="1"/>
          </a:p>
        </p:txBody>
      </p:sp>
      <p:sp>
        <p:nvSpPr>
          <p:cNvPr id="2286597" name="Text Box 5"/>
          <p:cNvSpPr txBox="1">
            <a:spLocks noChangeArrowheads="1"/>
          </p:cNvSpPr>
          <p:nvPr/>
        </p:nvSpPr>
        <p:spPr bwMode="auto">
          <a:xfrm>
            <a:off x="7924800" y="1447800"/>
            <a:ext cx="990600" cy="17081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spcBef>
                <a:spcPct val="50000"/>
              </a:spcBef>
              <a:defRPr/>
            </a:pPr>
            <a:r>
              <a:rPr lang="en-US" sz="10600" b="1" dirty="0">
                <a:solidFill>
                  <a:srgbClr val="FF9900"/>
                </a:solidFill>
                <a:ea typeface="+mn-ea"/>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286597"/>
                                        </p:tgtEl>
                                        <p:attrNameLst>
                                          <p:attrName>style.visibility</p:attrName>
                                        </p:attrNameLst>
                                      </p:cBhvr>
                                      <p:to>
                                        <p:strVal val="visible"/>
                                      </p:to>
                                    </p:set>
                                    <p:anim calcmode="lin" valueType="num">
                                      <p:cBhvr>
                                        <p:cTn id="7" dur="500" fill="hold"/>
                                        <p:tgtEl>
                                          <p:spTgt spid="2286597"/>
                                        </p:tgtEl>
                                        <p:attrNameLst>
                                          <p:attrName>ppt_w</p:attrName>
                                        </p:attrNameLst>
                                      </p:cBhvr>
                                      <p:tavLst>
                                        <p:tav tm="0">
                                          <p:val>
                                            <p:fltVal val="0"/>
                                          </p:val>
                                        </p:tav>
                                        <p:tav tm="100000">
                                          <p:val>
                                            <p:strVal val="#ppt_w"/>
                                          </p:val>
                                        </p:tav>
                                      </p:tavLst>
                                    </p:anim>
                                    <p:anim calcmode="lin" valueType="num">
                                      <p:cBhvr>
                                        <p:cTn id="8" dur="500" fill="hold"/>
                                        <p:tgtEl>
                                          <p:spTgt spid="2286597"/>
                                        </p:tgtEl>
                                        <p:attrNameLst>
                                          <p:attrName>ppt_h</p:attrName>
                                        </p:attrNameLst>
                                      </p:cBhvr>
                                      <p:tavLst>
                                        <p:tav tm="0">
                                          <p:val>
                                            <p:fltVal val="0"/>
                                          </p:val>
                                        </p:tav>
                                        <p:tav tm="100000">
                                          <p:val>
                                            <p:strVal val="#ppt_h"/>
                                          </p:val>
                                        </p:tav>
                                      </p:tavLst>
                                    </p:anim>
                                    <p:animEffect transition="in" filter="fade">
                                      <p:cBhvr>
                                        <p:cTn id="9" dur="500"/>
                                        <p:tgtEl>
                                          <p:spTgt spid="228659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1022979">
                                            <p:txEl>
                                              <p:pRg st="1" end="1"/>
                                            </p:txEl>
                                          </p:spTgt>
                                        </p:tgtEl>
                                        <p:attrNameLst>
                                          <p:attrName>style.visibility</p:attrName>
                                        </p:attrNameLst>
                                      </p:cBhvr>
                                      <p:to>
                                        <p:strVal val="visible"/>
                                      </p:to>
                                    </p:set>
                                    <p:anim calcmode="lin" valueType="num">
                                      <p:cBhvr>
                                        <p:cTn id="14" dur="500" fill="hold"/>
                                        <p:tgtEl>
                                          <p:spTgt spid="1022979">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022979">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0229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659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3" descr="Genetic variation--peas"/>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579438" y="0"/>
            <a:ext cx="8561387" cy="68580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3" name="Rectangle 2"/>
          <p:cNvSpPr>
            <a:spLocks noGrp="1" noChangeArrowheads="1"/>
          </p:cNvSpPr>
          <p:nvPr>
            <p:ph type="title" idx="4294967295"/>
          </p:nvPr>
        </p:nvSpPr>
        <p:spPr/>
        <p:txBody>
          <a:bodyPr/>
          <a:lstStyle/>
          <a:p>
            <a:pPr eaLnBrk="1" hangingPunct="1"/>
            <a:r>
              <a:rPr lang="en-US" sz="1000">
                <a:latin typeface="Myriad Pro Light" charset="0"/>
                <a:cs typeface="Arial" charset="0"/>
              </a:rPr>
              <a:t>Genetic variation—peas</a:t>
            </a:r>
          </a:p>
        </p:txBody>
      </p:sp>
      <p:pic>
        <p:nvPicPr>
          <p:cNvPr id="117764" name="Picture 3" descr="Genetic variation--p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85613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7765" name="Picture 4" descr="\\.psf\Host\Users\mmurphy\Desktop\Genetic variation-pea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0" y="0"/>
            <a:ext cx="8566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6" name="TextBox 1"/>
          <p:cNvSpPr txBox="1">
            <a:spLocks noChangeArrowheads="1"/>
          </p:cNvSpPr>
          <p:nvPr/>
        </p:nvSpPr>
        <p:spPr bwMode="auto">
          <a:xfrm>
            <a:off x="501650" y="228600"/>
            <a:ext cx="475615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000" b="1">
                <a:solidFill>
                  <a:srgbClr val="C00000"/>
                </a:solidFill>
                <a:cs typeface="Arial" charset="0"/>
              </a:rPr>
              <a:t>Генетические вариации</a:t>
            </a:r>
            <a:endParaRPr lang="en-US" sz="3000" b="1">
              <a:solidFill>
                <a:srgbClr val="C00000"/>
              </a:solidFill>
              <a:cs typeface="Arial" charset="0"/>
            </a:endParaRPr>
          </a:p>
        </p:txBody>
      </p:sp>
      <p:sp>
        <p:nvSpPr>
          <p:cNvPr id="117767" name="TextBox 6"/>
          <p:cNvSpPr txBox="1">
            <a:spLocks noChangeArrowheads="1"/>
          </p:cNvSpPr>
          <p:nvPr/>
        </p:nvSpPr>
        <p:spPr bwMode="auto">
          <a:xfrm>
            <a:off x="381000" y="1066800"/>
            <a:ext cx="179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2400" b="1">
                <a:solidFill>
                  <a:srgbClr val="C00000"/>
                </a:solidFill>
                <a:cs typeface="Arial" charset="0"/>
              </a:rPr>
              <a:t>Код</a:t>
            </a:r>
            <a:r>
              <a:rPr lang="en-US" sz="2400" b="1">
                <a:solidFill>
                  <a:srgbClr val="C00000"/>
                </a:solidFill>
                <a:cs typeface="Arial" charset="0"/>
              </a:rPr>
              <a:t>:</a:t>
            </a:r>
          </a:p>
        </p:txBody>
      </p:sp>
      <p:sp>
        <p:nvSpPr>
          <p:cNvPr id="8" name="TextBox 7"/>
          <p:cNvSpPr txBox="1"/>
          <p:nvPr/>
        </p:nvSpPr>
        <p:spPr>
          <a:xfrm>
            <a:off x="381000" y="1528763"/>
            <a:ext cx="2863850" cy="1570037"/>
          </a:xfrm>
          <a:prstGeom prst="rect">
            <a:avLst/>
          </a:prstGeom>
          <a:noFill/>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400" b="1">
                <a:solidFill>
                  <a:schemeClr val="accent2"/>
                </a:solidFill>
                <a:effectLst>
                  <a:outerShdw blurRad="38100" dist="38100" dir="2700000" algn="tl">
                    <a:srgbClr val="FFFFFF"/>
                  </a:outerShdw>
                </a:effectLst>
                <a:cs typeface="Arial" charset="0"/>
              </a:rPr>
              <a:t>Y = </a:t>
            </a:r>
            <a:r>
              <a:rPr lang="ru-RU" sz="2400" b="1">
                <a:solidFill>
                  <a:schemeClr val="accent2"/>
                </a:solidFill>
                <a:effectLst>
                  <a:outerShdw blurRad="38100" dist="38100" dir="2700000" algn="tl">
                    <a:srgbClr val="FFFFFF"/>
                  </a:outerShdw>
                </a:effectLst>
                <a:cs typeface="Arial" charset="0"/>
              </a:rPr>
              <a:t>желтый</a:t>
            </a:r>
            <a:endParaRPr lang="en-US" sz="2400" b="1">
              <a:solidFill>
                <a:schemeClr val="accent2"/>
              </a:solidFill>
              <a:effectLst>
                <a:outerShdw blurRad="38100" dist="38100" dir="2700000" algn="tl">
                  <a:srgbClr val="FFFFFF"/>
                </a:outerShdw>
              </a:effectLst>
              <a:cs typeface="Arial" charset="0"/>
            </a:endParaRPr>
          </a:p>
          <a:p>
            <a:pPr eaLnBrk="1" hangingPunct="1"/>
            <a:r>
              <a:rPr lang="en-US" sz="2400" b="1">
                <a:solidFill>
                  <a:srgbClr val="006600"/>
                </a:solidFill>
                <a:cs typeface="Arial" charset="0"/>
              </a:rPr>
              <a:t>y = </a:t>
            </a:r>
            <a:r>
              <a:rPr lang="ru-RU" sz="2400" b="1">
                <a:solidFill>
                  <a:srgbClr val="006600"/>
                </a:solidFill>
                <a:cs typeface="Arial" charset="0"/>
              </a:rPr>
              <a:t>зеленый</a:t>
            </a:r>
            <a:endParaRPr lang="en-US" sz="2400" b="1">
              <a:solidFill>
                <a:srgbClr val="006600"/>
              </a:solidFill>
              <a:cs typeface="Arial" charset="0"/>
            </a:endParaRPr>
          </a:p>
          <a:p>
            <a:pPr eaLnBrk="1" hangingPunct="1"/>
            <a:r>
              <a:rPr lang="en-US" sz="2400" b="1">
                <a:solidFill>
                  <a:srgbClr val="C00000"/>
                </a:solidFill>
                <a:cs typeface="Arial" charset="0"/>
              </a:rPr>
              <a:t>R = </a:t>
            </a:r>
            <a:r>
              <a:rPr lang="ru-RU" sz="2400" b="1">
                <a:solidFill>
                  <a:srgbClr val="C00000"/>
                </a:solidFill>
                <a:cs typeface="Arial" charset="0"/>
              </a:rPr>
              <a:t>ровный</a:t>
            </a:r>
            <a:endParaRPr lang="en-US" sz="2400" b="1">
              <a:solidFill>
                <a:srgbClr val="C00000"/>
              </a:solidFill>
              <a:cs typeface="Arial" charset="0"/>
            </a:endParaRPr>
          </a:p>
          <a:p>
            <a:pPr eaLnBrk="1" hangingPunct="1"/>
            <a:r>
              <a:rPr lang="en-US" sz="2400" b="1">
                <a:solidFill>
                  <a:srgbClr val="C00000"/>
                </a:solidFill>
                <a:cs typeface="Arial" charset="0"/>
              </a:rPr>
              <a:t>r = </a:t>
            </a:r>
            <a:r>
              <a:rPr lang="ru-RU" sz="2400" b="1">
                <a:solidFill>
                  <a:srgbClr val="C00000"/>
                </a:solidFill>
                <a:cs typeface="Arial" charset="0"/>
              </a:rPr>
              <a:t>морщинистый</a:t>
            </a:r>
            <a:endParaRPr lang="en-US" sz="2400" b="1">
              <a:solidFill>
                <a:srgbClr val="C00000"/>
              </a:solidFill>
              <a:cs typeface="Arial" charset="0"/>
            </a:endParaRPr>
          </a:p>
        </p:txBody>
      </p:sp>
      <p:sp>
        <p:nvSpPr>
          <p:cNvPr id="117769" name="TextBox 2"/>
          <p:cNvSpPr txBox="1">
            <a:spLocks noChangeArrowheads="1"/>
          </p:cNvSpPr>
          <p:nvPr/>
        </p:nvSpPr>
        <p:spPr bwMode="auto">
          <a:xfrm>
            <a:off x="6292850" y="0"/>
            <a:ext cx="254635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a:solidFill>
                  <a:schemeClr val="bg1"/>
                </a:solidFill>
                <a:cs typeface="Arial" charset="0"/>
              </a:rPr>
              <a:t>Желтое, ровное семя</a:t>
            </a:r>
            <a:endParaRPr lang="en-US">
              <a:solidFill>
                <a:schemeClr val="bg1"/>
              </a:solidFill>
              <a:cs typeface="Arial" charset="0"/>
            </a:endParaRPr>
          </a:p>
          <a:p>
            <a:pPr eaLnBrk="1" hangingPunct="1"/>
            <a:r>
              <a:rPr lang="en-US" sz="2800" b="1">
                <a:solidFill>
                  <a:schemeClr val="bg1"/>
                </a:solidFill>
                <a:cs typeface="Arial" charset="0"/>
              </a:rPr>
              <a:t>YyRr</a:t>
            </a:r>
          </a:p>
        </p:txBody>
      </p:sp>
      <p:sp>
        <p:nvSpPr>
          <p:cNvPr id="117770" name="TextBox 9"/>
          <p:cNvSpPr txBox="1">
            <a:spLocks noChangeArrowheads="1"/>
          </p:cNvSpPr>
          <p:nvPr/>
        </p:nvSpPr>
        <p:spPr bwMode="auto">
          <a:xfrm>
            <a:off x="228600" y="3657600"/>
            <a:ext cx="248285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ru-RU">
                <a:solidFill>
                  <a:schemeClr val="bg1"/>
                </a:solidFill>
                <a:cs typeface="Arial" charset="0"/>
              </a:rPr>
              <a:t>Желтое</a:t>
            </a:r>
            <a:r>
              <a:rPr lang="en-US">
                <a:solidFill>
                  <a:schemeClr val="bg1"/>
                </a:solidFill>
                <a:cs typeface="Arial" charset="0"/>
              </a:rPr>
              <a:t>, </a:t>
            </a:r>
            <a:r>
              <a:rPr lang="ru-RU">
                <a:solidFill>
                  <a:schemeClr val="bg1"/>
                </a:solidFill>
                <a:cs typeface="Arial" charset="0"/>
              </a:rPr>
              <a:t>ровное семя</a:t>
            </a:r>
            <a:endParaRPr lang="en-US">
              <a:solidFill>
                <a:schemeClr val="bg1"/>
              </a:solidFill>
              <a:cs typeface="Arial" charset="0"/>
            </a:endParaRPr>
          </a:p>
          <a:p>
            <a:pPr algn="r" eaLnBrk="1" hangingPunct="1"/>
            <a:r>
              <a:rPr lang="en-US" sz="2800" b="1">
                <a:solidFill>
                  <a:schemeClr val="bg1"/>
                </a:solidFill>
                <a:cs typeface="Arial" charset="0"/>
              </a:rPr>
              <a:t>YyRr</a:t>
            </a:r>
          </a:p>
        </p:txBody>
      </p:sp>
      <p:sp>
        <p:nvSpPr>
          <p:cNvPr id="117771" name="TextBox 10"/>
          <p:cNvSpPr txBox="1">
            <a:spLocks noChangeArrowheads="1"/>
          </p:cNvSpPr>
          <p:nvPr/>
        </p:nvSpPr>
        <p:spPr bwMode="auto">
          <a:xfrm>
            <a:off x="2711450" y="1543050"/>
            <a:ext cx="8699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2800" b="1">
                <a:solidFill>
                  <a:schemeClr val="bg1"/>
                </a:solidFill>
                <a:cs typeface="Arial" charset="0"/>
              </a:rPr>
              <a:t>YR</a:t>
            </a:r>
          </a:p>
        </p:txBody>
      </p:sp>
      <p:sp>
        <p:nvSpPr>
          <p:cNvPr id="117772" name="TextBox 11"/>
          <p:cNvSpPr txBox="1">
            <a:spLocks noChangeArrowheads="1"/>
          </p:cNvSpPr>
          <p:nvPr/>
        </p:nvSpPr>
        <p:spPr bwMode="auto">
          <a:xfrm>
            <a:off x="2681288" y="2836863"/>
            <a:ext cx="868362"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2800" b="1">
                <a:solidFill>
                  <a:schemeClr val="bg1"/>
                </a:solidFill>
                <a:cs typeface="Arial" charset="0"/>
              </a:rPr>
              <a:t>Yr</a:t>
            </a:r>
          </a:p>
        </p:txBody>
      </p:sp>
      <p:sp>
        <p:nvSpPr>
          <p:cNvPr id="117773" name="TextBox 12"/>
          <p:cNvSpPr txBox="1">
            <a:spLocks noChangeArrowheads="1"/>
          </p:cNvSpPr>
          <p:nvPr/>
        </p:nvSpPr>
        <p:spPr bwMode="auto">
          <a:xfrm>
            <a:off x="2863850" y="3933825"/>
            <a:ext cx="6858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2800" b="1">
                <a:solidFill>
                  <a:schemeClr val="bg1"/>
                </a:solidFill>
                <a:cs typeface="Arial" charset="0"/>
              </a:rPr>
              <a:t>yR</a:t>
            </a:r>
          </a:p>
        </p:txBody>
      </p:sp>
      <p:sp>
        <p:nvSpPr>
          <p:cNvPr id="117774" name="TextBox 13"/>
          <p:cNvSpPr txBox="1">
            <a:spLocks noChangeArrowheads="1"/>
          </p:cNvSpPr>
          <p:nvPr/>
        </p:nvSpPr>
        <p:spPr bwMode="auto">
          <a:xfrm>
            <a:off x="2681288" y="5105400"/>
            <a:ext cx="868362"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2800" b="1">
                <a:solidFill>
                  <a:schemeClr val="bg1"/>
                </a:solidFill>
                <a:cs typeface="Arial" charset="0"/>
              </a:rPr>
              <a:t>yr</a:t>
            </a:r>
          </a:p>
        </p:txBody>
      </p:sp>
      <p:sp>
        <p:nvSpPr>
          <p:cNvPr id="117775" name="TextBox 14"/>
          <p:cNvSpPr txBox="1">
            <a:spLocks noChangeArrowheads="1"/>
          </p:cNvSpPr>
          <p:nvPr/>
        </p:nvSpPr>
        <p:spPr bwMode="auto">
          <a:xfrm>
            <a:off x="7283450" y="762000"/>
            <a:ext cx="6413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2800" b="1">
                <a:solidFill>
                  <a:schemeClr val="bg1"/>
                </a:solidFill>
                <a:cs typeface="Arial" charset="0"/>
              </a:rPr>
              <a:t>yr</a:t>
            </a:r>
          </a:p>
        </p:txBody>
      </p:sp>
      <p:sp>
        <p:nvSpPr>
          <p:cNvPr id="117776" name="TextBox 15"/>
          <p:cNvSpPr txBox="1">
            <a:spLocks noChangeArrowheads="1"/>
          </p:cNvSpPr>
          <p:nvPr/>
        </p:nvSpPr>
        <p:spPr bwMode="auto">
          <a:xfrm>
            <a:off x="6140450" y="800100"/>
            <a:ext cx="6858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2800" b="1">
                <a:solidFill>
                  <a:schemeClr val="bg1"/>
                </a:solidFill>
                <a:cs typeface="Arial" charset="0"/>
              </a:rPr>
              <a:t>yR</a:t>
            </a:r>
          </a:p>
        </p:txBody>
      </p:sp>
      <p:sp>
        <p:nvSpPr>
          <p:cNvPr id="117777" name="TextBox 16"/>
          <p:cNvSpPr txBox="1">
            <a:spLocks noChangeArrowheads="1"/>
          </p:cNvSpPr>
          <p:nvPr/>
        </p:nvSpPr>
        <p:spPr bwMode="auto">
          <a:xfrm>
            <a:off x="4662488" y="817563"/>
            <a:ext cx="868362"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2800" b="1">
                <a:solidFill>
                  <a:schemeClr val="bg1"/>
                </a:solidFill>
                <a:cs typeface="Arial" charset="0"/>
              </a:rPr>
              <a:t>Yr</a:t>
            </a:r>
          </a:p>
        </p:txBody>
      </p:sp>
      <p:sp>
        <p:nvSpPr>
          <p:cNvPr id="117778" name="TextBox 17"/>
          <p:cNvSpPr txBox="1">
            <a:spLocks noChangeArrowheads="1"/>
          </p:cNvSpPr>
          <p:nvPr/>
        </p:nvSpPr>
        <p:spPr bwMode="auto">
          <a:xfrm>
            <a:off x="3625850" y="847725"/>
            <a:ext cx="8699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r>
              <a:rPr lang="en-US" sz="2800" b="1">
                <a:solidFill>
                  <a:schemeClr val="bg1"/>
                </a:solidFill>
                <a:cs typeface="Arial" charset="0"/>
              </a:rPr>
              <a:t>YR</a:t>
            </a:r>
          </a:p>
        </p:txBody>
      </p:sp>
      <p:sp>
        <p:nvSpPr>
          <p:cNvPr id="117779" name="TextBox 18"/>
          <p:cNvSpPr txBox="1">
            <a:spLocks noChangeArrowheads="1"/>
          </p:cNvSpPr>
          <p:nvPr/>
        </p:nvSpPr>
        <p:spPr bwMode="auto">
          <a:xfrm>
            <a:off x="3625850" y="2051050"/>
            <a:ext cx="10366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117780" name="TextBox 19"/>
          <p:cNvSpPr txBox="1">
            <a:spLocks noChangeArrowheads="1"/>
          </p:cNvSpPr>
          <p:nvPr/>
        </p:nvSpPr>
        <p:spPr bwMode="auto">
          <a:xfrm>
            <a:off x="3641725" y="3255963"/>
            <a:ext cx="10366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117781" name="TextBox 20"/>
          <p:cNvSpPr txBox="1">
            <a:spLocks noChangeArrowheads="1"/>
          </p:cNvSpPr>
          <p:nvPr/>
        </p:nvSpPr>
        <p:spPr bwMode="auto">
          <a:xfrm>
            <a:off x="3625850" y="4476750"/>
            <a:ext cx="10366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117782" name="TextBox 21"/>
          <p:cNvSpPr txBox="1">
            <a:spLocks noChangeArrowheads="1"/>
          </p:cNvSpPr>
          <p:nvPr/>
        </p:nvSpPr>
        <p:spPr bwMode="auto">
          <a:xfrm>
            <a:off x="3625850" y="5629275"/>
            <a:ext cx="10366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117783" name="TextBox 22"/>
          <p:cNvSpPr txBox="1">
            <a:spLocks noChangeArrowheads="1"/>
          </p:cNvSpPr>
          <p:nvPr/>
        </p:nvSpPr>
        <p:spPr bwMode="auto">
          <a:xfrm>
            <a:off x="4784725" y="2057400"/>
            <a:ext cx="10366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117784" name="TextBox 23"/>
          <p:cNvSpPr txBox="1">
            <a:spLocks noChangeArrowheads="1"/>
          </p:cNvSpPr>
          <p:nvPr/>
        </p:nvSpPr>
        <p:spPr bwMode="auto">
          <a:xfrm>
            <a:off x="4800600" y="3260725"/>
            <a:ext cx="10350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117785" name="TextBox 24"/>
          <p:cNvSpPr txBox="1">
            <a:spLocks noChangeArrowheads="1"/>
          </p:cNvSpPr>
          <p:nvPr/>
        </p:nvSpPr>
        <p:spPr bwMode="auto">
          <a:xfrm>
            <a:off x="4784725" y="4483100"/>
            <a:ext cx="10366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117786" name="TextBox 25"/>
          <p:cNvSpPr txBox="1">
            <a:spLocks noChangeArrowheads="1"/>
          </p:cNvSpPr>
          <p:nvPr/>
        </p:nvSpPr>
        <p:spPr bwMode="auto">
          <a:xfrm>
            <a:off x="4784725" y="5634038"/>
            <a:ext cx="10366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117787" name="TextBox 26"/>
          <p:cNvSpPr txBox="1">
            <a:spLocks noChangeArrowheads="1"/>
          </p:cNvSpPr>
          <p:nvPr/>
        </p:nvSpPr>
        <p:spPr bwMode="auto">
          <a:xfrm>
            <a:off x="5927725" y="2057400"/>
            <a:ext cx="10366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117788" name="TextBox 27"/>
          <p:cNvSpPr txBox="1">
            <a:spLocks noChangeArrowheads="1"/>
          </p:cNvSpPr>
          <p:nvPr/>
        </p:nvSpPr>
        <p:spPr bwMode="auto">
          <a:xfrm>
            <a:off x="5943600" y="3260725"/>
            <a:ext cx="10350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117789" name="TextBox 28"/>
          <p:cNvSpPr txBox="1">
            <a:spLocks noChangeArrowheads="1"/>
          </p:cNvSpPr>
          <p:nvPr/>
        </p:nvSpPr>
        <p:spPr bwMode="auto">
          <a:xfrm>
            <a:off x="5927725" y="4483100"/>
            <a:ext cx="10366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117790" name="TextBox 29"/>
          <p:cNvSpPr txBox="1">
            <a:spLocks noChangeArrowheads="1"/>
          </p:cNvSpPr>
          <p:nvPr/>
        </p:nvSpPr>
        <p:spPr bwMode="auto">
          <a:xfrm>
            <a:off x="5927725" y="5634038"/>
            <a:ext cx="10366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117791" name="TextBox 30"/>
          <p:cNvSpPr txBox="1">
            <a:spLocks noChangeArrowheads="1"/>
          </p:cNvSpPr>
          <p:nvPr/>
        </p:nvSpPr>
        <p:spPr bwMode="auto">
          <a:xfrm>
            <a:off x="7146925" y="2057400"/>
            <a:ext cx="10366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117792" name="TextBox 31"/>
          <p:cNvSpPr txBox="1">
            <a:spLocks noChangeArrowheads="1"/>
          </p:cNvSpPr>
          <p:nvPr/>
        </p:nvSpPr>
        <p:spPr bwMode="auto">
          <a:xfrm>
            <a:off x="7162800" y="3260725"/>
            <a:ext cx="10350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117793" name="TextBox 32"/>
          <p:cNvSpPr txBox="1">
            <a:spLocks noChangeArrowheads="1"/>
          </p:cNvSpPr>
          <p:nvPr/>
        </p:nvSpPr>
        <p:spPr bwMode="auto">
          <a:xfrm>
            <a:off x="7146925" y="4483100"/>
            <a:ext cx="10366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117794" name="TextBox 33"/>
          <p:cNvSpPr txBox="1">
            <a:spLocks noChangeArrowheads="1"/>
          </p:cNvSpPr>
          <p:nvPr/>
        </p:nvSpPr>
        <p:spPr bwMode="auto">
          <a:xfrm>
            <a:off x="7146925" y="5634038"/>
            <a:ext cx="10366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yyrr</a:t>
            </a:r>
          </a:p>
        </p:txBody>
      </p:sp>
      <p:sp>
        <p:nvSpPr>
          <p:cNvPr id="117795" name="TextBox 5"/>
          <p:cNvSpPr txBox="1">
            <a:spLocks noChangeArrowheads="1"/>
          </p:cNvSpPr>
          <p:nvPr/>
        </p:nvSpPr>
        <p:spPr bwMode="auto">
          <a:xfrm>
            <a:off x="501650" y="6172200"/>
            <a:ext cx="8077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b="1">
                <a:solidFill>
                  <a:srgbClr val="006600"/>
                </a:solidFill>
                <a:cs typeface="Arial" charset="0"/>
              </a:rPr>
              <a:t>George B. Johnson</a:t>
            </a:r>
            <a:r>
              <a:rPr lang="ru-RU" b="1">
                <a:solidFill>
                  <a:srgbClr val="006600"/>
                </a:solidFill>
                <a:cs typeface="Arial" charset="0"/>
              </a:rPr>
              <a:t>.</a:t>
            </a:r>
            <a:r>
              <a:rPr lang="en-US" b="1">
                <a:solidFill>
                  <a:srgbClr val="006600"/>
                </a:solidFill>
                <a:cs typeface="Arial" charset="0"/>
              </a:rPr>
              <a:t> </a:t>
            </a:r>
            <a:r>
              <a:rPr lang="en-US" b="1" i="1">
                <a:solidFill>
                  <a:srgbClr val="006600"/>
                </a:solidFill>
                <a:cs typeface="Arial" charset="0"/>
              </a:rPr>
              <a:t>Biology Visualizing Life</a:t>
            </a:r>
            <a:r>
              <a:rPr lang="ru-RU" b="1">
                <a:solidFill>
                  <a:srgbClr val="006600"/>
                </a:solidFill>
                <a:cs typeface="Arial" charset="0"/>
              </a:rPr>
              <a:t>. </a:t>
            </a:r>
            <a:r>
              <a:rPr lang="en-US" b="1">
                <a:solidFill>
                  <a:srgbClr val="006600"/>
                </a:solidFill>
                <a:cs typeface="Arial" charset="0"/>
              </a:rPr>
              <a:t>Orlando: Holt, Rinehart &amp; Winston</a:t>
            </a:r>
            <a:r>
              <a:rPr lang="ru-RU" b="1">
                <a:solidFill>
                  <a:srgbClr val="006600"/>
                </a:solidFill>
                <a:cs typeface="Arial" charset="0"/>
              </a:rPr>
              <a:t>,</a:t>
            </a:r>
            <a:r>
              <a:rPr lang="en-US" b="1">
                <a:solidFill>
                  <a:srgbClr val="006600"/>
                </a:solidFill>
                <a:cs typeface="Arial" charset="0"/>
              </a:rPr>
              <a:t> 1998</a:t>
            </a:r>
            <a:r>
              <a:rPr lang="ru-RU" b="1">
                <a:solidFill>
                  <a:srgbClr val="006600"/>
                </a:solidFill>
                <a:cs typeface="Arial" charset="0"/>
              </a:rPr>
              <a:t>.</a:t>
            </a:r>
            <a:r>
              <a:rPr lang="en-US" b="1">
                <a:solidFill>
                  <a:srgbClr val="006600"/>
                </a:solidFill>
                <a:cs typeface="Arial" charset="0"/>
              </a:rPr>
              <a:t> </a:t>
            </a:r>
            <a:r>
              <a:rPr lang="ru-RU" b="1">
                <a:solidFill>
                  <a:srgbClr val="006600"/>
                </a:solidFill>
                <a:cs typeface="Arial" charset="0"/>
              </a:rPr>
              <a:t>С.</a:t>
            </a:r>
            <a:r>
              <a:rPr lang="en-US" b="1">
                <a:solidFill>
                  <a:srgbClr val="006600"/>
                </a:solidFill>
                <a:cs typeface="Arial" charset="0"/>
              </a:rPr>
              <a:t> 124.</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4" hidden="1"/>
          <p:cNvSpPr>
            <a:spLocks noGrp="1" noChangeArrowheads="1"/>
          </p:cNvSpPr>
          <p:nvPr>
            <p:ph type="title" idx="4294967295"/>
          </p:nvPr>
        </p:nvSpPr>
        <p:spPr/>
        <p:txBody>
          <a:bodyPr/>
          <a:lstStyle/>
          <a:p>
            <a:pPr eaLnBrk="1" hangingPunct="1"/>
            <a:r>
              <a:rPr lang="en-US">
                <a:latin typeface="Arial" charset="0"/>
                <a:cs typeface="Arial" charset="0"/>
              </a:rPr>
              <a:t>Chicken Variations 03046</a:t>
            </a:r>
          </a:p>
        </p:txBody>
      </p:sp>
      <p:pic>
        <p:nvPicPr>
          <p:cNvPr id="118787" name="Picture 3" descr="Chicken Variations 03046-resiz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88" name="WordArt 5"/>
          <p:cNvSpPr>
            <a:spLocks noChangeArrowheads="1" noChangeShapeType="1" noTextEdit="1"/>
          </p:cNvSpPr>
          <p:nvPr/>
        </p:nvSpPr>
        <p:spPr bwMode="auto">
          <a:xfrm>
            <a:off x="914400" y="381000"/>
            <a:ext cx="7315200" cy="765175"/>
          </a:xfrm>
          <a:prstGeom prst="rect">
            <a:avLst/>
          </a:prstGeom>
        </p:spPr>
        <p:txBody>
          <a:bodyPr wrap="none" fromWordArt="1">
            <a:prstTxWarp prst="textPlain">
              <a:avLst>
                <a:gd name="adj" fmla="val 50000"/>
              </a:avLst>
            </a:prstTxWarp>
          </a:bodyPr>
          <a:lstStyle/>
          <a:p>
            <a:pPr algn="ctr"/>
            <a:r>
              <a:rPr lang="ru-RU" sz="3600" kern="10">
                <a:ln w="19050">
                  <a:solidFill>
                    <a:schemeClr val="bg1"/>
                  </a:solidFill>
                  <a:round/>
                  <a:headEnd/>
                  <a:tailEnd/>
                </a:ln>
                <a:effectLst>
                  <a:outerShdw blurRad="63500" dist="38099" dir="2700000" algn="ctr" rotWithShape="0">
                    <a:srgbClr val="990000">
                      <a:alpha val="74998"/>
                    </a:srgbClr>
                  </a:outerShdw>
                </a:effectLst>
                <a:latin typeface="Impact"/>
                <a:ea typeface="Impact"/>
                <a:cs typeface="Impact"/>
              </a:rPr>
              <a:t>Разнообразие куриц</a:t>
            </a:r>
            <a:endParaRPr lang="en-US" sz="3600" kern="10">
              <a:ln w="19050">
                <a:solidFill>
                  <a:schemeClr val="bg1"/>
                </a:solidFill>
                <a:round/>
                <a:headEnd/>
                <a:tailEnd/>
              </a:ln>
              <a:effectLst>
                <a:outerShdw blurRad="63500" dist="38099" dir="2700000" algn="ctr" rotWithShape="0">
                  <a:srgbClr val="990000">
                    <a:alpha val="74998"/>
                  </a:srgbClr>
                </a:outerShdw>
              </a:effectLst>
              <a:latin typeface="Impact"/>
              <a:ea typeface="Impact"/>
              <a:cs typeface="Impac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4" hidden="1"/>
          <p:cNvSpPr>
            <a:spLocks noGrp="1" noChangeArrowheads="1"/>
          </p:cNvSpPr>
          <p:nvPr>
            <p:ph type="title" idx="4294967295"/>
          </p:nvPr>
        </p:nvSpPr>
        <p:spPr/>
        <p:txBody>
          <a:bodyPr/>
          <a:lstStyle/>
          <a:p>
            <a:pPr eaLnBrk="1" hangingPunct="1"/>
            <a:r>
              <a:rPr lang="en-US">
                <a:latin typeface="Arial" charset="0"/>
                <a:cs typeface="Arial" charset="0"/>
              </a:rPr>
              <a:t>Horse Variations 03047</a:t>
            </a:r>
          </a:p>
        </p:txBody>
      </p:sp>
      <p:pic>
        <p:nvPicPr>
          <p:cNvPr id="119811" name="Picture 3" descr="Horse Variations 030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812" name="WordArt 4"/>
          <p:cNvSpPr>
            <a:spLocks noChangeArrowheads="1" noChangeShapeType="1" noTextEdit="1"/>
          </p:cNvSpPr>
          <p:nvPr/>
        </p:nvSpPr>
        <p:spPr bwMode="auto">
          <a:xfrm>
            <a:off x="1371600" y="381000"/>
            <a:ext cx="6400800" cy="765175"/>
          </a:xfrm>
          <a:prstGeom prst="rect">
            <a:avLst/>
          </a:prstGeom>
        </p:spPr>
        <p:txBody>
          <a:bodyPr wrap="none" fromWordArt="1">
            <a:prstTxWarp prst="textPlain">
              <a:avLst>
                <a:gd name="adj" fmla="val 50000"/>
              </a:avLst>
            </a:prstTxWarp>
          </a:bodyPr>
          <a:lstStyle/>
          <a:p>
            <a:pPr algn="ctr"/>
            <a:r>
              <a:rPr lang="ru-RU" sz="3600" kern="10">
                <a:ln w="19050">
                  <a:solidFill>
                    <a:schemeClr val="bg1"/>
                  </a:solidFill>
                  <a:round/>
                  <a:headEnd/>
                  <a:tailEnd/>
                </a:ln>
                <a:effectLst>
                  <a:outerShdw blurRad="63500" dist="38099" dir="2700000" algn="ctr" rotWithShape="0">
                    <a:srgbClr val="990000">
                      <a:alpha val="74998"/>
                    </a:srgbClr>
                  </a:outerShdw>
                </a:effectLst>
                <a:latin typeface="Impact"/>
                <a:ea typeface="Impact"/>
                <a:cs typeface="Impact"/>
              </a:rPr>
              <a:t>Разнообразие лошадей</a:t>
            </a:r>
            <a:endParaRPr lang="en-US" sz="3600" kern="10">
              <a:ln w="19050">
                <a:solidFill>
                  <a:schemeClr val="bg1"/>
                </a:solidFill>
                <a:round/>
                <a:headEnd/>
                <a:tailEnd/>
              </a:ln>
              <a:effectLst>
                <a:outerShdw blurRad="63500" dist="38099" dir="2700000" algn="ctr" rotWithShape="0">
                  <a:srgbClr val="990000">
                    <a:alpha val="74998"/>
                  </a:srgbClr>
                </a:outerShdw>
              </a:effectLst>
              <a:latin typeface="Impact"/>
              <a:ea typeface="Impact"/>
              <a:cs typeface="Impac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a:solidFill>
                  <a:srgbClr val="663300"/>
                </a:solidFill>
                <a:latin typeface="Arial" charset="0"/>
                <a:cs typeface="Arial" charset="0"/>
              </a:rPr>
              <a:t>Philosophical naturalism defined</a:t>
            </a:r>
          </a:p>
        </p:txBody>
      </p:sp>
      <p:sp>
        <p:nvSpPr>
          <p:cNvPr id="4284419" name="Text Box 3"/>
          <p:cNvSpPr txBox="1">
            <a:spLocks noChangeArrowheads="1"/>
          </p:cNvSpPr>
          <p:nvPr/>
        </p:nvSpPr>
        <p:spPr bwMode="auto">
          <a:xfrm>
            <a:off x="0" y="547688"/>
            <a:ext cx="9144000" cy="823912"/>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4800" b="1">
                <a:solidFill>
                  <a:srgbClr val="FFFF00"/>
                </a:solidFill>
                <a:cs typeface="Arial" charset="0"/>
              </a:rPr>
              <a:t>Натурализм</a:t>
            </a:r>
            <a:endParaRPr lang="en-US" sz="4800" b="1">
              <a:solidFill>
                <a:srgbClr val="FFFF00"/>
              </a:solidFill>
              <a:cs typeface="Arial" charset="0"/>
            </a:endParaRPr>
          </a:p>
        </p:txBody>
      </p:sp>
      <p:sp>
        <p:nvSpPr>
          <p:cNvPr id="4284420" name="Text Box 4"/>
          <p:cNvSpPr txBox="1">
            <a:spLocks noChangeArrowheads="1"/>
          </p:cNvSpPr>
          <p:nvPr/>
        </p:nvSpPr>
        <p:spPr bwMode="auto">
          <a:xfrm>
            <a:off x="914400" y="1597025"/>
            <a:ext cx="7307263" cy="12001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buFontTx/>
              <a:buAutoNum type="arabicPeriod"/>
            </a:pPr>
            <a:r>
              <a:rPr lang="en-US" sz="3600" b="1">
                <a:solidFill>
                  <a:schemeClr val="bg1"/>
                </a:solidFill>
                <a:cs typeface="Arial" charset="0"/>
              </a:rPr>
              <a:t>  </a:t>
            </a:r>
            <a:r>
              <a:rPr lang="ru-RU" sz="3600" b="1">
                <a:solidFill>
                  <a:schemeClr val="bg1"/>
                </a:solidFill>
                <a:cs typeface="Arial" charset="0"/>
              </a:rPr>
              <a:t>Природа или материя – это все, что существует</a:t>
            </a:r>
            <a:r>
              <a:rPr lang="en-US" sz="3600" b="1">
                <a:solidFill>
                  <a:schemeClr val="bg1"/>
                </a:solidFill>
                <a:cs typeface="Arial" charset="0"/>
              </a:rPr>
              <a:t>.</a:t>
            </a:r>
          </a:p>
        </p:txBody>
      </p:sp>
      <p:sp>
        <p:nvSpPr>
          <p:cNvPr id="4284421" name="Text Box 5"/>
          <p:cNvSpPr txBox="1">
            <a:spLocks noChangeArrowheads="1"/>
          </p:cNvSpPr>
          <p:nvPr/>
        </p:nvSpPr>
        <p:spPr bwMode="auto">
          <a:xfrm>
            <a:off x="909638" y="2819400"/>
            <a:ext cx="7243762" cy="286226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3600" b="1">
                <a:solidFill>
                  <a:schemeClr val="bg1"/>
                </a:solidFill>
                <a:cs typeface="Arial" charset="0"/>
              </a:rPr>
              <a:t>2.  </a:t>
            </a:r>
            <a:r>
              <a:rPr lang="ru-RU" sz="3600" b="1">
                <a:solidFill>
                  <a:schemeClr val="bg1"/>
                </a:solidFill>
                <a:cs typeface="Arial" charset="0"/>
              </a:rPr>
              <a:t>Все можно и должно объяснять</a:t>
            </a:r>
            <a:r>
              <a:rPr lang="en-US" sz="3600" b="1">
                <a:solidFill>
                  <a:schemeClr val="bg1"/>
                </a:solidFill>
                <a:cs typeface="Arial" charset="0"/>
              </a:rPr>
              <a:t> </a:t>
            </a:r>
            <a:r>
              <a:rPr lang="ru-RU" sz="3600" b="1">
                <a:solidFill>
                  <a:srgbClr val="FFFF00"/>
                </a:solidFill>
                <a:cs typeface="Arial" charset="0"/>
              </a:rPr>
              <a:t>временем</a:t>
            </a:r>
            <a:r>
              <a:rPr lang="en-US" sz="3600" b="1">
                <a:solidFill>
                  <a:schemeClr val="bg1"/>
                </a:solidFill>
                <a:cs typeface="Arial" charset="0"/>
              </a:rPr>
              <a:t> </a:t>
            </a:r>
            <a:r>
              <a:rPr lang="ru-RU" sz="3600" b="1">
                <a:solidFill>
                  <a:schemeClr val="bg1"/>
                </a:solidFill>
                <a:cs typeface="Arial" charset="0"/>
              </a:rPr>
              <a:t>и</a:t>
            </a:r>
            <a:r>
              <a:rPr lang="en-US" sz="3600" b="1">
                <a:solidFill>
                  <a:schemeClr val="bg1"/>
                </a:solidFill>
                <a:cs typeface="Arial" charset="0"/>
              </a:rPr>
              <a:t> </a:t>
            </a:r>
            <a:r>
              <a:rPr lang="ru-RU" sz="3600" b="1">
                <a:solidFill>
                  <a:srgbClr val="FFFF00"/>
                </a:solidFill>
                <a:cs typeface="Arial" charset="0"/>
              </a:rPr>
              <a:t>случаем</a:t>
            </a:r>
            <a:r>
              <a:rPr lang="en-US" sz="3600" b="1">
                <a:solidFill>
                  <a:schemeClr val="bg1"/>
                </a:solidFill>
                <a:cs typeface="Arial" charset="0"/>
              </a:rPr>
              <a:t> </a:t>
            </a:r>
            <a:r>
              <a:rPr lang="ru-RU" sz="3600" b="1">
                <a:solidFill>
                  <a:schemeClr val="bg1"/>
                </a:solidFill>
                <a:cs typeface="Arial" charset="0"/>
              </a:rPr>
              <a:t>и</a:t>
            </a:r>
            <a:r>
              <a:rPr lang="en-US" sz="3600" b="1">
                <a:solidFill>
                  <a:schemeClr val="bg1"/>
                </a:solidFill>
                <a:cs typeface="Arial" charset="0"/>
              </a:rPr>
              <a:t> </a:t>
            </a:r>
            <a:r>
              <a:rPr lang="ru-RU" sz="3600" b="1">
                <a:solidFill>
                  <a:srgbClr val="FFFF00"/>
                </a:solidFill>
                <a:cs typeface="Arial" charset="0"/>
              </a:rPr>
              <a:t>законами природы, </a:t>
            </a:r>
            <a:r>
              <a:rPr lang="ru-RU" sz="3600" b="1">
                <a:solidFill>
                  <a:schemeClr val="bg1"/>
                </a:solidFill>
                <a:cs typeface="Arial" charset="0"/>
              </a:rPr>
              <a:t>воздействующими на материю</a:t>
            </a:r>
            <a:r>
              <a:rPr lang="en-US" sz="3600" b="1">
                <a:solidFill>
                  <a:schemeClr val="bg1"/>
                </a:solidFill>
                <a:cs typeface="Arial" charset="0"/>
              </a:rPr>
              <a:t>.</a:t>
            </a:r>
          </a:p>
        </p:txBody>
      </p:sp>
      <p:sp>
        <p:nvSpPr>
          <p:cNvPr id="4284422" name="Text Box 6"/>
          <p:cNvSpPr txBox="1">
            <a:spLocks noChangeArrowheads="1"/>
          </p:cNvSpPr>
          <p:nvPr/>
        </p:nvSpPr>
        <p:spPr bwMode="auto">
          <a:xfrm>
            <a:off x="914400" y="5562600"/>
            <a:ext cx="7315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4800" b="1">
                <a:solidFill>
                  <a:srgbClr val="66FF33"/>
                </a:solidFill>
                <a:cs typeface="Arial" charset="0"/>
              </a:rPr>
              <a:t>Религия атеизма</a:t>
            </a:r>
            <a:endParaRPr lang="en-US" sz="4800" b="1">
              <a:solidFill>
                <a:srgbClr val="66FF33"/>
              </a:solidFill>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284420"/>
                                        </p:tgtEl>
                                        <p:attrNameLst>
                                          <p:attrName>style.visibility</p:attrName>
                                        </p:attrNameLst>
                                      </p:cBhvr>
                                      <p:to>
                                        <p:strVal val="visible"/>
                                      </p:to>
                                    </p:set>
                                    <p:animEffect transition="in" filter="wipe(up)">
                                      <p:cBhvr>
                                        <p:cTn id="7" dur="500"/>
                                        <p:tgtEl>
                                          <p:spTgt spid="42844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284421"/>
                                        </p:tgtEl>
                                        <p:attrNameLst>
                                          <p:attrName>style.visibility</p:attrName>
                                        </p:attrNameLst>
                                      </p:cBhvr>
                                      <p:to>
                                        <p:strVal val="visible"/>
                                      </p:to>
                                    </p:set>
                                    <p:animEffect transition="in" filter="wipe(up)">
                                      <p:cBhvr>
                                        <p:cTn id="12" dur="500"/>
                                        <p:tgtEl>
                                          <p:spTgt spid="42844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4284422"/>
                                        </p:tgtEl>
                                        <p:attrNameLst>
                                          <p:attrName>style.visibility</p:attrName>
                                        </p:attrNameLst>
                                      </p:cBhvr>
                                      <p:to>
                                        <p:strVal val="visible"/>
                                      </p:to>
                                    </p:set>
                                    <p:anim calcmode="lin" valueType="num">
                                      <p:cBhvr>
                                        <p:cTn id="17" dur="500" fill="hold"/>
                                        <p:tgtEl>
                                          <p:spTgt spid="4284422"/>
                                        </p:tgtEl>
                                        <p:attrNameLst>
                                          <p:attrName>ppt_w</p:attrName>
                                        </p:attrNameLst>
                                      </p:cBhvr>
                                      <p:tavLst>
                                        <p:tav tm="0">
                                          <p:val>
                                            <p:fltVal val="0"/>
                                          </p:val>
                                        </p:tav>
                                        <p:tav tm="100000">
                                          <p:val>
                                            <p:strVal val="#ppt_w"/>
                                          </p:val>
                                        </p:tav>
                                      </p:tavLst>
                                    </p:anim>
                                    <p:anim calcmode="lin" valueType="num">
                                      <p:cBhvr>
                                        <p:cTn id="18" dur="500" fill="hold"/>
                                        <p:tgtEl>
                                          <p:spTgt spid="4284422"/>
                                        </p:tgtEl>
                                        <p:attrNameLst>
                                          <p:attrName>ppt_h</p:attrName>
                                        </p:attrNameLst>
                                      </p:cBhvr>
                                      <p:tavLst>
                                        <p:tav tm="0">
                                          <p:val>
                                            <p:fltVal val="0"/>
                                          </p:val>
                                        </p:tav>
                                        <p:tav tm="100000">
                                          <p:val>
                                            <p:strVal val="#ppt_h"/>
                                          </p:val>
                                        </p:tav>
                                      </p:tavLst>
                                    </p:anim>
                                    <p:animEffect transition="in" filter="fade">
                                      <p:cBhvr>
                                        <p:cTn id="19" dur="500"/>
                                        <p:tgtEl>
                                          <p:spTgt spid="4284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4420" grpId="0"/>
      <p:bldP spid="4284421" grpId="0"/>
      <p:bldP spid="428442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4" hidden="1"/>
          <p:cNvSpPr>
            <a:spLocks noGrp="1" noChangeArrowheads="1"/>
          </p:cNvSpPr>
          <p:nvPr>
            <p:ph type="title" idx="4294967295"/>
          </p:nvPr>
        </p:nvSpPr>
        <p:spPr/>
        <p:txBody>
          <a:bodyPr/>
          <a:lstStyle/>
          <a:p>
            <a:pPr eaLnBrk="1" hangingPunct="1"/>
            <a:r>
              <a:rPr lang="en-US">
                <a:latin typeface="Arial" charset="0"/>
                <a:cs typeface="Arial" charset="0"/>
              </a:rPr>
              <a:t>Dog Variations 03045</a:t>
            </a:r>
          </a:p>
        </p:txBody>
      </p:sp>
      <p:pic>
        <p:nvPicPr>
          <p:cNvPr id="120835" name="Picture 3" descr="Dog Variations 030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6" name="WordArt 4"/>
          <p:cNvSpPr>
            <a:spLocks noChangeArrowheads="1" noChangeShapeType="1" noTextEdit="1"/>
          </p:cNvSpPr>
          <p:nvPr/>
        </p:nvSpPr>
        <p:spPr bwMode="auto">
          <a:xfrm>
            <a:off x="1752600" y="381000"/>
            <a:ext cx="5638800" cy="765175"/>
          </a:xfrm>
          <a:prstGeom prst="rect">
            <a:avLst/>
          </a:prstGeom>
        </p:spPr>
        <p:txBody>
          <a:bodyPr wrap="none" fromWordArt="1">
            <a:prstTxWarp prst="textPlain">
              <a:avLst>
                <a:gd name="adj" fmla="val 50000"/>
              </a:avLst>
            </a:prstTxWarp>
          </a:bodyPr>
          <a:lstStyle/>
          <a:p>
            <a:pPr algn="ctr"/>
            <a:r>
              <a:rPr lang="ru-RU" sz="3600" kern="10">
                <a:ln w="19050">
                  <a:solidFill>
                    <a:schemeClr val="bg1"/>
                  </a:solidFill>
                  <a:round/>
                  <a:headEnd/>
                  <a:tailEnd/>
                </a:ln>
                <a:effectLst>
                  <a:outerShdw blurRad="63500" dist="38099" dir="2700000" algn="ctr" rotWithShape="0">
                    <a:srgbClr val="990000">
                      <a:alpha val="74998"/>
                    </a:srgbClr>
                  </a:outerShdw>
                </a:effectLst>
                <a:latin typeface="Impact"/>
                <a:ea typeface="Impact"/>
                <a:cs typeface="Impact"/>
              </a:rPr>
              <a:t>Разнообразие собак</a:t>
            </a:r>
            <a:endParaRPr lang="en-US" sz="3600" kern="10">
              <a:ln w="19050">
                <a:solidFill>
                  <a:schemeClr val="bg1"/>
                </a:solidFill>
                <a:round/>
                <a:headEnd/>
                <a:tailEnd/>
              </a:ln>
              <a:effectLst>
                <a:outerShdw blurRad="63500" dist="38099" dir="2700000" algn="ctr" rotWithShape="0">
                  <a:srgbClr val="990000">
                    <a:alpha val="74998"/>
                  </a:srgbClr>
                </a:outerShdw>
              </a:effectLst>
              <a:latin typeface="Impact"/>
              <a:ea typeface="Impact"/>
              <a:cs typeface="Impac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Skin Tones Line-up 0305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59" name="Rectangle 4" hidden="1"/>
          <p:cNvSpPr>
            <a:spLocks noGrp="1" noChangeArrowheads="1"/>
          </p:cNvSpPr>
          <p:nvPr>
            <p:ph type="title" idx="4294967295"/>
          </p:nvPr>
        </p:nvSpPr>
        <p:spPr/>
        <p:txBody>
          <a:bodyPr/>
          <a:lstStyle/>
          <a:p>
            <a:pPr eaLnBrk="1" hangingPunct="1"/>
            <a:r>
              <a:rPr lang="en-US">
                <a:latin typeface="Arial" charset="0"/>
              </a:rPr>
              <a:t>Skin Tones Line-up 03051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r>
              <a:rPr lang="en-US">
                <a:latin typeface="Arial" charset="0"/>
                <a:cs typeface="Arial" charset="0"/>
              </a:rPr>
              <a:t>Beetles</a:t>
            </a:r>
          </a:p>
        </p:txBody>
      </p:sp>
      <p:pic>
        <p:nvPicPr>
          <p:cNvPr id="122883" name="Picture 3" descr="Beett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6113" y="549275"/>
            <a:ext cx="3848100" cy="575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884" name="Text Box 4"/>
          <p:cNvSpPr txBox="1">
            <a:spLocks noChangeArrowheads="1"/>
          </p:cNvSpPr>
          <p:nvPr/>
        </p:nvSpPr>
        <p:spPr bwMode="auto">
          <a:xfrm>
            <a:off x="609600" y="4800600"/>
            <a:ext cx="380365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30000"/>
              </a:spcBef>
            </a:pPr>
            <a:r>
              <a:rPr lang="ru-RU" sz="2000" b="1">
                <a:solidFill>
                  <a:schemeClr val="bg1"/>
                </a:solidFill>
                <a:cs typeface="Arial" charset="0"/>
              </a:rPr>
              <a:t>Франциско</a:t>
            </a:r>
            <a:r>
              <a:rPr lang="en-US" sz="2000" b="1">
                <a:solidFill>
                  <a:schemeClr val="bg1"/>
                </a:solidFill>
                <a:cs typeface="Arial" charset="0"/>
              </a:rPr>
              <a:t> </a:t>
            </a:r>
            <a:r>
              <a:rPr lang="ru-RU" sz="2000" b="1">
                <a:solidFill>
                  <a:schemeClr val="bg1"/>
                </a:solidFill>
                <a:cs typeface="Arial" charset="0"/>
              </a:rPr>
              <a:t>Дж</a:t>
            </a:r>
            <a:r>
              <a:rPr lang="en-US" sz="2000" b="1">
                <a:solidFill>
                  <a:schemeClr val="bg1"/>
                </a:solidFill>
                <a:cs typeface="Arial" charset="0"/>
              </a:rPr>
              <a:t>. </a:t>
            </a:r>
            <a:r>
              <a:rPr lang="ru-RU" sz="2000" b="1">
                <a:solidFill>
                  <a:schemeClr val="bg1"/>
                </a:solidFill>
                <a:cs typeface="Arial" charset="0"/>
              </a:rPr>
              <a:t>Айяла.</a:t>
            </a:r>
            <a:r>
              <a:rPr lang="en-US" sz="2000" b="1">
                <a:solidFill>
                  <a:schemeClr val="bg1"/>
                </a:solidFill>
                <a:cs typeface="Arial" charset="0"/>
              </a:rPr>
              <a:t> </a:t>
            </a:r>
            <a:r>
              <a:rPr lang="ru-RU" sz="2000" b="1">
                <a:solidFill>
                  <a:schemeClr val="bg1"/>
                </a:solidFill>
                <a:cs typeface="Arial" charset="0"/>
              </a:rPr>
              <a:t>«Механизмы эволюции».</a:t>
            </a:r>
            <a:r>
              <a:rPr lang="en-US" sz="2000" b="1">
                <a:solidFill>
                  <a:schemeClr val="bg1"/>
                </a:solidFill>
                <a:cs typeface="Arial" charset="0"/>
              </a:rPr>
              <a:t> </a:t>
            </a:r>
            <a:r>
              <a:rPr lang="en-US" sz="2000" b="1" i="1">
                <a:solidFill>
                  <a:schemeClr val="bg1"/>
                </a:solidFill>
                <a:cs typeface="Arial" charset="0"/>
              </a:rPr>
              <a:t>Scientific American</a:t>
            </a:r>
            <a:r>
              <a:rPr lang="ru-RU" sz="2000" b="1">
                <a:solidFill>
                  <a:schemeClr val="bg1"/>
                </a:solidFill>
                <a:cs typeface="Arial" charset="0"/>
              </a:rPr>
              <a:t>.</a:t>
            </a:r>
            <a:r>
              <a:rPr lang="en-US" sz="2000" b="1">
                <a:solidFill>
                  <a:schemeClr val="bg1"/>
                </a:solidFill>
                <a:cs typeface="Arial" charset="0"/>
              </a:rPr>
              <a:t> </a:t>
            </a:r>
            <a:r>
              <a:rPr lang="ru-RU" sz="2000" b="1">
                <a:solidFill>
                  <a:schemeClr val="bg1"/>
                </a:solidFill>
                <a:cs typeface="Arial" charset="0"/>
              </a:rPr>
              <a:t>Вып</a:t>
            </a:r>
            <a:r>
              <a:rPr lang="en-US" sz="2000" b="1">
                <a:solidFill>
                  <a:schemeClr val="bg1"/>
                </a:solidFill>
                <a:cs typeface="Arial" charset="0"/>
              </a:rPr>
              <a:t>. 239:3 (</a:t>
            </a:r>
            <a:r>
              <a:rPr lang="ru-RU" sz="2000" b="1">
                <a:solidFill>
                  <a:schemeClr val="bg1"/>
                </a:solidFill>
                <a:cs typeface="Arial" charset="0"/>
              </a:rPr>
              <a:t>сентябрь</a:t>
            </a:r>
            <a:r>
              <a:rPr lang="en-US" sz="2000" b="1">
                <a:solidFill>
                  <a:schemeClr val="bg1"/>
                </a:solidFill>
                <a:cs typeface="Arial" charset="0"/>
              </a:rPr>
              <a:t> 1978)</a:t>
            </a:r>
            <a:r>
              <a:rPr lang="ru-RU" sz="2000" b="1">
                <a:solidFill>
                  <a:schemeClr val="bg1"/>
                </a:solidFill>
                <a:cs typeface="Arial" charset="0"/>
              </a:rPr>
              <a:t>.</a:t>
            </a:r>
            <a:r>
              <a:rPr lang="en-US" sz="2000" b="1">
                <a:solidFill>
                  <a:schemeClr val="bg1"/>
                </a:solidFill>
                <a:cs typeface="Arial" charset="0"/>
              </a:rPr>
              <a:t> </a:t>
            </a:r>
            <a:r>
              <a:rPr lang="ru-RU" sz="2000" b="1">
                <a:solidFill>
                  <a:schemeClr val="bg1"/>
                </a:solidFill>
                <a:cs typeface="Arial" charset="0"/>
              </a:rPr>
              <a:t>С</a:t>
            </a:r>
            <a:r>
              <a:rPr lang="en-US" sz="2000" b="1">
                <a:solidFill>
                  <a:schemeClr val="bg1"/>
                </a:solidFill>
                <a:cs typeface="Arial" charset="0"/>
              </a:rPr>
              <a:t>. 57.</a:t>
            </a:r>
          </a:p>
        </p:txBody>
      </p:sp>
      <p:sp>
        <p:nvSpPr>
          <p:cNvPr id="122885" name="Text Box 5"/>
          <p:cNvSpPr txBox="1">
            <a:spLocks noChangeArrowheads="1"/>
          </p:cNvSpPr>
          <p:nvPr/>
        </p:nvSpPr>
        <p:spPr bwMode="auto">
          <a:xfrm>
            <a:off x="609600" y="533400"/>
            <a:ext cx="3803650" cy="424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30000"/>
              </a:spcBef>
            </a:pPr>
            <a:r>
              <a:rPr lang="ru-RU" sz="3000" b="1">
                <a:solidFill>
                  <a:srgbClr val="FFFF00"/>
                </a:solidFill>
                <a:cs typeface="Arial" charset="0"/>
              </a:rPr>
              <a:t>«Генетические вариации</a:t>
            </a:r>
            <a:r>
              <a:rPr lang="en-US" sz="3000" b="1">
                <a:solidFill>
                  <a:srgbClr val="FFFF00"/>
                </a:solidFill>
                <a:cs typeface="Arial" charset="0"/>
              </a:rPr>
              <a:t> </a:t>
            </a:r>
            <a:r>
              <a:rPr lang="ru-RU" sz="3000" b="1">
                <a:solidFill>
                  <a:schemeClr val="bg1"/>
                </a:solidFill>
                <a:cs typeface="Arial" charset="0"/>
              </a:rPr>
              <a:t>внутри видов</a:t>
            </a:r>
            <a:r>
              <a:rPr lang="en-US" sz="3000" b="1">
                <a:solidFill>
                  <a:srgbClr val="FFFF00"/>
                </a:solidFill>
                <a:cs typeface="Arial" charset="0"/>
              </a:rPr>
              <a:t> … </a:t>
            </a:r>
            <a:r>
              <a:rPr lang="ru-RU" sz="3000" b="1">
                <a:solidFill>
                  <a:srgbClr val="FFFF00"/>
                </a:solidFill>
                <a:cs typeface="Arial" charset="0"/>
              </a:rPr>
              <a:t>естественные популяции</a:t>
            </a:r>
            <a:r>
              <a:rPr lang="en-US" sz="3000" b="1">
                <a:solidFill>
                  <a:srgbClr val="FFFF00"/>
                </a:solidFill>
                <a:cs typeface="Arial" charset="0"/>
              </a:rPr>
              <a:t> </a:t>
            </a:r>
            <a:r>
              <a:rPr lang="ru-RU" sz="3000" b="1">
                <a:solidFill>
                  <a:srgbClr val="FFFF00"/>
                </a:solidFill>
                <a:cs typeface="Arial" charset="0"/>
              </a:rPr>
              <a:t>содержат</a:t>
            </a:r>
            <a:r>
              <a:rPr lang="en-US" sz="3000" b="1">
                <a:solidFill>
                  <a:srgbClr val="FFFF00"/>
                </a:solidFill>
                <a:cs typeface="Arial" charset="0"/>
              </a:rPr>
              <a:t> </a:t>
            </a:r>
            <a:r>
              <a:rPr lang="ru-RU" sz="3000" b="1">
                <a:solidFill>
                  <a:srgbClr val="FFFF00"/>
                </a:solidFill>
                <a:cs typeface="Arial" charset="0"/>
              </a:rPr>
              <a:t>огромный потенциал возможных вариаций».</a:t>
            </a:r>
            <a:endParaRPr lang="en-US" sz="3000" b="1">
              <a:solidFill>
                <a:srgbClr val="FFFF00"/>
              </a:solidFill>
              <a:cs typeface="Arial"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a:solidFill>
                  <a:schemeClr val="accent2"/>
                </a:solidFill>
                <a:latin typeface="Arial" charset="0"/>
                <a:cs typeface="Arial" charset="0"/>
              </a:rPr>
              <a:t>Supposed mechanisms of evolution</a:t>
            </a:r>
          </a:p>
        </p:txBody>
      </p:sp>
      <p:sp>
        <p:nvSpPr>
          <p:cNvPr id="2290691" name="Text Box 3"/>
          <p:cNvSpPr txBox="1">
            <a:spLocks noChangeArrowheads="1"/>
          </p:cNvSpPr>
          <p:nvPr/>
        </p:nvSpPr>
        <p:spPr bwMode="auto">
          <a:xfrm>
            <a:off x="0" y="565150"/>
            <a:ext cx="9144000" cy="175418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50000"/>
              </a:spcBef>
            </a:pPr>
            <a:r>
              <a:rPr lang="ru-RU" sz="6000" b="1">
                <a:solidFill>
                  <a:schemeClr val="bg1"/>
                </a:solidFill>
                <a:cs typeface="Arial" charset="0"/>
              </a:rPr>
              <a:t>Предполагаемые механизмы эволюции</a:t>
            </a:r>
            <a:endParaRPr lang="en-US" sz="6000" b="1">
              <a:solidFill>
                <a:schemeClr val="bg1"/>
              </a:solidFill>
              <a:cs typeface="Arial" charset="0"/>
            </a:endParaRPr>
          </a:p>
        </p:txBody>
      </p:sp>
      <p:sp>
        <p:nvSpPr>
          <p:cNvPr id="2290692" name="Text Box 4"/>
          <p:cNvSpPr txBox="1">
            <a:spLocks noChangeArrowheads="1"/>
          </p:cNvSpPr>
          <p:nvPr/>
        </p:nvSpPr>
        <p:spPr bwMode="auto">
          <a:xfrm>
            <a:off x="933450" y="2743200"/>
            <a:ext cx="7239000" cy="8239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4800" b="1">
                <a:solidFill>
                  <a:srgbClr val="FFFF00"/>
                </a:solidFill>
                <a:cs typeface="Arial" charset="0"/>
              </a:rPr>
              <a:t>1. </a:t>
            </a:r>
            <a:r>
              <a:rPr lang="ru-RU" sz="4800" b="1">
                <a:solidFill>
                  <a:srgbClr val="FFFF00"/>
                </a:solidFill>
                <a:cs typeface="Arial" charset="0"/>
              </a:rPr>
              <a:t>Естественный отбор</a:t>
            </a:r>
            <a:endParaRPr lang="en-US" sz="4800" b="1">
              <a:solidFill>
                <a:srgbClr val="FFFF00"/>
              </a:solidFill>
              <a:cs typeface="Arial" charset="0"/>
            </a:endParaRPr>
          </a:p>
        </p:txBody>
      </p:sp>
      <p:sp>
        <p:nvSpPr>
          <p:cNvPr id="2290693" name="Text Box 5"/>
          <p:cNvSpPr txBox="1">
            <a:spLocks noChangeArrowheads="1"/>
          </p:cNvSpPr>
          <p:nvPr/>
        </p:nvSpPr>
        <p:spPr bwMode="auto">
          <a:xfrm>
            <a:off x="966788" y="4191000"/>
            <a:ext cx="7167562" cy="82391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4800" b="1">
                <a:solidFill>
                  <a:srgbClr val="FFFF00"/>
                </a:solidFill>
                <a:cs typeface="Arial" charset="0"/>
              </a:rPr>
              <a:t>2. </a:t>
            </a:r>
            <a:r>
              <a:rPr lang="ru-RU" sz="4800" b="1">
                <a:solidFill>
                  <a:srgbClr val="FFFF00"/>
                </a:solidFill>
                <a:cs typeface="Arial" charset="0"/>
              </a:rPr>
              <a:t>Случайные мутации</a:t>
            </a:r>
            <a:endParaRPr lang="en-US" sz="4800" b="1">
              <a:solidFill>
                <a:srgbClr val="FFFF00"/>
              </a:solidFill>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90692"/>
                                        </p:tgtEl>
                                        <p:attrNameLst>
                                          <p:attrName>style.visibility</p:attrName>
                                        </p:attrNameLst>
                                      </p:cBhvr>
                                      <p:to>
                                        <p:strVal val="visible"/>
                                      </p:to>
                                    </p:set>
                                    <p:animEffect transition="in" filter="wipe(up)">
                                      <p:cBhvr>
                                        <p:cTn id="7" dur="500"/>
                                        <p:tgtEl>
                                          <p:spTgt spid="22906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90693"/>
                                        </p:tgtEl>
                                        <p:attrNameLst>
                                          <p:attrName>style.visibility</p:attrName>
                                        </p:attrNameLst>
                                      </p:cBhvr>
                                      <p:to>
                                        <p:strVal val="visible"/>
                                      </p:to>
                                    </p:set>
                                    <p:animEffect transition="in" filter="wipe(up)">
                                      <p:cBhvr>
                                        <p:cTn id="12" dur="500"/>
                                        <p:tgtEl>
                                          <p:spTgt spid="22906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0692" grpId="0"/>
      <p:bldP spid="2290693"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en-US">
                <a:solidFill>
                  <a:srgbClr val="663300"/>
                </a:solidFill>
                <a:latin typeface="Arial" charset="0"/>
                <a:cs typeface="Arial" charset="0"/>
              </a:rPr>
              <a:t>Natural selection is a fact</a:t>
            </a:r>
          </a:p>
        </p:txBody>
      </p:sp>
      <p:sp>
        <p:nvSpPr>
          <p:cNvPr id="3175427" name="Text Box 3"/>
          <p:cNvSpPr txBox="1">
            <a:spLocks noChangeArrowheads="1"/>
          </p:cNvSpPr>
          <p:nvPr/>
        </p:nvSpPr>
        <p:spPr bwMode="auto">
          <a:xfrm>
            <a:off x="892175" y="457200"/>
            <a:ext cx="7359650" cy="157003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4800" b="1">
                <a:solidFill>
                  <a:schemeClr val="bg1"/>
                </a:solidFill>
                <a:cs typeface="Arial" charset="0"/>
              </a:rPr>
              <a:t>Естественный отбор – это</a:t>
            </a:r>
            <a:r>
              <a:rPr lang="en-US" sz="4800" b="1">
                <a:solidFill>
                  <a:schemeClr val="bg1"/>
                </a:solidFill>
                <a:cs typeface="Arial" charset="0"/>
              </a:rPr>
              <a:t> </a:t>
            </a:r>
            <a:r>
              <a:rPr lang="ru-RU" sz="4800" b="1" i="1">
                <a:solidFill>
                  <a:srgbClr val="FFFF00"/>
                </a:solidFill>
                <a:cs typeface="Arial" charset="0"/>
              </a:rPr>
              <a:t>ФАКТ</a:t>
            </a:r>
            <a:r>
              <a:rPr lang="en-US" sz="4800" b="1" i="1">
                <a:solidFill>
                  <a:srgbClr val="FFFF00"/>
                </a:solidFill>
                <a:cs typeface="Arial" charset="0"/>
              </a:rPr>
              <a:t>.</a:t>
            </a:r>
          </a:p>
        </p:txBody>
      </p:sp>
      <p:sp>
        <p:nvSpPr>
          <p:cNvPr id="3175428" name="Text Box 4"/>
          <p:cNvSpPr txBox="1">
            <a:spLocks noChangeArrowheads="1"/>
          </p:cNvSpPr>
          <p:nvPr/>
        </p:nvSpPr>
        <p:spPr bwMode="auto">
          <a:xfrm>
            <a:off x="762000" y="3733800"/>
            <a:ext cx="7620000" cy="27273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50000"/>
              </a:spcBef>
            </a:pPr>
            <a:r>
              <a:rPr lang="ru-RU" sz="4800" b="1" i="1">
                <a:solidFill>
                  <a:srgbClr val="FFFF00"/>
                </a:solidFill>
                <a:cs typeface="Arial" charset="0"/>
              </a:rPr>
              <a:t>И</a:t>
            </a:r>
            <a:r>
              <a:rPr lang="en-US" sz="4800" b="1">
                <a:solidFill>
                  <a:schemeClr val="bg1"/>
                </a:solidFill>
                <a:cs typeface="Arial" charset="0"/>
              </a:rPr>
              <a:t> </a:t>
            </a:r>
            <a:r>
              <a:rPr lang="ru-RU" sz="4800" b="1">
                <a:solidFill>
                  <a:schemeClr val="bg1"/>
                </a:solidFill>
                <a:cs typeface="Arial" charset="0"/>
              </a:rPr>
              <a:t>естественный отбор – это процесс </a:t>
            </a:r>
            <a:r>
              <a:rPr lang="ru-RU" sz="4800" b="1" i="1">
                <a:solidFill>
                  <a:srgbClr val="FFFF00"/>
                </a:solidFill>
                <a:cs typeface="Arial" charset="0"/>
              </a:rPr>
              <a:t>СОХРАНЕНИЯ</a:t>
            </a:r>
            <a:r>
              <a:rPr lang="en-US" sz="4800" b="1">
                <a:solidFill>
                  <a:schemeClr val="bg1"/>
                </a:solidFill>
                <a:cs typeface="Arial" charset="0"/>
              </a:rPr>
              <a:t>, </a:t>
            </a:r>
            <a:r>
              <a:rPr lang="ru-RU" sz="4800" b="1">
                <a:solidFill>
                  <a:schemeClr val="bg1"/>
                </a:solidFill>
                <a:cs typeface="Arial" charset="0"/>
              </a:rPr>
              <a:t>а не созидания</a:t>
            </a:r>
            <a:r>
              <a:rPr lang="en-US" sz="4800" b="1">
                <a:solidFill>
                  <a:schemeClr val="bg1"/>
                </a:solidFill>
                <a:cs typeface="Arial" charset="0"/>
              </a:rPr>
              <a:t>.</a:t>
            </a:r>
          </a:p>
        </p:txBody>
      </p:sp>
      <p:sp>
        <p:nvSpPr>
          <p:cNvPr id="3175429" name="Text Box 5"/>
          <p:cNvSpPr txBox="1">
            <a:spLocks noChangeArrowheads="1"/>
          </p:cNvSpPr>
          <p:nvPr/>
        </p:nvSpPr>
        <p:spPr bwMode="auto">
          <a:xfrm>
            <a:off x="762000" y="2209800"/>
            <a:ext cx="7620000" cy="14097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50000"/>
              </a:spcBef>
            </a:pPr>
            <a:r>
              <a:rPr lang="ru-RU" sz="4800" b="1" i="1">
                <a:solidFill>
                  <a:srgbClr val="FFFF00"/>
                </a:solidFill>
                <a:cs typeface="Arial" charset="0"/>
              </a:rPr>
              <a:t>Но</a:t>
            </a:r>
            <a:r>
              <a:rPr lang="en-US" sz="4800" b="1">
                <a:solidFill>
                  <a:schemeClr val="bg1"/>
                </a:solidFill>
                <a:cs typeface="Arial" charset="0"/>
              </a:rPr>
              <a:t> </a:t>
            </a:r>
            <a:r>
              <a:rPr lang="ru-RU" sz="4800" b="1">
                <a:solidFill>
                  <a:schemeClr val="bg1"/>
                </a:solidFill>
                <a:cs typeface="Arial" charset="0"/>
              </a:rPr>
              <a:t>естественный отбор – это</a:t>
            </a:r>
            <a:r>
              <a:rPr lang="en-US" sz="4800" b="1">
                <a:solidFill>
                  <a:schemeClr val="bg1"/>
                </a:solidFill>
                <a:cs typeface="Arial" charset="0"/>
              </a:rPr>
              <a:t> </a:t>
            </a:r>
            <a:r>
              <a:rPr lang="ru-RU" sz="4800" b="1" i="1">
                <a:solidFill>
                  <a:srgbClr val="FFFF00"/>
                </a:solidFill>
                <a:cs typeface="Arial" charset="0"/>
              </a:rPr>
              <a:t>НЕ</a:t>
            </a:r>
            <a:r>
              <a:rPr lang="en-US" sz="4800" b="1" i="1">
                <a:solidFill>
                  <a:srgbClr val="FFFF00"/>
                </a:solidFill>
                <a:cs typeface="Arial" charset="0"/>
              </a:rPr>
              <a:t> </a:t>
            </a:r>
            <a:r>
              <a:rPr lang="ru-RU" sz="4800" b="1">
                <a:solidFill>
                  <a:schemeClr val="bg1"/>
                </a:solidFill>
                <a:cs typeface="Arial" charset="0"/>
              </a:rPr>
              <a:t>эволюция</a:t>
            </a:r>
            <a:r>
              <a:rPr lang="en-US" sz="4800" b="1">
                <a:solidFill>
                  <a:schemeClr val="bg1"/>
                </a:solidFill>
                <a:cs typeface="Arial"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75429"/>
                                        </p:tgtEl>
                                        <p:attrNameLst>
                                          <p:attrName>style.visibility</p:attrName>
                                        </p:attrNameLst>
                                      </p:cBhvr>
                                      <p:to>
                                        <p:strVal val="visible"/>
                                      </p:to>
                                    </p:set>
                                    <p:animEffect transition="in" filter="wipe(up)">
                                      <p:cBhvr>
                                        <p:cTn id="7" dur="500"/>
                                        <p:tgtEl>
                                          <p:spTgt spid="31754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175428"/>
                                        </p:tgtEl>
                                        <p:attrNameLst>
                                          <p:attrName>style.visibility</p:attrName>
                                        </p:attrNameLst>
                                      </p:cBhvr>
                                      <p:to>
                                        <p:strVal val="visible"/>
                                      </p:to>
                                    </p:set>
                                    <p:animEffect transition="in" filter="wipe(up)">
                                      <p:cBhvr>
                                        <p:cTn id="12" dur="500"/>
                                        <p:tgtEl>
                                          <p:spTgt spid="3175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428" grpId="0"/>
      <p:bldP spid="317542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r>
              <a:rPr lang="en-US">
                <a:latin typeface="Arial" charset="0"/>
                <a:cs typeface="Arial" charset="0"/>
              </a:rPr>
              <a:t>Majerus 2007—peppered moth </a:t>
            </a:r>
          </a:p>
        </p:txBody>
      </p:sp>
      <p:pic>
        <p:nvPicPr>
          <p:cNvPr id="125955"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3175"/>
            <a:ext cx="9140825" cy="6854825"/>
          </a:xfrm>
          <a:noFill/>
        </p:spPr>
      </p:pic>
      <p:sp>
        <p:nvSpPr>
          <p:cNvPr id="6195204" name="Text Box 4"/>
          <p:cNvSpPr txBox="1">
            <a:spLocks noChangeArrowheads="1"/>
          </p:cNvSpPr>
          <p:nvPr/>
        </p:nvSpPr>
        <p:spPr bwMode="auto">
          <a:xfrm>
            <a:off x="914400" y="5562600"/>
            <a:ext cx="7315200" cy="11080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2200" b="1">
                <a:solidFill>
                  <a:schemeClr val="bg1"/>
                </a:solidFill>
                <a:cs typeface="Arial" charset="0"/>
              </a:rPr>
              <a:t>Майкл Мэджерас</a:t>
            </a:r>
            <a:r>
              <a:rPr lang="en-US" sz="2200" b="1">
                <a:solidFill>
                  <a:schemeClr val="bg1"/>
                </a:solidFill>
                <a:cs typeface="Arial" charset="0"/>
              </a:rPr>
              <a:t>, </a:t>
            </a:r>
            <a:r>
              <a:rPr lang="ru-RU" sz="2200" b="1">
                <a:solidFill>
                  <a:schemeClr val="bg1"/>
                </a:solidFill>
                <a:cs typeface="Arial" charset="0"/>
              </a:rPr>
              <a:t>его слайд</a:t>
            </a:r>
            <a:r>
              <a:rPr lang="en-US" sz="2200" b="1">
                <a:solidFill>
                  <a:schemeClr val="bg1"/>
                </a:solidFill>
                <a:cs typeface="Arial" charset="0"/>
              </a:rPr>
              <a:t> </a:t>
            </a:r>
            <a:r>
              <a:rPr lang="ru-RU" sz="2200" b="1">
                <a:solidFill>
                  <a:schemeClr val="bg1"/>
                </a:solidFill>
                <a:cs typeface="Arial" charset="0"/>
              </a:rPr>
              <a:t>из презентации на биологической конференции в Швеции</a:t>
            </a:r>
            <a:r>
              <a:rPr lang="en-US" sz="2200" b="1">
                <a:solidFill>
                  <a:schemeClr val="bg1"/>
                </a:solidFill>
                <a:cs typeface="Arial" charset="0"/>
              </a:rPr>
              <a:t>, 23 </a:t>
            </a:r>
            <a:r>
              <a:rPr lang="ru-RU" sz="2200" b="1">
                <a:solidFill>
                  <a:schemeClr val="bg1"/>
                </a:solidFill>
                <a:cs typeface="Arial" charset="0"/>
              </a:rPr>
              <a:t>августа</a:t>
            </a:r>
            <a:r>
              <a:rPr lang="en-US" sz="2200" b="1">
                <a:solidFill>
                  <a:schemeClr val="bg1"/>
                </a:solidFill>
                <a:cs typeface="Arial" charset="0"/>
              </a:rPr>
              <a:t> 2007</a:t>
            </a:r>
            <a:r>
              <a:rPr lang="en-US" sz="2200">
                <a:cs typeface="Arial" charset="0"/>
              </a:rPr>
              <a:t> </a:t>
            </a:r>
            <a:r>
              <a:rPr lang="en-US" sz="2200" b="1">
                <a:solidFill>
                  <a:schemeClr val="bg1"/>
                </a:solidFill>
                <a:cs typeface="Arial" charset="0"/>
              </a:rPr>
              <a:t>.</a:t>
            </a:r>
          </a:p>
        </p:txBody>
      </p:sp>
      <p:sp>
        <p:nvSpPr>
          <p:cNvPr id="6195205" name="Rectangle 5"/>
          <p:cNvSpPr>
            <a:spLocks noChangeArrowheads="1"/>
          </p:cNvSpPr>
          <p:nvPr/>
        </p:nvSpPr>
        <p:spPr bwMode="auto">
          <a:xfrm>
            <a:off x="685800" y="304800"/>
            <a:ext cx="7772400" cy="11430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ru-RU" sz="4000" b="1">
                <a:solidFill>
                  <a:srgbClr val="FFFF00"/>
                </a:solidFill>
                <a:cs typeface="Arial" charset="0"/>
              </a:rPr>
              <a:t>Доказательство эволюции</a:t>
            </a:r>
            <a:endParaRPr lang="en-GB" sz="4000" b="1">
              <a:solidFill>
                <a:srgbClr val="FFFF00"/>
              </a:solidFill>
              <a:cs typeface="Arial" charset="0"/>
            </a:endParaRPr>
          </a:p>
        </p:txBody>
      </p:sp>
      <p:sp>
        <p:nvSpPr>
          <p:cNvPr id="6195206" name="Text Box 6"/>
          <p:cNvSpPr txBox="1">
            <a:spLocks noChangeArrowheads="1"/>
          </p:cNvSpPr>
          <p:nvPr/>
        </p:nvSpPr>
        <p:spPr bwMode="auto">
          <a:xfrm>
            <a:off x="914400" y="1371600"/>
            <a:ext cx="4876800" cy="397033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50000"/>
              </a:spcBef>
            </a:pPr>
            <a:r>
              <a:rPr lang="ru-RU" sz="2800" b="1">
                <a:solidFill>
                  <a:schemeClr val="bg1"/>
                </a:solidFill>
                <a:cs typeface="Arial" charset="0"/>
              </a:rPr>
              <a:t>«Березовая пяденица является, пожалуй, самым наглядным и легким для понимания примером Дарвиновской эволюции в действии. Об этом нужно говорить</a:t>
            </a:r>
            <a:r>
              <a:rPr lang="en-GB" sz="2800" b="1">
                <a:solidFill>
                  <a:schemeClr val="bg1"/>
                </a:solidFill>
                <a:cs typeface="Arial" charset="0"/>
              </a:rPr>
              <a:t>.  </a:t>
            </a:r>
            <a:r>
              <a:rPr lang="ru-RU" sz="2800" b="1">
                <a:solidFill>
                  <a:schemeClr val="bg1"/>
                </a:solidFill>
                <a:cs typeface="Arial" charset="0"/>
              </a:rPr>
              <a:t>Это</a:t>
            </a:r>
            <a:r>
              <a:rPr lang="en-GB" sz="2800" b="1">
                <a:solidFill>
                  <a:schemeClr val="bg1"/>
                </a:solidFill>
                <a:cs typeface="Arial" charset="0"/>
              </a:rPr>
              <a:t>, </a:t>
            </a:r>
            <a:r>
              <a:rPr lang="ru-RU" sz="2800" b="1">
                <a:solidFill>
                  <a:schemeClr val="bg1"/>
                </a:solidFill>
                <a:cs typeface="Arial" charset="0"/>
              </a:rPr>
              <a:t>в конце концов</a:t>
            </a:r>
            <a:r>
              <a:rPr lang="en-GB" sz="2800" b="1">
                <a:solidFill>
                  <a:schemeClr val="bg1"/>
                </a:solidFill>
                <a:cs typeface="Arial" charset="0"/>
              </a:rPr>
              <a:t>, </a:t>
            </a:r>
            <a:r>
              <a:rPr lang="ru-RU" sz="2800" b="1">
                <a:solidFill>
                  <a:srgbClr val="FFFF00"/>
                </a:solidFill>
                <a:cs typeface="Arial" charset="0"/>
              </a:rPr>
              <a:t>Доказательство Эволюции</a:t>
            </a:r>
            <a:r>
              <a:rPr lang="ru-RU" sz="2800" b="1">
                <a:solidFill>
                  <a:schemeClr val="bg1"/>
                </a:solidFill>
                <a:cs typeface="Arial" charset="0"/>
              </a:rPr>
              <a:t>».</a:t>
            </a:r>
            <a:endParaRPr lang="en-US" sz="2800" b="1">
              <a:solidFill>
                <a:schemeClr val="bg1"/>
              </a:solidFill>
              <a:cs typeface="Arial" charset="0"/>
            </a:endParaRPr>
          </a:p>
        </p:txBody>
      </p:sp>
      <p:pic>
        <p:nvPicPr>
          <p:cNvPr id="125959" name="Picture 7" descr="Majerus, Micha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1075" y="1524000"/>
            <a:ext cx="2168525"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95208" name="Text Box 8"/>
          <p:cNvSpPr txBox="1">
            <a:spLocks noChangeArrowheads="1"/>
          </p:cNvSpPr>
          <p:nvPr/>
        </p:nvSpPr>
        <p:spPr bwMode="auto">
          <a:xfrm>
            <a:off x="5943600" y="4402138"/>
            <a:ext cx="2438400" cy="646112"/>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b="1">
                <a:solidFill>
                  <a:schemeClr val="bg1"/>
                </a:solidFill>
                <a:cs typeface="Arial" charset="0"/>
              </a:rPr>
              <a:t>Доктор Майкл</a:t>
            </a:r>
            <a:r>
              <a:rPr lang="en-US" b="1">
                <a:solidFill>
                  <a:schemeClr val="bg1"/>
                </a:solidFill>
                <a:cs typeface="Arial" charset="0"/>
              </a:rPr>
              <a:t> </a:t>
            </a:r>
            <a:r>
              <a:rPr lang="ru-RU" b="1">
                <a:solidFill>
                  <a:schemeClr val="bg1"/>
                </a:solidFill>
                <a:cs typeface="Arial" charset="0"/>
              </a:rPr>
              <a:t>Мэджерас</a:t>
            </a:r>
            <a:endParaRPr lang="en-US" b="1">
              <a:solidFill>
                <a:schemeClr val="bg1"/>
              </a:solidFill>
              <a:cs typeface="Arial"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a:latin typeface="Arial" charset="0"/>
                <a:cs typeface="Arial" charset="0"/>
              </a:rPr>
              <a:t>Peppered moths</a:t>
            </a:r>
          </a:p>
        </p:txBody>
      </p:sp>
      <p:pic>
        <p:nvPicPr>
          <p:cNvPr id="126979" name="Picture 3" descr="peppered moths(TM)"/>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6667"/>
          <a:stretch>
            <a:fillRect/>
          </a:stretch>
        </p:blipFill>
        <p:spPr>
          <a:xfrm>
            <a:off x="1219200" y="381000"/>
            <a:ext cx="3867150" cy="5556250"/>
          </a:xfrm>
          <a:noFill/>
        </p:spPr>
      </p:pic>
      <p:sp>
        <p:nvSpPr>
          <p:cNvPr id="126980" name="Text Box 4"/>
          <p:cNvSpPr txBox="1">
            <a:spLocks noChangeArrowheads="1"/>
          </p:cNvSpPr>
          <p:nvPr/>
        </p:nvSpPr>
        <p:spPr bwMode="auto">
          <a:xfrm>
            <a:off x="5638800" y="1855788"/>
            <a:ext cx="3048000" cy="2586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3600" b="1">
                <a:solidFill>
                  <a:srgbClr val="FFFF00"/>
                </a:solidFill>
                <a:cs typeface="Arial" charset="0"/>
              </a:rPr>
              <a:t>Березовая пяденица</a:t>
            </a:r>
            <a:endParaRPr lang="en-US" sz="3600" b="1">
              <a:solidFill>
                <a:srgbClr val="FFFF00"/>
              </a:solidFill>
              <a:cs typeface="Arial" charset="0"/>
            </a:endParaRPr>
          </a:p>
          <a:p>
            <a:pPr eaLnBrk="1" hangingPunct="1">
              <a:spcBef>
                <a:spcPct val="50000"/>
              </a:spcBef>
            </a:pPr>
            <a:r>
              <a:rPr lang="en-US" sz="3600" b="1">
                <a:solidFill>
                  <a:srgbClr val="FFFF00"/>
                </a:solidFill>
                <a:cs typeface="Arial" charset="0"/>
              </a:rPr>
              <a:t>(</a:t>
            </a:r>
            <a:r>
              <a:rPr lang="en-US" sz="3600" b="1" i="1">
                <a:solidFill>
                  <a:srgbClr val="FFFF00"/>
                </a:solidFill>
                <a:cs typeface="Arial" charset="0"/>
              </a:rPr>
              <a:t>Biston Betularia</a:t>
            </a:r>
            <a:r>
              <a:rPr lang="en-US" sz="3600" b="1">
                <a:solidFill>
                  <a:srgbClr val="FFFF00"/>
                </a:solidFill>
                <a:cs typeface="Arial" charset="0"/>
              </a:rPr>
              <a:t>)</a:t>
            </a:r>
          </a:p>
        </p:txBody>
      </p:sp>
      <p:sp>
        <p:nvSpPr>
          <p:cNvPr id="6197253" name="Rectangle 5"/>
          <p:cNvSpPr>
            <a:spLocks noChangeArrowheads="1"/>
          </p:cNvSpPr>
          <p:nvPr/>
        </p:nvSpPr>
        <p:spPr bwMode="auto">
          <a:xfrm>
            <a:off x="1066800" y="280988"/>
            <a:ext cx="4114800" cy="2057400"/>
          </a:xfrm>
          <a:prstGeom prst="rect">
            <a:avLst/>
          </a:prstGeom>
          <a:solidFill>
            <a:schemeClr val="tx1"/>
          </a:solidFill>
          <a:ln w="9525">
            <a:solidFill>
              <a:schemeClr val="tx1"/>
            </a:solidFill>
            <a:miter lim="800000"/>
            <a:headEnd/>
            <a:tailEnd/>
          </a:ln>
        </p:spPr>
        <p:txBody>
          <a:bodyPr wrap="none" anchor="ctr"/>
          <a:lstStyle/>
          <a:p>
            <a:endParaRPr lang="en-US">
              <a:cs typeface="Arial" charset="0"/>
            </a:endParaRPr>
          </a:p>
        </p:txBody>
      </p:sp>
      <p:sp>
        <p:nvSpPr>
          <p:cNvPr id="6197254" name="Rectangle 6"/>
          <p:cNvSpPr>
            <a:spLocks noChangeArrowheads="1"/>
          </p:cNvSpPr>
          <p:nvPr/>
        </p:nvSpPr>
        <p:spPr bwMode="auto">
          <a:xfrm>
            <a:off x="1066800" y="3886200"/>
            <a:ext cx="4191000" cy="2133600"/>
          </a:xfrm>
          <a:prstGeom prst="rect">
            <a:avLst/>
          </a:prstGeom>
          <a:solidFill>
            <a:schemeClr val="tx1"/>
          </a:solidFill>
          <a:ln w="9525">
            <a:solidFill>
              <a:schemeClr val="tx1"/>
            </a:solidFill>
            <a:miter lim="800000"/>
            <a:headEnd/>
            <a:tailEnd/>
          </a:ln>
        </p:spPr>
        <p:txBody>
          <a:bodyPr wrap="none" anchor="ctr"/>
          <a:lstStyle/>
          <a:p>
            <a:endParaRPr lang="en-US">
              <a:cs typeface="Arial" charset="0"/>
            </a:endParaRPr>
          </a:p>
        </p:txBody>
      </p:sp>
      <p:sp>
        <p:nvSpPr>
          <p:cNvPr id="6197255" name="Text Box 7"/>
          <p:cNvSpPr txBox="1">
            <a:spLocks noChangeArrowheads="1"/>
          </p:cNvSpPr>
          <p:nvPr/>
        </p:nvSpPr>
        <p:spPr bwMode="auto">
          <a:xfrm>
            <a:off x="838200" y="6096000"/>
            <a:ext cx="7391400" cy="53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pPr>
            <a:r>
              <a:rPr lang="en-US" sz="3200" b="1">
                <a:solidFill>
                  <a:schemeClr val="bg1"/>
                </a:solidFill>
                <a:cs typeface="Arial" charset="0"/>
              </a:rPr>
              <a:t>www.AnswersInGenesis.org</a:t>
            </a:r>
          </a:p>
        </p:txBody>
      </p:sp>
      <p:sp>
        <p:nvSpPr>
          <p:cNvPr id="6197256" name="Oval 8"/>
          <p:cNvSpPr>
            <a:spLocks noChangeArrowheads="1"/>
          </p:cNvSpPr>
          <p:nvPr/>
        </p:nvSpPr>
        <p:spPr bwMode="auto">
          <a:xfrm>
            <a:off x="2286000" y="481013"/>
            <a:ext cx="1143000" cy="1143000"/>
          </a:xfrm>
          <a:prstGeom prst="ellipse">
            <a:avLst/>
          </a:pr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charset="0"/>
            </a:endParaRPr>
          </a:p>
        </p:txBody>
      </p:sp>
      <p:sp>
        <p:nvSpPr>
          <p:cNvPr id="6197257" name="Oval 9"/>
          <p:cNvSpPr>
            <a:spLocks noChangeArrowheads="1"/>
          </p:cNvSpPr>
          <p:nvPr/>
        </p:nvSpPr>
        <p:spPr bwMode="auto">
          <a:xfrm>
            <a:off x="2795588" y="4800600"/>
            <a:ext cx="1143000" cy="1143000"/>
          </a:xfrm>
          <a:prstGeom prst="ellipse">
            <a:avLst/>
          </a:pr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4" fill="hold" grpId="0" nodeType="clickEffect">
                                  <p:stCondLst>
                                    <p:cond delay="0"/>
                                  </p:stCondLst>
                                  <p:childTnLst>
                                    <p:animEffect transition="out" filter="wipe(down)">
                                      <p:cBhvr>
                                        <p:cTn id="6" dur="500"/>
                                        <p:tgtEl>
                                          <p:spTgt spid="6197253"/>
                                        </p:tgtEl>
                                      </p:cBhvr>
                                    </p:animEffect>
                                    <p:set>
                                      <p:cBhvr>
                                        <p:cTn id="7" dur="1" fill="hold">
                                          <p:stCondLst>
                                            <p:cond delay="499"/>
                                          </p:stCondLst>
                                        </p:cTn>
                                        <p:tgtEl>
                                          <p:spTgt spid="619725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6197256"/>
                                        </p:tgtEl>
                                        <p:attrNameLst>
                                          <p:attrName>style.visibility</p:attrName>
                                        </p:attrNameLst>
                                      </p:cBhvr>
                                      <p:to>
                                        <p:strVal val="visible"/>
                                      </p:to>
                                    </p:set>
                                    <p:anim calcmode="lin" valueType="num">
                                      <p:cBhvr>
                                        <p:cTn id="12" dur="500" fill="hold"/>
                                        <p:tgtEl>
                                          <p:spTgt spid="6197256"/>
                                        </p:tgtEl>
                                        <p:attrNameLst>
                                          <p:attrName>ppt_w</p:attrName>
                                        </p:attrNameLst>
                                      </p:cBhvr>
                                      <p:tavLst>
                                        <p:tav tm="0">
                                          <p:val>
                                            <p:fltVal val="0"/>
                                          </p:val>
                                        </p:tav>
                                        <p:tav tm="100000">
                                          <p:val>
                                            <p:strVal val="#ppt_w"/>
                                          </p:val>
                                        </p:tav>
                                      </p:tavLst>
                                    </p:anim>
                                    <p:anim calcmode="lin" valueType="num">
                                      <p:cBhvr>
                                        <p:cTn id="13" dur="500" fill="hold"/>
                                        <p:tgtEl>
                                          <p:spTgt spid="6197256"/>
                                        </p:tgtEl>
                                        <p:attrNameLst>
                                          <p:attrName>ppt_h</p:attrName>
                                        </p:attrNameLst>
                                      </p:cBhvr>
                                      <p:tavLst>
                                        <p:tav tm="0">
                                          <p:val>
                                            <p:fltVal val="0"/>
                                          </p:val>
                                        </p:tav>
                                        <p:tav tm="100000">
                                          <p:val>
                                            <p:strVal val="#ppt_h"/>
                                          </p:val>
                                        </p:tav>
                                      </p:tavLst>
                                    </p:anim>
                                    <p:animEffect transition="in" filter="fade">
                                      <p:cBhvr>
                                        <p:cTn id="14" dur="500"/>
                                        <p:tgtEl>
                                          <p:spTgt spid="619725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xit" presetSubtype="1" fill="hold" grpId="0" nodeType="clickEffect">
                                  <p:stCondLst>
                                    <p:cond delay="0"/>
                                  </p:stCondLst>
                                  <p:childTnLst>
                                    <p:animEffect transition="out" filter="wipe(up)">
                                      <p:cBhvr>
                                        <p:cTn id="18" dur="500"/>
                                        <p:tgtEl>
                                          <p:spTgt spid="6197254"/>
                                        </p:tgtEl>
                                      </p:cBhvr>
                                    </p:animEffect>
                                    <p:set>
                                      <p:cBhvr>
                                        <p:cTn id="19" dur="1" fill="hold">
                                          <p:stCondLst>
                                            <p:cond delay="499"/>
                                          </p:stCondLst>
                                        </p:cTn>
                                        <p:tgtEl>
                                          <p:spTgt spid="6197254"/>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6197257"/>
                                        </p:tgtEl>
                                        <p:attrNameLst>
                                          <p:attrName>style.visibility</p:attrName>
                                        </p:attrNameLst>
                                      </p:cBhvr>
                                      <p:to>
                                        <p:strVal val="visible"/>
                                      </p:to>
                                    </p:set>
                                    <p:anim calcmode="lin" valueType="num">
                                      <p:cBhvr>
                                        <p:cTn id="24" dur="500" fill="hold"/>
                                        <p:tgtEl>
                                          <p:spTgt spid="6197257"/>
                                        </p:tgtEl>
                                        <p:attrNameLst>
                                          <p:attrName>ppt_w</p:attrName>
                                        </p:attrNameLst>
                                      </p:cBhvr>
                                      <p:tavLst>
                                        <p:tav tm="0">
                                          <p:val>
                                            <p:fltVal val="0"/>
                                          </p:val>
                                        </p:tav>
                                        <p:tav tm="100000">
                                          <p:val>
                                            <p:strVal val="#ppt_w"/>
                                          </p:val>
                                        </p:tav>
                                      </p:tavLst>
                                    </p:anim>
                                    <p:anim calcmode="lin" valueType="num">
                                      <p:cBhvr>
                                        <p:cTn id="25" dur="500" fill="hold"/>
                                        <p:tgtEl>
                                          <p:spTgt spid="6197257"/>
                                        </p:tgtEl>
                                        <p:attrNameLst>
                                          <p:attrName>ppt_h</p:attrName>
                                        </p:attrNameLst>
                                      </p:cBhvr>
                                      <p:tavLst>
                                        <p:tav tm="0">
                                          <p:val>
                                            <p:fltVal val="0"/>
                                          </p:val>
                                        </p:tav>
                                        <p:tav tm="100000">
                                          <p:val>
                                            <p:strVal val="#ppt_h"/>
                                          </p:val>
                                        </p:tav>
                                      </p:tavLst>
                                    </p:anim>
                                    <p:animEffect transition="in" filter="fade">
                                      <p:cBhvr>
                                        <p:cTn id="26" dur="500"/>
                                        <p:tgtEl>
                                          <p:spTgt spid="619725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6197255"/>
                                        </p:tgtEl>
                                        <p:attrNameLst>
                                          <p:attrName>style.visibility</p:attrName>
                                        </p:attrNameLst>
                                      </p:cBhvr>
                                      <p:to>
                                        <p:strVal val="visible"/>
                                      </p:to>
                                    </p:set>
                                    <p:anim calcmode="lin" valueType="num">
                                      <p:cBhvr>
                                        <p:cTn id="31" dur="500" fill="hold"/>
                                        <p:tgtEl>
                                          <p:spTgt spid="6197255"/>
                                        </p:tgtEl>
                                        <p:attrNameLst>
                                          <p:attrName>ppt_w</p:attrName>
                                        </p:attrNameLst>
                                      </p:cBhvr>
                                      <p:tavLst>
                                        <p:tav tm="0">
                                          <p:val>
                                            <p:fltVal val="0"/>
                                          </p:val>
                                        </p:tav>
                                        <p:tav tm="100000">
                                          <p:val>
                                            <p:strVal val="#ppt_w"/>
                                          </p:val>
                                        </p:tav>
                                      </p:tavLst>
                                    </p:anim>
                                    <p:anim calcmode="lin" valueType="num">
                                      <p:cBhvr>
                                        <p:cTn id="32" dur="500" fill="hold"/>
                                        <p:tgtEl>
                                          <p:spTgt spid="6197255"/>
                                        </p:tgtEl>
                                        <p:attrNameLst>
                                          <p:attrName>ppt_h</p:attrName>
                                        </p:attrNameLst>
                                      </p:cBhvr>
                                      <p:tavLst>
                                        <p:tav tm="0">
                                          <p:val>
                                            <p:fltVal val="0"/>
                                          </p:val>
                                        </p:tav>
                                        <p:tav tm="100000">
                                          <p:val>
                                            <p:strVal val="#ppt_h"/>
                                          </p:val>
                                        </p:tav>
                                      </p:tavLst>
                                    </p:anim>
                                    <p:animEffect transition="in" filter="fade">
                                      <p:cBhvr>
                                        <p:cTn id="33" dur="500"/>
                                        <p:tgtEl>
                                          <p:spTgt spid="6197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7253" grpId="0" animBg="1"/>
      <p:bldP spid="6197254" grpId="0" animBg="1"/>
      <p:bldP spid="6197255" grpId="0"/>
      <p:bldP spid="6197256" grpId="0" animBg="1"/>
      <p:bldP spid="619725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ChangeArrowheads="1"/>
          </p:cNvSpPr>
          <p:nvPr/>
        </p:nvSpPr>
        <p:spPr bwMode="auto">
          <a:xfrm>
            <a:off x="1143000" y="0"/>
            <a:ext cx="6781800" cy="6858000"/>
          </a:xfrm>
          <a:prstGeom prst="rect">
            <a:avLst/>
          </a:prstGeom>
          <a:solidFill>
            <a:schemeClr val="bg1"/>
          </a:solidFill>
          <a:ln w="9525">
            <a:solidFill>
              <a:schemeClr val="tx1"/>
            </a:solidFill>
            <a:miter lim="800000"/>
            <a:headEnd/>
            <a:tailEnd/>
          </a:ln>
        </p:spPr>
        <p:txBody>
          <a:bodyPr wrap="none" anchor="ctr"/>
          <a:lstStyle/>
          <a:p>
            <a:endParaRPr lang="en-US">
              <a:cs typeface="Arial" charset="0"/>
            </a:endParaRPr>
          </a:p>
        </p:txBody>
      </p:sp>
      <p:sp>
        <p:nvSpPr>
          <p:cNvPr id="128003" name="Rectangle 3"/>
          <p:cNvSpPr>
            <a:spLocks noGrp="1" noChangeArrowheads="1"/>
          </p:cNvSpPr>
          <p:nvPr>
            <p:ph type="title"/>
          </p:nvPr>
        </p:nvSpPr>
        <p:spPr/>
        <p:txBody>
          <a:bodyPr/>
          <a:lstStyle/>
          <a:p>
            <a:r>
              <a:rPr lang="en-US">
                <a:latin typeface="Arial" charset="0"/>
                <a:cs typeface="Arial" charset="0"/>
              </a:rPr>
              <a:t>Genetic variation—dogs</a:t>
            </a:r>
          </a:p>
        </p:txBody>
      </p:sp>
      <p:pic>
        <p:nvPicPr>
          <p:cNvPr id="128004" name="Picture 4" descr="Genetic variation-dogs2(new)"/>
          <p:cNvPicPr>
            <a:picLocks noChangeAspect="1" noChangeArrowheads="1"/>
          </p:cNvPicPr>
          <p:nvPr/>
        </p:nvPicPr>
        <p:blipFill>
          <a:blip r:embed="rId3">
            <a:extLst>
              <a:ext uri="{28A0092B-C50C-407E-A947-70E740481C1C}">
                <a14:useLocalDpi xmlns:a14="http://schemas.microsoft.com/office/drawing/2010/main" val="0"/>
              </a:ext>
            </a:extLst>
          </a:blip>
          <a:srcRect l="28333" t="4164"/>
          <a:stretch>
            <a:fillRect/>
          </a:stretch>
        </p:blipFill>
        <p:spPr bwMode="auto">
          <a:xfrm>
            <a:off x="1295400" y="598488"/>
            <a:ext cx="6553200" cy="6211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83621" name="Text Box 5"/>
          <p:cNvSpPr txBox="1">
            <a:spLocks noChangeArrowheads="1"/>
          </p:cNvSpPr>
          <p:nvPr/>
        </p:nvSpPr>
        <p:spPr bwMode="auto">
          <a:xfrm>
            <a:off x="2667000" y="0"/>
            <a:ext cx="3810000" cy="830263"/>
          </a:xfrm>
          <a:prstGeom prst="rect">
            <a:avLst/>
          </a:prstGeom>
          <a:noFill/>
          <a:ln w="9525">
            <a:noFill/>
            <a:miter lim="800000"/>
            <a:headEnd/>
            <a:tailEnd/>
          </a:ln>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4800" b="1">
                <a:solidFill>
                  <a:srgbClr val="6B6BCF"/>
                </a:solidFill>
                <a:cs typeface="Arial" charset="0"/>
              </a:rPr>
              <a:t>Род</a:t>
            </a:r>
            <a:r>
              <a:rPr lang="en-US" sz="4800" b="1">
                <a:solidFill>
                  <a:srgbClr val="6B6BCF"/>
                </a:solidFill>
                <a:cs typeface="Arial" charset="0"/>
              </a:rPr>
              <a:t> </a:t>
            </a:r>
            <a:r>
              <a:rPr lang="en-US" sz="4800" b="1" i="1">
                <a:solidFill>
                  <a:srgbClr val="6B6BCF"/>
                </a:solidFill>
                <a:cs typeface="Arial" charset="0"/>
              </a:rPr>
              <a:t>Canis</a:t>
            </a:r>
            <a:endParaRPr lang="en-US" sz="4800" b="1" i="1">
              <a:solidFill>
                <a:srgbClr val="6B6BCF"/>
              </a:solidFill>
              <a:latin typeface="Arial Narrow" charset="0"/>
              <a:cs typeface="Arial" charset="0"/>
            </a:endParaRPr>
          </a:p>
        </p:txBody>
      </p:sp>
      <p:sp>
        <p:nvSpPr>
          <p:cNvPr id="128006" name="Rectangle 6"/>
          <p:cNvSpPr>
            <a:spLocks noChangeArrowheads="1"/>
          </p:cNvSpPr>
          <p:nvPr/>
        </p:nvSpPr>
        <p:spPr bwMode="auto">
          <a:xfrm>
            <a:off x="2133600" y="2286000"/>
            <a:ext cx="838200" cy="2905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ru-RU" sz="1300">
                <a:latin typeface="Arial Black" charset="0"/>
                <a:cs typeface="Arial" charset="0"/>
              </a:rPr>
              <a:t>Койот</a:t>
            </a:r>
          </a:p>
        </p:txBody>
      </p:sp>
      <p:sp>
        <p:nvSpPr>
          <p:cNvPr id="128007" name="Rectangle 7"/>
          <p:cNvSpPr>
            <a:spLocks noChangeArrowheads="1"/>
          </p:cNvSpPr>
          <p:nvPr/>
        </p:nvSpPr>
        <p:spPr bwMode="auto">
          <a:xfrm>
            <a:off x="3505200" y="1828800"/>
            <a:ext cx="198120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ru-RU" sz="1200">
                <a:latin typeface="Arial Black" charset="0"/>
                <a:cs typeface="Arial" charset="0"/>
              </a:rPr>
              <a:t>Скрещивающаяся популяция</a:t>
            </a:r>
          </a:p>
        </p:txBody>
      </p:sp>
      <p:sp>
        <p:nvSpPr>
          <p:cNvPr id="128008" name="Rectangle 8"/>
          <p:cNvSpPr>
            <a:spLocks noChangeArrowheads="1"/>
          </p:cNvSpPr>
          <p:nvPr/>
        </p:nvSpPr>
        <p:spPr bwMode="auto">
          <a:xfrm>
            <a:off x="3962400" y="2286000"/>
            <a:ext cx="1219200" cy="2905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ru-RU" sz="1300">
                <a:latin typeface="Arial Black" charset="0"/>
                <a:cs typeface="Arial" charset="0"/>
              </a:rPr>
              <a:t>Дворняга</a:t>
            </a:r>
          </a:p>
        </p:txBody>
      </p:sp>
      <p:sp>
        <p:nvSpPr>
          <p:cNvPr id="128009" name="Rectangle 9"/>
          <p:cNvSpPr>
            <a:spLocks noChangeArrowheads="1"/>
          </p:cNvSpPr>
          <p:nvPr/>
        </p:nvSpPr>
        <p:spPr bwMode="auto">
          <a:xfrm>
            <a:off x="5791200" y="2209800"/>
            <a:ext cx="1447800" cy="2905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ru-RU" sz="1300">
                <a:latin typeface="Arial Black" charset="0"/>
                <a:cs typeface="Arial" charset="0"/>
              </a:rPr>
              <a:t>Рыжий волк</a:t>
            </a:r>
          </a:p>
        </p:txBody>
      </p:sp>
      <p:sp>
        <p:nvSpPr>
          <p:cNvPr id="128010" name="Rectangle 10"/>
          <p:cNvSpPr>
            <a:spLocks noChangeArrowheads="1"/>
          </p:cNvSpPr>
          <p:nvPr/>
        </p:nvSpPr>
        <p:spPr bwMode="auto">
          <a:xfrm>
            <a:off x="1219200" y="4162425"/>
            <a:ext cx="1981200" cy="4889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ru-RU" sz="1300">
                <a:latin typeface="Arial Black" charset="0"/>
                <a:cs typeface="Arial" charset="0"/>
              </a:rPr>
              <a:t>Обыкновенный шакал</a:t>
            </a:r>
          </a:p>
        </p:txBody>
      </p:sp>
      <p:sp>
        <p:nvSpPr>
          <p:cNvPr id="128011" name="Rectangle 11"/>
          <p:cNvSpPr>
            <a:spLocks noChangeArrowheads="1"/>
          </p:cNvSpPr>
          <p:nvPr/>
        </p:nvSpPr>
        <p:spPr bwMode="auto">
          <a:xfrm>
            <a:off x="5638800" y="4148138"/>
            <a:ext cx="1524000" cy="2905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ru-RU" sz="1300">
                <a:latin typeface="Arial Black" charset="0"/>
                <a:cs typeface="Arial" charset="0"/>
              </a:rPr>
              <a:t>Лесной волк</a:t>
            </a:r>
          </a:p>
        </p:txBody>
      </p:sp>
      <p:sp>
        <p:nvSpPr>
          <p:cNvPr id="128012" name="Rectangle 12"/>
          <p:cNvSpPr>
            <a:spLocks noChangeArrowheads="1"/>
          </p:cNvSpPr>
          <p:nvPr/>
        </p:nvSpPr>
        <p:spPr bwMode="auto">
          <a:xfrm>
            <a:off x="5638800" y="6096000"/>
            <a:ext cx="1524000" cy="2905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ru-RU" sz="1300">
                <a:latin typeface="Arial Black" charset="0"/>
                <a:cs typeface="Arial" charset="0"/>
              </a:rPr>
              <a:t>Динго</a:t>
            </a:r>
          </a:p>
        </p:txBody>
      </p:sp>
      <p:sp>
        <p:nvSpPr>
          <p:cNvPr id="128013" name="Rectangle 13"/>
          <p:cNvSpPr>
            <a:spLocks noChangeArrowheads="1"/>
          </p:cNvSpPr>
          <p:nvPr/>
        </p:nvSpPr>
        <p:spPr bwMode="auto">
          <a:xfrm>
            <a:off x="3505200" y="6096000"/>
            <a:ext cx="2133600" cy="2905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ru-RU" sz="1300">
                <a:latin typeface="Arial Black" charset="0"/>
                <a:cs typeface="Arial" charset="0"/>
              </a:rPr>
              <a:t>Чепрачный шакал</a:t>
            </a:r>
          </a:p>
        </p:txBody>
      </p:sp>
      <p:sp>
        <p:nvSpPr>
          <p:cNvPr id="128014" name="Rectangle 14"/>
          <p:cNvSpPr>
            <a:spLocks noChangeArrowheads="1"/>
          </p:cNvSpPr>
          <p:nvPr/>
        </p:nvSpPr>
        <p:spPr bwMode="auto">
          <a:xfrm>
            <a:off x="1447800" y="6096000"/>
            <a:ext cx="2133600" cy="2905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ru-RU" sz="1300">
                <a:latin typeface="Arial Black" charset="0"/>
                <a:cs typeface="Arial" charset="0"/>
              </a:rPr>
              <a:t>Полосатый шакал</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eaLnBrk="1" hangingPunct="1"/>
            <a:r>
              <a:rPr lang="en-US">
                <a:latin typeface="Arial" charset="0"/>
              </a:rPr>
              <a:t>Dog Kind 01146</a:t>
            </a:r>
          </a:p>
        </p:txBody>
      </p:sp>
      <p:pic>
        <p:nvPicPr>
          <p:cNvPr id="129027" name="Picture 3" descr="DOGTOP~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028" name="Text Box 4"/>
          <p:cNvSpPr txBox="1">
            <a:spLocks noChangeArrowheads="1"/>
          </p:cNvSpPr>
          <p:nvPr/>
        </p:nvSpPr>
        <p:spPr bwMode="auto">
          <a:xfrm>
            <a:off x="457200" y="304800"/>
            <a:ext cx="13716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pPr>
            <a:r>
              <a:rPr lang="ru-RU" sz="2800" b="1">
                <a:latin typeface="Arial Black" charset="0"/>
              </a:rPr>
              <a:t>Волк</a:t>
            </a:r>
            <a:endParaRPr lang="en-US" sz="2800" b="1">
              <a:latin typeface="Arial Black" charset="0"/>
            </a:endParaRPr>
          </a:p>
        </p:txBody>
      </p:sp>
      <p:sp>
        <p:nvSpPr>
          <p:cNvPr id="129029" name="Text Box 6"/>
          <p:cNvSpPr txBox="1">
            <a:spLocks noChangeArrowheads="1"/>
          </p:cNvSpPr>
          <p:nvPr/>
        </p:nvSpPr>
        <p:spPr bwMode="auto">
          <a:xfrm>
            <a:off x="2209800" y="1766888"/>
            <a:ext cx="16002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pPr>
            <a:r>
              <a:rPr lang="ru-RU" sz="2800" b="1">
                <a:latin typeface="Arial Black" charset="0"/>
              </a:rPr>
              <a:t>Койот</a:t>
            </a:r>
            <a:endParaRPr lang="en-US" sz="2800" b="1">
              <a:latin typeface="Arial Black" charset="0"/>
            </a:endParaRPr>
          </a:p>
        </p:txBody>
      </p:sp>
      <p:sp>
        <p:nvSpPr>
          <p:cNvPr id="129030" name="Text Box 7"/>
          <p:cNvSpPr txBox="1">
            <a:spLocks noChangeArrowheads="1"/>
          </p:cNvSpPr>
          <p:nvPr/>
        </p:nvSpPr>
        <p:spPr bwMode="auto">
          <a:xfrm>
            <a:off x="4267200" y="3048000"/>
            <a:ext cx="152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pPr>
            <a:r>
              <a:rPr lang="ru-RU" sz="2800" b="1">
                <a:latin typeface="Arial Black" charset="0"/>
              </a:rPr>
              <a:t>Динго</a:t>
            </a:r>
            <a:endParaRPr lang="en-US" sz="2800" b="1">
              <a:latin typeface="Arial Black" charset="0"/>
            </a:endParaRPr>
          </a:p>
        </p:txBody>
      </p:sp>
      <p:sp>
        <p:nvSpPr>
          <p:cNvPr id="129031" name="Text Box 8"/>
          <p:cNvSpPr txBox="1">
            <a:spLocks noChangeArrowheads="1"/>
          </p:cNvSpPr>
          <p:nvPr/>
        </p:nvSpPr>
        <p:spPr bwMode="auto">
          <a:xfrm>
            <a:off x="6248400" y="4586288"/>
            <a:ext cx="15240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pPr>
            <a:r>
              <a:rPr lang="ru-RU" sz="2800" b="1">
                <a:latin typeface="Arial Black" charset="0"/>
              </a:rPr>
              <a:t>Колли</a:t>
            </a:r>
            <a:endParaRPr lang="en-US" sz="2800" b="1">
              <a:latin typeface="Arial Black" charset="0"/>
            </a:endParaRPr>
          </a:p>
        </p:txBody>
      </p:sp>
      <p:sp>
        <p:nvSpPr>
          <p:cNvPr id="6148105" name="Text Box 9"/>
          <p:cNvSpPr txBox="1">
            <a:spLocks noChangeArrowheads="1"/>
          </p:cNvSpPr>
          <p:nvPr/>
        </p:nvSpPr>
        <p:spPr bwMode="auto">
          <a:xfrm>
            <a:off x="3733800" y="152400"/>
            <a:ext cx="5257800" cy="8239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pPr>
            <a:r>
              <a:rPr lang="ru-RU" sz="4800">
                <a:solidFill>
                  <a:schemeClr val="bg1"/>
                </a:solidFill>
                <a:latin typeface="Kabel Ult BT" charset="0"/>
              </a:rPr>
              <a:t>ВИД СОБАКА</a:t>
            </a:r>
            <a:endParaRPr lang="en-US" sz="4800">
              <a:solidFill>
                <a:schemeClr val="bg1"/>
              </a:solidFill>
              <a:latin typeface="Kabel Ult BT" charset="0"/>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r>
              <a:rPr lang="en-US">
                <a:latin typeface="Arial" charset="0"/>
              </a:rPr>
              <a:t>Dog Kind–No New Information 01147</a:t>
            </a:r>
          </a:p>
        </p:txBody>
      </p:sp>
      <p:pic>
        <p:nvPicPr>
          <p:cNvPr id="130051" name="Picture 3" descr="DOGTOP~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0148" name="Text Box 4"/>
          <p:cNvSpPr txBox="1">
            <a:spLocks noChangeArrowheads="1"/>
          </p:cNvSpPr>
          <p:nvPr/>
        </p:nvSpPr>
        <p:spPr bwMode="auto">
          <a:xfrm>
            <a:off x="3733800" y="0"/>
            <a:ext cx="5257800" cy="8239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pPr>
            <a:r>
              <a:rPr lang="ru-RU" sz="4800">
                <a:solidFill>
                  <a:schemeClr val="bg1"/>
                </a:solidFill>
                <a:latin typeface="Kabel Ult BT" charset="0"/>
              </a:rPr>
              <a:t>ВИД СОБАКА</a:t>
            </a:r>
            <a:endParaRPr lang="en-US" sz="4800">
              <a:solidFill>
                <a:schemeClr val="bg1"/>
              </a:solidFill>
              <a:latin typeface="Kabel Ult BT" charset="0"/>
            </a:endParaRPr>
          </a:p>
        </p:txBody>
      </p:sp>
      <p:sp>
        <p:nvSpPr>
          <p:cNvPr id="130053" name="Text Box 5"/>
          <p:cNvSpPr txBox="1">
            <a:spLocks noChangeArrowheads="1"/>
          </p:cNvSpPr>
          <p:nvPr/>
        </p:nvSpPr>
        <p:spPr bwMode="auto">
          <a:xfrm>
            <a:off x="381000" y="228600"/>
            <a:ext cx="12192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pPr>
            <a:r>
              <a:rPr lang="ru-RU" sz="2800">
                <a:latin typeface="Arial Black" charset="0"/>
              </a:rPr>
              <a:t>Волк</a:t>
            </a:r>
            <a:endParaRPr lang="en-US" sz="2800">
              <a:latin typeface="Arial Black" charset="0"/>
            </a:endParaRPr>
          </a:p>
        </p:txBody>
      </p:sp>
      <p:sp>
        <p:nvSpPr>
          <p:cNvPr id="130054" name="Text Box 6"/>
          <p:cNvSpPr txBox="1">
            <a:spLocks noChangeArrowheads="1"/>
          </p:cNvSpPr>
          <p:nvPr/>
        </p:nvSpPr>
        <p:spPr bwMode="auto">
          <a:xfrm>
            <a:off x="2286000" y="838200"/>
            <a:ext cx="16764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pPr>
            <a:r>
              <a:rPr lang="ru-RU" sz="2800">
                <a:latin typeface="Arial Black" charset="0"/>
              </a:rPr>
              <a:t>Койот</a:t>
            </a:r>
            <a:endParaRPr lang="en-US" sz="2800">
              <a:latin typeface="Arial Black" charset="0"/>
            </a:endParaRPr>
          </a:p>
        </p:txBody>
      </p:sp>
      <p:sp>
        <p:nvSpPr>
          <p:cNvPr id="130055" name="Text Box 7"/>
          <p:cNvSpPr txBox="1">
            <a:spLocks noChangeArrowheads="1"/>
          </p:cNvSpPr>
          <p:nvPr/>
        </p:nvSpPr>
        <p:spPr bwMode="auto">
          <a:xfrm>
            <a:off x="4648200" y="1462088"/>
            <a:ext cx="14478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pPr>
            <a:r>
              <a:rPr lang="ru-RU" sz="2800">
                <a:latin typeface="Arial Black" charset="0"/>
              </a:rPr>
              <a:t>Динго</a:t>
            </a:r>
            <a:endParaRPr lang="en-US" sz="2800">
              <a:latin typeface="Arial Black" charset="0"/>
            </a:endParaRPr>
          </a:p>
        </p:txBody>
      </p:sp>
      <p:sp>
        <p:nvSpPr>
          <p:cNvPr id="130056" name="Text Box 8"/>
          <p:cNvSpPr txBox="1">
            <a:spLocks noChangeArrowheads="1"/>
          </p:cNvSpPr>
          <p:nvPr/>
        </p:nvSpPr>
        <p:spPr bwMode="auto">
          <a:xfrm>
            <a:off x="6477000" y="2452688"/>
            <a:ext cx="14478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pPr>
            <a:r>
              <a:rPr lang="ru-RU" sz="2800">
                <a:latin typeface="Arial Black" charset="0"/>
              </a:rPr>
              <a:t>Колли</a:t>
            </a:r>
            <a:endParaRPr lang="en-US" sz="2800">
              <a:latin typeface="Arial Black" charset="0"/>
            </a:endParaRPr>
          </a:p>
        </p:txBody>
      </p:sp>
      <p:sp>
        <p:nvSpPr>
          <p:cNvPr id="130057" name="Text Box 9"/>
          <p:cNvSpPr txBox="1">
            <a:spLocks noChangeArrowheads="1"/>
          </p:cNvSpPr>
          <p:nvPr/>
        </p:nvSpPr>
        <p:spPr bwMode="auto">
          <a:xfrm>
            <a:off x="6781800" y="5195888"/>
            <a:ext cx="2286000"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pPr>
            <a:r>
              <a:rPr lang="ru-RU" sz="2800">
                <a:latin typeface="Arial Black" charset="0"/>
              </a:rPr>
              <a:t>Чихуахуа</a:t>
            </a:r>
            <a:endParaRPr lang="en-US" sz="2800">
              <a:latin typeface="Arial Black" charset="0"/>
            </a:endParaRPr>
          </a:p>
        </p:txBody>
      </p:sp>
      <p:sp>
        <p:nvSpPr>
          <p:cNvPr id="130058" name="Text Box 10"/>
          <p:cNvSpPr txBox="1">
            <a:spLocks noChangeArrowheads="1"/>
          </p:cNvSpPr>
          <p:nvPr/>
        </p:nvSpPr>
        <p:spPr bwMode="auto">
          <a:xfrm rot="880583">
            <a:off x="630238" y="3100388"/>
            <a:ext cx="5154612" cy="52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2800" b="1">
                <a:solidFill>
                  <a:schemeClr val="bg1"/>
                </a:solidFill>
                <a:latin typeface="Arial Black" charset="0"/>
              </a:rPr>
              <a:t>МЕНЬШЕ ИНФОРМАЦИИ</a:t>
            </a:r>
            <a:endParaRPr lang="en-US" sz="2800" b="1">
              <a:solidFill>
                <a:schemeClr val="bg1"/>
              </a:solidFill>
              <a:latin typeface="Arial Black" charset="0"/>
            </a:endParaRPr>
          </a:p>
        </p:txBody>
      </p:sp>
      <p:sp>
        <p:nvSpPr>
          <p:cNvPr id="6150156" name="Text Box 12"/>
          <p:cNvSpPr txBox="1">
            <a:spLocks noChangeArrowheads="1"/>
          </p:cNvSpPr>
          <p:nvPr/>
        </p:nvSpPr>
        <p:spPr bwMode="auto">
          <a:xfrm>
            <a:off x="609600" y="4008438"/>
            <a:ext cx="3810000" cy="2062162"/>
          </a:xfrm>
          <a:prstGeom prst="rect">
            <a:avLst/>
          </a:prstGeom>
          <a:noFill/>
          <a:ln w="9525">
            <a:noFill/>
            <a:miter lim="800000"/>
            <a:headEnd/>
            <a:tailEnd/>
          </a:ln>
          <a:effectLst>
            <a:outerShdw dist="35921" dir="2700000" algn="ctr" rotWithShape="0">
              <a:schemeClr val="bg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3200" b="1">
                <a:latin typeface="Arial Black" charset="0"/>
              </a:rPr>
              <a:t>НОВОЙ ИНФОРМАЦИИ НЕ ДОБАВИЛОСЬ</a:t>
            </a:r>
            <a:endParaRPr lang="en-US" sz="3200" b="1">
              <a:latin typeface="Arial Black"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a:latin typeface="Arial" charset="0"/>
                <a:cs typeface="Arial" charset="0"/>
              </a:rPr>
              <a:t>Gen. 1:11-12 </a:t>
            </a:r>
            <a:r>
              <a:rPr lang="ja-JP" altLang="en-US">
                <a:latin typeface="Arial" charset="0"/>
                <a:cs typeface="Arial" charset="0"/>
              </a:rPr>
              <a:t>“</a:t>
            </a:r>
            <a:r>
              <a:rPr lang="en-US">
                <a:latin typeface="Arial" charset="0"/>
                <a:cs typeface="Arial" charset="0"/>
              </a:rPr>
              <a:t>kinds</a:t>
            </a:r>
            <a:r>
              <a:rPr lang="ja-JP" altLang="en-US">
                <a:latin typeface="Arial" charset="0"/>
                <a:cs typeface="Arial" charset="0"/>
              </a:rPr>
              <a:t>”</a:t>
            </a:r>
            <a:r>
              <a:rPr lang="en-US">
                <a:latin typeface="Arial" charset="0"/>
                <a:cs typeface="Arial" charset="0"/>
              </a:rPr>
              <a:t> KJV</a:t>
            </a:r>
          </a:p>
        </p:txBody>
      </p:sp>
      <p:pic>
        <p:nvPicPr>
          <p:cNvPr id="71683"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89060" name="Text Box 4"/>
          <p:cNvSpPr txBox="1">
            <a:spLocks noChangeArrowheads="1"/>
          </p:cNvSpPr>
          <p:nvPr/>
        </p:nvSpPr>
        <p:spPr bwMode="auto">
          <a:xfrm>
            <a:off x="0" y="381000"/>
            <a:ext cx="9144000" cy="9144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Бытие</a:t>
            </a:r>
            <a:r>
              <a:rPr lang="en-US" sz="5400" b="1">
                <a:solidFill>
                  <a:srgbClr val="00FF00"/>
                </a:solidFill>
                <a:cs typeface="Arial" charset="0"/>
              </a:rPr>
              <a:t> 1:11-12</a:t>
            </a:r>
          </a:p>
        </p:txBody>
      </p:sp>
      <p:sp>
        <p:nvSpPr>
          <p:cNvPr id="6189061" name="Text Box 5"/>
          <p:cNvSpPr txBox="1">
            <a:spLocks noChangeArrowheads="1"/>
          </p:cNvSpPr>
          <p:nvPr/>
        </p:nvSpPr>
        <p:spPr bwMode="auto">
          <a:xfrm>
            <a:off x="838200" y="1282700"/>
            <a:ext cx="7620000" cy="50165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3200" b="1">
                <a:solidFill>
                  <a:schemeClr val="bg1"/>
                </a:solidFill>
                <a:cs typeface="Arial" charset="0"/>
              </a:rPr>
              <a:t>11 И сказал Бог: да произрастит земля зелень, траву, сеющую семя</a:t>
            </a:r>
            <a:r>
              <a:rPr lang="ru-RU" sz="3200" b="1">
                <a:solidFill>
                  <a:schemeClr val="bg1"/>
                </a:solidFill>
                <a:cs typeface="Arial" charset="0"/>
              </a:rPr>
              <a:t>,</a:t>
            </a:r>
            <a:r>
              <a:rPr lang="en-US" sz="3200" b="1">
                <a:solidFill>
                  <a:schemeClr val="bg1"/>
                </a:solidFill>
                <a:cs typeface="Arial" charset="0"/>
              </a:rPr>
              <a:t> дерево плодовитое, приносящее </a:t>
            </a:r>
            <a:r>
              <a:rPr lang="en-US" sz="3200" b="1">
                <a:solidFill>
                  <a:srgbClr val="FFFF00"/>
                </a:solidFill>
                <a:cs typeface="Arial" charset="0"/>
              </a:rPr>
              <a:t>по роду своему</a:t>
            </a:r>
            <a:r>
              <a:rPr lang="en-US" sz="3200" b="1">
                <a:solidFill>
                  <a:schemeClr val="bg1"/>
                </a:solidFill>
                <a:cs typeface="Arial" charset="0"/>
              </a:rPr>
              <a:t> плод, в котором семя его на земле. И стало так. </a:t>
            </a:r>
            <a:endParaRPr lang="ru-RU" sz="3200" b="1">
              <a:solidFill>
                <a:schemeClr val="bg1"/>
              </a:solidFill>
              <a:cs typeface="Arial" charset="0"/>
            </a:endParaRPr>
          </a:p>
          <a:p>
            <a:pPr eaLnBrk="1" hangingPunct="1"/>
            <a:r>
              <a:rPr lang="en-US" sz="3200" b="1">
                <a:solidFill>
                  <a:schemeClr val="bg1"/>
                </a:solidFill>
                <a:cs typeface="Arial" charset="0"/>
              </a:rPr>
              <a:t>12 И произвела земля зелень, траву, сеющую семя </a:t>
            </a:r>
            <a:r>
              <a:rPr lang="en-US" sz="3200" b="1">
                <a:solidFill>
                  <a:srgbClr val="FFFF00"/>
                </a:solidFill>
                <a:cs typeface="Arial" charset="0"/>
              </a:rPr>
              <a:t>по роду ее</a:t>
            </a:r>
            <a:r>
              <a:rPr lang="en-US" sz="3200" b="1">
                <a:solidFill>
                  <a:schemeClr val="bg1"/>
                </a:solidFill>
                <a:cs typeface="Arial" charset="0"/>
              </a:rPr>
              <a:t>, и дерево, приносящее плод, в котором семя его </a:t>
            </a:r>
            <a:r>
              <a:rPr lang="en-US" sz="3200" b="1">
                <a:solidFill>
                  <a:srgbClr val="FFFF00"/>
                </a:solidFill>
                <a:cs typeface="Arial" charset="0"/>
              </a:rPr>
              <a:t>по роду его</a:t>
            </a:r>
            <a:r>
              <a:rPr lang="en-US" sz="3200" b="1">
                <a:solidFill>
                  <a:schemeClr val="bg1"/>
                </a:solidFill>
                <a:cs typeface="Arial" charset="0"/>
              </a:rPr>
              <a:t>. И увидел Бог, что [это] хорошо. </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sz="2000">
                <a:latin typeface="Arial" charset="0"/>
                <a:cs typeface="Arial" charset="0"/>
              </a:rPr>
              <a:t>Dog medium fur length--animated </a:t>
            </a:r>
          </a:p>
        </p:txBody>
      </p:sp>
      <p:pic>
        <p:nvPicPr>
          <p:cNvPr id="131075" name="Picture 3" descr="Dog Fur Length 002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5800" y="76200"/>
            <a:ext cx="5203825"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6" name="Rectangle 4"/>
          <p:cNvSpPr>
            <a:spLocks noChangeArrowheads="1"/>
          </p:cNvSpPr>
          <p:nvPr/>
        </p:nvSpPr>
        <p:spPr bwMode="auto">
          <a:xfrm>
            <a:off x="0" y="0"/>
            <a:ext cx="1600200" cy="6858000"/>
          </a:xfrm>
          <a:prstGeom prst="rect">
            <a:avLst/>
          </a:prstGeom>
          <a:solidFill>
            <a:schemeClr val="tx1"/>
          </a:solidFill>
          <a:ln w="9525">
            <a:solidFill>
              <a:schemeClr val="tx1"/>
            </a:solidFill>
            <a:miter lim="800000"/>
            <a:headEnd/>
            <a:tailEnd/>
          </a:ln>
        </p:spPr>
        <p:txBody>
          <a:bodyPr wrap="none" anchor="ctr"/>
          <a:lstStyle/>
          <a:p>
            <a:endParaRPr lang="en-US">
              <a:cs typeface="Arial" charset="0"/>
            </a:endParaRPr>
          </a:p>
        </p:txBody>
      </p:sp>
      <p:sp>
        <p:nvSpPr>
          <p:cNvPr id="131077" name="Rectangle 5"/>
          <p:cNvSpPr>
            <a:spLocks noChangeArrowheads="1"/>
          </p:cNvSpPr>
          <p:nvPr/>
        </p:nvSpPr>
        <p:spPr bwMode="auto">
          <a:xfrm>
            <a:off x="7543800" y="0"/>
            <a:ext cx="1600200" cy="6858000"/>
          </a:xfrm>
          <a:prstGeom prst="rect">
            <a:avLst/>
          </a:prstGeom>
          <a:solidFill>
            <a:schemeClr val="tx1"/>
          </a:solidFill>
          <a:ln w="9525">
            <a:solidFill>
              <a:schemeClr val="tx1"/>
            </a:solidFill>
            <a:miter lim="800000"/>
            <a:headEnd/>
            <a:tailEnd/>
          </a:ln>
        </p:spPr>
        <p:txBody>
          <a:bodyPr wrap="none" anchor="ctr"/>
          <a:lstStyle/>
          <a:p>
            <a:endParaRPr lang="en-US">
              <a:cs typeface="Arial" charset="0"/>
            </a:endParaRPr>
          </a:p>
        </p:txBody>
      </p:sp>
      <p:sp>
        <p:nvSpPr>
          <p:cNvPr id="131078" name="Text Box 6"/>
          <p:cNvSpPr txBox="1">
            <a:spLocks noChangeArrowheads="1"/>
          </p:cNvSpPr>
          <p:nvPr/>
        </p:nvSpPr>
        <p:spPr bwMode="auto">
          <a:xfrm>
            <a:off x="2873375" y="119063"/>
            <a:ext cx="36576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2000" b="1">
                <a:cs typeface="Arial" charset="0"/>
              </a:rPr>
              <a:t>СРЕДНЯЯ ДЛИНА ШЕРСТИ</a:t>
            </a:r>
            <a:endParaRPr lang="en-US" sz="2000" b="1">
              <a:cs typeface="Arial" charset="0"/>
            </a:endParaRPr>
          </a:p>
        </p:txBody>
      </p:sp>
      <p:sp>
        <p:nvSpPr>
          <p:cNvPr id="131079" name="Text Box 7"/>
          <p:cNvSpPr txBox="1">
            <a:spLocks noChangeArrowheads="1"/>
          </p:cNvSpPr>
          <p:nvPr/>
        </p:nvSpPr>
        <p:spPr bwMode="auto">
          <a:xfrm>
            <a:off x="3733800" y="1447800"/>
            <a:ext cx="381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a:solidFill>
                  <a:schemeClr val="accent2"/>
                </a:solidFill>
                <a:latin typeface="Arial Black" charset="0"/>
                <a:cs typeface="Arial" charset="0"/>
              </a:rPr>
              <a:t>L</a:t>
            </a:r>
          </a:p>
        </p:txBody>
      </p:sp>
      <p:sp>
        <p:nvSpPr>
          <p:cNvPr id="131080" name="Text Box 8"/>
          <p:cNvSpPr txBox="1">
            <a:spLocks noChangeArrowheads="1"/>
          </p:cNvSpPr>
          <p:nvPr/>
        </p:nvSpPr>
        <p:spPr bwMode="auto">
          <a:xfrm>
            <a:off x="4953000" y="1447800"/>
            <a:ext cx="381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a:solidFill>
                  <a:schemeClr val="accent2"/>
                </a:solidFill>
                <a:latin typeface="Arial Black" charset="0"/>
                <a:cs typeface="Arial" charset="0"/>
              </a:rPr>
              <a:t>L</a:t>
            </a:r>
          </a:p>
        </p:txBody>
      </p:sp>
      <p:sp>
        <p:nvSpPr>
          <p:cNvPr id="131081" name="Text Box 9"/>
          <p:cNvSpPr txBox="1">
            <a:spLocks noChangeArrowheads="1"/>
          </p:cNvSpPr>
          <p:nvPr/>
        </p:nvSpPr>
        <p:spPr bwMode="auto">
          <a:xfrm>
            <a:off x="3863975" y="3756025"/>
            <a:ext cx="381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a:solidFill>
                  <a:schemeClr val="accent2"/>
                </a:solidFill>
                <a:latin typeface="Arial Black" charset="0"/>
                <a:cs typeface="Arial" charset="0"/>
              </a:rPr>
              <a:t>L</a:t>
            </a:r>
          </a:p>
        </p:txBody>
      </p:sp>
      <p:sp>
        <p:nvSpPr>
          <p:cNvPr id="131082" name="Text Box 11"/>
          <p:cNvSpPr txBox="1">
            <a:spLocks noChangeArrowheads="1"/>
          </p:cNvSpPr>
          <p:nvPr/>
        </p:nvSpPr>
        <p:spPr bwMode="auto">
          <a:xfrm>
            <a:off x="6172200" y="3756025"/>
            <a:ext cx="685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a:solidFill>
                  <a:schemeClr val="accent2"/>
                </a:solidFill>
                <a:latin typeface="Arial Black" charset="0"/>
                <a:cs typeface="Arial" charset="0"/>
              </a:rPr>
              <a:t>LL</a:t>
            </a:r>
          </a:p>
        </p:txBody>
      </p:sp>
      <p:sp>
        <p:nvSpPr>
          <p:cNvPr id="131083" name="Text Box 12"/>
          <p:cNvSpPr txBox="1">
            <a:spLocks noChangeArrowheads="1"/>
          </p:cNvSpPr>
          <p:nvPr/>
        </p:nvSpPr>
        <p:spPr bwMode="auto">
          <a:xfrm>
            <a:off x="5257800" y="3756025"/>
            <a:ext cx="685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a:solidFill>
                  <a:schemeClr val="accent2"/>
                </a:solidFill>
                <a:latin typeface="Arial Black" charset="0"/>
                <a:cs typeface="Arial" charset="0"/>
              </a:rPr>
              <a:t>LL</a:t>
            </a:r>
          </a:p>
        </p:txBody>
      </p:sp>
      <p:sp>
        <p:nvSpPr>
          <p:cNvPr id="131084" name="Text Box 13"/>
          <p:cNvSpPr txBox="1">
            <a:spLocks noChangeArrowheads="1"/>
          </p:cNvSpPr>
          <p:nvPr/>
        </p:nvSpPr>
        <p:spPr bwMode="auto">
          <a:xfrm>
            <a:off x="4648200" y="5911850"/>
            <a:ext cx="685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a:solidFill>
                  <a:schemeClr val="accent2"/>
                </a:solidFill>
                <a:latin typeface="Arial Black" charset="0"/>
                <a:cs typeface="Arial" charset="0"/>
              </a:rPr>
              <a:t>LL</a:t>
            </a:r>
          </a:p>
        </p:txBody>
      </p:sp>
      <p:sp>
        <p:nvSpPr>
          <p:cNvPr id="131085" name="Text Box 14"/>
          <p:cNvSpPr txBox="1">
            <a:spLocks noChangeArrowheads="1"/>
          </p:cNvSpPr>
          <p:nvPr/>
        </p:nvSpPr>
        <p:spPr bwMode="auto">
          <a:xfrm>
            <a:off x="5638800" y="5911850"/>
            <a:ext cx="685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a:solidFill>
                  <a:schemeClr val="accent2"/>
                </a:solidFill>
                <a:latin typeface="Arial Black" charset="0"/>
                <a:cs typeface="Arial" charset="0"/>
              </a:rPr>
              <a:t>LL</a:t>
            </a:r>
          </a:p>
        </p:txBody>
      </p:sp>
      <p:sp>
        <p:nvSpPr>
          <p:cNvPr id="131086" name="Text Box 15"/>
          <p:cNvSpPr txBox="1">
            <a:spLocks noChangeArrowheads="1"/>
          </p:cNvSpPr>
          <p:nvPr/>
        </p:nvSpPr>
        <p:spPr bwMode="auto">
          <a:xfrm>
            <a:off x="6400800" y="5910263"/>
            <a:ext cx="685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a:solidFill>
                  <a:schemeClr val="accent2"/>
                </a:solidFill>
                <a:latin typeface="Arial Black" charset="0"/>
                <a:cs typeface="Arial" charset="0"/>
              </a:rPr>
              <a:t>LL</a:t>
            </a:r>
          </a:p>
        </p:txBody>
      </p:sp>
      <p:sp>
        <p:nvSpPr>
          <p:cNvPr id="131087" name="Text Box 16"/>
          <p:cNvSpPr txBox="1">
            <a:spLocks noChangeArrowheads="1"/>
          </p:cNvSpPr>
          <p:nvPr/>
        </p:nvSpPr>
        <p:spPr bwMode="auto">
          <a:xfrm>
            <a:off x="2971800" y="5911850"/>
            <a:ext cx="685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a:solidFill>
                  <a:schemeClr val="accent2"/>
                </a:solidFill>
                <a:latin typeface="Arial Black" charset="0"/>
                <a:cs typeface="Arial" charset="0"/>
              </a:rPr>
              <a:t>LL</a:t>
            </a:r>
          </a:p>
        </p:txBody>
      </p:sp>
      <p:sp>
        <p:nvSpPr>
          <p:cNvPr id="131088" name="Text Box 17"/>
          <p:cNvSpPr txBox="1">
            <a:spLocks noChangeArrowheads="1"/>
          </p:cNvSpPr>
          <p:nvPr/>
        </p:nvSpPr>
        <p:spPr bwMode="auto">
          <a:xfrm>
            <a:off x="2209800" y="5922963"/>
            <a:ext cx="685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a:solidFill>
                  <a:schemeClr val="accent2"/>
                </a:solidFill>
                <a:latin typeface="Arial Black" charset="0"/>
                <a:cs typeface="Arial" charset="0"/>
              </a:rPr>
              <a:t>LL</a:t>
            </a:r>
          </a:p>
        </p:txBody>
      </p:sp>
      <p:sp>
        <p:nvSpPr>
          <p:cNvPr id="131089" name="Text Box 18"/>
          <p:cNvSpPr txBox="1">
            <a:spLocks noChangeArrowheads="1"/>
          </p:cNvSpPr>
          <p:nvPr/>
        </p:nvSpPr>
        <p:spPr bwMode="auto">
          <a:xfrm>
            <a:off x="3886200" y="5911850"/>
            <a:ext cx="685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a:solidFill>
                  <a:schemeClr val="accent2"/>
                </a:solidFill>
                <a:latin typeface="Arial Black" charset="0"/>
                <a:cs typeface="Arial" charset="0"/>
              </a:rPr>
              <a:t>LL</a:t>
            </a:r>
          </a:p>
        </p:txBody>
      </p:sp>
      <p:sp>
        <p:nvSpPr>
          <p:cNvPr id="131090" name="Text Box 19"/>
          <p:cNvSpPr txBox="1">
            <a:spLocks noChangeArrowheads="1"/>
          </p:cNvSpPr>
          <p:nvPr/>
        </p:nvSpPr>
        <p:spPr bwMode="auto">
          <a:xfrm>
            <a:off x="3940175" y="1447800"/>
            <a:ext cx="381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a:solidFill>
                  <a:srgbClr val="CC0099"/>
                </a:solidFill>
                <a:latin typeface="Arial Black" charset="0"/>
                <a:cs typeface="Arial" charset="0"/>
              </a:rPr>
              <a:t>S</a:t>
            </a:r>
          </a:p>
        </p:txBody>
      </p:sp>
      <p:sp>
        <p:nvSpPr>
          <p:cNvPr id="131091" name="Text Box 20"/>
          <p:cNvSpPr txBox="1">
            <a:spLocks noChangeArrowheads="1"/>
          </p:cNvSpPr>
          <p:nvPr/>
        </p:nvSpPr>
        <p:spPr bwMode="auto">
          <a:xfrm>
            <a:off x="5170488" y="1447800"/>
            <a:ext cx="381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a:solidFill>
                  <a:srgbClr val="CC0099"/>
                </a:solidFill>
                <a:latin typeface="Arial Black" charset="0"/>
                <a:cs typeface="Arial" charset="0"/>
              </a:rPr>
              <a:t>S</a:t>
            </a:r>
          </a:p>
        </p:txBody>
      </p:sp>
      <p:sp>
        <p:nvSpPr>
          <p:cNvPr id="131092" name="Text Box 21"/>
          <p:cNvSpPr txBox="1">
            <a:spLocks noChangeArrowheads="1"/>
          </p:cNvSpPr>
          <p:nvPr/>
        </p:nvSpPr>
        <p:spPr bwMode="auto">
          <a:xfrm>
            <a:off x="4081463" y="3756025"/>
            <a:ext cx="381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a:solidFill>
                  <a:srgbClr val="CC0099"/>
                </a:solidFill>
                <a:latin typeface="Arial Black" charset="0"/>
                <a:cs typeface="Arial" charset="0"/>
              </a:rPr>
              <a:t>S</a:t>
            </a:r>
          </a:p>
        </p:txBody>
      </p:sp>
      <p:sp>
        <p:nvSpPr>
          <p:cNvPr id="131093" name="Text Box 22"/>
          <p:cNvSpPr txBox="1">
            <a:spLocks noChangeArrowheads="1"/>
          </p:cNvSpPr>
          <p:nvPr/>
        </p:nvSpPr>
        <p:spPr bwMode="auto">
          <a:xfrm>
            <a:off x="2438400" y="3756025"/>
            <a:ext cx="685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a:solidFill>
                  <a:srgbClr val="CC0099"/>
                </a:solidFill>
                <a:latin typeface="Arial Black" charset="0"/>
                <a:cs typeface="Arial" charset="0"/>
              </a:rPr>
              <a:t>SS</a:t>
            </a:r>
          </a:p>
        </p:txBody>
      </p:sp>
      <p:sp>
        <p:nvSpPr>
          <p:cNvPr id="131094" name="Text Box 23"/>
          <p:cNvSpPr txBox="1">
            <a:spLocks noChangeArrowheads="1"/>
          </p:cNvSpPr>
          <p:nvPr/>
        </p:nvSpPr>
        <p:spPr bwMode="auto">
          <a:xfrm>
            <a:off x="1981200" y="2590800"/>
            <a:ext cx="13716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b="1">
                <a:cs typeface="Arial" charset="0"/>
              </a:rPr>
              <a:t>Короткая шерсть</a:t>
            </a:r>
            <a:endParaRPr lang="en-US" b="1">
              <a:cs typeface="Arial" charset="0"/>
            </a:endParaRPr>
          </a:p>
        </p:txBody>
      </p:sp>
      <p:sp>
        <p:nvSpPr>
          <p:cNvPr id="131095" name="Text Box 24"/>
          <p:cNvSpPr txBox="1">
            <a:spLocks noChangeArrowheads="1"/>
          </p:cNvSpPr>
          <p:nvPr/>
        </p:nvSpPr>
        <p:spPr bwMode="auto">
          <a:xfrm>
            <a:off x="3429000" y="2667000"/>
            <a:ext cx="14478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b="1">
                <a:cs typeface="Arial" charset="0"/>
              </a:rPr>
              <a:t>Средняя шерсть</a:t>
            </a:r>
            <a:endParaRPr lang="en-US" b="1">
              <a:cs typeface="Arial" charset="0"/>
            </a:endParaRPr>
          </a:p>
        </p:txBody>
      </p:sp>
      <p:sp>
        <p:nvSpPr>
          <p:cNvPr id="131096" name="Text Box 25"/>
          <p:cNvSpPr txBox="1">
            <a:spLocks noChangeArrowheads="1"/>
          </p:cNvSpPr>
          <p:nvPr/>
        </p:nvSpPr>
        <p:spPr bwMode="auto">
          <a:xfrm>
            <a:off x="4953000" y="2667000"/>
            <a:ext cx="2133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b="1">
                <a:cs typeface="Arial" charset="0"/>
              </a:rPr>
              <a:t>Длинная шерсть</a:t>
            </a:r>
            <a:endParaRPr lang="en-US" b="1">
              <a:cs typeface="Arial" charset="0"/>
            </a:endParaRPr>
          </a:p>
        </p:txBody>
      </p:sp>
      <p:sp>
        <p:nvSpPr>
          <p:cNvPr id="131097" name="Text Box 26"/>
          <p:cNvSpPr txBox="1">
            <a:spLocks noChangeArrowheads="1"/>
          </p:cNvSpPr>
          <p:nvPr/>
        </p:nvSpPr>
        <p:spPr bwMode="auto">
          <a:xfrm>
            <a:off x="1295400" y="6248400"/>
            <a:ext cx="64008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b="1">
                <a:cs typeface="Arial" charset="0"/>
              </a:rPr>
              <a:t>У всех этих собак может быть только длинная шерсть</a:t>
            </a:r>
            <a:r>
              <a:rPr lang="en-US" b="1">
                <a:cs typeface="Arial" charset="0"/>
              </a:rPr>
              <a:t>.</a:t>
            </a:r>
          </a:p>
        </p:txBody>
      </p:sp>
      <p:sp>
        <p:nvSpPr>
          <p:cNvPr id="131098" name="Text Box 27"/>
          <p:cNvSpPr txBox="1">
            <a:spLocks noChangeArrowheads="1"/>
          </p:cNvSpPr>
          <p:nvPr/>
        </p:nvSpPr>
        <p:spPr bwMode="auto">
          <a:xfrm>
            <a:off x="7620000" y="1744663"/>
            <a:ext cx="2362200" cy="779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a:cs typeface="Arial" charset="0"/>
              </a:rPr>
              <a:t>Note: L = long</a:t>
            </a:r>
          </a:p>
          <a:p>
            <a:pPr eaLnBrk="1" hangingPunct="1">
              <a:spcBef>
                <a:spcPct val="50000"/>
              </a:spcBef>
            </a:pPr>
            <a:r>
              <a:rPr lang="en-US">
                <a:cs typeface="Arial" charset="0"/>
              </a:rPr>
              <a:t>S = short</a:t>
            </a:r>
          </a:p>
        </p:txBody>
      </p:sp>
      <p:sp>
        <p:nvSpPr>
          <p:cNvPr id="131100" name="Rectangle 28"/>
          <p:cNvSpPr>
            <a:spLocks noChangeArrowheads="1"/>
          </p:cNvSpPr>
          <p:nvPr/>
        </p:nvSpPr>
        <p:spPr bwMode="auto">
          <a:xfrm>
            <a:off x="1295400" y="1981200"/>
            <a:ext cx="6477000" cy="2590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1101" name="Rectangle 29"/>
          <p:cNvSpPr>
            <a:spLocks noChangeArrowheads="1"/>
          </p:cNvSpPr>
          <p:nvPr/>
        </p:nvSpPr>
        <p:spPr bwMode="auto">
          <a:xfrm>
            <a:off x="1295400" y="4114800"/>
            <a:ext cx="6400800" cy="2743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131100"/>
                                        </p:tgtEl>
                                      </p:cBhvr>
                                    </p:animEffect>
                                    <p:set>
                                      <p:cBhvr>
                                        <p:cTn id="7" dur="1" fill="hold">
                                          <p:stCondLst>
                                            <p:cond delay="499"/>
                                          </p:stCondLst>
                                        </p:cTn>
                                        <p:tgtEl>
                                          <p:spTgt spid="131100"/>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1" fill="hold" grpId="0" nodeType="clickEffect">
                                  <p:stCondLst>
                                    <p:cond delay="0"/>
                                  </p:stCondLst>
                                  <p:childTnLst>
                                    <p:animEffect transition="out" filter="wipe(up)">
                                      <p:cBhvr>
                                        <p:cTn id="11" dur="500"/>
                                        <p:tgtEl>
                                          <p:spTgt spid="131101"/>
                                        </p:tgtEl>
                                      </p:cBhvr>
                                    </p:animEffect>
                                    <p:set>
                                      <p:cBhvr>
                                        <p:cTn id="12" dur="1" fill="hold">
                                          <p:stCondLst>
                                            <p:cond delay="499"/>
                                          </p:stCondLst>
                                        </p:cTn>
                                        <p:tgtEl>
                                          <p:spTgt spid="1311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100" grpId="0" animBg="1"/>
      <p:bldP spid="13110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1017588" y="274638"/>
            <a:ext cx="7002462" cy="1143000"/>
          </a:xfrm>
        </p:spPr>
        <p:txBody>
          <a:bodyPr/>
          <a:lstStyle/>
          <a:p>
            <a:pPr eaLnBrk="1" hangingPunct="1"/>
            <a:r>
              <a:rPr lang="en-US">
                <a:latin typeface="Arial" charset="0"/>
              </a:rPr>
              <a:t>Dogs – Natural Selection Cold/Hot</a:t>
            </a:r>
          </a:p>
        </p:txBody>
      </p:sp>
      <p:pic>
        <p:nvPicPr>
          <p:cNvPr id="132099" name="Picture 3" descr="HOT COLD DO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6292" name="Text Box 4"/>
          <p:cNvSpPr txBox="1">
            <a:spLocks noChangeArrowheads="1"/>
          </p:cNvSpPr>
          <p:nvPr/>
        </p:nvSpPr>
        <p:spPr bwMode="auto">
          <a:xfrm>
            <a:off x="1524000" y="-98425"/>
            <a:ext cx="54864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chemeClr val="bg1"/>
                </a:solidFill>
                <a:latin typeface="Arial Black" charset="0"/>
              </a:rPr>
              <a:t>ХОЛОД</a:t>
            </a:r>
            <a:endParaRPr lang="en-US" sz="5400" b="1">
              <a:solidFill>
                <a:schemeClr val="bg1"/>
              </a:solidFill>
              <a:latin typeface="Arial Black" charset="0"/>
            </a:endParaRPr>
          </a:p>
        </p:txBody>
      </p:sp>
      <p:sp>
        <p:nvSpPr>
          <p:cNvPr id="6156293" name="Text Box 5"/>
          <p:cNvSpPr txBox="1">
            <a:spLocks noChangeArrowheads="1"/>
          </p:cNvSpPr>
          <p:nvPr/>
        </p:nvSpPr>
        <p:spPr bwMode="auto">
          <a:xfrm>
            <a:off x="2216150" y="6073775"/>
            <a:ext cx="4114800" cy="9144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chemeClr val="bg1"/>
                </a:solidFill>
                <a:latin typeface="Arial Black" charset="0"/>
              </a:rPr>
              <a:t>ЖАРА</a:t>
            </a:r>
            <a:endParaRPr lang="en-US" sz="5400" b="1">
              <a:solidFill>
                <a:schemeClr val="bg1"/>
              </a:solidFill>
              <a:latin typeface="Arial Black" charset="0"/>
            </a:endParaRPr>
          </a:p>
        </p:txBody>
      </p:sp>
      <p:sp>
        <p:nvSpPr>
          <p:cNvPr id="6156294" name="Text Box 6"/>
          <p:cNvSpPr txBox="1">
            <a:spLocks noChangeArrowheads="1"/>
          </p:cNvSpPr>
          <p:nvPr/>
        </p:nvSpPr>
        <p:spPr bwMode="auto">
          <a:xfrm>
            <a:off x="1219200" y="665163"/>
            <a:ext cx="2265363" cy="757237"/>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lnSpc>
                <a:spcPct val="90000"/>
              </a:lnSpc>
              <a:spcBef>
                <a:spcPct val="50000"/>
              </a:spcBef>
            </a:pPr>
            <a:r>
              <a:rPr lang="ru-RU" sz="2400" b="1">
                <a:solidFill>
                  <a:srgbClr val="FFFF00"/>
                </a:solidFill>
              </a:rPr>
              <a:t>Арктический волк</a:t>
            </a:r>
            <a:endParaRPr lang="en-US" sz="2400" b="1">
              <a:solidFill>
                <a:srgbClr val="FFFF00"/>
              </a:solidFill>
            </a:endParaRPr>
          </a:p>
        </p:txBody>
      </p:sp>
      <p:sp>
        <p:nvSpPr>
          <p:cNvPr id="6156295" name="Text Box 7"/>
          <p:cNvSpPr txBox="1">
            <a:spLocks noChangeArrowheads="1"/>
          </p:cNvSpPr>
          <p:nvPr/>
        </p:nvSpPr>
        <p:spPr bwMode="auto">
          <a:xfrm>
            <a:off x="5334000" y="3124200"/>
            <a:ext cx="2286000" cy="83026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2400" b="1">
                <a:solidFill>
                  <a:schemeClr val="bg1"/>
                </a:solidFill>
              </a:rPr>
              <a:t>Две собаки из ковчега</a:t>
            </a:r>
            <a:endParaRPr lang="en-US" sz="2400" b="1">
              <a:solidFill>
                <a:schemeClr val="bg1"/>
              </a:solidFill>
            </a:endParaRPr>
          </a:p>
        </p:txBody>
      </p:sp>
      <p:sp>
        <p:nvSpPr>
          <p:cNvPr id="6156296" name="Text Box 8"/>
          <p:cNvSpPr txBox="1">
            <a:spLocks noChangeArrowheads="1"/>
          </p:cNvSpPr>
          <p:nvPr/>
        </p:nvSpPr>
        <p:spPr bwMode="auto">
          <a:xfrm>
            <a:off x="4865688" y="5562600"/>
            <a:ext cx="2297112" cy="749300"/>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50000"/>
              </a:spcBef>
            </a:pPr>
            <a:r>
              <a:rPr lang="ru-RU" sz="2400" b="1">
                <a:solidFill>
                  <a:srgbClr val="FFFF00"/>
                </a:solidFill>
              </a:rPr>
              <a:t>Африканская дикая собака</a:t>
            </a:r>
            <a:endParaRPr lang="en-US" sz="2400" b="1">
              <a:solidFill>
                <a:srgbClr val="FFFF00"/>
              </a:solidFill>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eaLnBrk="1" hangingPunct="1"/>
            <a:r>
              <a:rPr lang="en-US">
                <a:solidFill>
                  <a:schemeClr val="accent2"/>
                </a:solidFill>
                <a:latin typeface="Arial" charset="0"/>
                <a:cs typeface="Arial" charset="0"/>
              </a:rPr>
              <a:t>NS—survival, not arrival</a:t>
            </a:r>
          </a:p>
        </p:txBody>
      </p:sp>
      <p:sp>
        <p:nvSpPr>
          <p:cNvPr id="1910787" name="Text Box 3"/>
          <p:cNvSpPr txBox="1">
            <a:spLocks noChangeArrowheads="1"/>
          </p:cNvSpPr>
          <p:nvPr/>
        </p:nvSpPr>
        <p:spPr bwMode="auto">
          <a:xfrm>
            <a:off x="533400" y="533400"/>
            <a:ext cx="8077200" cy="56324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40000"/>
              </a:spcBef>
            </a:pPr>
            <a:r>
              <a:rPr lang="ru-RU" sz="4800" b="1">
                <a:solidFill>
                  <a:schemeClr val="bg1"/>
                </a:solidFill>
                <a:cs typeface="Arial" charset="0"/>
              </a:rPr>
              <a:t>Естественный отбор</a:t>
            </a:r>
            <a:r>
              <a:rPr lang="en-US" sz="4800" b="1">
                <a:solidFill>
                  <a:schemeClr val="accent1"/>
                </a:solidFill>
                <a:cs typeface="Arial" charset="0"/>
              </a:rPr>
              <a:t> </a:t>
            </a:r>
            <a:r>
              <a:rPr lang="ru-RU" sz="4800" b="1">
                <a:solidFill>
                  <a:schemeClr val="accent1"/>
                </a:solidFill>
                <a:cs typeface="Arial" charset="0"/>
              </a:rPr>
              <a:t>может объяснить</a:t>
            </a:r>
            <a:endParaRPr lang="en-US" sz="4800" b="1">
              <a:solidFill>
                <a:schemeClr val="accent1"/>
              </a:solidFill>
              <a:cs typeface="Arial" charset="0"/>
            </a:endParaRPr>
          </a:p>
          <a:p>
            <a:pPr algn="ctr" eaLnBrk="1" hangingPunct="1">
              <a:lnSpc>
                <a:spcPct val="90000"/>
              </a:lnSpc>
              <a:spcBef>
                <a:spcPct val="40000"/>
              </a:spcBef>
            </a:pPr>
            <a:r>
              <a:rPr lang="ru-RU" sz="4800" b="1">
                <a:solidFill>
                  <a:srgbClr val="FFFF00"/>
                </a:solidFill>
                <a:cs typeface="Arial" charset="0"/>
              </a:rPr>
              <a:t>выживание</a:t>
            </a:r>
            <a:r>
              <a:rPr lang="en-US" sz="4800" b="1">
                <a:solidFill>
                  <a:schemeClr val="accent1"/>
                </a:solidFill>
                <a:cs typeface="Arial" charset="0"/>
              </a:rPr>
              <a:t> </a:t>
            </a:r>
            <a:r>
              <a:rPr lang="ru-RU" sz="4800" b="1">
                <a:solidFill>
                  <a:schemeClr val="accent1"/>
                </a:solidFill>
                <a:cs typeface="Arial" charset="0"/>
              </a:rPr>
              <a:t>сильнейшего</a:t>
            </a:r>
            <a:r>
              <a:rPr lang="en-US" sz="4800" b="1">
                <a:solidFill>
                  <a:schemeClr val="accent1"/>
                </a:solidFill>
                <a:cs typeface="Arial" charset="0"/>
              </a:rPr>
              <a:t>, </a:t>
            </a:r>
          </a:p>
          <a:p>
            <a:pPr algn="ctr" eaLnBrk="1" hangingPunct="1">
              <a:lnSpc>
                <a:spcPct val="90000"/>
              </a:lnSpc>
              <a:spcBef>
                <a:spcPct val="40000"/>
              </a:spcBef>
            </a:pPr>
            <a:r>
              <a:rPr lang="ru-RU" sz="4800" b="1">
                <a:solidFill>
                  <a:srgbClr val="FFFF00"/>
                </a:solidFill>
                <a:cs typeface="Arial" charset="0"/>
              </a:rPr>
              <a:t>но не</a:t>
            </a:r>
            <a:r>
              <a:rPr lang="en-US" sz="4800" b="1">
                <a:solidFill>
                  <a:srgbClr val="FFFF00"/>
                </a:solidFill>
                <a:cs typeface="Arial" charset="0"/>
              </a:rPr>
              <a:t> </a:t>
            </a:r>
          </a:p>
          <a:p>
            <a:pPr algn="ctr" eaLnBrk="1" hangingPunct="1">
              <a:lnSpc>
                <a:spcPct val="90000"/>
              </a:lnSpc>
              <a:spcBef>
                <a:spcPct val="40000"/>
              </a:spcBef>
            </a:pPr>
            <a:r>
              <a:rPr lang="ru-RU" sz="4800" b="1">
                <a:solidFill>
                  <a:srgbClr val="FFFF00"/>
                </a:solidFill>
                <a:cs typeface="Arial" charset="0"/>
              </a:rPr>
              <a:t>появление</a:t>
            </a:r>
            <a:r>
              <a:rPr lang="en-US" sz="4800" b="1">
                <a:solidFill>
                  <a:schemeClr val="accent1"/>
                </a:solidFill>
                <a:cs typeface="Arial" charset="0"/>
              </a:rPr>
              <a:t> </a:t>
            </a:r>
            <a:r>
              <a:rPr lang="ru-RU" sz="4800" b="1">
                <a:solidFill>
                  <a:schemeClr val="accent1"/>
                </a:solidFill>
                <a:cs typeface="Arial" charset="0"/>
              </a:rPr>
              <a:t>сильнейшего – а это и есть</a:t>
            </a:r>
            <a:r>
              <a:rPr lang="en-US" sz="4800" b="1">
                <a:solidFill>
                  <a:schemeClr val="accent1"/>
                </a:solidFill>
                <a:cs typeface="Arial" charset="0"/>
              </a:rPr>
              <a:t> </a:t>
            </a:r>
            <a:r>
              <a:rPr lang="ru-RU" sz="4800" b="1">
                <a:solidFill>
                  <a:srgbClr val="FFFF00"/>
                </a:solidFill>
                <a:cs typeface="Arial" charset="0"/>
              </a:rPr>
              <a:t>главный</a:t>
            </a:r>
            <a:r>
              <a:rPr lang="en-US" sz="4800" b="1">
                <a:solidFill>
                  <a:schemeClr val="accent1"/>
                </a:solidFill>
                <a:cs typeface="Arial" charset="0"/>
              </a:rPr>
              <a:t> </a:t>
            </a:r>
            <a:r>
              <a:rPr lang="ru-RU" sz="4800" b="1">
                <a:solidFill>
                  <a:schemeClr val="accent1"/>
                </a:solidFill>
                <a:cs typeface="Arial" charset="0"/>
              </a:rPr>
              <a:t>вопрос</a:t>
            </a:r>
            <a:r>
              <a:rPr lang="en-US" sz="4800" b="1">
                <a:solidFill>
                  <a:schemeClr val="accent1"/>
                </a:solidFill>
                <a:cs typeface="Arial"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910787">
                                            <p:txEl>
                                              <p:pRg st="2" end="2"/>
                                            </p:txEl>
                                          </p:spTgt>
                                        </p:tgtEl>
                                        <p:attrNameLst>
                                          <p:attrName>style.visibility</p:attrName>
                                        </p:attrNameLst>
                                      </p:cBhvr>
                                      <p:to>
                                        <p:strVal val="visible"/>
                                      </p:to>
                                    </p:set>
                                    <p:anim calcmode="lin" valueType="num">
                                      <p:cBhvr>
                                        <p:cTn id="7" dur="500" fill="hold"/>
                                        <p:tgtEl>
                                          <p:spTgt spid="1910787">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1910787">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1910787">
                                            <p:txEl>
                                              <p:pRg st="2" end="2"/>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1910787">
                                            <p:txEl>
                                              <p:pRg st="3" end="3"/>
                                            </p:txEl>
                                          </p:spTgt>
                                        </p:tgtEl>
                                        <p:attrNameLst>
                                          <p:attrName>style.visibility</p:attrName>
                                        </p:attrNameLst>
                                      </p:cBhvr>
                                      <p:to>
                                        <p:strVal val="visible"/>
                                      </p:to>
                                    </p:set>
                                    <p:anim calcmode="lin" valueType="num">
                                      <p:cBhvr>
                                        <p:cTn id="12" dur="500" fill="hold"/>
                                        <p:tgtEl>
                                          <p:spTgt spid="1910787">
                                            <p:txEl>
                                              <p:pRg st="3" end="3"/>
                                            </p:txEl>
                                          </p:spTgt>
                                        </p:tgtEl>
                                        <p:attrNameLst>
                                          <p:attrName>ppt_w</p:attrName>
                                        </p:attrNameLst>
                                      </p:cBhvr>
                                      <p:tavLst>
                                        <p:tav tm="0">
                                          <p:val>
                                            <p:fltVal val="0"/>
                                          </p:val>
                                        </p:tav>
                                        <p:tav tm="100000">
                                          <p:val>
                                            <p:strVal val="#ppt_w"/>
                                          </p:val>
                                        </p:tav>
                                      </p:tavLst>
                                    </p:anim>
                                    <p:anim calcmode="lin" valueType="num">
                                      <p:cBhvr>
                                        <p:cTn id="13" dur="500" fill="hold"/>
                                        <p:tgtEl>
                                          <p:spTgt spid="1910787">
                                            <p:txEl>
                                              <p:pRg st="3" end="3"/>
                                            </p:txEl>
                                          </p:spTgt>
                                        </p:tgtEl>
                                        <p:attrNameLst>
                                          <p:attrName>ppt_h</p:attrName>
                                        </p:attrNameLst>
                                      </p:cBhvr>
                                      <p:tavLst>
                                        <p:tav tm="0">
                                          <p:val>
                                            <p:fltVal val="0"/>
                                          </p:val>
                                        </p:tav>
                                        <p:tav tm="100000">
                                          <p:val>
                                            <p:strVal val="#ppt_h"/>
                                          </p:val>
                                        </p:tav>
                                      </p:tavLst>
                                    </p:anim>
                                    <p:animEffect transition="in" filter="fade">
                                      <p:cBhvr>
                                        <p:cTn id="14" dur="500"/>
                                        <p:tgtEl>
                                          <p:spTgt spid="19107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pPr eaLnBrk="1" hangingPunct="1"/>
            <a:r>
              <a:rPr lang="en-US">
                <a:solidFill>
                  <a:srgbClr val="663300"/>
                </a:solidFill>
                <a:latin typeface="Arial" charset="0"/>
                <a:cs typeface="Arial" charset="0"/>
              </a:rPr>
              <a:t>NS—survival, not arrival</a:t>
            </a:r>
          </a:p>
        </p:txBody>
      </p:sp>
      <p:sp>
        <p:nvSpPr>
          <p:cNvPr id="1912835" name="Text Box 3"/>
          <p:cNvSpPr txBox="1">
            <a:spLocks noChangeArrowheads="1"/>
          </p:cNvSpPr>
          <p:nvPr/>
        </p:nvSpPr>
        <p:spPr bwMode="auto">
          <a:xfrm>
            <a:off x="533400" y="549275"/>
            <a:ext cx="8077200" cy="54705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105000"/>
              </a:lnSpc>
            </a:pPr>
            <a:r>
              <a:rPr lang="ru-RU" sz="4800" b="1">
                <a:solidFill>
                  <a:schemeClr val="bg1"/>
                </a:solidFill>
                <a:cs typeface="Arial" charset="0"/>
              </a:rPr>
              <a:t>Естественный отбор</a:t>
            </a:r>
            <a:r>
              <a:rPr lang="en-US" sz="4800" b="1">
                <a:solidFill>
                  <a:schemeClr val="accent1"/>
                </a:solidFill>
                <a:cs typeface="Arial" charset="0"/>
              </a:rPr>
              <a:t> </a:t>
            </a:r>
            <a:r>
              <a:rPr lang="ru-RU" sz="4800" b="1">
                <a:solidFill>
                  <a:schemeClr val="accent1"/>
                </a:solidFill>
                <a:cs typeface="Arial" charset="0"/>
              </a:rPr>
              <a:t>– это задуманный Богом метод</a:t>
            </a:r>
            <a:r>
              <a:rPr lang="en-US" sz="4800" b="1">
                <a:solidFill>
                  <a:schemeClr val="accent1"/>
                </a:solidFill>
                <a:cs typeface="Arial" charset="0"/>
              </a:rPr>
              <a:t> </a:t>
            </a:r>
            <a:r>
              <a:rPr lang="ru-RU" sz="4800" b="1">
                <a:solidFill>
                  <a:srgbClr val="FFFF00"/>
                </a:solidFill>
                <a:cs typeface="Arial" charset="0"/>
              </a:rPr>
              <a:t>сохранения</a:t>
            </a:r>
            <a:r>
              <a:rPr lang="en-US" sz="4800" b="1">
                <a:solidFill>
                  <a:schemeClr val="accent1"/>
                </a:solidFill>
                <a:cs typeface="Arial" charset="0"/>
              </a:rPr>
              <a:t> </a:t>
            </a:r>
            <a:r>
              <a:rPr lang="ru-RU" sz="4800" b="1">
                <a:solidFill>
                  <a:schemeClr val="accent1"/>
                </a:solidFill>
                <a:cs typeface="Arial" charset="0"/>
              </a:rPr>
              <a:t>представителей </a:t>
            </a:r>
            <a:r>
              <a:rPr lang="ru-RU" sz="4800" b="1">
                <a:solidFill>
                  <a:srgbClr val="FFFF00"/>
                </a:solidFill>
                <a:cs typeface="Arial" charset="0"/>
              </a:rPr>
              <a:t>первоначально созданных видов в падшем мире</a:t>
            </a:r>
            <a:r>
              <a:rPr lang="en-US" sz="4800" b="1">
                <a:solidFill>
                  <a:schemeClr val="accent1"/>
                </a:solidFill>
                <a:cs typeface="Arial" charset="0"/>
              </a:rPr>
              <a:t>.</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2" name="Text Box 4"/>
          <p:cNvSpPr txBox="1">
            <a:spLocks noChangeArrowheads="1"/>
          </p:cNvSpPr>
          <p:nvPr/>
        </p:nvSpPr>
        <p:spPr bwMode="auto">
          <a:xfrm>
            <a:off x="914400" y="990600"/>
            <a:ext cx="7315200" cy="4203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5400" b="1"/>
              <a:t>Производят ли мутации новую информацию, необходимую для эволюции?</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9298" name="Rectangle 2"/>
          <p:cNvSpPr>
            <a:spLocks noGrp="1" noChangeArrowheads="1"/>
          </p:cNvSpPr>
          <p:nvPr>
            <p:ph type="title" idx="4294967295"/>
          </p:nvPr>
        </p:nvSpPr>
        <p:spPr>
          <a:xfrm>
            <a:off x="5181600" y="990600"/>
            <a:ext cx="3733800" cy="762000"/>
          </a:xfrm>
        </p:spPr>
        <p:txBody>
          <a:bodyPr/>
          <a:lstStyle/>
          <a:p>
            <a:pPr eaLnBrk="1" hangingPunct="1"/>
            <a:r>
              <a:rPr lang="ja-JP" altLang="en-US">
                <a:latin typeface="Arial" charset="0"/>
                <a:ea typeface="MS PGothic" charset="0"/>
                <a:cs typeface="Arial" charset="0"/>
              </a:rPr>
              <a:t>‘</a:t>
            </a:r>
            <a:r>
              <a:rPr lang="en-US">
                <a:latin typeface="Arial" charset="0"/>
                <a:ea typeface="MS PGothic" charset="0"/>
                <a:cs typeface="Arial" charset="0"/>
              </a:rPr>
              <a:t>TNR</a:t>
            </a:r>
            <a:r>
              <a:rPr lang="ja-JP" altLang="en-US">
                <a:latin typeface="Arial" charset="0"/>
                <a:ea typeface="MS PGothic" charset="0"/>
                <a:cs typeface="Arial" charset="0"/>
              </a:rPr>
              <a:t>’</a:t>
            </a:r>
            <a:r>
              <a:rPr lang="en-US">
                <a:latin typeface="Arial" charset="0"/>
                <a:ea typeface="MS PGothic" charset="0"/>
                <a:cs typeface="Arial" charset="0"/>
              </a:rPr>
              <a:t> mutant</a:t>
            </a:r>
            <a:endParaRPr lang="en-AU">
              <a:latin typeface="Arial" charset="0"/>
              <a:ea typeface="MS PGothic" charset="0"/>
              <a:cs typeface="Arial" charset="0"/>
            </a:endParaRPr>
          </a:p>
        </p:txBody>
      </p:sp>
      <p:pic>
        <p:nvPicPr>
          <p:cNvPr id="136195" name="Picture 3" descr="Naked roo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8" name="Text Box 6"/>
          <p:cNvSpPr txBox="1">
            <a:spLocks noChangeArrowheads="1"/>
          </p:cNvSpPr>
          <p:nvPr/>
        </p:nvSpPr>
        <p:spPr bwMode="auto">
          <a:xfrm>
            <a:off x="381000" y="6096000"/>
            <a:ext cx="3810000" cy="6413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sz="3600" b="1"/>
              <a:t>АГП мутант</a:t>
            </a:r>
          </a:p>
        </p:txBody>
      </p:sp>
    </p:spTree>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Chinese boy with 15 fing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57200"/>
            <a:ext cx="4089400" cy="3705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8243" name="Picture 3" descr="Chinese boy with 16 to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505200"/>
            <a:ext cx="4991100" cy="304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8244" name="Text Box 4"/>
          <p:cNvSpPr txBox="1">
            <a:spLocks noChangeArrowheads="1"/>
          </p:cNvSpPr>
          <p:nvPr/>
        </p:nvSpPr>
        <p:spPr bwMode="auto">
          <a:xfrm>
            <a:off x="685800" y="5867400"/>
            <a:ext cx="27432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pPr>
            <a:r>
              <a:rPr lang="en-US" sz="2000" b="1">
                <a:solidFill>
                  <a:schemeClr val="bg1"/>
                </a:solidFill>
                <a:cs typeface="Arial" charset="0"/>
              </a:rPr>
              <a:t>www.dailymail.co.uk</a:t>
            </a:r>
          </a:p>
          <a:p>
            <a:pPr eaLnBrk="1" hangingPunct="1">
              <a:lnSpc>
                <a:spcPct val="90000"/>
              </a:lnSpc>
            </a:pPr>
            <a:r>
              <a:rPr lang="en-US" sz="2000" b="1">
                <a:solidFill>
                  <a:schemeClr val="bg1"/>
                </a:solidFill>
                <a:cs typeface="Arial" charset="0"/>
              </a:rPr>
              <a:t>24 </a:t>
            </a:r>
            <a:r>
              <a:rPr lang="ru-RU" sz="2000" b="1">
                <a:solidFill>
                  <a:schemeClr val="bg1"/>
                </a:solidFill>
                <a:cs typeface="Arial" charset="0"/>
              </a:rPr>
              <a:t>марта</a:t>
            </a:r>
            <a:r>
              <a:rPr lang="en-US" sz="2000" b="1">
                <a:solidFill>
                  <a:schemeClr val="bg1"/>
                </a:solidFill>
                <a:cs typeface="Arial" charset="0"/>
              </a:rPr>
              <a:t> 2010</a:t>
            </a:r>
          </a:p>
        </p:txBody>
      </p:sp>
      <p:sp>
        <p:nvSpPr>
          <p:cNvPr id="138245" name="Rectangle 5"/>
          <p:cNvSpPr>
            <a:spLocks noGrp="1" noChangeArrowheads="1"/>
          </p:cNvSpPr>
          <p:nvPr>
            <p:ph type="title" idx="4294967295"/>
          </p:nvPr>
        </p:nvSpPr>
        <p:spPr>
          <a:xfrm>
            <a:off x="457200" y="-762000"/>
            <a:ext cx="8229600" cy="1143000"/>
          </a:xfrm>
        </p:spPr>
        <p:txBody>
          <a:bodyPr/>
          <a:lstStyle/>
          <a:p>
            <a:pPr eaLnBrk="1" hangingPunct="1"/>
            <a:r>
              <a:rPr lang="en-US" sz="2000">
                <a:latin typeface="Arial" charset="0"/>
                <a:cs typeface="Arial" charset="0"/>
              </a:rPr>
              <a:t>Chinese boy w/ 31 toes &amp; fingers</a:t>
            </a:r>
          </a:p>
        </p:txBody>
      </p:sp>
      <p:sp>
        <p:nvSpPr>
          <p:cNvPr id="138246" name="Text Box 6"/>
          <p:cNvSpPr txBox="1">
            <a:spLocks noChangeArrowheads="1"/>
          </p:cNvSpPr>
          <p:nvPr/>
        </p:nvSpPr>
        <p:spPr bwMode="auto">
          <a:xfrm>
            <a:off x="4876800" y="457200"/>
            <a:ext cx="3657600" cy="2554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3200" b="1">
                <a:solidFill>
                  <a:schemeClr val="bg1"/>
                </a:solidFill>
                <a:cs typeface="Arial" charset="0"/>
              </a:rPr>
              <a:t>Мальчик с</a:t>
            </a:r>
            <a:r>
              <a:rPr lang="en-US" sz="3200" b="1">
                <a:solidFill>
                  <a:schemeClr val="bg1"/>
                </a:solidFill>
                <a:cs typeface="Arial" charset="0"/>
              </a:rPr>
              <a:t> 16 </a:t>
            </a:r>
            <a:r>
              <a:rPr lang="ru-RU" sz="3200" b="1">
                <a:solidFill>
                  <a:schemeClr val="bg1"/>
                </a:solidFill>
                <a:cs typeface="Arial" charset="0"/>
              </a:rPr>
              <a:t>пальцами на ногах и</a:t>
            </a:r>
            <a:r>
              <a:rPr lang="en-US" sz="3200" b="1">
                <a:solidFill>
                  <a:schemeClr val="bg1"/>
                </a:solidFill>
                <a:cs typeface="Arial" charset="0"/>
              </a:rPr>
              <a:t> 15 </a:t>
            </a:r>
            <a:r>
              <a:rPr lang="ru-RU" sz="3200" b="1">
                <a:solidFill>
                  <a:schemeClr val="bg1"/>
                </a:solidFill>
                <a:cs typeface="Arial" charset="0"/>
              </a:rPr>
              <a:t>пальцами на руках</a:t>
            </a:r>
            <a:endParaRPr lang="en-US" sz="3200" b="1">
              <a:solidFill>
                <a:schemeClr val="bg1"/>
              </a:solidFill>
              <a:cs typeface="Arial"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r>
              <a:rPr lang="en-US">
                <a:latin typeface="Arial" charset="0"/>
              </a:rPr>
              <a:t>Fruit fly mutations</a:t>
            </a:r>
          </a:p>
        </p:txBody>
      </p:sp>
      <p:pic>
        <p:nvPicPr>
          <p:cNvPr id="139267" name="Picture 3" descr="Fly diagram"/>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52600" y="304800"/>
            <a:ext cx="5432425" cy="6096000"/>
          </a:xfrm>
          <a:noFill/>
        </p:spPr>
      </p:pic>
      <p:sp>
        <p:nvSpPr>
          <p:cNvPr id="139268" name="Text Box 4"/>
          <p:cNvSpPr txBox="1">
            <a:spLocks noChangeArrowheads="1"/>
          </p:cNvSpPr>
          <p:nvPr/>
        </p:nvSpPr>
        <p:spPr bwMode="auto">
          <a:xfrm>
            <a:off x="2286000" y="2057400"/>
            <a:ext cx="2209800" cy="336550"/>
          </a:xfrm>
          <a:prstGeom prst="rect">
            <a:avLst/>
          </a:prstGeom>
          <a:gradFill rotWithShape="0">
            <a:gsLst>
              <a:gs pos="0">
                <a:srgbClr val="FF99CC"/>
              </a:gs>
              <a:gs pos="100000">
                <a:srgbClr val="FFD5EA"/>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600" b="1">
                <a:solidFill>
                  <a:schemeClr val="bg2"/>
                </a:solidFill>
                <a:latin typeface="Arial Narrow" charset="0"/>
              </a:rPr>
              <a:t>НОРМАЛЬНАЯ САМКА</a:t>
            </a:r>
          </a:p>
        </p:txBody>
      </p:sp>
      <p:sp>
        <p:nvSpPr>
          <p:cNvPr id="139269" name="Text Box 5"/>
          <p:cNvSpPr txBox="1">
            <a:spLocks noChangeArrowheads="1"/>
          </p:cNvSpPr>
          <p:nvPr/>
        </p:nvSpPr>
        <p:spPr bwMode="auto">
          <a:xfrm>
            <a:off x="4419600" y="2057400"/>
            <a:ext cx="2438400" cy="336550"/>
          </a:xfrm>
          <a:prstGeom prst="rect">
            <a:avLst/>
          </a:prstGeom>
          <a:gradFill rotWithShape="0">
            <a:gsLst>
              <a:gs pos="0">
                <a:srgbClr val="FF99CC"/>
              </a:gs>
              <a:gs pos="100000">
                <a:srgbClr val="FFD5EA"/>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600" b="1">
                <a:solidFill>
                  <a:schemeClr val="bg2"/>
                </a:solidFill>
                <a:latin typeface="Arial Narrow" charset="0"/>
              </a:rPr>
              <a:t>НОРМАЛЬНЫЙ САМЕЦ</a:t>
            </a:r>
          </a:p>
        </p:txBody>
      </p:sp>
      <p:sp>
        <p:nvSpPr>
          <p:cNvPr id="139270" name="Text Box 6"/>
          <p:cNvSpPr txBox="1">
            <a:spLocks noChangeArrowheads="1"/>
          </p:cNvSpPr>
          <p:nvPr/>
        </p:nvSpPr>
        <p:spPr bwMode="auto">
          <a:xfrm>
            <a:off x="1905000" y="3810000"/>
            <a:ext cx="1600200" cy="336550"/>
          </a:xfrm>
          <a:prstGeom prst="rect">
            <a:avLst/>
          </a:prstGeom>
          <a:gradFill rotWithShape="0">
            <a:gsLst>
              <a:gs pos="0">
                <a:srgbClr val="FF99CC"/>
              </a:gs>
              <a:gs pos="100000">
                <a:srgbClr val="FFD5EA"/>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600" b="1">
                <a:solidFill>
                  <a:schemeClr val="bg2"/>
                </a:solidFill>
                <a:latin typeface="Arial Narrow" charset="0"/>
              </a:rPr>
              <a:t>БАХРОМЧАТАЯ</a:t>
            </a:r>
          </a:p>
        </p:txBody>
      </p:sp>
      <p:sp>
        <p:nvSpPr>
          <p:cNvPr id="139271" name="Text Box 7"/>
          <p:cNvSpPr txBox="1">
            <a:spLocks noChangeArrowheads="1"/>
          </p:cNvSpPr>
          <p:nvPr/>
        </p:nvSpPr>
        <p:spPr bwMode="auto">
          <a:xfrm>
            <a:off x="3429000" y="3810000"/>
            <a:ext cx="1828800" cy="336550"/>
          </a:xfrm>
          <a:prstGeom prst="rect">
            <a:avLst/>
          </a:prstGeom>
          <a:gradFill rotWithShape="0">
            <a:gsLst>
              <a:gs pos="0">
                <a:srgbClr val="FF99CC"/>
              </a:gs>
              <a:gs pos="100000">
                <a:srgbClr val="FFD5EA"/>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1600" b="1">
                <a:solidFill>
                  <a:schemeClr val="bg2"/>
                </a:solidFill>
                <a:latin typeface="Arial Narrow" charset="0"/>
              </a:rPr>
              <a:t>РУДИМЕНТАРНАЯ</a:t>
            </a:r>
          </a:p>
        </p:txBody>
      </p:sp>
      <p:sp>
        <p:nvSpPr>
          <p:cNvPr id="139272" name="Text Box 8"/>
          <p:cNvSpPr txBox="1">
            <a:spLocks noChangeArrowheads="1"/>
          </p:cNvSpPr>
          <p:nvPr/>
        </p:nvSpPr>
        <p:spPr bwMode="auto">
          <a:xfrm>
            <a:off x="5257800" y="3810000"/>
            <a:ext cx="1905000" cy="336550"/>
          </a:xfrm>
          <a:prstGeom prst="rect">
            <a:avLst/>
          </a:prstGeom>
          <a:gradFill rotWithShape="0">
            <a:gsLst>
              <a:gs pos="0">
                <a:srgbClr val="FF99CC"/>
              </a:gs>
              <a:gs pos="100000">
                <a:srgbClr val="FFD5EA"/>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600" b="1">
                <a:solidFill>
                  <a:schemeClr val="bg2"/>
                </a:solidFill>
                <a:latin typeface="Arial Narrow" charset="0"/>
              </a:rPr>
              <a:t>БЕСКРЫЛАЯ</a:t>
            </a:r>
          </a:p>
        </p:txBody>
      </p:sp>
      <p:sp>
        <p:nvSpPr>
          <p:cNvPr id="139273" name="Text Box 9"/>
          <p:cNvSpPr txBox="1">
            <a:spLocks noChangeArrowheads="1"/>
          </p:cNvSpPr>
          <p:nvPr/>
        </p:nvSpPr>
        <p:spPr bwMode="auto">
          <a:xfrm>
            <a:off x="1905000" y="5562600"/>
            <a:ext cx="1524000" cy="336550"/>
          </a:xfrm>
          <a:prstGeom prst="rect">
            <a:avLst/>
          </a:prstGeom>
          <a:gradFill rotWithShape="0">
            <a:gsLst>
              <a:gs pos="0">
                <a:srgbClr val="FF99CC"/>
              </a:gs>
              <a:gs pos="100000">
                <a:srgbClr val="FFD5EA"/>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600" b="1">
                <a:solidFill>
                  <a:schemeClr val="bg2"/>
                </a:solidFill>
                <a:latin typeface="Arial Narrow" charset="0"/>
              </a:rPr>
              <a:t>КАРЛИКОВАЯ</a:t>
            </a:r>
          </a:p>
        </p:txBody>
      </p:sp>
      <p:sp>
        <p:nvSpPr>
          <p:cNvPr id="139274" name="Text Box 10"/>
          <p:cNvSpPr txBox="1">
            <a:spLocks noChangeArrowheads="1"/>
          </p:cNvSpPr>
          <p:nvPr/>
        </p:nvSpPr>
        <p:spPr bwMode="auto">
          <a:xfrm>
            <a:off x="3429000" y="5562600"/>
            <a:ext cx="1752600" cy="549275"/>
          </a:xfrm>
          <a:prstGeom prst="rect">
            <a:avLst/>
          </a:prstGeom>
          <a:gradFill rotWithShape="0">
            <a:gsLst>
              <a:gs pos="0">
                <a:srgbClr val="FF99CC"/>
              </a:gs>
              <a:gs pos="100000">
                <a:srgbClr val="FFD5EA"/>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500" b="1">
                <a:solidFill>
                  <a:schemeClr val="bg2"/>
                </a:solidFill>
                <a:latin typeface="Arial Narrow" charset="0"/>
              </a:rPr>
              <a:t>С КОРОТКИМИ </a:t>
            </a:r>
          </a:p>
          <a:p>
            <a:pPr algn="ctr" eaLnBrk="1" hangingPunct="1"/>
            <a:r>
              <a:rPr lang="ru-RU" sz="1500" b="1">
                <a:solidFill>
                  <a:schemeClr val="bg2"/>
                </a:solidFill>
                <a:latin typeface="Arial Narrow" charset="0"/>
              </a:rPr>
              <a:t>ВОЛОСКАМИ</a:t>
            </a:r>
          </a:p>
        </p:txBody>
      </p:sp>
      <p:sp>
        <p:nvSpPr>
          <p:cNvPr id="139275" name="Text Box 11"/>
          <p:cNvSpPr txBox="1">
            <a:spLocks noChangeArrowheads="1"/>
          </p:cNvSpPr>
          <p:nvPr/>
        </p:nvSpPr>
        <p:spPr bwMode="auto">
          <a:xfrm>
            <a:off x="5181600" y="5562600"/>
            <a:ext cx="1981200" cy="320675"/>
          </a:xfrm>
          <a:prstGeom prst="rect">
            <a:avLst/>
          </a:prstGeom>
          <a:gradFill rotWithShape="0">
            <a:gsLst>
              <a:gs pos="0">
                <a:srgbClr val="FF99CC"/>
              </a:gs>
              <a:gs pos="100000">
                <a:srgbClr val="FFD5EA"/>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1500" b="1">
                <a:solidFill>
                  <a:schemeClr val="bg2"/>
                </a:solidFill>
                <a:latin typeface="Arial Narrow" charset="0"/>
              </a:rPr>
              <a:t>КУРЧАВАЯ</a:t>
            </a:r>
          </a:p>
        </p:txBody>
      </p:sp>
      <p:sp>
        <p:nvSpPr>
          <p:cNvPr id="139277" name="Rectangle 13"/>
          <p:cNvSpPr>
            <a:spLocks noChangeArrowheads="1"/>
          </p:cNvSpPr>
          <p:nvPr/>
        </p:nvSpPr>
        <p:spPr bwMode="auto">
          <a:xfrm>
            <a:off x="1066800" y="2438400"/>
            <a:ext cx="7239000" cy="4191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139277"/>
                                        </p:tgtEl>
                                      </p:cBhvr>
                                    </p:animEffect>
                                    <p:set>
                                      <p:cBhvr>
                                        <p:cTn id="7" dur="1" fill="hold">
                                          <p:stCondLst>
                                            <p:cond delay="499"/>
                                          </p:stCondLst>
                                        </p:cTn>
                                        <p:tgtEl>
                                          <p:spTgt spid="1392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a:solidFill>
                  <a:srgbClr val="663300"/>
                </a:solidFill>
                <a:latin typeface="Arial" charset="0"/>
                <a:cs typeface="Arial" charset="0"/>
              </a:rPr>
              <a:t>Mutations are a fact</a:t>
            </a:r>
          </a:p>
        </p:txBody>
      </p:sp>
      <p:sp>
        <p:nvSpPr>
          <p:cNvPr id="3183619" name="Text Box 3"/>
          <p:cNvSpPr txBox="1">
            <a:spLocks noChangeArrowheads="1"/>
          </p:cNvSpPr>
          <p:nvPr/>
        </p:nvSpPr>
        <p:spPr bwMode="auto">
          <a:xfrm>
            <a:off x="0" y="533400"/>
            <a:ext cx="9144000" cy="7937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4600" b="1">
                <a:solidFill>
                  <a:schemeClr val="bg1"/>
                </a:solidFill>
                <a:cs typeface="Arial" charset="0"/>
              </a:rPr>
              <a:t>Мутации – это</a:t>
            </a:r>
            <a:r>
              <a:rPr lang="en-US" sz="4600" b="1">
                <a:solidFill>
                  <a:schemeClr val="bg1"/>
                </a:solidFill>
                <a:cs typeface="Arial" charset="0"/>
              </a:rPr>
              <a:t> </a:t>
            </a:r>
            <a:r>
              <a:rPr lang="ru-RU" sz="4600" b="1" i="1">
                <a:solidFill>
                  <a:srgbClr val="FFFF00"/>
                </a:solidFill>
                <a:cs typeface="Arial" charset="0"/>
              </a:rPr>
              <a:t>ФАКТ</a:t>
            </a:r>
            <a:r>
              <a:rPr lang="en-US" sz="4600" b="1" i="1">
                <a:solidFill>
                  <a:srgbClr val="FFFF00"/>
                </a:solidFill>
                <a:cs typeface="Arial" charset="0"/>
              </a:rPr>
              <a:t>.</a:t>
            </a:r>
          </a:p>
        </p:txBody>
      </p:sp>
      <p:sp>
        <p:nvSpPr>
          <p:cNvPr id="3183620" name="Text Box 4"/>
          <p:cNvSpPr txBox="1">
            <a:spLocks noChangeArrowheads="1"/>
          </p:cNvSpPr>
          <p:nvPr/>
        </p:nvSpPr>
        <p:spPr bwMode="auto">
          <a:xfrm>
            <a:off x="304800" y="1600200"/>
            <a:ext cx="8534400" cy="49053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50000"/>
              </a:spcBef>
            </a:pPr>
            <a:r>
              <a:rPr lang="ru-RU" sz="4600" b="1" i="1">
                <a:solidFill>
                  <a:srgbClr val="FFFF00"/>
                </a:solidFill>
                <a:cs typeface="Arial" charset="0"/>
              </a:rPr>
              <a:t>Но</a:t>
            </a:r>
            <a:r>
              <a:rPr lang="en-US" sz="4600" b="1">
                <a:solidFill>
                  <a:schemeClr val="bg1"/>
                </a:solidFill>
                <a:cs typeface="Arial" charset="0"/>
              </a:rPr>
              <a:t> </a:t>
            </a:r>
            <a:r>
              <a:rPr lang="ru-RU" sz="4600" b="1">
                <a:solidFill>
                  <a:schemeClr val="bg1"/>
                </a:solidFill>
                <a:cs typeface="Arial" charset="0"/>
              </a:rPr>
              <a:t>мутации</a:t>
            </a:r>
            <a:r>
              <a:rPr lang="en-US" sz="4600" b="1">
                <a:solidFill>
                  <a:schemeClr val="bg1"/>
                </a:solidFill>
                <a:cs typeface="Arial" charset="0"/>
              </a:rPr>
              <a:t> </a:t>
            </a:r>
            <a:r>
              <a:rPr lang="ru-RU" sz="4600" b="1">
                <a:solidFill>
                  <a:schemeClr val="bg1"/>
                </a:solidFill>
                <a:cs typeface="Arial" charset="0"/>
              </a:rPr>
              <a:t>почти всегда</a:t>
            </a:r>
            <a:r>
              <a:rPr lang="en-US" sz="4600" b="1">
                <a:solidFill>
                  <a:schemeClr val="bg1"/>
                </a:solidFill>
                <a:cs typeface="Arial" charset="0"/>
              </a:rPr>
              <a:t> </a:t>
            </a:r>
            <a:r>
              <a:rPr lang="ru-RU" sz="4600" b="1" i="1">
                <a:solidFill>
                  <a:srgbClr val="FFFF00"/>
                </a:solidFill>
                <a:cs typeface="Arial" charset="0"/>
              </a:rPr>
              <a:t>сокращают</a:t>
            </a:r>
            <a:r>
              <a:rPr lang="en-US" sz="4600" b="1">
                <a:solidFill>
                  <a:schemeClr val="bg1"/>
                </a:solidFill>
                <a:cs typeface="Arial" charset="0"/>
              </a:rPr>
              <a:t> </a:t>
            </a:r>
            <a:r>
              <a:rPr lang="ru-RU" sz="4600" b="1">
                <a:solidFill>
                  <a:srgbClr val="FFFF00"/>
                </a:solidFill>
                <a:cs typeface="Arial" charset="0"/>
              </a:rPr>
              <a:t>генетическую информацию</a:t>
            </a:r>
            <a:r>
              <a:rPr lang="en-US" sz="4600" b="1">
                <a:solidFill>
                  <a:schemeClr val="bg1"/>
                </a:solidFill>
                <a:cs typeface="Arial" charset="0"/>
              </a:rPr>
              <a:t>.</a:t>
            </a:r>
          </a:p>
          <a:p>
            <a:pPr algn="ctr" eaLnBrk="1" hangingPunct="1">
              <a:lnSpc>
                <a:spcPct val="90000"/>
              </a:lnSpc>
              <a:spcBef>
                <a:spcPct val="50000"/>
              </a:spcBef>
            </a:pPr>
            <a:r>
              <a:rPr lang="ru-RU" sz="4600" b="1">
                <a:solidFill>
                  <a:schemeClr val="bg1"/>
                </a:solidFill>
                <a:cs typeface="Arial" charset="0"/>
              </a:rPr>
              <a:t>Они</a:t>
            </a:r>
            <a:r>
              <a:rPr lang="en-US" sz="4600" b="1">
                <a:solidFill>
                  <a:schemeClr val="bg1"/>
                </a:solidFill>
                <a:cs typeface="Arial" charset="0"/>
              </a:rPr>
              <a:t> </a:t>
            </a:r>
            <a:r>
              <a:rPr lang="ru-RU" sz="4600" b="1" i="1">
                <a:solidFill>
                  <a:srgbClr val="FFFF00"/>
                </a:solidFill>
                <a:cs typeface="Arial" charset="0"/>
              </a:rPr>
              <a:t>никогда не</a:t>
            </a:r>
            <a:r>
              <a:rPr lang="en-US" sz="4600" b="1" i="1">
                <a:solidFill>
                  <a:srgbClr val="FFFF00"/>
                </a:solidFill>
                <a:cs typeface="Arial" charset="0"/>
              </a:rPr>
              <a:t> </a:t>
            </a:r>
            <a:r>
              <a:rPr lang="ru-RU" sz="4600" b="1" i="1">
                <a:solidFill>
                  <a:srgbClr val="FFFF00"/>
                </a:solidFill>
                <a:cs typeface="Arial" charset="0"/>
              </a:rPr>
              <a:t>УВЕЛИЧИВАЮТ</a:t>
            </a:r>
            <a:r>
              <a:rPr lang="en-US" sz="4600" b="1">
                <a:solidFill>
                  <a:schemeClr val="bg1"/>
                </a:solidFill>
                <a:cs typeface="Arial" charset="0"/>
              </a:rPr>
              <a:t> </a:t>
            </a:r>
            <a:r>
              <a:rPr lang="ru-RU" sz="4600" b="1">
                <a:solidFill>
                  <a:schemeClr val="bg1"/>
                </a:solidFill>
                <a:cs typeface="Arial" charset="0"/>
              </a:rPr>
              <a:t>функциональную генетическую информацию</a:t>
            </a:r>
            <a:r>
              <a:rPr lang="en-US" sz="4600" b="1">
                <a:solidFill>
                  <a:schemeClr val="bg1"/>
                </a:solidFill>
                <a:cs typeface="Arial"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83620"/>
                                        </p:tgtEl>
                                        <p:attrNameLst>
                                          <p:attrName>style.visibility</p:attrName>
                                        </p:attrNameLst>
                                      </p:cBhvr>
                                      <p:to>
                                        <p:strVal val="visible"/>
                                      </p:to>
                                    </p:set>
                                    <p:animEffect transition="in" filter="wipe(up)">
                                      <p:cBhvr>
                                        <p:cTn id="7" dur="500"/>
                                        <p:tgtEl>
                                          <p:spTgt spid="3183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362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r>
              <a:rPr lang="en-US" sz="4000">
                <a:latin typeface="Arial" charset="0"/>
                <a:cs typeface="Arial" charset="0"/>
              </a:rPr>
              <a:t>Spetner 1998 (Q569) reduce info</a:t>
            </a:r>
          </a:p>
        </p:txBody>
      </p:sp>
      <p:pic>
        <p:nvPicPr>
          <p:cNvPr id="142339"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3175"/>
            <a:ext cx="9140825" cy="6854825"/>
          </a:xfrm>
          <a:noFill/>
        </p:spPr>
      </p:pic>
      <p:sp>
        <p:nvSpPr>
          <p:cNvPr id="142340" name="Rectangle 6"/>
          <p:cNvSpPr>
            <a:spLocks noChangeArrowheads="1"/>
          </p:cNvSpPr>
          <p:nvPr/>
        </p:nvSpPr>
        <p:spPr bwMode="auto">
          <a:xfrm>
            <a:off x="5486400" y="609600"/>
            <a:ext cx="2819400" cy="3886200"/>
          </a:xfrm>
          <a:prstGeom prst="rect">
            <a:avLst/>
          </a:prstGeom>
          <a:solidFill>
            <a:schemeClr val="bg1"/>
          </a:solidFill>
          <a:ln w="9525">
            <a:solidFill>
              <a:schemeClr val="bg1"/>
            </a:solidFill>
            <a:miter lim="800000"/>
            <a:headEnd/>
            <a:tailEnd/>
          </a:ln>
        </p:spPr>
        <p:txBody>
          <a:bodyPr wrap="none" anchor="ctr"/>
          <a:lstStyle/>
          <a:p>
            <a:endParaRPr lang="en-US">
              <a:cs typeface="Arial" charset="0"/>
            </a:endParaRPr>
          </a:p>
        </p:txBody>
      </p:sp>
      <p:pic>
        <p:nvPicPr>
          <p:cNvPr id="142341" name="Picture 7" descr="Not by chanc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685800"/>
            <a:ext cx="2667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2184" name="Text Box 8"/>
          <p:cNvSpPr txBox="1">
            <a:spLocks noChangeArrowheads="1"/>
          </p:cNvSpPr>
          <p:nvPr/>
        </p:nvSpPr>
        <p:spPr bwMode="auto">
          <a:xfrm>
            <a:off x="685800" y="609600"/>
            <a:ext cx="4953000" cy="36385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50000"/>
              </a:spcBef>
            </a:pPr>
            <a:r>
              <a:rPr lang="ru-RU" sz="3200" b="1">
                <a:solidFill>
                  <a:schemeClr val="bg1"/>
                </a:solidFill>
                <a:cs typeface="Arial" charset="0"/>
              </a:rPr>
              <a:t>«</a:t>
            </a:r>
            <a:r>
              <a:rPr lang="ru-RU" sz="3200" b="1">
                <a:solidFill>
                  <a:srgbClr val="FFFF00"/>
                </a:solidFill>
                <a:cs typeface="Arial" charset="0"/>
              </a:rPr>
              <a:t>Все</a:t>
            </a:r>
            <a:r>
              <a:rPr lang="ru-RU" sz="3200" b="1">
                <a:solidFill>
                  <a:schemeClr val="bg1"/>
                </a:solidFill>
                <a:cs typeface="Arial" charset="0"/>
              </a:rPr>
              <a:t> случаи изучения точечных мутаций на молекулярном уровне показали, что мутации</a:t>
            </a:r>
            <a:r>
              <a:rPr lang="ru-RU" sz="3200" b="1">
                <a:solidFill>
                  <a:srgbClr val="FFFF00"/>
                </a:solidFill>
                <a:cs typeface="Arial" charset="0"/>
              </a:rPr>
              <a:t> сокращают </a:t>
            </a:r>
            <a:r>
              <a:rPr lang="ru-RU" sz="3200" b="1">
                <a:solidFill>
                  <a:schemeClr val="bg1"/>
                </a:solidFill>
                <a:cs typeface="Arial" charset="0"/>
              </a:rPr>
              <a:t>генетическую информацию, а не увеличивают ее».</a:t>
            </a:r>
            <a:endParaRPr lang="en-US" sz="3200" b="1">
              <a:solidFill>
                <a:schemeClr val="bg1"/>
              </a:solidFill>
              <a:cs typeface="Arial" charset="0"/>
            </a:endParaRPr>
          </a:p>
        </p:txBody>
      </p:sp>
      <p:sp>
        <p:nvSpPr>
          <p:cNvPr id="4402185" name="Text Box 9"/>
          <p:cNvSpPr txBox="1">
            <a:spLocks noChangeArrowheads="1"/>
          </p:cNvSpPr>
          <p:nvPr/>
        </p:nvSpPr>
        <p:spPr bwMode="auto">
          <a:xfrm>
            <a:off x="838200" y="5246688"/>
            <a:ext cx="7924800" cy="757237"/>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pPr>
            <a:r>
              <a:rPr lang="ru-RU" sz="2400" b="1">
                <a:solidFill>
                  <a:schemeClr val="bg1"/>
                </a:solidFill>
                <a:latin typeface="Arial Narrow" charset="0"/>
                <a:cs typeface="Arial" charset="0"/>
              </a:rPr>
              <a:t>Ли Спетнер.</a:t>
            </a:r>
            <a:r>
              <a:rPr lang="en-US" sz="2400" b="1">
                <a:solidFill>
                  <a:schemeClr val="bg1"/>
                </a:solidFill>
                <a:latin typeface="Arial Narrow" charset="0"/>
                <a:cs typeface="Arial" charset="0"/>
              </a:rPr>
              <a:t> </a:t>
            </a:r>
            <a:r>
              <a:rPr lang="ru-RU" sz="2400" b="1" i="1">
                <a:solidFill>
                  <a:schemeClr val="bg1"/>
                </a:solidFill>
                <a:latin typeface="Arial Narrow" charset="0"/>
                <a:cs typeface="Arial" charset="0"/>
              </a:rPr>
              <a:t>Не случайно:</a:t>
            </a:r>
            <a:r>
              <a:rPr lang="en-US" sz="2400" b="1" i="1">
                <a:solidFill>
                  <a:schemeClr val="bg1"/>
                </a:solidFill>
                <a:latin typeface="Arial Narrow" charset="0"/>
                <a:cs typeface="Arial" charset="0"/>
              </a:rPr>
              <a:t> </a:t>
            </a:r>
            <a:r>
              <a:rPr lang="ru-RU" sz="2400" b="1" i="1">
                <a:solidFill>
                  <a:schemeClr val="bg1"/>
                </a:solidFill>
                <a:latin typeface="Arial Narrow" charset="0"/>
                <a:cs typeface="Arial" charset="0"/>
              </a:rPr>
              <a:t>развенчивая современную теорию эволюции.</a:t>
            </a:r>
            <a:r>
              <a:rPr lang="ru-RU" sz="2400" b="1">
                <a:solidFill>
                  <a:schemeClr val="bg1"/>
                </a:solidFill>
                <a:latin typeface="Arial Narrow" charset="0"/>
                <a:cs typeface="Arial" charset="0"/>
              </a:rPr>
              <a:t> </a:t>
            </a:r>
            <a:r>
              <a:rPr lang="en-US" sz="2400" b="1">
                <a:solidFill>
                  <a:schemeClr val="bg1"/>
                </a:solidFill>
                <a:latin typeface="Arial Narrow" charset="0"/>
                <a:cs typeface="Arial" charset="0"/>
              </a:rPr>
              <a:t>New York: Judaica Press,</a:t>
            </a:r>
            <a:r>
              <a:rPr lang="en-US" sz="2400">
                <a:solidFill>
                  <a:schemeClr val="bg1"/>
                </a:solidFill>
                <a:latin typeface="Arial Narrow" charset="0"/>
                <a:cs typeface="Arial" charset="0"/>
              </a:rPr>
              <a:t> </a:t>
            </a:r>
            <a:r>
              <a:rPr lang="en-US" sz="2400" b="1">
                <a:solidFill>
                  <a:schemeClr val="bg1"/>
                </a:solidFill>
                <a:latin typeface="Arial Narrow" charset="0"/>
                <a:cs typeface="Arial" charset="0"/>
              </a:rPr>
              <a:t>1998</a:t>
            </a:r>
            <a:r>
              <a:rPr lang="ru-RU" sz="2400" b="1">
                <a:solidFill>
                  <a:schemeClr val="bg1"/>
                </a:solidFill>
                <a:latin typeface="Arial Narrow" charset="0"/>
                <a:cs typeface="Arial" charset="0"/>
              </a:rPr>
              <a:t>.</a:t>
            </a:r>
            <a:r>
              <a:rPr lang="en-US" sz="2400" b="1">
                <a:solidFill>
                  <a:schemeClr val="bg1"/>
                </a:solidFill>
                <a:latin typeface="Arial Narrow" charset="0"/>
                <a:cs typeface="Arial" charset="0"/>
              </a:rPr>
              <a:t> </a:t>
            </a:r>
            <a:r>
              <a:rPr lang="ru-RU" sz="2400" b="1">
                <a:solidFill>
                  <a:schemeClr val="bg1"/>
                </a:solidFill>
                <a:latin typeface="Arial Narrow" charset="0"/>
                <a:cs typeface="Arial" charset="0"/>
              </a:rPr>
              <a:t>С</a:t>
            </a:r>
            <a:r>
              <a:rPr lang="en-US" sz="2400" b="1">
                <a:solidFill>
                  <a:schemeClr val="bg1"/>
                </a:solidFill>
                <a:latin typeface="Arial Narrow" charset="0"/>
                <a:cs typeface="Arial" charset="0"/>
              </a:rPr>
              <a:t>. 138</a:t>
            </a:r>
            <a:r>
              <a:rPr lang="ru-RU" sz="2400" b="1">
                <a:solidFill>
                  <a:schemeClr val="bg1"/>
                </a:solidFill>
                <a:latin typeface="Arial Narrow" charset="0"/>
                <a:cs typeface="Arial" charset="0"/>
              </a:rPr>
              <a:t>.</a:t>
            </a:r>
            <a:endParaRPr lang="en-US" sz="2400" b="1">
              <a:solidFill>
                <a:schemeClr val="bg1"/>
              </a:solidFill>
              <a:latin typeface="Arial Narrow"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402184"/>
                                        </p:tgtEl>
                                        <p:attrNameLst>
                                          <p:attrName>style.visibility</p:attrName>
                                        </p:attrNameLst>
                                      </p:cBhvr>
                                      <p:to>
                                        <p:strVal val="visible"/>
                                      </p:to>
                                    </p:set>
                                    <p:anim calcmode="lin" valueType="num">
                                      <p:cBhvr>
                                        <p:cTn id="7" dur="500" fill="hold"/>
                                        <p:tgtEl>
                                          <p:spTgt spid="4402184"/>
                                        </p:tgtEl>
                                        <p:attrNameLst>
                                          <p:attrName>ppt_w</p:attrName>
                                        </p:attrNameLst>
                                      </p:cBhvr>
                                      <p:tavLst>
                                        <p:tav tm="0">
                                          <p:val>
                                            <p:fltVal val="0"/>
                                          </p:val>
                                        </p:tav>
                                        <p:tav tm="100000">
                                          <p:val>
                                            <p:strVal val="#ppt_w"/>
                                          </p:val>
                                        </p:tav>
                                      </p:tavLst>
                                    </p:anim>
                                    <p:anim calcmode="lin" valueType="num">
                                      <p:cBhvr>
                                        <p:cTn id="8" dur="500" fill="hold"/>
                                        <p:tgtEl>
                                          <p:spTgt spid="4402184"/>
                                        </p:tgtEl>
                                        <p:attrNameLst>
                                          <p:attrName>ppt_h</p:attrName>
                                        </p:attrNameLst>
                                      </p:cBhvr>
                                      <p:tavLst>
                                        <p:tav tm="0">
                                          <p:val>
                                            <p:fltVal val="0"/>
                                          </p:val>
                                        </p:tav>
                                        <p:tav tm="100000">
                                          <p:val>
                                            <p:strVal val="#ppt_h"/>
                                          </p:val>
                                        </p:tav>
                                      </p:tavLst>
                                    </p:anim>
                                    <p:animEffect transition="in" filter="fade">
                                      <p:cBhvr>
                                        <p:cTn id="9" dur="500"/>
                                        <p:tgtEl>
                                          <p:spTgt spid="4402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218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en-US">
                <a:latin typeface="Arial" charset="0"/>
                <a:cs typeface="Arial" charset="0"/>
              </a:rPr>
              <a:t>Gen. 1:21, 25 </a:t>
            </a:r>
            <a:r>
              <a:rPr lang="ja-JP" altLang="en-US">
                <a:latin typeface="Arial" charset="0"/>
                <a:cs typeface="Arial" charset="0"/>
              </a:rPr>
              <a:t>“</a:t>
            </a:r>
            <a:r>
              <a:rPr lang="en-US">
                <a:latin typeface="Arial" charset="0"/>
                <a:cs typeface="Arial" charset="0"/>
              </a:rPr>
              <a:t>kinds</a:t>
            </a:r>
            <a:r>
              <a:rPr lang="ja-JP" altLang="en-US">
                <a:latin typeface="Arial" charset="0"/>
                <a:cs typeface="Arial" charset="0"/>
              </a:rPr>
              <a:t>”</a:t>
            </a:r>
            <a:r>
              <a:rPr lang="en-US">
                <a:latin typeface="Arial" charset="0"/>
                <a:cs typeface="Arial" charset="0"/>
              </a:rPr>
              <a:t> KJV</a:t>
            </a:r>
          </a:p>
        </p:txBody>
      </p:sp>
      <p:pic>
        <p:nvPicPr>
          <p:cNvPr id="72707"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91108" name="Text Box 4"/>
          <p:cNvSpPr txBox="1">
            <a:spLocks noChangeArrowheads="1"/>
          </p:cNvSpPr>
          <p:nvPr/>
        </p:nvSpPr>
        <p:spPr bwMode="auto">
          <a:xfrm>
            <a:off x="0" y="381000"/>
            <a:ext cx="9144000" cy="9144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Бытие</a:t>
            </a:r>
            <a:r>
              <a:rPr lang="en-US" sz="5400" b="1">
                <a:solidFill>
                  <a:srgbClr val="00FF00"/>
                </a:solidFill>
                <a:cs typeface="Arial" charset="0"/>
              </a:rPr>
              <a:t> 1:21, 25</a:t>
            </a:r>
          </a:p>
        </p:txBody>
      </p:sp>
      <p:sp>
        <p:nvSpPr>
          <p:cNvPr id="6191109" name="Text Box 5"/>
          <p:cNvSpPr txBox="1">
            <a:spLocks noChangeArrowheads="1"/>
          </p:cNvSpPr>
          <p:nvPr/>
        </p:nvSpPr>
        <p:spPr bwMode="auto">
          <a:xfrm>
            <a:off x="762000" y="1328738"/>
            <a:ext cx="7696200" cy="4478337"/>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50000"/>
              </a:spcBef>
            </a:pPr>
            <a:r>
              <a:rPr lang="en-US" sz="3000" b="1">
                <a:solidFill>
                  <a:schemeClr val="bg1"/>
                </a:solidFill>
                <a:cs typeface="Arial" charset="0"/>
              </a:rPr>
              <a:t>21 И сотворил Бог рыб больших и всякую душу животных пресмыкающихся, которых произвела вода, </a:t>
            </a:r>
            <a:r>
              <a:rPr lang="en-US" sz="3000" b="1">
                <a:solidFill>
                  <a:srgbClr val="FFFF00"/>
                </a:solidFill>
                <a:cs typeface="Arial" charset="0"/>
              </a:rPr>
              <a:t>по роду их</a:t>
            </a:r>
            <a:r>
              <a:rPr lang="en-US" sz="3000" b="1">
                <a:solidFill>
                  <a:schemeClr val="bg1"/>
                </a:solidFill>
                <a:cs typeface="Arial" charset="0"/>
              </a:rPr>
              <a:t>, и всякую птицу пернатую </a:t>
            </a:r>
            <a:r>
              <a:rPr lang="en-US" sz="3000" b="1">
                <a:solidFill>
                  <a:srgbClr val="FFFF00"/>
                </a:solidFill>
                <a:cs typeface="Arial" charset="0"/>
              </a:rPr>
              <a:t>по роду ее</a:t>
            </a:r>
            <a:r>
              <a:rPr lang="en-US" sz="3000" b="1">
                <a:solidFill>
                  <a:schemeClr val="bg1"/>
                </a:solidFill>
                <a:cs typeface="Arial" charset="0"/>
              </a:rPr>
              <a:t>. И увидел Бог, что [это] хорошо. </a:t>
            </a:r>
            <a:endParaRPr lang="ru-RU" sz="3000" b="1">
              <a:solidFill>
                <a:schemeClr val="bg1"/>
              </a:solidFill>
              <a:cs typeface="Arial" charset="0"/>
            </a:endParaRPr>
          </a:p>
          <a:p>
            <a:pPr eaLnBrk="1" hangingPunct="1">
              <a:lnSpc>
                <a:spcPct val="90000"/>
              </a:lnSpc>
              <a:spcBef>
                <a:spcPct val="50000"/>
              </a:spcBef>
            </a:pPr>
            <a:r>
              <a:rPr lang="en-US" sz="3000" b="1">
                <a:solidFill>
                  <a:schemeClr val="bg1"/>
                </a:solidFill>
                <a:cs typeface="Arial" charset="0"/>
              </a:rPr>
              <a:t>25 И создал Бог зверей земных </a:t>
            </a:r>
            <a:r>
              <a:rPr lang="en-US" sz="3000" b="1">
                <a:solidFill>
                  <a:srgbClr val="FFFF00"/>
                </a:solidFill>
                <a:cs typeface="Arial" charset="0"/>
              </a:rPr>
              <a:t>по роду их</a:t>
            </a:r>
            <a:r>
              <a:rPr lang="en-US" sz="3000" b="1">
                <a:solidFill>
                  <a:schemeClr val="bg1"/>
                </a:solidFill>
                <a:cs typeface="Arial" charset="0"/>
              </a:rPr>
              <a:t>, и скот </a:t>
            </a:r>
            <a:r>
              <a:rPr lang="en-US" sz="3000" b="1">
                <a:solidFill>
                  <a:srgbClr val="FFFF00"/>
                </a:solidFill>
                <a:cs typeface="Arial" charset="0"/>
              </a:rPr>
              <a:t>по роду его</a:t>
            </a:r>
            <a:r>
              <a:rPr lang="en-US" sz="3000" b="1">
                <a:solidFill>
                  <a:schemeClr val="bg1"/>
                </a:solidFill>
                <a:cs typeface="Arial" charset="0"/>
              </a:rPr>
              <a:t>, и всех гадов земных </a:t>
            </a:r>
            <a:r>
              <a:rPr lang="en-US" sz="3000" b="1">
                <a:solidFill>
                  <a:srgbClr val="FFFF00"/>
                </a:solidFill>
                <a:cs typeface="Arial" charset="0"/>
              </a:rPr>
              <a:t>по роду их</a:t>
            </a:r>
            <a:r>
              <a:rPr lang="en-US" sz="3000" b="1">
                <a:solidFill>
                  <a:schemeClr val="bg1"/>
                </a:solidFill>
                <a:cs typeface="Arial" charset="0"/>
              </a:rPr>
              <a:t>. И увидел Бог, что [это] хорошо. </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63" name="Rectangle 3"/>
          <p:cNvSpPr>
            <a:spLocks/>
          </p:cNvSpPr>
          <p:nvPr/>
        </p:nvSpPr>
        <p:spPr bwMode="auto">
          <a:xfrm>
            <a:off x="3043238" y="0"/>
            <a:ext cx="2681287"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40639" bIns="0">
            <a:spAutoFit/>
          </a:bodyPr>
          <a:lstStyle/>
          <a:p>
            <a:pPr marL="39688"/>
            <a:r>
              <a:rPr lang="ru-RU" sz="3600" b="1">
                <a:cs typeface="Arial" charset="0"/>
                <a:sym typeface="Arial" charset="0"/>
              </a:rPr>
              <a:t>ДНК амебы</a:t>
            </a:r>
            <a:endParaRPr lang="en-US" sz="3600" b="1">
              <a:cs typeface="Arial" charset="0"/>
              <a:sym typeface="Arial" charset="0"/>
            </a:endParaRPr>
          </a:p>
        </p:txBody>
      </p:sp>
      <p:sp>
        <p:nvSpPr>
          <p:cNvPr id="143364" name="Rectangle 4"/>
          <p:cNvSpPr>
            <a:spLocks/>
          </p:cNvSpPr>
          <p:nvPr/>
        </p:nvSpPr>
        <p:spPr bwMode="auto">
          <a:xfrm>
            <a:off x="685800" y="3022600"/>
            <a:ext cx="8221663" cy="49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40639" bIns="0">
            <a:spAutoFit/>
          </a:bodyPr>
          <a:lstStyle/>
          <a:p>
            <a:pPr marL="39688"/>
            <a:r>
              <a:rPr lang="ru-RU" sz="3200" b="1">
                <a:cs typeface="Arial" charset="0"/>
                <a:sym typeface="Arial" charset="0"/>
              </a:rPr>
              <a:t>Новая полезная информация (гены)</a:t>
            </a:r>
            <a:endParaRPr lang="en-US" sz="3200" b="1">
              <a:cs typeface="Arial" charset="0"/>
              <a:sym typeface="Arial" charset="0"/>
            </a:endParaRPr>
          </a:p>
        </p:txBody>
      </p:sp>
      <p:sp>
        <p:nvSpPr>
          <p:cNvPr id="143365" name="Rectangle 5"/>
          <p:cNvSpPr>
            <a:spLocks/>
          </p:cNvSpPr>
          <p:nvPr/>
        </p:nvSpPr>
        <p:spPr bwMode="auto">
          <a:xfrm>
            <a:off x="-152400" y="6308725"/>
            <a:ext cx="41148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40639" bIns="0">
            <a:spAutoFit/>
          </a:bodyPr>
          <a:lstStyle/>
          <a:p>
            <a:pPr marL="39688" algn="ctr"/>
            <a:r>
              <a:rPr lang="ru-RU" sz="3600" b="1">
                <a:cs typeface="Arial" charset="0"/>
                <a:sym typeface="Arial" charset="0"/>
              </a:rPr>
              <a:t>ДНК лошади</a:t>
            </a:r>
            <a:endParaRPr lang="en-US" sz="3600" b="1">
              <a:cs typeface="Arial" charset="0"/>
              <a:sym typeface="Arial" charset="0"/>
            </a:endParaRPr>
          </a:p>
        </p:txBody>
      </p:sp>
      <p:sp>
        <p:nvSpPr>
          <p:cNvPr id="143366" name="Rectangle 6"/>
          <p:cNvSpPr>
            <a:spLocks noGrp="1" noChangeArrowheads="1"/>
          </p:cNvSpPr>
          <p:nvPr>
            <p:ph type="title"/>
          </p:nvPr>
        </p:nvSpPr>
        <p:spPr>
          <a:xfrm>
            <a:off x="685800" y="-381000"/>
            <a:ext cx="7772400" cy="381000"/>
          </a:xfrm>
        </p:spPr>
        <p:txBody>
          <a:bodyPr/>
          <a:lstStyle/>
          <a:p>
            <a:pPr eaLnBrk="1" hangingPunct="1"/>
            <a:r>
              <a:rPr lang="ru-RU" sz="1800">
                <a:latin typeface="Arial" charset="0"/>
                <a:cs typeface="Arial" charset="0"/>
              </a:rPr>
              <a:t>ДНК амебы и лошади</a:t>
            </a:r>
            <a:endParaRPr lang="en-US" sz="1800">
              <a:latin typeface="Arial" charset="0"/>
              <a:cs typeface="Arial" charset="0"/>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lstStyle/>
          <a:p>
            <a:pPr eaLnBrk="1" hangingPunct="1"/>
            <a:r>
              <a:rPr lang="en-US">
                <a:latin typeface="Arial" charset="0"/>
                <a:cs typeface="Arial" charset="0"/>
              </a:rPr>
              <a:t>H pylori w/poison</a:t>
            </a:r>
          </a:p>
        </p:txBody>
      </p:sp>
      <p:pic>
        <p:nvPicPr>
          <p:cNvPr id="144387" name="Picture 3" descr="HPYLO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8" name="TextBox 3"/>
          <p:cNvSpPr txBox="1">
            <a:spLocks noChangeArrowheads="1"/>
          </p:cNvSpPr>
          <p:nvPr/>
        </p:nvSpPr>
        <p:spPr bwMode="auto">
          <a:xfrm>
            <a:off x="5867400" y="152400"/>
            <a:ext cx="24384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2800" b="1">
                <a:cs typeface="Arial" charset="0"/>
              </a:rPr>
              <a:t>Антибиотик</a:t>
            </a:r>
            <a:endParaRPr lang="en-US" sz="2800" b="1">
              <a:cs typeface="Arial" charset="0"/>
            </a:endParaRPr>
          </a:p>
        </p:txBody>
      </p:sp>
      <p:sp>
        <p:nvSpPr>
          <p:cNvPr id="144389" name="TextBox 4"/>
          <p:cNvSpPr txBox="1">
            <a:spLocks noChangeArrowheads="1"/>
          </p:cNvSpPr>
          <p:nvPr/>
        </p:nvSpPr>
        <p:spPr bwMode="auto">
          <a:xfrm>
            <a:off x="381000" y="0"/>
            <a:ext cx="2590800" cy="85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3200" b="1">
                <a:cs typeface="Arial" charset="0"/>
              </a:rPr>
              <a:t>H. pylori</a:t>
            </a:r>
          </a:p>
          <a:p>
            <a:pPr algn="ctr" eaLnBrk="1" hangingPunct="1"/>
            <a:r>
              <a:rPr lang="en-US" b="1">
                <a:cs typeface="Arial" charset="0"/>
              </a:rPr>
              <a:t>(Helicobacter pylori)</a:t>
            </a:r>
          </a:p>
        </p:txBody>
      </p:sp>
      <p:sp>
        <p:nvSpPr>
          <p:cNvPr id="144390" name="TextBox 5"/>
          <p:cNvSpPr txBox="1">
            <a:spLocks noChangeArrowheads="1"/>
          </p:cNvSpPr>
          <p:nvPr/>
        </p:nvSpPr>
        <p:spPr bwMode="auto">
          <a:xfrm>
            <a:off x="2895600" y="5029200"/>
            <a:ext cx="2438400" cy="1554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3200" b="1">
                <a:cs typeface="Arial" charset="0"/>
              </a:rPr>
              <a:t>Яд убивает бактерию.</a:t>
            </a:r>
            <a:endParaRPr lang="en-US" sz="3200" b="1">
              <a:cs typeface="Arial" charset="0"/>
            </a:endParaRPr>
          </a:p>
        </p:txBody>
      </p:sp>
      <p:sp>
        <p:nvSpPr>
          <p:cNvPr id="144391" name="TextBox 6"/>
          <p:cNvSpPr txBox="1">
            <a:spLocks noChangeArrowheads="1"/>
          </p:cNvSpPr>
          <p:nvPr/>
        </p:nvSpPr>
        <p:spPr bwMode="auto">
          <a:xfrm>
            <a:off x="6096000" y="1066800"/>
            <a:ext cx="2590800"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2400" b="1">
                <a:cs typeface="Arial" charset="0"/>
              </a:rPr>
              <a:t>Проникает через стенки клетки</a:t>
            </a:r>
            <a:endParaRPr lang="en-US" sz="2400" b="1">
              <a:cs typeface="Arial" charset="0"/>
            </a:endParaRPr>
          </a:p>
        </p:txBody>
      </p:sp>
      <p:sp>
        <p:nvSpPr>
          <p:cNvPr id="144392" name="TextBox 7"/>
          <p:cNvSpPr txBox="1">
            <a:spLocks noChangeArrowheads="1"/>
          </p:cNvSpPr>
          <p:nvPr/>
        </p:nvSpPr>
        <p:spPr bwMode="auto">
          <a:xfrm>
            <a:off x="6019800" y="2590800"/>
            <a:ext cx="31242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000" b="1">
                <a:cs typeface="Arial" charset="0"/>
              </a:rPr>
              <a:t>H. Pylori </a:t>
            </a:r>
            <a:r>
              <a:rPr lang="ru-RU" sz="2000" b="1">
                <a:cs typeface="Arial" charset="0"/>
              </a:rPr>
              <a:t>производит энзим, который при соединении с антибиотиком образует яд</a:t>
            </a:r>
            <a:endParaRPr lang="en-US" sz="2000" b="1">
              <a:cs typeface="Arial" charset="0"/>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lstStyle/>
          <a:p>
            <a:r>
              <a:rPr lang="en-US">
                <a:latin typeface="Arial" charset="0"/>
                <a:cs typeface="Arial" charset="0"/>
              </a:rPr>
              <a:t>H pylori Mutant</a:t>
            </a:r>
          </a:p>
        </p:txBody>
      </p:sp>
      <p:pic>
        <p:nvPicPr>
          <p:cNvPr id="145411" name="Picture 3" descr="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44450"/>
            <a:ext cx="9180513" cy="694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a:latin typeface="Arial" charset="0"/>
                <a:cs typeface="Arial" charset="0"/>
              </a:rPr>
              <a:t>H pylori Dies &amp; Survives</a:t>
            </a:r>
          </a:p>
        </p:txBody>
      </p:sp>
      <p:pic>
        <p:nvPicPr>
          <p:cNvPr id="146435" name="Picture 3" descr="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34925"/>
            <a:ext cx="9180513" cy="678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pPr eaLnBrk="1" hangingPunct="1"/>
            <a:r>
              <a:rPr lang="nn-NO">
                <a:latin typeface="Arial" charset="0"/>
                <a:cs typeface="Arial" charset="0"/>
              </a:rPr>
              <a:t>Rom. 8:22 NAS—groaning creation 00792</a:t>
            </a:r>
            <a:endParaRPr lang="en-US">
              <a:latin typeface="Arial" charset="0"/>
              <a:cs typeface="Arial" charset="0"/>
            </a:endParaRPr>
          </a:p>
        </p:txBody>
      </p:sp>
      <p:pic>
        <p:nvPicPr>
          <p:cNvPr id="147459" name="Picture 3" descr="Sin Rom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460" name="Text Box 4"/>
          <p:cNvSpPr txBox="1">
            <a:spLocks noChangeArrowheads="1"/>
          </p:cNvSpPr>
          <p:nvPr/>
        </p:nvSpPr>
        <p:spPr bwMode="auto">
          <a:xfrm>
            <a:off x="457200" y="1370013"/>
            <a:ext cx="2590800" cy="2170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spcBef>
                <a:spcPct val="50000"/>
              </a:spcBef>
            </a:pPr>
            <a:r>
              <a:rPr lang="ru-RU" sz="3000" b="1">
                <a:solidFill>
                  <a:srgbClr val="FFFF00"/>
                </a:solidFill>
                <a:cs typeface="Arial" charset="0"/>
              </a:rPr>
              <a:t>Ибо знаем, что вся тварь совокупно стенает</a:t>
            </a:r>
            <a:endParaRPr lang="en-US" sz="3000" b="1">
              <a:solidFill>
                <a:srgbClr val="FFFF00"/>
              </a:solidFill>
              <a:cs typeface="Arial" charset="0"/>
            </a:endParaRPr>
          </a:p>
        </p:txBody>
      </p:sp>
      <p:sp>
        <p:nvSpPr>
          <p:cNvPr id="147461" name="Text Box 5"/>
          <p:cNvSpPr txBox="1">
            <a:spLocks noChangeArrowheads="1"/>
          </p:cNvSpPr>
          <p:nvPr/>
        </p:nvSpPr>
        <p:spPr bwMode="auto">
          <a:xfrm>
            <a:off x="6324600" y="4078288"/>
            <a:ext cx="2590800" cy="92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lnSpc>
                <a:spcPct val="90000"/>
              </a:lnSpc>
            </a:pPr>
            <a:r>
              <a:rPr lang="ru-RU" sz="3000" b="1">
                <a:solidFill>
                  <a:srgbClr val="FFFF00"/>
                </a:solidFill>
                <a:cs typeface="Arial" charset="0"/>
              </a:rPr>
              <a:t>и мучится доныне.</a:t>
            </a:r>
            <a:endParaRPr lang="en-US" sz="3000" b="1">
              <a:solidFill>
                <a:srgbClr val="FFFF00"/>
              </a:solidFill>
              <a:cs typeface="Arial" charset="0"/>
            </a:endParaRPr>
          </a:p>
        </p:txBody>
      </p:sp>
      <p:sp>
        <p:nvSpPr>
          <p:cNvPr id="147462" name="Text Box 6"/>
          <p:cNvSpPr txBox="1">
            <a:spLocks noChangeArrowheads="1"/>
          </p:cNvSpPr>
          <p:nvPr/>
        </p:nvSpPr>
        <p:spPr bwMode="auto">
          <a:xfrm>
            <a:off x="6934200" y="5867400"/>
            <a:ext cx="19589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pPr>
            <a:r>
              <a:rPr lang="ru-RU" b="1">
                <a:solidFill>
                  <a:srgbClr val="FFFF00"/>
                </a:solidFill>
                <a:cs typeface="Arial" charset="0"/>
              </a:rPr>
              <a:t>Римлянам</a:t>
            </a:r>
            <a:r>
              <a:rPr lang="en-US" b="1">
                <a:solidFill>
                  <a:srgbClr val="FFFF00"/>
                </a:solidFill>
                <a:cs typeface="Arial" charset="0"/>
              </a:rPr>
              <a:t> 8:22</a:t>
            </a:r>
          </a:p>
        </p:txBody>
      </p:sp>
      <p:sp>
        <p:nvSpPr>
          <p:cNvPr id="147464" name="WordArt 4"/>
          <p:cNvSpPr>
            <a:spLocks noChangeArrowheads="1" noChangeShapeType="1" noTextEdit="1"/>
          </p:cNvSpPr>
          <p:nvPr/>
        </p:nvSpPr>
        <p:spPr bwMode="auto">
          <a:xfrm>
            <a:off x="3124200" y="2667000"/>
            <a:ext cx="2819400" cy="1393825"/>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sp3d>
          </a:bodyPr>
          <a:lstStyle/>
          <a:p>
            <a:pPr algn="ctr"/>
            <a:r>
              <a:rPr lang="bg-BG" sz="3600" kern="10">
                <a:ln w="9525">
                  <a:round/>
                  <a:headEnd/>
                  <a:tailEnd/>
                </a:ln>
                <a:gradFill rotWithShape="1">
                  <a:gsLst>
                    <a:gs pos="0">
                      <a:srgbClr val="FFE701"/>
                    </a:gs>
                    <a:gs pos="100000">
                      <a:srgbClr val="FE3E02"/>
                    </a:gs>
                  </a:gsLst>
                  <a:lin ang="5400000" scaled="1"/>
                </a:gradFill>
                <a:latin typeface="Impact"/>
                <a:ea typeface="Impact"/>
                <a:cs typeface="Impact"/>
              </a:rPr>
              <a:t>ГРЕХ</a:t>
            </a:r>
            <a:endParaRPr lang="en-US" sz="3600" kern="10">
              <a:ln w="9525">
                <a:round/>
                <a:headEnd/>
                <a:tailEnd/>
              </a:ln>
              <a:gradFill rotWithShape="1">
                <a:gsLst>
                  <a:gs pos="0">
                    <a:srgbClr val="FFE701"/>
                  </a:gs>
                  <a:gs pos="100000">
                    <a:srgbClr val="FE3E02"/>
                  </a:gs>
                </a:gsLst>
                <a:lin ang="5400000" scaled="1"/>
              </a:gradFill>
              <a:latin typeface="Impact"/>
              <a:ea typeface="Impact"/>
              <a:cs typeface="Impact"/>
            </a:endParaRP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eaLnBrk="1" hangingPunct="1"/>
            <a:r>
              <a:rPr lang="en-US">
                <a:solidFill>
                  <a:srgbClr val="663300"/>
                </a:solidFill>
                <a:latin typeface="Arial" charset="0"/>
                <a:cs typeface="Arial" charset="0"/>
              </a:rPr>
              <a:t>Mutations are a fact</a:t>
            </a:r>
          </a:p>
        </p:txBody>
      </p:sp>
      <p:sp>
        <p:nvSpPr>
          <p:cNvPr id="3312643" name="Text Box 3"/>
          <p:cNvSpPr txBox="1">
            <a:spLocks noChangeArrowheads="1"/>
          </p:cNvSpPr>
          <p:nvPr/>
        </p:nvSpPr>
        <p:spPr bwMode="auto">
          <a:xfrm>
            <a:off x="914400" y="838200"/>
            <a:ext cx="7239000" cy="547846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5000" b="1">
                <a:solidFill>
                  <a:srgbClr val="FFFF00"/>
                </a:solidFill>
                <a:cs typeface="Arial" charset="0"/>
              </a:rPr>
              <a:t>Мутации</a:t>
            </a:r>
            <a:r>
              <a:rPr lang="en-US" sz="5000" b="1">
                <a:solidFill>
                  <a:schemeClr val="bg1"/>
                </a:solidFill>
                <a:cs typeface="Arial" charset="0"/>
              </a:rPr>
              <a:t> </a:t>
            </a:r>
            <a:r>
              <a:rPr lang="ru-RU" sz="5000" b="1">
                <a:solidFill>
                  <a:schemeClr val="bg1"/>
                </a:solidFill>
                <a:cs typeface="Arial" charset="0"/>
              </a:rPr>
              <a:t>– это определенные Богом</a:t>
            </a:r>
            <a:endParaRPr lang="en-US" sz="5000" b="1">
              <a:solidFill>
                <a:schemeClr val="bg1"/>
              </a:solidFill>
              <a:cs typeface="Arial" charset="0"/>
            </a:endParaRPr>
          </a:p>
          <a:p>
            <a:pPr algn="ctr" eaLnBrk="1" hangingPunct="1"/>
            <a:r>
              <a:rPr lang="ru-RU" sz="5000" b="1">
                <a:solidFill>
                  <a:schemeClr val="bg1"/>
                </a:solidFill>
                <a:cs typeface="Arial" charset="0"/>
              </a:rPr>
              <a:t>последствия</a:t>
            </a:r>
            <a:endParaRPr lang="en-US" sz="5000" b="1">
              <a:solidFill>
                <a:schemeClr val="bg1"/>
              </a:solidFill>
              <a:cs typeface="Arial" charset="0"/>
            </a:endParaRPr>
          </a:p>
          <a:p>
            <a:pPr algn="ctr" eaLnBrk="1" hangingPunct="1"/>
            <a:r>
              <a:rPr lang="ru-RU" sz="5000" b="1">
                <a:solidFill>
                  <a:schemeClr val="bg1"/>
                </a:solidFill>
                <a:cs typeface="Arial" charset="0"/>
              </a:rPr>
              <a:t>Его</a:t>
            </a:r>
            <a:r>
              <a:rPr lang="en-US" sz="5000" b="1">
                <a:solidFill>
                  <a:schemeClr val="bg1"/>
                </a:solidFill>
                <a:cs typeface="Arial" charset="0"/>
              </a:rPr>
              <a:t> </a:t>
            </a:r>
            <a:r>
              <a:rPr lang="ru-RU" sz="5000" b="1">
                <a:solidFill>
                  <a:srgbClr val="FFFF00"/>
                </a:solidFill>
                <a:cs typeface="Arial" charset="0"/>
              </a:rPr>
              <a:t>проклятия</a:t>
            </a:r>
            <a:r>
              <a:rPr lang="ru-RU" sz="5000" b="1">
                <a:solidFill>
                  <a:schemeClr val="bg1"/>
                </a:solidFill>
                <a:cs typeface="Arial" charset="0"/>
              </a:rPr>
              <a:t>, обращенного на творение из-за греха Адама.</a:t>
            </a:r>
            <a:endParaRPr lang="en-US" sz="5000" b="1" i="1">
              <a:solidFill>
                <a:srgbClr val="FFFF00"/>
              </a:solidFill>
              <a:cs typeface="Arial" charset="0"/>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1828800" y="-76200"/>
            <a:ext cx="5486400" cy="7010400"/>
          </a:xfrm>
          <a:prstGeom prst="rect">
            <a:avLst/>
          </a:prstGeom>
          <a:solidFill>
            <a:schemeClr val="bg1"/>
          </a:solidFill>
          <a:ln w="9525">
            <a:solidFill>
              <a:schemeClr val="tx1"/>
            </a:solidFill>
            <a:miter lim="800000"/>
            <a:headEnd/>
            <a:tailEnd/>
          </a:ln>
        </p:spPr>
        <p:txBody>
          <a:bodyPr wrap="none" anchor="ctr"/>
          <a:lstStyle/>
          <a:p>
            <a:endParaRPr lang="en-US">
              <a:cs typeface="Arial" charset="0"/>
            </a:endParaRPr>
          </a:p>
        </p:txBody>
      </p:sp>
      <p:sp>
        <p:nvSpPr>
          <p:cNvPr id="154627" name="Rectangle 3"/>
          <p:cNvSpPr>
            <a:spLocks noGrp="1" noChangeArrowheads="1"/>
          </p:cNvSpPr>
          <p:nvPr>
            <p:ph type="title"/>
          </p:nvPr>
        </p:nvSpPr>
        <p:spPr/>
        <p:txBody>
          <a:bodyPr/>
          <a:lstStyle/>
          <a:p>
            <a:pPr eaLnBrk="1" hangingPunct="1"/>
            <a:r>
              <a:rPr lang="en-US" sz="4000">
                <a:latin typeface="Arial" charset="0"/>
                <a:cs typeface="Arial" charset="0"/>
              </a:rPr>
              <a:t>Evolution tree </a:t>
            </a:r>
            <a:br>
              <a:rPr lang="en-US" sz="4000">
                <a:latin typeface="Arial" charset="0"/>
                <a:cs typeface="Arial" charset="0"/>
              </a:rPr>
            </a:br>
            <a:r>
              <a:rPr lang="en-US" sz="4000">
                <a:latin typeface="Arial" charset="0"/>
                <a:cs typeface="Arial" charset="0"/>
              </a:rPr>
              <a:t>vs creation forest</a:t>
            </a:r>
          </a:p>
        </p:txBody>
      </p:sp>
      <p:pic>
        <p:nvPicPr>
          <p:cNvPr id="154628" name="Picture 4" descr="Tree-Ev tree + Cr for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52400"/>
            <a:ext cx="5159375"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629" name="Text Box 5"/>
          <p:cNvSpPr txBox="1">
            <a:spLocks noChangeArrowheads="1"/>
          </p:cNvSpPr>
          <p:nvPr/>
        </p:nvSpPr>
        <p:spPr bwMode="auto">
          <a:xfrm>
            <a:off x="0" y="3505200"/>
            <a:ext cx="91440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3000">
                <a:solidFill>
                  <a:srgbClr val="006600"/>
                </a:solidFill>
                <a:latin typeface="Futura XBlk BT" charset="0"/>
                <a:cs typeface="Arial" charset="0"/>
              </a:rPr>
              <a:t>Лес жизни сотворения</a:t>
            </a:r>
            <a:endParaRPr lang="en-US" sz="3000">
              <a:solidFill>
                <a:srgbClr val="006600"/>
              </a:solidFill>
              <a:latin typeface="Futura XBlk BT" charset="0"/>
              <a:cs typeface="Arial" charset="0"/>
            </a:endParaRPr>
          </a:p>
        </p:txBody>
      </p:sp>
      <p:sp>
        <p:nvSpPr>
          <p:cNvPr id="154630" name="Text Box 6"/>
          <p:cNvSpPr txBox="1">
            <a:spLocks noChangeArrowheads="1"/>
          </p:cNvSpPr>
          <p:nvPr/>
        </p:nvSpPr>
        <p:spPr bwMode="auto">
          <a:xfrm>
            <a:off x="0" y="130175"/>
            <a:ext cx="91440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3000">
                <a:solidFill>
                  <a:srgbClr val="006600"/>
                </a:solidFill>
                <a:latin typeface="Futura XBlk BT" charset="0"/>
                <a:cs typeface="Arial" charset="0"/>
              </a:rPr>
              <a:t>Дерево жизни эволюции</a:t>
            </a:r>
            <a:endParaRPr lang="en-US" sz="3000">
              <a:solidFill>
                <a:srgbClr val="006600"/>
              </a:solidFill>
              <a:latin typeface="Futura XBlk BT" charset="0"/>
              <a:cs typeface="Arial" charset="0"/>
            </a:endParaRPr>
          </a:p>
        </p:txBody>
      </p:sp>
      <p:sp>
        <p:nvSpPr>
          <p:cNvPr id="154631" name="Text Box 7"/>
          <p:cNvSpPr txBox="1">
            <a:spLocks noChangeArrowheads="1"/>
          </p:cNvSpPr>
          <p:nvPr/>
        </p:nvSpPr>
        <p:spPr bwMode="auto">
          <a:xfrm>
            <a:off x="1905000" y="3962400"/>
            <a:ext cx="1828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1600" b="1">
                <a:latin typeface="Futura Md BT" charset="0"/>
                <a:cs typeface="Arial" charset="0"/>
              </a:rPr>
              <a:t>Настоящее</a:t>
            </a:r>
            <a:endParaRPr lang="en-US" sz="1600" b="1">
              <a:latin typeface="Futura Md BT" charset="0"/>
              <a:cs typeface="Arial" charset="0"/>
            </a:endParaRPr>
          </a:p>
        </p:txBody>
      </p:sp>
      <p:sp>
        <p:nvSpPr>
          <p:cNvPr id="154632" name="Text Box 8"/>
          <p:cNvSpPr txBox="1">
            <a:spLocks noChangeArrowheads="1"/>
          </p:cNvSpPr>
          <p:nvPr/>
        </p:nvSpPr>
        <p:spPr bwMode="auto">
          <a:xfrm>
            <a:off x="2263775" y="5705475"/>
            <a:ext cx="16764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1600" b="1">
                <a:latin typeface="Futura Md BT" charset="0"/>
                <a:cs typeface="Arial" charset="0"/>
              </a:rPr>
              <a:t>Flood</a:t>
            </a:r>
          </a:p>
        </p:txBody>
      </p:sp>
      <p:sp>
        <p:nvSpPr>
          <p:cNvPr id="154633" name="Text Box 9"/>
          <p:cNvSpPr txBox="1">
            <a:spLocks noChangeArrowheads="1"/>
          </p:cNvSpPr>
          <p:nvPr/>
        </p:nvSpPr>
        <p:spPr bwMode="auto">
          <a:xfrm>
            <a:off x="1828800" y="6324600"/>
            <a:ext cx="1828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1600" b="1">
                <a:latin typeface="Futura Md BT" charset="0"/>
                <a:cs typeface="Arial" charset="0"/>
              </a:rPr>
              <a:t>Сотворение</a:t>
            </a:r>
            <a:endParaRPr lang="en-US" sz="1600" b="1">
              <a:latin typeface="Futura Md BT" charset="0"/>
              <a:cs typeface="Arial" charset="0"/>
            </a:endParaRPr>
          </a:p>
        </p:txBody>
      </p:sp>
      <p:sp>
        <p:nvSpPr>
          <p:cNvPr id="154634" name="Text Box 10"/>
          <p:cNvSpPr txBox="1">
            <a:spLocks noChangeArrowheads="1"/>
          </p:cNvSpPr>
          <p:nvPr/>
        </p:nvSpPr>
        <p:spPr bwMode="auto">
          <a:xfrm>
            <a:off x="1905000" y="609600"/>
            <a:ext cx="180975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1600" b="1">
                <a:latin typeface="Futura Md BT" charset="0"/>
                <a:cs typeface="Arial" charset="0"/>
              </a:rPr>
              <a:t>Настоящее</a:t>
            </a:r>
            <a:endParaRPr lang="en-US" sz="1600" b="1">
              <a:latin typeface="Futura Md BT" charset="0"/>
              <a:cs typeface="Arial" charset="0"/>
            </a:endParaRPr>
          </a:p>
        </p:txBody>
      </p:sp>
      <p:sp>
        <p:nvSpPr>
          <p:cNvPr id="154635" name="Text Box 11"/>
          <p:cNvSpPr txBox="1">
            <a:spLocks noChangeArrowheads="1"/>
          </p:cNvSpPr>
          <p:nvPr/>
        </p:nvSpPr>
        <p:spPr bwMode="auto">
          <a:xfrm>
            <a:off x="1981200" y="2746375"/>
            <a:ext cx="16764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1600" b="1">
                <a:latin typeface="Futura Md BT" charset="0"/>
                <a:cs typeface="Arial" charset="0"/>
              </a:rPr>
              <a:t>Начало</a:t>
            </a:r>
            <a:endParaRPr lang="en-US" sz="1600" b="1">
              <a:latin typeface="Futura Md BT" charset="0"/>
              <a:cs typeface="Arial" charset="0"/>
            </a:endParaRPr>
          </a:p>
        </p:txBody>
      </p:sp>
      <p:sp>
        <p:nvSpPr>
          <p:cNvPr id="6254604" name="WordArt 12"/>
          <p:cNvSpPr>
            <a:spLocks noChangeArrowheads="1" noChangeShapeType="1" noTextEdit="1"/>
          </p:cNvSpPr>
          <p:nvPr/>
        </p:nvSpPr>
        <p:spPr bwMode="auto">
          <a:xfrm rot="-600000">
            <a:off x="669925" y="1046163"/>
            <a:ext cx="7772400" cy="1371600"/>
          </a:xfrm>
          <a:prstGeom prst="rect">
            <a:avLst/>
          </a:prstGeom>
        </p:spPr>
        <p:txBody>
          <a:bodyPr wrap="none" fromWordArt="1">
            <a:prstTxWarp prst="textPlain">
              <a:avLst>
                <a:gd name="adj" fmla="val 50000"/>
              </a:avLst>
            </a:prstTxWarp>
          </a:bodyPr>
          <a:lstStyle/>
          <a:p>
            <a:pPr algn="ctr"/>
            <a:r>
              <a:rPr lang="ru-RU" sz="3600" kern="10">
                <a:ln w="57150">
                  <a:solidFill>
                    <a:schemeClr val="tx1"/>
                  </a:solidFill>
                  <a:round/>
                  <a:headEnd/>
                  <a:tailEnd/>
                </a:ln>
                <a:solidFill>
                  <a:srgbClr val="FF0000"/>
                </a:solidFill>
                <a:latin typeface="Arial Black"/>
                <a:ea typeface="Arial Black"/>
                <a:cs typeface="Arial Black"/>
              </a:rPr>
              <a:t>НЕТ реальных доказательств</a:t>
            </a:r>
            <a:endParaRPr lang="en-US" sz="3600" kern="10">
              <a:ln w="57150">
                <a:solidFill>
                  <a:schemeClr val="tx1"/>
                </a:solidFill>
                <a:round/>
                <a:headEnd/>
                <a:tailEnd/>
              </a:ln>
              <a:solidFill>
                <a:srgbClr val="FF0000"/>
              </a:solidFill>
              <a:latin typeface="Arial Black"/>
              <a:ea typeface="Arial Black"/>
              <a:cs typeface="Arial Black"/>
            </a:endParaRPr>
          </a:p>
        </p:txBody>
      </p:sp>
      <p:sp>
        <p:nvSpPr>
          <p:cNvPr id="6254605" name="WordArt 13"/>
          <p:cNvSpPr>
            <a:spLocks noChangeArrowheads="1" noChangeShapeType="1" noTextEdit="1"/>
          </p:cNvSpPr>
          <p:nvPr/>
        </p:nvSpPr>
        <p:spPr bwMode="auto">
          <a:xfrm rot="-600000">
            <a:off x="714375" y="4457700"/>
            <a:ext cx="7543800" cy="990600"/>
          </a:xfrm>
          <a:prstGeom prst="rect">
            <a:avLst/>
          </a:prstGeom>
        </p:spPr>
        <p:txBody>
          <a:bodyPr wrap="none" fromWordArt="1">
            <a:prstTxWarp prst="textPlain">
              <a:avLst>
                <a:gd name="adj" fmla="val 50000"/>
              </a:avLst>
            </a:prstTxWarp>
          </a:bodyPr>
          <a:lstStyle/>
          <a:p>
            <a:pPr algn="ctr"/>
            <a:r>
              <a:rPr lang="mr-IN" sz="3600" kern="10">
                <a:ln w="57150">
                  <a:solidFill>
                    <a:srgbClr val="000000"/>
                  </a:solidFill>
                  <a:round/>
                  <a:headEnd/>
                  <a:tailEnd/>
                </a:ln>
                <a:solidFill>
                  <a:srgbClr val="FFFF00"/>
                </a:solidFill>
                <a:latin typeface="Arial Black"/>
                <a:ea typeface="Arial Black"/>
                <a:cs typeface="Arial Black"/>
              </a:rPr>
              <a:t>Согласуется с фактами!</a:t>
            </a:r>
            <a:endParaRPr lang="en-US" sz="3600" kern="10">
              <a:ln w="57150">
                <a:solidFill>
                  <a:srgbClr val="000000"/>
                </a:solidFill>
                <a:round/>
                <a:headEnd/>
                <a:tailEnd/>
              </a:ln>
              <a:solidFill>
                <a:srgbClr val="FFFF00"/>
              </a:solidFill>
              <a:latin typeface="Arial Black"/>
              <a:ea typeface="Arial Black"/>
              <a:cs typeface="Arial Black"/>
            </a:endParaRPr>
          </a:p>
        </p:txBody>
      </p:sp>
      <p:sp>
        <p:nvSpPr>
          <p:cNvPr id="6254607" name="Line 15"/>
          <p:cNvSpPr>
            <a:spLocks noChangeShapeType="1"/>
          </p:cNvSpPr>
          <p:nvPr/>
        </p:nvSpPr>
        <p:spPr bwMode="auto">
          <a:xfrm flipV="1">
            <a:off x="935038" y="4953000"/>
            <a:ext cx="7391400" cy="1295400"/>
          </a:xfrm>
          <a:prstGeom prst="line">
            <a:avLst/>
          </a:prstGeom>
          <a:noFill/>
          <a:ln w="3175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254606" name="Line 14"/>
          <p:cNvSpPr>
            <a:spLocks noChangeShapeType="1"/>
          </p:cNvSpPr>
          <p:nvPr/>
        </p:nvSpPr>
        <p:spPr bwMode="auto">
          <a:xfrm flipV="1">
            <a:off x="914400" y="4953000"/>
            <a:ext cx="7391400" cy="1295400"/>
          </a:xfrm>
          <a:prstGeom prst="line">
            <a:avLst/>
          </a:prstGeom>
          <a:noFill/>
          <a:ln w="190500">
            <a:solidFill>
              <a:srgbClr val="00CC00"/>
            </a:solidFill>
            <a:round/>
            <a:headEnd/>
            <a:tailEnd/>
          </a:ln>
          <a:extLst>
            <a:ext uri="{909E8E84-426E-40dd-AFC4-6F175D3DCCD1}">
              <a14:hiddenFill xmlns:a14="http://schemas.microsoft.com/office/drawing/2010/main" xmlns="">
                <a:noFill/>
              </a14:hiddenFill>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254604"/>
                                        </p:tgtEl>
                                        <p:attrNameLst>
                                          <p:attrName>style.visibility</p:attrName>
                                        </p:attrNameLst>
                                      </p:cBhvr>
                                      <p:to>
                                        <p:strVal val="visible"/>
                                      </p:to>
                                    </p:set>
                                    <p:anim calcmode="lin" valueType="num">
                                      <p:cBhvr>
                                        <p:cTn id="7" dur="500" fill="hold"/>
                                        <p:tgtEl>
                                          <p:spTgt spid="6254604"/>
                                        </p:tgtEl>
                                        <p:attrNameLst>
                                          <p:attrName>ppt_w</p:attrName>
                                        </p:attrNameLst>
                                      </p:cBhvr>
                                      <p:tavLst>
                                        <p:tav tm="0">
                                          <p:val>
                                            <p:fltVal val="0"/>
                                          </p:val>
                                        </p:tav>
                                        <p:tav tm="100000">
                                          <p:val>
                                            <p:strVal val="#ppt_w"/>
                                          </p:val>
                                        </p:tav>
                                      </p:tavLst>
                                    </p:anim>
                                    <p:anim calcmode="lin" valueType="num">
                                      <p:cBhvr>
                                        <p:cTn id="8" dur="500" fill="hold"/>
                                        <p:tgtEl>
                                          <p:spTgt spid="6254604"/>
                                        </p:tgtEl>
                                        <p:attrNameLst>
                                          <p:attrName>ppt_h</p:attrName>
                                        </p:attrNameLst>
                                      </p:cBhvr>
                                      <p:tavLst>
                                        <p:tav tm="0">
                                          <p:val>
                                            <p:fltVal val="0"/>
                                          </p:val>
                                        </p:tav>
                                        <p:tav tm="100000">
                                          <p:val>
                                            <p:strVal val="#ppt_h"/>
                                          </p:val>
                                        </p:tav>
                                      </p:tavLst>
                                    </p:anim>
                                    <p:animEffect transition="in" filter="fade">
                                      <p:cBhvr>
                                        <p:cTn id="9" dur="500"/>
                                        <p:tgtEl>
                                          <p:spTgt spid="625460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254605"/>
                                        </p:tgtEl>
                                        <p:attrNameLst>
                                          <p:attrName>style.visibility</p:attrName>
                                        </p:attrNameLst>
                                      </p:cBhvr>
                                      <p:to>
                                        <p:strVal val="visible"/>
                                      </p:to>
                                    </p:set>
                                    <p:anim calcmode="lin" valueType="num">
                                      <p:cBhvr>
                                        <p:cTn id="14" dur="500" fill="hold"/>
                                        <p:tgtEl>
                                          <p:spTgt spid="6254605"/>
                                        </p:tgtEl>
                                        <p:attrNameLst>
                                          <p:attrName>ppt_w</p:attrName>
                                        </p:attrNameLst>
                                      </p:cBhvr>
                                      <p:tavLst>
                                        <p:tav tm="0">
                                          <p:val>
                                            <p:fltVal val="0"/>
                                          </p:val>
                                        </p:tav>
                                        <p:tav tm="100000">
                                          <p:val>
                                            <p:strVal val="#ppt_w"/>
                                          </p:val>
                                        </p:tav>
                                      </p:tavLst>
                                    </p:anim>
                                    <p:anim calcmode="lin" valueType="num">
                                      <p:cBhvr>
                                        <p:cTn id="15" dur="500" fill="hold"/>
                                        <p:tgtEl>
                                          <p:spTgt spid="6254605"/>
                                        </p:tgtEl>
                                        <p:attrNameLst>
                                          <p:attrName>ppt_h</p:attrName>
                                        </p:attrNameLst>
                                      </p:cBhvr>
                                      <p:tavLst>
                                        <p:tav tm="0">
                                          <p:val>
                                            <p:fltVal val="0"/>
                                          </p:val>
                                        </p:tav>
                                        <p:tav tm="100000">
                                          <p:val>
                                            <p:strVal val="#ppt_h"/>
                                          </p:val>
                                        </p:tav>
                                      </p:tavLst>
                                    </p:anim>
                                    <p:animEffect transition="in" filter="fade">
                                      <p:cBhvr>
                                        <p:cTn id="16" dur="500"/>
                                        <p:tgtEl>
                                          <p:spTgt spid="6254605"/>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6254606"/>
                                        </p:tgtEl>
                                        <p:attrNameLst>
                                          <p:attrName>style.visibility</p:attrName>
                                        </p:attrNameLst>
                                      </p:cBhvr>
                                      <p:to>
                                        <p:strVal val="visible"/>
                                      </p:to>
                                    </p:set>
                                    <p:anim calcmode="lin" valueType="num">
                                      <p:cBhvr>
                                        <p:cTn id="19" dur="500" fill="hold"/>
                                        <p:tgtEl>
                                          <p:spTgt spid="6254606"/>
                                        </p:tgtEl>
                                        <p:attrNameLst>
                                          <p:attrName>ppt_w</p:attrName>
                                        </p:attrNameLst>
                                      </p:cBhvr>
                                      <p:tavLst>
                                        <p:tav tm="0">
                                          <p:val>
                                            <p:fltVal val="0"/>
                                          </p:val>
                                        </p:tav>
                                        <p:tav tm="100000">
                                          <p:val>
                                            <p:strVal val="#ppt_w"/>
                                          </p:val>
                                        </p:tav>
                                      </p:tavLst>
                                    </p:anim>
                                    <p:anim calcmode="lin" valueType="num">
                                      <p:cBhvr>
                                        <p:cTn id="20" dur="500" fill="hold"/>
                                        <p:tgtEl>
                                          <p:spTgt spid="6254606"/>
                                        </p:tgtEl>
                                        <p:attrNameLst>
                                          <p:attrName>ppt_h</p:attrName>
                                        </p:attrNameLst>
                                      </p:cBhvr>
                                      <p:tavLst>
                                        <p:tav tm="0">
                                          <p:val>
                                            <p:fltVal val="0"/>
                                          </p:val>
                                        </p:tav>
                                        <p:tav tm="100000">
                                          <p:val>
                                            <p:strVal val="#ppt_h"/>
                                          </p:val>
                                        </p:tav>
                                      </p:tavLst>
                                    </p:anim>
                                    <p:animEffect transition="in" filter="fade">
                                      <p:cBhvr>
                                        <p:cTn id="21" dur="500"/>
                                        <p:tgtEl>
                                          <p:spTgt spid="6254606"/>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6254607"/>
                                        </p:tgtEl>
                                        <p:attrNameLst>
                                          <p:attrName>style.visibility</p:attrName>
                                        </p:attrNameLst>
                                      </p:cBhvr>
                                      <p:to>
                                        <p:strVal val="visible"/>
                                      </p:to>
                                    </p:set>
                                    <p:anim calcmode="lin" valueType="num">
                                      <p:cBhvr>
                                        <p:cTn id="24" dur="500" fill="hold"/>
                                        <p:tgtEl>
                                          <p:spTgt spid="6254607"/>
                                        </p:tgtEl>
                                        <p:attrNameLst>
                                          <p:attrName>ppt_w</p:attrName>
                                        </p:attrNameLst>
                                      </p:cBhvr>
                                      <p:tavLst>
                                        <p:tav tm="0">
                                          <p:val>
                                            <p:fltVal val="0"/>
                                          </p:val>
                                        </p:tav>
                                        <p:tav tm="100000">
                                          <p:val>
                                            <p:strVal val="#ppt_w"/>
                                          </p:val>
                                        </p:tav>
                                      </p:tavLst>
                                    </p:anim>
                                    <p:anim calcmode="lin" valueType="num">
                                      <p:cBhvr>
                                        <p:cTn id="25" dur="500" fill="hold"/>
                                        <p:tgtEl>
                                          <p:spTgt spid="6254607"/>
                                        </p:tgtEl>
                                        <p:attrNameLst>
                                          <p:attrName>ppt_h</p:attrName>
                                        </p:attrNameLst>
                                      </p:cBhvr>
                                      <p:tavLst>
                                        <p:tav tm="0">
                                          <p:val>
                                            <p:fltVal val="0"/>
                                          </p:val>
                                        </p:tav>
                                        <p:tav tm="100000">
                                          <p:val>
                                            <p:strVal val="#ppt_h"/>
                                          </p:val>
                                        </p:tav>
                                      </p:tavLst>
                                    </p:anim>
                                    <p:animEffect transition="in" filter="fade">
                                      <p:cBhvr>
                                        <p:cTn id="26" dur="500"/>
                                        <p:tgtEl>
                                          <p:spTgt spid="6254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54604" grpId="0" animBg="1"/>
      <p:bldP spid="6254605" grpId="0" animBg="1"/>
      <p:bldP spid="6254607" grpId="0" animBg="1"/>
      <p:bldP spid="625460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pPr eaLnBrk="1" hangingPunct="1"/>
            <a:r>
              <a:rPr lang="en-US">
                <a:solidFill>
                  <a:schemeClr val="accent2"/>
                </a:solidFill>
                <a:latin typeface="Arial" charset="0"/>
                <a:cs typeface="Arial" charset="0"/>
              </a:rPr>
              <a:t>Evolution: Fact, fact, not fact</a:t>
            </a:r>
          </a:p>
        </p:txBody>
      </p:sp>
      <p:sp>
        <p:nvSpPr>
          <p:cNvPr id="2561027" name="Text Box 3"/>
          <p:cNvSpPr txBox="1">
            <a:spLocks noChangeArrowheads="1"/>
          </p:cNvSpPr>
          <p:nvPr/>
        </p:nvSpPr>
        <p:spPr bwMode="auto">
          <a:xfrm>
            <a:off x="304800" y="609600"/>
            <a:ext cx="6629400" cy="76993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4400" b="1">
                <a:solidFill>
                  <a:schemeClr val="bg1"/>
                </a:solidFill>
                <a:cs typeface="Arial" charset="0"/>
              </a:rPr>
              <a:t>Естественный отбор</a:t>
            </a:r>
            <a:r>
              <a:rPr lang="en-US" sz="4400" b="1">
                <a:solidFill>
                  <a:schemeClr val="bg1"/>
                </a:solidFill>
                <a:cs typeface="Arial" charset="0"/>
              </a:rPr>
              <a:t>?</a:t>
            </a:r>
          </a:p>
        </p:txBody>
      </p:sp>
      <p:sp>
        <p:nvSpPr>
          <p:cNvPr id="2561028" name="Text Box 4"/>
          <p:cNvSpPr txBox="1">
            <a:spLocks noChangeArrowheads="1"/>
          </p:cNvSpPr>
          <p:nvPr/>
        </p:nvSpPr>
        <p:spPr bwMode="auto">
          <a:xfrm>
            <a:off x="6781800" y="476250"/>
            <a:ext cx="2514600" cy="9144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5400" b="1" i="1">
                <a:solidFill>
                  <a:srgbClr val="FFFF00"/>
                </a:solidFill>
                <a:cs typeface="Arial" charset="0"/>
              </a:rPr>
              <a:t>ФАКТ</a:t>
            </a:r>
            <a:r>
              <a:rPr lang="en-US" sz="5400" b="1" i="1">
                <a:solidFill>
                  <a:srgbClr val="FFFF00"/>
                </a:solidFill>
                <a:cs typeface="Arial" charset="0"/>
              </a:rPr>
              <a:t>!</a:t>
            </a:r>
          </a:p>
        </p:txBody>
      </p:sp>
      <p:sp>
        <p:nvSpPr>
          <p:cNvPr id="2561029" name="Text Box 5"/>
          <p:cNvSpPr txBox="1">
            <a:spLocks noChangeArrowheads="1"/>
          </p:cNvSpPr>
          <p:nvPr/>
        </p:nvSpPr>
        <p:spPr bwMode="auto">
          <a:xfrm>
            <a:off x="381000" y="2019300"/>
            <a:ext cx="4419600" cy="7620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4400" b="1">
                <a:solidFill>
                  <a:schemeClr val="bg1"/>
                </a:solidFill>
                <a:cs typeface="Arial" charset="0"/>
              </a:rPr>
              <a:t>Мутации</a:t>
            </a:r>
            <a:r>
              <a:rPr lang="en-US" sz="4400" b="1">
                <a:solidFill>
                  <a:schemeClr val="bg1"/>
                </a:solidFill>
                <a:cs typeface="Arial" charset="0"/>
              </a:rPr>
              <a:t>?</a:t>
            </a:r>
          </a:p>
        </p:txBody>
      </p:sp>
      <p:sp>
        <p:nvSpPr>
          <p:cNvPr id="2561030" name="Text Box 6"/>
          <p:cNvSpPr txBox="1">
            <a:spLocks noChangeArrowheads="1"/>
          </p:cNvSpPr>
          <p:nvPr/>
        </p:nvSpPr>
        <p:spPr bwMode="auto">
          <a:xfrm>
            <a:off x="3581400" y="1905000"/>
            <a:ext cx="4114800" cy="9144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5400" b="1" i="1">
                <a:solidFill>
                  <a:srgbClr val="FFFF00"/>
                </a:solidFill>
                <a:cs typeface="Arial" charset="0"/>
              </a:rPr>
              <a:t>ФАКТ</a:t>
            </a:r>
            <a:r>
              <a:rPr lang="en-US" sz="5400" b="1" i="1">
                <a:solidFill>
                  <a:srgbClr val="FFFF00"/>
                </a:solidFill>
                <a:cs typeface="Arial" charset="0"/>
              </a:rPr>
              <a:t>!</a:t>
            </a:r>
          </a:p>
        </p:txBody>
      </p:sp>
      <p:sp>
        <p:nvSpPr>
          <p:cNvPr id="2561031" name="Text Box 7"/>
          <p:cNvSpPr txBox="1">
            <a:spLocks noChangeArrowheads="1"/>
          </p:cNvSpPr>
          <p:nvPr/>
        </p:nvSpPr>
        <p:spPr bwMode="auto">
          <a:xfrm>
            <a:off x="457200" y="3429000"/>
            <a:ext cx="6477000" cy="28003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4400" b="1">
                <a:solidFill>
                  <a:schemeClr val="bg1"/>
                </a:solidFill>
                <a:cs typeface="Arial" charset="0"/>
              </a:rPr>
              <a:t>Естественный отбор</a:t>
            </a:r>
            <a:endParaRPr lang="en-US" sz="4400" b="1">
              <a:solidFill>
                <a:schemeClr val="bg1"/>
              </a:solidFill>
              <a:cs typeface="Arial" charset="0"/>
            </a:endParaRPr>
          </a:p>
          <a:p>
            <a:pPr eaLnBrk="1" hangingPunct="1"/>
            <a:r>
              <a:rPr lang="en-US" sz="4400" b="1">
                <a:solidFill>
                  <a:schemeClr val="bg1"/>
                </a:solidFill>
                <a:cs typeface="Arial" charset="0"/>
              </a:rPr>
              <a:t>+ </a:t>
            </a:r>
            <a:r>
              <a:rPr lang="ru-RU" sz="4400" b="1">
                <a:solidFill>
                  <a:schemeClr val="bg1"/>
                </a:solidFill>
                <a:cs typeface="Arial" charset="0"/>
              </a:rPr>
              <a:t>мутация</a:t>
            </a:r>
            <a:r>
              <a:rPr lang="en-US" sz="4400" b="1">
                <a:solidFill>
                  <a:schemeClr val="bg1"/>
                </a:solidFill>
                <a:cs typeface="Arial" charset="0"/>
              </a:rPr>
              <a:t> = </a:t>
            </a:r>
            <a:r>
              <a:rPr lang="ru-RU" sz="4400" b="1">
                <a:solidFill>
                  <a:schemeClr val="bg1"/>
                </a:solidFill>
                <a:cs typeface="Arial" charset="0"/>
              </a:rPr>
              <a:t>эволюция от молекулы до человека</a:t>
            </a:r>
            <a:r>
              <a:rPr lang="en-US" sz="4400" b="1">
                <a:solidFill>
                  <a:schemeClr val="bg1"/>
                </a:solidFill>
                <a:cs typeface="Arial" charset="0"/>
              </a:rPr>
              <a:t>?</a:t>
            </a:r>
          </a:p>
        </p:txBody>
      </p:sp>
      <p:sp>
        <p:nvSpPr>
          <p:cNvPr id="2561032" name="Text Box 8"/>
          <p:cNvSpPr txBox="1">
            <a:spLocks noChangeArrowheads="1"/>
          </p:cNvSpPr>
          <p:nvPr/>
        </p:nvSpPr>
        <p:spPr bwMode="auto">
          <a:xfrm>
            <a:off x="5943600" y="5029200"/>
            <a:ext cx="2438400" cy="9144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5400" b="1" i="1">
                <a:solidFill>
                  <a:srgbClr val="FFFF00"/>
                </a:solidFill>
                <a:cs typeface="Arial" charset="0"/>
              </a:rPr>
              <a:t>МИФ</a:t>
            </a:r>
            <a:r>
              <a:rPr lang="en-US" sz="5400" b="1" i="1">
                <a:solidFill>
                  <a:srgbClr val="FFFF00"/>
                </a:solidFill>
                <a:cs typeface="Arial"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61028"/>
                                        </p:tgtEl>
                                        <p:attrNameLst>
                                          <p:attrName>style.visibility</p:attrName>
                                        </p:attrNameLst>
                                      </p:cBhvr>
                                      <p:to>
                                        <p:strVal val="visible"/>
                                      </p:to>
                                    </p:set>
                                    <p:animEffect transition="in" filter="wipe(left)">
                                      <p:cBhvr>
                                        <p:cTn id="7" dur="500"/>
                                        <p:tgtEl>
                                          <p:spTgt spid="25610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61030"/>
                                        </p:tgtEl>
                                        <p:attrNameLst>
                                          <p:attrName>style.visibility</p:attrName>
                                        </p:attrNameLst>
                                      </p:cBhvr>
                                      <p:to>
                                        <p:strVal val="visible"/>
                                      </p:to>
                                    </p:set>
                                    <p:animEffect transition="in" filter="wipe(left)">
                                      <p:cBhvr>
                                        <p:cTn id="12" dur="500"/>
                                        <p:tgtEl>
                                          <p:spTgt spid="25610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61032"/>
                                        </p:tgtEl>
                                        <p:attrNameLst>
                                          <p:attrName>style.visibility</p:attrName>
                                        </p:attrNameLst>
                                      </p:cBhvr>
                                      <p:to>
                                        <p:strVal val="visible"/>
                                      </p:to>
                                    </p:set>
                                    <p:animEffect transition="in" filter="wipe(left)">
                                      <p:cBhvr>
                                        <p:cTn id="17" dur="500"/>
                                        <p:tgtEl>
                                          <p:spTgt spid="256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028" grpId="0"/>
      <p:bldP spid="2561030" grpId="0"/>
      <p:bldP spid="2561032"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p:txBody>
          <a:bodyPr/>
          <a:lstStyle/>
          <a:p>
            <a:pPr eaLnBrk="1" hangingPunct="1"/>
            <a:r>
              <a:rPr lang="en-US">
                <a:solidFill>
                  <a:schemeClr val="accent2"/>
                </a:solidFill>
                <a:latin typeface="Arial" charset="0"/>
                <a:cs typeface="Arial" charset="0"/>
              </a:rPr>
              <a:t>Clueless, no fossils &amp; new info</a:t>
            </a:r>
          </a:p>
        </p:txBody>
      </p:sp>
      <p:sp>
        <p:nvSpPr>
          <p:cNvPr id="4023299" name="Text Box 3"/>
          <p:cNvSpPr txBox="1">
            <a:spLocks noChangeArrowheads="1"/>
          </p:cNvSpPr>
          <p:nvPr/>
        </p:nvSpPr>
        <p:spPr bwMode="auto">
          <a:xfrm>
            <a:off x="609600" y="304800"/>
            <a:ext cx="8077200" cy="97948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pPr>
            <a:r>
              <a:rPr lang="ru-RU" sz="3600" b="1">
                <a:solidFill>
                  <a:schemeClr val="bg1"/>
                </a:solidFill>
                <a:cs typeface="Arial" charset="0"/>
              </a:rPr>
              <a:t>Случайное происхожение простейшей формы жизни</a:t>
            </a:r>
            <a:r>
              <a:rPr lang="en-US" sz="3600" b="1">
                <a:solidFill>
                  <a:schemeClr val="bg1"/>
                </a:solidFill>
                <a:cs typeface="Arial" charset="0"/>
              </a:rPr>
              <a:t>?</a:t>
            </a:r>
          </a:p>
        </p:txBody>
      </p:sp>
      <p:sp>
        <p:nvSpPr>
          <p:cNvPr id="4023300" name="Text Box 4"/>
          <p:cNvSpPr txBox="1">
            <a:spLocks noChangeArrowheads="1"/>
          </p:cNvSpPr>
          <p:nvPr/>
        </p:nvSpPr>
        <p:spPr bwMode="auto">
          <a:xfrm>
            <a:off x="965200" y="1295400"/>
            <a:ext cx="7366000" cy="97948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pPr>
            <a:r>
              <a:rPr lang="ru-RU" sz="3600" b="1">
                <a:solidFill>
                  <a:srgbClr val="FFFF00"/>
                </a:solidFill>
                <a:cs typeface="Arial" charset="0"/>
              </a:rPr>
              <a:t>Информация</a:t>
            </a:r>
            <a:r>
              <a:rPr lang="en-US" sz="3600" b="1">
                <a:solidFill>
                  <a:srgbClr val="FFFF00"/>
                </a:solidFill>
                <a:cs typeface="Arial" charset="0"/>
              </a:rPr>
              <a:t> </a:t>
            </a:r>
            <a:r>
              <a:rPr lang="ru-RU" sz="3600" b="1" i="1">
                <a:solidFill>
                  <a:schemeClr val="accent1"/>
                </a:solidFill>
                <a:cs typeface="Arial" charset="0"/>
              </a:rPr>
              <a:t>не</a:t>
            </a:r>
            <a:r>
              <a:rPr lang="en-US" sz="3600" b="1">
                <a:solidFill>
                  <a:srgbClr val="FFFF00"/>
                </a:solidFill>
                <a:cs typeface="Arial" charset="0"/>
              </a:rPr>
              <a:t> </a:t>
            </a:r>
            <a:r>
              <a:rPr lang="ru-RU" sz="3600" b="1">
                <a:solidFill>
                  <a:srgbClr val="FFFF00"/>
                </a:solidFill>
                <a:cs typeface="Arial" charset="0"/>
              </a:rPr>
              <a:t>происходит от материи</a:t>
            </a:r>
            <a:r>
              <a:rPr lang="en-US" sz="3600" b="1">
                <a:solidFill>
                  <a:srgbClr val="FFFF00"/>
                </a:solidFill>
                <a:cs typeface="Arial" charset="0"/>
              </a:rPr>
              <a:t>.</a:t>
            </a:r>
          </a:p>
        </p:txBody>
      </p:sp>
      <p:sp>
        <p:nvSpPr>
          <p:cNvPr id="4023301" name="Text Box 5"/>
          <p:cNvSpPr txBox="1">
            <a:spLocks noChangeArrowheads="1"/>
          </p:cNvSpPr>
          <p:nvPr/>
        </p:nvSpPr>
        <p:spPr bwMode="auto">
          <a:xfrm>
            <a:off x="533400" y="2209800"/>
            <a:ext cx="8153400" cy="12001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3600" b="1">
                <a:solidFill>
                  <a:schemeClr val="bg1"/>
                </a:solidFill>
                <a:cs typeface="Arial" charset="0"/>
              </a:rPr>
              <a:t>Эволюция от амебы до человека в прошлом</a:t>
            </a:r>
            <a:r>
              <a:rPr lang="en-US" sz="3600" b="1">
                <a:solidFill>
                  <a:schemeClr val="bg1"/>
                </a:solidFill>
                <a:cs typeface="Arial" charset="0"/>
              </a:rPr>
              <a:t>?</a:t>
            </a:r>
          </a:p>
        </p:txBody>
      </p:sp>
      <p:sp>
        <p:nvSpPr>
          <p:cNvPr id="4023302" name="Text Box 6"/>
          <p:cNvSpPr txBox="1">
            <a:spLocks noChangeArrowheads="1"/>
          </p:cNvSpPr>
          <p:nvPr/>
        </p:nvSpPr>
        <p:spPr bwMode="auto">
          <a:xfrm>
            <a:off x="762000" y="3352800"/>
            <a:ext cx="7620000" cy="97948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pPr>
            <a:r>
              <a:rPr lang="ru-RU" sz="3600" b="1">
                <a:solidFill>
                  <a:srgbClr val="FFFF00"/>
                </a:solidFill>
                <a:cs typeface="Arial" charset="0"/>
              </a:rPr>
              <a:t>Нет</a:t>
            </a:r>
            <a:r>
              <a:rPr lang="en-US" sz="3600" b="1">
                <a:solidFill>
                  <a:srgbClr val="FFFF00"/>
                </a:solidFill>
                <a:cs typeface="Arial" charset="0"/>
              </a:rPr>
              <a:t> </a:t>
            </a:r>
            <a:r>
              <a:rPr lang="ru-RU" sz="3600" b="1" i="1">
                <a:solidFill>
                  <a:schemeClr val="accent1"/>
                </a:solidFill>
                <a:cs typeface="Arial" charset="0"/>
              </a:rPr>
              <a:t>бесспорных</a:t>
            </a:r>
            <a:r>
              <a:rPr lang="en-US" sz="3600" b="1">
                <a:solidFill>
                  <a:srgbClr val="FFFF00"/>
                </a:solidFill>
                <a:cs typeface="Arial" charset="0"/>
              </a:rPr>
              <a:t> </a:t>
            </a:r>
            <a:r>
              <a:rPr lang="ru-RU" sz="3600" b="1">
                <a:solidFill>
                  <a:srgbClr val="FFFF00"/>
                </a:solidFill>
                <a:cs typeface="Arial" charset="0"/>
              </a:rPr>
              <a:t>окаменелостей переходных форм.</a:t>
            </a:r>
            <a:endParaRPr lang="en-US" sz="3600" b="1">
              <a:solidFill>
                <a:srgbClr val="FFFF00"/>
              </a:solidFill>
              <a:cs typeface="Arial" charset="0"/>
            </a:endParaRPr>
          </a:p>
        </p:txBody>
      </p:sp>
      <p:sp>
        <p:nvSpPr>
          <p:cNvPr id="4023303" name="Text Box 7"/>
          <p:cNvSpPr txBox="1">
            <a:spLocks noChangeArrowheads="1"/>
          </p:cNvSpPr>
          <p:nvPr/>
        </p:nvSpPr>
        <p:spPr bwMode="auto">
          <a:xfrm>
            <a:off x="901700" y="4419600"/>
            <a:ext cx="7493000" cy="97948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pPr>
            <a:r>
              <a:rPr lang="ru-RU" sz="3600" b="1">
                <a:solidFill>
                  <a:schemeClr val="bg1"/>
                </a:solidFill>
                <a:cs typeface="Arial" charset="0"/>
              </a:rPr>
              <a:t>Естественный отбор</a:t>
            </a:r>
            <a:r>
              <a:rPr lang="en-US" sz="3600" b="1">
                <a:solidFill>
                  <a:schemeClr val="bg1"/>
                </a:solidFill>
                <a:cs typeface="Arial" charset="0"/>
              </a:rPr>
              <a:t> + </a:t>
            </a:r>
            <a:r>
              <a:rPr lang="ru-RU" sz="3600" b="1">
                <a:solidFill>
                  <a:schemeClr val="bg1"/>
                </a:solidFill>
                <a:cs typeface="Arial" charset="0"/>
              </a:rPr>
              <a:t>мутация </a:t>
            </a:r>
            <a:r>
              <a:rPr lang="en-US" sz="3600" b="1">
                <a:solidFill>
                  <a:schemeClr val="bg1"/>
                </a:solidFill>
                <a:cs typeface="Arial" charset="0"/>
              </a:rPr>
              <a:t>= </a:t>
            </a:r>
            <a:r>
              <a:rPr lang="ru-RU" sz="3600" b="1">
                <a:solidFill>
                  <a:schemeClr val="bg1"/>
                </a:solidFill>
                <a:cs typeface="Arial" charset="0"/>
              </a:rPr>
              <a:t>эволюция</a:t>
            </a:r>
            <a:r>
              <a:rPr lang="en-US" sz="3600" b="1">
                <a:solidFill>
                  <a:schemeClr val="bg1"/>
                </a:solidFill>
                <a:cs typeface="Arial" charset="0"/>
              </a:rPr>
              <a:t>?</a:t>
            </a:r>
          </a:p>
        </p:txBody>
      </p:sp>
      <p:sp>
        <p:nvSpPr>
          <p:cNvPr id="4023304" name="Text Box 8"/>
          <p:cNvSpPr txBox="1">
            <a:spLocks noChangeArrowheads="1"/>
          </p:cNvSpPr>
          <p:nvPr/>
        </p:nvSpPr>
        <p:spPr bwMode="auto">
          <a:xfrm>
            <a:off x="762000" y="5410200"/>
            <a:ext cx="7620000" cy="97948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pPr>
            <a:r>
              <a:rPr lang="ru-RU" sz="3600" b="1">
                <a:solidFill>
                  <a:srgbClr val="FFFF00"/>
                </a:solidFill>
                <a:cs typeface="Arial" charset="0"/>
              </a:rPr>
              <a:t>Природа не производит</a:t>
            </a:r>
            <a:r>
              <a:rPr lang="en-US" sz="3600" b="1">
                <a:solidFill>
                  <a:srgbClr val="FFFF00"/>
                </a:solidFill>
                <a:cs typeface="Arial" charset="0"/>
              </a:rPr>
              <a:t> </a:t>
            </a:r>
            <a:r>
              <a:rPr lang="ru-RU" sz="3600" b="1" i="1">
                <a:solidFill>
                  <a:schemeClr val="accent1"/>
                </a:solidFill>
                <a:cs typeface="Arial" charset="0"/>
              </a:rPr>
              <a:t>новой</a:t>
            </a:r>
            <a:r>
              <a:rPr lang="en-US" sz="3600" b="1">
                <a:solidFill>
                  <a:srgbClr val="FFFF00"/>
                </a:solidFill>
                <a:cs typeface="Arial" charset="0"/>
              </a:rPr>
              <a:t> </a:t>
            </a:r>
            <a:r>
              <a:rPr lang="ru-RU" sz="3600" b="1">
                <a:solidFill>
                  <a:srgbClr val="FFFF00"/>
                </a:solidFill>
                <a:cs typeface="Arial" charset="0"/>
              </a:rPr>
              <a:t>информации</a:t>
            </a:r>
            <a:r>
              <a:rPr lang="en-US" sz="3600" b="1">
                <a:solidFill>
                  <a:srgbClr val="FFFF00"/>
                </a:solidFill>
                <a:cs typeface="Arial"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23300"/>
                                        </p:tgtEl>
                                        <p:attrNameLst>
                                          <p:attrName>style.visibility</p:attrName>
                                        </p:attrNameLst>
                                      </p:cBhvr>
                                      <p:to>
                                        <p:strVal val="visible"/>
                                      </p:to>
                                    </p:set>
                                    <p:animEffect transition="in" filter="wipe(left)">
                                      <p:cBhvr>
                                        <p:cTn id="7" dur="500"/>
                                        <p:tgtEl>
                                          <p:spTgt spid="40233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023302"/>
                                        </p:tgtEl>
                                        <p:attrNameLst>
                                          <p:attrName>style.visibility</p:attrName>
                                        </p:attrNameLst>
                                      </p:cBhvr>
                                      <p:to>
                                        <p:strVal val="visible"/>
                                      </p:to>
                                    </p:set>
                                    <p:animEffect transition="in" filter="wipe(left)">
                                      <p:cBhvr>
                                        <p:cTn id="12" dur="500"/>
                                        <p:tgtEl>
                                          <p:spTgt spid="402330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23304"/>
                                        </p:tgtEl>
                                        <p:attrNameLst>
                                          <p:attrName>style.visibility</p:attrName>
                                        </p:attrNameLst>
                                      </p:cBhvr>
                                      <p:to>
                                        <p:strVal val="visible"/>
                                      </p:to>
                                    </p:set>
                                    <p:animEffect transition="in" filter="wipe(left)">
                                      <p:cBhvr>
                                        <p:cTn id="17" dur="500"/>
                                        <p:tgtEl>
                                          <p:spTgt spid="4023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3300" grpId="0"/>
      <p:bldP spid="4023302" grpId="0"/>
      <p:bldP spid="4023304"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99426"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60960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9427" name="Rectangle 4" hidden="1"/>
          <p:cNvSpPr>
            <a:spLocks noGrp="1"/>
          </p:cNvSpPr>
          <p:nvPr>
            <p:ph type="title" idx="4294967295"/>
          </p:nvPr>
        </p:nvSpPr>
        <p:spPr>
          <a:noFill/>
        </p:spPr>
        <p:txBody>
          <a:bodyPr/>
          <a:lstStyle/>
          <a:p>
            <a:r>
              <a:rPr lang="en-US"/>
              <a:t>AiG web site #1</a:t>
            </a:r>
          </a:p>
        </p:txBody>
      </p:sp>
      <p:pic>
        <p:nvPicPr>
          <p:cNvPr id="4231172" name="Picture 4" descr="HNA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022725"/>
            <a:ext cx="8458200" cy="137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9429" name="Rectangle 5"/>
          <p:cNvSpPr>
            <a:spLocks noChangeArrowheads="1"/>
          </p:cNvSpPr>
          <p:nvPr/>
        </p:nvSpPr>
        <p:spPr bwMode="auto">
          <a:xfrm>
            <a:off x="7315200" y="6019800"/>
            <a:ext cx="1828800" cy="228600"/>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231173" name="Rectangle 5"/>
          <p:cNvSpPr>
            <a:spLocks noChangeArrowheads="1"/>
          </p:cNvSpPr>
          <p:nvPr/>
        </p:nvSpPr>
        <p:spPr bwMode="auto">
          <a:xfrm>
            <a:off x="719138" y="5638800"/>
            <a:ext cx="76962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4000" b="1">
                <a:solidFill>
                  <a:srgbClr val="FFFF00"/>
                </a:solidFill>
                <a:latin typeface="Arial Narrow" charset="0"/>
                <a:cs typeface="Arial" charset="0"/>
              </a:rPr>
              <a:t>www.ScienceAndApologetics.org</a:t>
            </a:r>
            <a:endParaRPr lang="ru-RU" sz="4000" b="1">
              <a:solidFill>
                <a:srgbClr val="FFFF00"/>
              </a:solidFill>
              <a:latin typeface="Arial Narrow" charset="0"/>
              <a:cs typeface="Arial" charset="0"/>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at Kind 03118"/>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1" name="Rectangle 3" hidden="1"/>
          <p:cNvSpPr>
            <a:spLocks noGrp="1" noChangeArrowheads="1"/>
          </p:cNvSpPr>
          <p:nvPr>
            <p:ph type="title"/>
          </p:nvPr>
        </p:nvSpPr>
        <p:spPr/>
        <p:txBody>
          <a:bodyPr/>
          <a:lstStyle/>
          <a:p>
            <a:pPr eaLnBrk="1" hangingPunct="1"/>
            <a:r>
              <a:rPr lang="en-US">
                <a:latin typeface="Arial" charset="0"/>
                <a:cs typeface="Arial" charset="0"/>
              </a:rPr>
              <a:t>Cat Kind 03118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0354" name="Text Box 2"/>
          <p:cNvSpPr txBox="1">
            <a:spLocks noChangeArrowheads="1"/>
          </p:cNvSpPr>
          <p:nvPr/>
        </p:nvSpPr>
        <p:spPr bwMode="auto">
          <a:xfrm>
            <a:off x="762000" y="685800"/>
            <a:ext cx="7315200" cy="4246563"/>
          </a:xfrm>
          <a:prstGeom prst="rect">
            <a:avLst/>
          </a:prstGeom>
          <a:noFill/>
          <a:ln w="9525">
            <a:noFill/>
            <a:miter lim="800000"/>
            <a:headEnd/>
            <a:tailEnd/>
          </a:ln>
          <a:effectLst>
            <a:outerShdw dist="35921" dir="2700000" algn="ctr" rotWithShape="0">
              <a:schemeClr val="bg2"/>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90000"/>
              </a:lnSpc>
            </a:pPr>
            <a:r>
              <a:rPr lang="ru-RU" sz="3000" b="1">
                <a:cs typeface="Arial" charset="0"/>
              </a:rPr>
              <a:t>«Не существует </a:t>
            </a:r>
          </a:p>
          <a:p>
            <a:pPr eaLnBrk="1" hangingPunct="1">
              <a:lnSpc>
                <a:spcPct val="90000"/>
              </a:lnSpc>
            </a:pPr>
            <a:r>
              <a:rPr lang="ru-RU" sz="3000" b="1">
                <a:cs typeface="Arial" charset="0"/>
              </a:rPr>
              <a:t>рационального основания </a:t>
            </a:r>
          </a:p>
          <a:p>
            <a:pPr eaLnBrk="1" hangingPunct="1">
              <a:lnSpc>
                <a:spcPct val="90000"/>
              </a:lnSpc>
            </a:pPr>
            <a:r>
              <a:rPr lang="ru-RU" sz="3000" b="1">
                <a:cs typeface="Arial" charset="0"/>
              </a:rPr>
              <a:t>для утверждения, что </a:t>
            </a:r>
          </a:p>
          <a:p>
            <a:pPr eaLnBrk="1" hangingPunct="1">
              <a:lnSpc>
                <a:spcPct val="90000"/>
              </a:lnSpc>
            </a:pPr>
            <a:r>
              <a:rPr lang="ru-RU" sz="3000" b="1">
                <a:cs typeface="Arial" charset="0"/>
              </a:rPr>
              <a:t>человек обладает </a:t>
            </a:r>
          </a:p>
          <a:p>
            <a:pPr eaLnBrk="1" hangingPunct="1">
              <a:lnSpc>
                <a:spcPct val="90000"/>
              </a:lnSpc>
            </a:pPr>
            <a:r>
              <a:rPr lang="ru-RU" sz="3000" b="1">
                <a:cs typeface="Arial" charset="0"/>
              </a:rPr>
              <a:t>особыми правами. Когда </a:t>
            </a:r>
          </a:p>
          <a:p>
            <a:pPr eaLnBrk="1" hangingPunct="1">
              <a:lnSpc>
                <a:spcPct val="90000"/>
              </a:lnSpc>
            </a:pPr>
            <a:r>
              <a:rPr lang="ru-RU" sz="3000" b="1">
                <a:cs typeface="Arial" charset="0"/>
              </a:rPr>
              <a:t>речь идет о центральной </a:t>
            </a:r>
          </a:p>
          <a:p>
            <a:pPr eaLnBrk="1" hangingPunct="1">
              <a:lnSpc>
                <a:spcPct val="90000"/>
              </a:lnSpc>
            </a:pPr>
            <a:r>
              <a:rPr lang="ru-RU" sz="3000" b="1">
                <a:cs typeface="Arial" charset="0"/>
              </a:rPr>
              <a:t>нервной системе и способности чувствовать боль, голод и жажду</a:t>
            </a:r>
            <a:r>
              <a:rPr lang="en-US" sz="3000" b="1">
                <a:cs typeface="Arial" charset="0"/>
              </a:rPr>
              <a:t>, </a:t>
            </a:r>
            <a:r>
              <a:rPr lang="ru-RU" sz="3000" b="1">
                <a:cs typeface="Arial" charset="0"/>
              </a:rPr>
              <a:t>крыса равно свинья равно собака равно мальчик. Все они животные».</a:t>
            </a:r>
            <a:endParaRPr lang="en-US" sz="3000" b="1">
              <a:cs typeface="Arial" charset="0"/>
            </a:endParaRPr>
          </a:p>
        </p:txBody>
      </p:sp>
      <p:sp>
        <p:nvSpPr>
          <p:cNvPr id="5860355" name="Text Box 3"/>
          <p:cNvSpPr txBox="1">
            <a:spLocks noChangeArrowheads="1"/>
          </p:cNvSpPr>
          <p:nvPr/>
        </p:nvSpPr>
        <p:spPr bwMode="auto">
          <a:xfrm>
            <a:off x="914400" y="5060950"/>
            <a:ext cx="7315200" cy="1570038"/>
          </a:xfrm>
          <a:prstGeom prst="rect">
            <a:avLst/>
          </a:prstGeom>
          <a:noFill/>
          <a:ln w="9525">
            <a:noFill/>
            <a:miter lim="800000"/>
            <a:headEnd/>
            <a:tailEnd/>
          </a:ln>
          <a:effectLst>
            <a:outerShdw dist="35921" dir="2700000" algn="ctr" rotWithShape="0">
              <a:schemeClr val="bg2"/>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2400" b="1">
                <a:cs typeface="Arial" charset="0"/>
              </a:rPr>
              <a:t>Ингрид Ньюкерк</a:t>
            </a:r>
            <a:r>
              <a:rPr lang="en-US" sz="2400" b="1">
                <a:cs typeface="Arial" charset="0"/>
              </a:rPr>
              <a:t> (</a:t>
            </a:r>
            <a:r>
              <a:rPr lang="ru-RU" sz="2400" b="1">
                <a:cs typeface="Arial" charset="0"/>
              </a:rPr>
              <a:t>основатель движения</a:t>
            </a:r>
            <a:r>
              <a:rPr lang="en-US" sz="2400" b="1">
                <a:cs typeface="Arial" charset="0"/>
              </a:rPr>
              <a:t> </a:t>
            </a:r>
            <a:r>
              <a:rPr lang="ru-RU" sz="2400" b="1">
                <a:cs typeface="Arial" charset="0"/>
              </a:rPr>
              <a:t>«Люди за этическое отношение к животным»</a:t>
            </a:r>
            <a:r>
              <a:rPr lang="en-US" sz="2400" b="1">
                <a:cs typeface="Arial" charset="0"/>
              </a:rPr>
              <a:t>), </a:t>
            </a:r>
            <a:r>
              <a:rPr lang="ru-RU" sz="2400" b="1">
                <a:cs typeface="Arial" charset="0"/>
              </a:rPr>
              <a:t>цит. по:</a:t>
            </a:r>
            <a:r>
              <a:rPr lang="en-US" sz="2400" b="1">
                <a:cs typeface="Arial" charset="0"/>
              </a:rPr>
              <a:t> </a:t>
            </a:r>
            <a:r>
              <a:rPr lang="en-US" sz="2400" b="1" i="1">
                <a:cs typeface="Arial" charset="0"/>
              </a:rPr>
              <a:t>Washingtonian</a:t>
            </a:r>
            <a:r>
              <a:rPr lang="en-US" sz="2400" b="1">
                <a:cs typeface="Arial" charset="0"/>
              </a:rPr>
              <a:t> magazine, 1 </a:t>
            </a:r>
            <a:r>
              <a:rPr lang="ru-RU" sz="2400" b="1">
                <a:cs typeface="Arial" charset="0"/>
              </a:rPr>
              <a:t>августа</a:t>
            </a:r>
            <a:r>
              <a:rPr lang="en-US" sz="2400" b="1">
                <a:cs typeface="Arial" charset="0"/>
              </a:rPr>
              <a:t> 1986, activistcash.com.</a:t>
            </a:r>
          </a:p>
        </p:txBody>
      </p:sp>
      <p:sp>
        <p:nvSpPr>
          <p:cNvPr id="159748" name="Rectangle 4"/>
          <p:cNvSpPr>
            <a:spLocks noChangeArrowheads="1"/>
          </p:cNvSpPr>
          <p:nvPr/>
        </p:nvSpPr>
        <p:spPr bwMode="auto">
          <a:xfrm>
            <a:off x="6416675" y="669925"/>
            <a:ext cx="1812925" cy="2514600"/>
          </a:xfrm>
          <a:prstGeom prst="rect">
            <a:avLst/>
          </a:prstGeom>
          <a:solidFill>
            <a:schemeClr val="tx1"/>
          </a:solidFill>
          <a:ln w="9525">
            <a:solidFill>
              <a:schemeClr val="tx1"/>
            </a:solidFill>
            <a:miter lim="800000"/>
            <a:headEnd/>
            <a:tailEnd/>
          </a:ln>
        </p:spPr>
        <p:txBody>
          <a:bodyPr wrap="none" anchor="ctr"/>
          <a:lstStyle/>
          <a:p>
            <a:endParaRPr lang="en-US">
              <a:cs typeface="Arial" charset="0"/>
            </a:endParaRPr>
          </a:p>
        </p:txBody>
      </p:sp>
      <p:pic>
        <p:nvPicPr>
          <p:cNvPr id="159749" name="Picture 5" descr="Newkirk, Ingr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6525" y="701675"/>
            <a:ext cx="1666875" cy="242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860354"/>
                                        </p:tgtEl>
                                        <p:attrNameLst>
                                          <p:attrName>style.visibility</p:attrName>
                                        </p:attrNameLst>
                                      </p:cBhvr>
                                      <p:to>
                                        <p:strVal val="visible"/>
                                      </p:to>
                                    </p:set>
                                    <p:animEffect transition="in" filter="wipe(up)">
                                      <p:cBhvr>
                                        <p:cTn id="7" dur="500"/>
                                        <p:tgtEl>
                                          <p:spTgt spid="5860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035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930" name="Rectangle 2"/>
          <p:cNvSpPr>
            <a:spLocks noGrp="1" noChangeArrowheads="1"/>
          </p:cNvSpPr>
          <p:nvPr>
            <p:ph type="title"/>
          </p:nvPr>
        </p:nvSpPr>
        <p:spPr/>
        <p:txBody>
          <a:bodyPr/>
          <a:lstStyle/>
          <a:p>
            <a:r>
              <a:rPr lang="en-US"/>
              <a:t>Lawrence Krauss 2009—Forget Jesus</a:t>
            </a:r>
          </a:p>
        </p:txBody>
      </p:sp>
      <p:sp>
        <p:nvSpPr>
          <p:cNvPr id="1020931" name="Text Box 3"/>
          <p:cNvSpPr txBox="1">
            <a:spLocks noChangeArrowheads="1"/>
          </p:cNvSpPr>
          <p:nvPr/>
        </p:nvSpPr>
        <p:spPr bwMode="auto">
          <a:xfrm>
            <a:off x="914400" y="323850"/>
            <a:ext cx="7315200" cy="971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lnSpc>
                <a:spcPct val="85000"/>
              </a:lnSpc>
            </a:pPr>
            <a:r>
              <a:rPr lang="en-US" sz="3400" b="1">
                <a:solidFill>
                  <a:srgbClr val="FFFF00"/>
                </a:solidFill>
              </a:rPr>
              <a:t>Lawrence Krauss</a:t>
            </a:r>
          </a:p>
          <a:p>
            <a:pPr algn="ctr">
              <a:lnSpc>
                <a:spcPct val="85000"/>
              </a:lnSpc>
            </a:pPr>
            <a:r>
              <a:rPr lang="en-US" sz="3400" b="1">
                <a:solidFill>
                  <a:srgbClr val="FFFF00"/>
                </a:solidFill>
              </a:rPr>
              <a:t>Astrophysicist, Arizona State U.</a:t>
            </a:r>
          </a:p>
        </p:txBody>
      </p:sp>
      <p:pic>
        <p:nvPicPr>
          <p:cNvPr id="1020932" name="Krauss 2009 Stars die for you 512K.wmv">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a:xfrm>
            <a:off x="990600" y="1295400"/>
            <a:ext cx="7162800" cy="53721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8320" fill="hold"/>
                                        <p:tgtEl>
                                          <p:spTgt spid="102093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020932"/>
                </p:tgtEl>
              </p:cMediaNode>
            </p:video>
            <p:seq concurrent="1" nextAc="seek">
              <p:cTn id="8" restart="whenNotActive" fill="hold" evtFilter="cancelBubble" nodeType="interactiveSeq">
                <p:stCondLst>
                  <p:cond evt="onClick" delay="0">
                    <p:tgtEl>
                      <p:spTgt spid="102093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020932"/>
                                        </p:tgtEl>
                                      </p:cBhvr>
                                    </p:cmd>
                                  </p:childTnLst>
                                </p:cTn>
                              </p:par>
                            </p:childTnLst>
                          </p:cTn>
                        </p:par>
                      </p:childTnLst>
                    </p:cTn>
                  </p:par>
                </p:childTnLst>
              </p:cTn>
              <p:nextCondLst>
                <p:cond evt="onClick" delay="0">
                  <p:tgtEl>
                    <p:spTgt spid="1020932"/>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a:latin typeface="Arial" charset="0"/>
                <a:cs typeface="Arial" charset="0"/>
              </a:rPr>
              <a:t>Rom. 1:18-19 KJV</a:t>
            </a:r>
          </a:p>
        </p:txBody>
      </p:sp>
      <p:pic>
        <p:nvPicPr>
          <p:cNvPr id="162819" name="Picture 3" descr="Scriptur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33444" name="Text Box 4"/>
          <p:cNvSpPr txBox="1">
            <a:spLocks noChangeArrowheads="1"/>
          </p:cNvSpPr>
          <p:nvPr/>
        </p:nvSpPr>
        <p:spPr bwMode="auto">
          <a:xfrm>
            <a:off x="762000" y="1619250"/>
            <a:ext cx="7696200" cy="31972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3400" b="1">
                <a:solidFill>
                  <a:schemeClr val="bg1"/>
                </a:solidFill>
                <a:cs typeface="Arial" charset="0"/>
              </a:rPr>
              <a:t>Ибо открывается гнев Божий с неба на всякое нечестие и неправду человеков, подавляющих истину неправдою.  Ибо, что можно знать о Боге, явно для них, потому что Бог явил им.</a:t>
            </a:r>
            <a:r>
              <a:rPr lang="en-US" sz="3400">
                <a:solidFill>
                  <a:schemeClr val="bg1"/>
                </a:solidFill>
                <a:cs typeface="Arial" charset="0"/>
              </a:rPr>
              <a:t> </a:t>
            </a:r>
          </a:p>
        </p:txBody>
      </p:sp>
      <p:sp>
        <p:nvSpPr>
          <p:cNvPr id="6333445" name="Text Box 5"/>
          <p:cNvSpPr txBox="1">
            <a:spLocks noChangeArrowheads="1"/>
          </p:cNvSpPr>
          <p:nvPr/>
        </p:nvSpPr>
        <p:spPr bwMode="auto">
          <a:xfrm>
            <a:off x="0" y="533400"/>
            <a:ext cx="9144000" cy="9144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Римлянам</a:t>
            </a:r>
            <a:r>
              <a:rPr lang="en-US" sz="5400" b="1">
                <a:solidFill>
                  <a:srgbClr val="00FF00"/>
                </a:solidFill>
                <a:cs typeface="Arial" charset="0"/>
              </a:rPr>
              <a:t> 1:18-19</a:t>
            </a: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r>
              <a:rPr lang="en-US">
                <a:latin typeface="Arial" charset="0"/>
                <a:cs typeface="Arial" charset="0"/>
              </a:rPr>
              <a:t>Rom. 1:20 KJV</a:t>
            </a:r>
          </a:p>
        </p:txBody>
      </p:sp>
      <p:pic>
        <p:nvPicPr>
          <p:cNvPr id="163843"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34468" name="Text Box 4"/>
          <p:cNvSpPr txBox="1">
            <a:spLocks noChangeArrowheads="1"/>
          </p:cNvSpPr>
          <p:nvPr/>
        </p:nvSpPr>
        <p:spPr bwMode="auto">
          <a:xfrm>
            <a:off x="0" y="609600"/>
            <a:ext cx="9144000" cy="9144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5400" b="1">
                <a:solidFill>
                  <a:srgbClr val="00FF00"/>
                </a:solidFill>
                <a:cs typeface="Arial" charset="0"/>
              </a:rPr>
              <a:t>Римлянам</a:t>
            </a:r>
            <a:r>
              <a:rPr lang="en-US" sz="5400" b="1">
                <a:solidFill>
                  <a:srgbClr val="00FF00"/>
                </a:solidFill>
                <a:cs typeface="Arial" charset="0"/>
              </a:rPr>
              <a:t> 1:20</a:t>
            </a:r>
          </a:p>
        </p:txBody>
      </p:sp>
      <p:sp>
        <p:nvSpPr>
          <p:cNvPr id="6334469" name="Text Box 5"/>
          <p:cNvSpPr txBox="1">
            <a:spLocks noChangeArrowheads="1"/>
          </p:cNvSpPr>
          <p:nvPr/>
        </p:nvSpPr>
        <p:spPr bwMode="auto">
          <a:xfrm>
            <a:off x="762000" y="1676400"/>
            <a:ext cx="7620000" cy="338772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3600" b="1">
                <a:solidFill>
                  <a:schemeClr val="bg1"/>
                </a:solidFill>
                <a:cs typeface="Arial" charset="0"/>
              </a:rPr>
              <a:t>Ибо невидимое Его, </a:t>
            </a:r>
            <a:r>
              <a:rPr lang="en-US" sz="3600" b="1">
                <a:solidFill>
                  <a:srgbClr val="FFFF00"/>
                </a:solidFill>
                <a:cs typeface="Arial" charset="0"/>
              </a:rPr>
              <a:t>вечная сила Его и Божество, от создания мира через рассматривание творений видимы</a:t>
            </a:r>
            <a:r>
              <a:rPr lang="en-US" sz="3600" b="1">
                <a:solidFill>
                  <a:schemeClr val="bg1"/>
                </a:solidFill>
                <a:cs typeface="Arial" charset="0"/>
              </a:rPr>
              <a:t>, так что они безответны. </a:t>
            </a: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pPr eaLnBrk="1" hangingPunct="1"/>
            <a:r>
              <a:rPr lang="en-US">
                <a:latin typeface="Arial" charset="0"/>
              </a:rPr>
              <a:t>Extras—below here=========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pPr eaLnBrk="1" hangingPunct="1"/>
            <a:r>
              <a:rPr lang="en-US">
                <a:latin typeface="Arial" charset="0"/>
              </a:rPr>
              <a:t>Extras—below here=========</a:t>
            </a:r>
          </a:p>
        </p:txBody>
      </p:sp>
      <p:sp>
        <p:nvSpPr>
          <p:cNvPr id="164867" name="Rectangle 3"/>
          <p:cNvSpPr>
            <a:spLocks noGrp="1" noChangeArrowheads="1"/>
          </p:cNvSpPr>
          <p:nvPr>
            <p:ph type="body" idx="1"/>
          </p:nvPr>
        </p:nvSpPr>
        <p:spPr/>
        <p:txBody>
          <a:bodyPr/>
          <a:lstStyle/>
          <a:p>
            <a:pPr eaLnBrk="1" hangingPunct="1">
              <a:buFontTx/>
              <a:buNone/>
            </a:pPr>
            <a:r>
              <a:rPr lang="ru-RU" sz="11700" b="1">
                <a:solidFill>
                  <a:schemeClr val="bg1"/>
                </a:solidFill>
                <a:latin typeface="Arial" charset="0"/>
              </a:rPr>
              <a:t>КОНЕЦ</a:t>
            </a:r>
            <a:endParaRPr lang="en-US" sz="11700" b="1">
              <a:solidFill>
                <a:schemeClr val="bg1"/>
              </a:solidFill>
              <a:latin typeface="Arial"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en-US">
                <a:latin typeface="Times New Roman" charset="0"/>
                <a:cs typeface="Arial" charset="0"/>
              </a:rPr>
              <a:t>No Death – Death </a:t>
            </a:r>
          </a:p>
        </p:txBody>
      </p:sp>
      <p:sp>
        <p:nvSpPr>
          <p:cNvPr id="149507" name="Text Box 3"/>
          <p:cNvSpPr txBox="1">
            <a:spLocks noChangeArrowheads="1"/>
          </p:cNvSpPr>
          <p:nvPr/>
        </p:nvSpPr>
        <p:spPr bwMode="auto">
          <a:xfrm>
            <a:off x="762000" y="4114800"/>
            <a:ext cx="2209800"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2800" b="1">
                <a:solidFill>
                  <a:srgbClr val="FFFF00"/>
                </a:solidFill>
                <a:latin typeface="Arial Narrow" charset="0"/>
                <a:cs typeface="Arial" charset="0"/>
              </a:rPr>
              <a:t>Отсутствие мутаций</a:t>
            </a:r>
            <a:endParaRPr lang="en-US" sz="2800" b="1">
              <a:solidFill>
                <a:srgbClr val="FFFF00"/>
              </a:solidFill>
              <a:latin typeface="Arial Narrow" charset="0"/>
              <a:cs typeface="Arial" charset="0"/>
            </a:endParaRPr>
          </a:p>
        </p:txBody>
      </p:sp>
      <p:sp>
        <p:nvSpPr>
          <p:cNvPr id="149508" name="Text Box 4"/>
          <p:cNvSpPr txBox="1">
            <a:spLocks noChangeArrowheads="1"/>
          </p:cNvSpPr>
          <p:nvPr/>
        </p:nvSpPr>
        <p:spPr bwMode="auto">
          <a:xfrm>
            <a:off x="2743200" y="4038600"/>
            <a:ext cx="35052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3600" b="1">
                <a:solidFill>
                  <a:schemeClr val="bg1"/>
                </a:solidFill>
                <a:latin typeface="Arial Narrow" charset="0"/>
                <a:cs typeface="Arial" charset="0"/>
              </a:rPr>
              <a:t>Увеличение мутаций</a:t>
            </a:r>
            <a:endParaRPr lang="en-US" sz="3600" b="1">
              <a:solidFill>
                <a:schemeClr val="bg1"/>
              </a:solidFill>
              <a:latin typeface="Arial Narrow" charset="0"/>
              <a:cs typeface="Arial" charset="0"/>
            </a:endParaRPr>
          </a:p>
        </p:txBody>
      </p:sp>
      <p:sp>
        <p:nvSpPr>
          <p:cNvPr id="149509" name="Text Box 5"/>
          <p:cNvSpPr txBox="1">
            <a:spLocks noChangeArrowheads="1"/>
          </p:cNvSpPr>
          <p:nvPr/>
        </p:nvSpPr>
        <p:spPr bwMode="auto">
          <a:xfrm>
            <a:off x="5715000" y="4038600"/>
            <a:ext cx="2819400"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ru-RU" sz="2800" b="1">
                <a:solidFill>
                  <a:srgbClr val="FFFF00"/>
                </a:solidFill>
                <a:latin typeface="Arial Narrow" charset="0"/>
                <a:cs typeface="Arial" charset="0"/>
              </a:rPr>
              <a:t>Отсутствие мутаций</a:t>
            </a:r>
            <a:endParaRPr lang="en-US" sz="2800" b="1">
              <a:solidFill>
                <a:srgbClr val="FFFF00"/>
              </a:solidFill>
              <a:latin typeface="Arial Narrow" charset="0"/>
              <a:cs typeface="Arial" charset="0"/>
            </a:endParaRPr>
          </a:p>
        </p:txBody>
      </p:sp>
      <p:pic>
        <p:nvPicPr>
          <p:cNvPr id="149510" name="Picture 6" descr="Death timeline PPFsh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0"/>
            <a:ext cx="9180513"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eaLnBrk="1" hangingPunct="1"/>
            <a:r>
              <a:rPr lang="en-US">
                <a:latin typeface="Arial" charset="0"/>
                <a:cs typeface="Arial" charset="0"/>
              </a:rPr>
              <a:t>Train: Cinci to Chicago</a:t>
            </a:r>
          </a:p>
        </p:txBody>
      </p:sp>
      <p:sp>
        <p:nvSpPr>
          <p:cNvPr id="150531" name="Rectangle 3"/>
          <p:cNvSpPr>
            <a:spLocks noGrp="1" noChangeArrowheads="1"/>
          </p:cNvSpPr>
          <p:nvPr>
            <p:ph idx="1"/>
          </p:nvPr>
        </p:nvSpPr>
        <p:spPr/>
        <p:txBody>
          <a:bodyPr/>
          <a:lstStyle/>
          <a:p>
            <a:pPr eaLnBrk="1" hangingPunct="1"/>
            <a:endParaRPr lang="en-US">
              <a:latin typeface="Arial" charset="0"/>
              <a:cs typeface="Arial" charset="0"/>
            </a:endParaRPr>
          </a:p>
        </p:txBody>
      </p:sp>
      <p:pic>
        <p:nvPicPr>
          <p:cNvPr id="150532" name="Picture 4" descr="Train NS &amp; M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1450"/>
            <a:ext cx="8686800" cy="651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0262" name="Text Box 6"/>
          <p:cNvSpPr txBox="1">
            <a:spLocks noChangeArrowheads="1"/>
          </p:cNvSpPr>
          <p:nvPr/>
        </p:nvSpPr>
        <p:spPr bwMode="auto">
          <a:xfrm>
            <a:off x="3397250" y="3048000"/>
            <a:ext cx="1981200" cy="5794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3200" b="1">
                <a:solidFill>
                  <a:schemeClr val="bg1"/>
                </a:solidFill>
                <a:cs typeface="Arial" charset="0"/>
              </a:rPr>
              <a:t>Москва</a:t>
            </a:r>
            <a:endParaRPr lang="en-US" sz="3200" b="1">
              <a:solidFill>
                <a:schemeClr val="bg1"/>
              </a:solidFill>
              <a:cs typeface="Arial" charset="0"/>
            </a:endParaRPr>
          </a:p>
        </p:txBody>
      </p:sp>
      <p:sp>
        <p:nvSpPr>
          <p:cNvPr id="6240263" name="Text Box 7"/>
          <p:cNvSpPr txBox="1">
            <a:spLocks noChangeArrowheads="1"/>
          </p:cNvSpPr>
          <p:nvPr/>
        </p:nvSpPr>
        <p:spPr bwMode="auto">
          <a:xfrm>
            <a:off x="215900" y="174625"/>
            <a:ext cx="2222500" cy="4270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2200" b="1">
                <a:solidFill>
                  <a:schemeClr val="bg1"/>
                </a:solidFill>
                <a:cs typeface="Arial" charset="0"/>
              </a:rPr>
              <a:t>С.-Петербург</a:t>
            </a:r>
            <a:endParaRPr lang="en-US" sz="2200" b="1">
              <a:solidFill>
                <a:schemeClr val="bg1"/>
              </a:solidFill>
              <a:cs typeface="Arial" charset="0"/>
            </a:endParaRP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pPr eaLnBrk="1" hangingPunct="1"/>
            <a:r>
              <a:rPr lang="en-US">
                <a:latin typeface="Arial" charset="0"/>
                <a:cs typeface="Arial" charset="0"/>
              </a:rPr>
              <a:t>Train: Cinci to Atlanta</a:t>
            </a:r>
          </a:p>
        </p:txBody>
      </p:sp>
      <p:sp>
        <p:nvSpPr>
          <p:cNvPr id="151555" name="Rectangle 3"/>
          <p:cNvSpPr>
            <a:spLocks noGrp="1" noChangeArrowheads="1"/>
          </p:cNvSpPr>
          <p:nvPr>
            <p:ph idx="1"/>
          </p:nvPr>
        </p:nvSpPr>
        <p:spPr/>
        <p:txBody>
          <a:bodyPr/>
          <a:lstStyle/>
          <a:p>
            <a:pPr eaLnBrk="1" hangingPunct="1"/>
            <a:endParaRPr lang="en-US">
              <a:latin typeface="Arial" charset="0"/>
              <a:cs typeface="Arial" charset="0"/>
            </a:endParaRPr>
          </a:p>
        </p:txBody>
      </p:sp>
      <p:pic>
        <p:nvPicPr>
          <p:cNvPr id="151556" name="Picture 4" descr="Train NS &amp; M2-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1450"/>
            <a:ext cx="8686800" cy="651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4357" name="Text Box 5"/>
          <p:cNvSpPr txBox="1">
            <a:spLocks noChangeArrowheads="1"/>
          </p:cNvSpPr>
          <p:nvPr/>
        </p:nvSpPr>
        <p:spPr bwMode="auto">
          <a:xfrm>
            <a:off x="3397250" y="3048000"/>
            <a:ext cx="1981200" cy="5794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3200" b="1">
                <a:solidFill>
                  <a:schemeClr val="bg1"/>
                </a:solidFill>
                <a:cs typeface="Arial" charset="0"/>
              </a:rPr>
              <a:t>Москва</a:t>
            </a:r>
            <a:endParaRPr lang="en-US" sz="3200" b="1">
              <a:solidFill>
                <a:schemeClr val="bg1"/>
              </a:solidFill>
              <a:cs typeface="Arial" charset="0"/>
            </a:endParaRPr>
          </a:p>
        </p:txBody>
      </p:sp>
      <p:sp>
        <p:nvSpPr>
          <p:cNvPr id="6244358" name="Text Box 6"/>
          <p:cNvSpPr txBox="1">
            <a:spLocks noChangeArrowheads="1"/>
          </p:cNvSpPr>
          <p:nvPr/>
        </p:nvSpPr>
        <p:spPr bwMode="auto">
          <a:xfrm>
            <a:off x="215900" y="174625"/>
            <a:ext cx="2222500" cy="4270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2200" b="1">
                <a:solidFill>
                  <a:schemeClr val="bg1"/>
                </a:solidFill>
                <a:cs typeface="Arial" charset="0"/>
              </a:rPr>
              <a:t>С.-Петербург</a:t>
            </a:r>
            <a:endParaRPr lang="en-US" sz="2200" b="1">
              <a:solidFill>
                <a:schemeClr val="bg1"/>
              </a:solidFill>
              <a:cs typeface="Arial" charset="0"/>
            </a:endParaRPr>
          </a:p>
        </p:txBody>
      </p:sp>
      <p:sp>
        <p:nvSpPr>
          <p:cNvPr id="6244359" name="Text Box 7"/>
          <p:cNvSpPr txBox="1">
            <a:spLocks noChangeArrowheads="1"/>
          </p:cNvSpPr>
          <p:nvPr/>
        </p:nvSpPr>
        <p:spPr bwMode="auto">
          <a:xfrm>
            <a:off x="6858000" y="6096000"/>
            <a:ext cx="2222500" cy="4270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2200" b="1">
                <a:solidFill>
                  <a:schemeClr val="bg1"/>
                </a:solidFill>
                <a:cs typeface="Arial" charset="0"/>
              </a:rPr>
              <a:t>Казань</a:t>
            </a:r>
            <a:endParaRPr lang="en-US" sz="2200" b="1">
              <a:solidFill>
                <a:schemeClr val="bg1"/>
              </a:solidFill>
              <a:cs typeface="Arial" charset="0"/>
            </a:endParaRP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lstStyle/>
          <a:p>
            <a:pPr eaLnBrk="1" hangingPunct="1"/>
            <a:r>
              <a:rPr lang="en-US">
                <a:latin typeface="Arial" charset="0"/>
                <a:cs typeface="Arial" charset="0"/>
              </a:rPr>
              <a:t>Train: NS &amp; M--increased info</a:t>
            </a:r>
          </a:p>
        </p:txBody>
      </p:sp>
      <p:sp>
        <p:nvSpPr>
          <p:cNvPr id="152579" name="Text Box 3"/>
          <p:cNvSpPr txBox="1">
            <a:spLocks noChangeArrowheads="1"/>
          </p:cNvSpPr>
          <p:nvPr/>
        </p:nvSpPr>
        <p:spPr bwMode="auto">
          <a:xfrm>
            <a:off x="3124200" y="1600200"/>
            <a:ext cx="42672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pPr>
            <a:r>
              <a:rPr lang="en-US" sz="4000" b="1">
                <a:solidFill>
                  <a:schemeClr val="accent2"/>
                </a:solidFill>
                <a:cs typeface="Arial" charset="0"/>
              </a:rPr>
              <a:t>NS &amp; M Railroad</a:t>
            </a:r>
          </a:p>
        </p:txBody>
      </p:sp>
      <p:sp>
        <p:nvSpPr>
          <p:cNvPr id="152580" name="Text Box 4"/>
          <p:cNvSpPr txBox="1">
            <a:spLocks noChangeArrowheads="1"/>
          </p:cNvSpPr>
          <p:nvPr/>
        </p:nvSpPr>
        <p:spPr bwMode="auto">
          <a:xfrm>
            <a:off x="1828800" y="4411663"/>
            <a:ext cx="54864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ja-JP" altLang="en-US" sz="6000" b="1">
                <a:solidFill>
                  <a:schemeClr val="accent2"/>
                </a:solidFill>
                <a:cs typeface="Arial" charset="0"/>
              </a:rPr>
              <a:t>“</a:t>
            </a:r>
            <a:r>
              <a:rPr lang="en-US" sz="6000" b="1">
                <a:solidFill>
                  <a:schemeClr val="accent2"/>
                </a:solidFill>
                <a:cs typeface="Arial" charset="0"/>
              </a:rPr>
              <a:t>THEORY</a:t>
            </a:r>
            <a:r>
              <a:rPr lang="ja-JP" altLang="en-US" sz="6000" b="1">
                <a:solidFill>
                  <a:schemeClr val="accent2"/>
                </a:solidFill>
                <a:cs typeface="Arial" charset="0"/>
              </a:rPr>
              <a:t>”</a:t>
            </a:r>
            <a:endParaRPr lang="en-US" sz="6000" b="1">
              <a:solidFill>
                <a:schemeClr val="accent2"/>
              </a:solidFill>
              <a:cs typeface="Arial" charset="0"/>
            </a:endParaRPr>
          </a:p>
        </p:txBody>
      </p:sp>
      <p:sp>
        <p:nvSpPr>
          <p:cNvPr id="152581" name="Rectangle 5"/>
          <p:cNvSpPr>
            <a:spLocks noGrp="1" noChangeArrowheads="1"/>
          </p:cNvSpPr>
          <p:nvPr>
            <p:ph idx="1"/>
          </p:nvPr>
        </p:nvSpPr>
        <p:spPr/>
        <p:txBody>
          <a:bodyPr/>
          <a:lstStyle/>
          <a:p>
            <a:pPr eaLnBrk="1" hangingPunct="1"/>
            <a:endParaRPr lang="en-US">
              <a:latin typeface="Arial" charset="0"/>
              <a:cs typeface="Arial" charset="0"/>
            </a:endParaRPr>
          </a:p>
        </p:txBody>
      </p:sp>
      <p:pic>
        <p:nvPicPr>
          <p:cNvPr id="152582" name="Picture 6" descr="Train NS &amp; M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1450"/>
            <a:ext cx="8686800" cy="651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8455" name="Text Box 7"/>
          <p:cNvSpPr txBox="1">
            <a:spLocks noChangeArrowheads="1"/>
          </p:cNvSpPr>
          <p:nvPr/>
        </p:nvSpPr>
        <p:spPr bwMode="auto">
          <a:xfrm>
            <a:off x="2362200" y="304800"/>
            <a:ext cx="6477000" cy="7080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pPr>
            <a:r>
              <a:rPr lang="ru-RU" sz="4000" b="1">
                <a:solidFill>
                  <a:schemeClr val="accent2"/>
                </a:solidFill>
                <a:cs typeface="Arial" charset="0"/>
              </a:rPr>
              <a:t>ЕО</a:t>
            </a:r>
            <a:r>
              <a:rPr lang="en-US" sz="4000" b="1">
                <a:solidFill>
                  <a:schemeClr val="accent2"/>
                </a:solidFill>
                <a:cs typeface="Arial" charset="0"/>
              </a:rPr>
              <a:t> &amp; </a:t>
            </a:r>
            <a:r>
              <a:rPr lang="ru-RU" sz="4000" b="1">
                <a:solidFill>
                  <a:schemeClr val="accent2"/>
                </a:solidFill>
                <a:cs typeface="Arial" charset="0"/>
              </a:rPr>
              <a:t>М</a:t>
            </a:r>
            <a:r>
              <a:rPr lang="en-US" sz="4000" b="1">
                <a:solidFill>
                  <a:schemeClr val="accent2"/>
                </a:solidFill>
                <a:cs typeface="Arial" charset="0"/>
              </a:rPr>
              <a:t> </a:t>
            </a:r>
            <a:r>
              <a:rPr lang="ru-RU" sz="4000" b="1">
                <a:solidFill>
                  <a:schemeClr val="accent2"/>
                </a:solidFill>
                <a:cs typeface="Arial" charset="0"/>
              </a:rPr>
              <a:t>железная дорога</a:t>
            </a:r>
            <a:endParaRPr lang="en-US" sz="4000" b="1">
              <a:solidFill>
                <a:schemeClr val="accent2"/>
              </a:solidFill>
              <a:cs typeface="Arial" charset="0"/>
            </a:endParaRPr>
          </a:p>
        </p:txBody>
      </p:sp>
      <p:sp>
        <p:nvSpPr>
          <p:cNvPr id="6248456" name="Text Box 8"/>
          <p:cNvSpPr txBox="1">
            <a:spLocks noChangeArrowheads="1"/>
          </p:cNvSpPr>
          <p:nvPr/>
        </p:nvSpPr>
        <p:spPr bwMode="auto">
          <a:xfrm>
            <a:off x="1981200" y="4564063"/>
            <a:ext cx="5486400" cy="10064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6000" b="1">
                <a:solidFill>
                  <a:schemeClr val="accent2"/>
                </a:solidFill>
                <a:cs typeface="Arial" charset="0"/>
              </a:rPr>
              <a:t>«ТЕОРИЯ»</a:t>
            </a:r>
            <a:endParaRPr lang="en-US" sz="6000" b="1">
              <a:solidFill>
                <a:schemeClr val="accent2"/>
              </a:solidFill>
              <a:cs typeface="Arial" charset="0"/>
            </a:endParaRPr>
          </a:p>
        </p:txBody>
      </p:sp>
      <p:sp>
        <p:nvSpPr>
          <p:cNvPr id="6248459" name="Text Box 11"/>
          <p:cNvSpPr txBox="1">
            <a:spLocks noChangeArrowheads="1"/>
          </p:cNvSpPr>
          <p:nvPr/>
        </p:nvSpPr>
        <p:spPr bwMode="auto">
          <a:xfrm>
            <a:off x="3025775" y="3146425"/>
            <a:ext cx="2819400" cy="4270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2200" b="1">
                <a:solidFill>
                  <a:schemeClr val="bg1"/>
                </a:solidFill>
                <a:cs typeface="Arial" charset="0"/>
              </a:rPr>
              <a:t>Живые существа</a:t>
            </a:r>
            <a:endParaRPr lang="en-US" sz="2200" b="1">
              <a:solidFill>
                <a:schemeClr val="bg1"/>
              </a:solidFill>
              <a:cs typeface="Arial" charset="0"/>
            </a:endParaRPr>
          </a:p>
        </p:txBody>
      </p:sp>
      <p:sp>
        <p:nvSpPr>
          <p:cNvPr id="6248460" name="Text Box 12"/>
          <p:cNvSpPr txBox="1">
            <a:spLocks noChangeArrowheads="1"/>
          </p:cNvSpPr>
          <p:nvPr/>
        </p:nvSpPr>
        <p:spPr bwMode="auto">
          <a:xfrm>
            <a:off x="0" y="187325"/>
            <a:ext cx="2057400" cy="7572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pPr>
            <a:r>
              <a:rPr lang="ru-RU" b="1">
                <a:solidFill>
                  <a:schemeClr val="bg1"/>
                </a:solidFill>
                <a:cs typeface="Arial" charset="0"/>
              </a:rPr>
              <a:t>Увеличенный объем информации</a:t>
            </a:r>
            <a:endParaRPr lang="en-US" b="1">
              <a:solidFill>
                <a:schemeClr val="bg1"/>
              </a:solidFill>
              <a:cs typeface="Arial"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Elephant Kind 0312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5" name="Rectangle 3" hidden="1"/>
          <p:cNvSpPr>
            <a:spLocks noGrp="1" noChangeArrowheads="1"/>
          </p:cNvSpPr>
          <p:nvPr>
            <p:ph type="title"/>
          </p:nvPr>
        </p:nvSpPr>
        <p:spPr/>
        <p:txBody>
          <a:bodyPr/>
          <a:lstStyle/>
          <a:p>
            <a:pPr eaLnBrk="1" hangingPunct="1"/>
            <a:r>
              <a:rPr lang="en-US">
                <a:latin typeface="Arial" charset="0"/>
                <a:cs typeface="Arial" charset="0"/>
              </a:rPr>
              <a:t>Elephant Kind 03120</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eaLnBrk="1" hangingPunct="1"/>
            <a:r>
              <a:rPr lang="en-US" sz="4000">
                <a:latin typeface="Arial" charset="0"/>
                <a:cs typeface="Arial" charset="0"/>
              </a:rPr>
              <a:t>Train: NS &amp; M--decreased info</a:t>
            </a:r>
          </a:p>
        </p:txBody>
      </p:sp>
      <p:sp>
        <p:nvSpPr>
          <p:cNvPr id="153603" name="Text Box 3"/>
          <p:cNvSpPr txBox="1">
            <a:spLocks noChangeArrowheads="1"/>
          </p:cNvSpPr>
          <p:nvPr/>
        </p:nvSpPr>
        <p:spPr bwMode="auto">
          <a:xfrm>
            <a:off x="2286000" y="4632325"/>
            <a:ext cx="42672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pPr>
            <a:r>
              <a:rPr lang="en-US" sz="4000" b="1">
                <a:solidFill>
                  <a:schemeClr val="accent2"/>
                </a:solidFill>
                <a:cs typeface="Arial" charset="0"/>
              </a:rPr>
              <a:t>NS &amp; M Railroad</a:t>
            </a:r>
          </a:p>
        </p:txBody>
      </p:sp>
      <p:sp>
        <p:nvSpPr>
          <p:cNvPr id="153604" name="Text Box 4"/>
          <p:cNvSpPr txBox="1">
            <a:spLocks noChangeArrowheads="1"/>
          </p:cNvSpPr>
          <p:nvPr/>
        </p:nvSpPr>
        <p:spPr bwMode="auto">
          <a:xfrm>
            <a:off x="2438400" y="1066800"/>
            <a:ext cx="54864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6000" b="1">
                <a:solidFill>
                  <a:schemeClr val="accent2"/>
                </a:solidFill>
                <a:cs typeface="Arial" charset="0"/>
              </a:rPr>
              <a:t>FACT!!!</a:t>
            </a:r>
          </a:p>
        </p:txBody>
      </p:sp>
      <p:sp>
        <p:nvSpPr>
          <p:cNvPr id="153605" name="Rectangle 5"/>
          <p:cNvSpPr>
            <a:spLocks noGrp="1" noChangeArrowheads="1"/>
          </p:cNvSpPr>
          <p:nvPr>
            <p:ph idx="1"/>
          </p:nvPr>
        </p:nvSpPr>
        <p:spPr/>
        <p:txBody>
          <a:bodyPr/>
          <a:lstStyle/>
          <a:p>
            <a:pPr eaLnBrk="1" hangingPunct="1"/>
            <a:endParaRPr lang="en-US">
              <a:latin typeface="Arial" charset="0"/>
              <a:cs typeface="Arial" charset="0"/>
            </a:endParaRPr>
          </a:p>
        </p:txBody>
      </p:sp>
      <p:pic>
        <p:nvPicPr>
          <p:cNvPr id="153606" name="Picture 6" descr="Train NS &amp; M2-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1450"/>
            <a:ext cx="8686800" cy="651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07" name="Text Box 7"/>
          <p:cNvSpPr txBox="1">
            <a:spLocks noChangeArrowheads="1"/>
          </p:cNvSpPr>
          <p:nvPr/>
        </p:nvSpPr>
        <p:spPr bwMode="auto">
          <a:xfrm>
            <a:off x="0" y="4784725"/>
            <a:ext cx="67056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pPr>
            <a:r>
              <a:rPr lang="ru-RU" sz="4000" b="1">
                <a:solidFill>
                  <a:schemeClr val="accent2"/>
                </a:solidFill>
                <a:cs typeface="Arial" charset="0"/>
              </a:rPr>
              <a:t>ЕО</a:t>
            </a:r>
            <a:r>
              <a:rPr lang="en-US" sz="4000" b="1">
                <a:solidFill>
                  <a:schemeClr val="accent2"/>
                </a:solidFill>
                <a:cs typeface="Arial" charset="0"/>
              </a:rPr>
              <a:t> &amp; </a:t>
            </a:r>
            <a:r>
              <a:rPr lang="ru-RU" sz="4000" b="1">
                <a:solidFill>
                  <a:schemeClr val="accent2"/>
                </a:solidFill>
                <a:cs typeface="Arial" charset="0"/>
              </a:rPr>
              <a:t>М</a:t>
            </a:r>
            <a:r>
              <a:rPr lang="en-US" sz="4000" b="1">
                <a:solidFill>
                  <a:schemeClr val="accent2"/>
                </a:solidFill>
                <a:cs typeface="Arial" charset="0"/>
              </a:rPr>
              <a:t> </a:t>
            </a:r>
            <a:r>
              <a:rPr lang="ru-RU" sz="4000" b="1">
                <a:solidFill>
                  <a:schemeClr val="accent2"/>
                </a:solidFill>
                <a:cs typeface="Arial" charset="0"/>
              </a:rPr>
              <a:t>железная дорога</a:t>
            </a:r>
            <a:endParaRPr lang="en-US" sz="4000" b="1">
              <a:solidFill>
                <a:schemeClr val="accent2"/>
              </a:solidFill>
              <a:cs typeface="Arial" charset="0"/>
            </a:endParaRPr>
          </a:p>
        </p:txBody>
      </p:sp>
      <p:sp>
        <p:nvSpPr>
          <p:cNvPr id="153608" name="Text Box 8"/>
          <p:cNvSpPr txBox="1">
            <a:spLocks noChangeArrowheads="1"/>
          </p:cNvSpPr>
          <p:nvPr/>
        </p:nvSpPr>
        <p:spPr bwMode="auto">
          <a:xfrm>
            <a:off x="2590800" y="1219200"/>
            <a:ext cx="54864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6000" b="1">
                <a:solidFill>
                  <a:schemeClr val="accent2"/>
                </a:solidFill>
                <a:cs typeface="Arial" charset="0"/>
              </a:rPr>
              <a:t>ФАКТ</a:t>
            </a:r>
            <a:r>
              <a:rPr lang="en-US" sz="6000" b="1">
                <a:solidFill>
                  <a:schemeClr val="accent2"/>
                </a:solidFill>
                <a:cs typeface="Arial" charset="0"/>
              </a:rPr>
              <a:t>!!!</a:t>
            </a:r>
          </a:p>
        </p:txBody>
      </p:sp>
      <p:sp>
        <p:nvSpPr>
          <p:cNvPr id="6252553" name="Text Box 9"/>
          <p:cNvSpPr txBox="1">
            <a:spLocks noChangeArrowheads="1"/>
          </p:cNvSpPr>
          <p:nvPr/>
        </p:nvSpPr>
        <p:spPr bwMode="auto">
          <a:xfrm>
            <a:off x="3025775" y="3146425"/>
            <a:ext cx="2819400" cy="4270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2200" b="1">
                <a:solidFill>
                  <a:schemeClr val="bg1"/>
                </a:solidFill>
                <a:cs typeface="Arial" charset="0"/>
              </a:rPr>
              <a:t>Живые существа</a:t>
            </a:r>
            <a:endParaRPr lang="en-US" sz="2200" b="1">
              <a:solidFill>
                <a:schemeClr val="bg1"/>
              </a:solidFill>
              <a:cs typeface="Arial" charset="0"/>
            </a:endParaRPr>
          </a:p>
        </p:txBody>
      </p:sp>
      <p:sp>
        <p:nvSpPr>
          <p:cNvPr id="6252554" name="Text Box 10"/>
          <p:cNvSpPr txBox="1">
            <a:spLocks noChangeArrowheads="1"/>
          </p:cNvSpPr>
          <p:nvPr/>
        </p:nvSpPr>
        <p:spPr bwMode="auto">
          <a:xfrm>
            <a:off x="130175" y="187325"/>
            <a:ext cx="1981200" cy="7572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pPr>
            <a:r>
              <a:rPr lang="ru-RU" b="1">
                <a:solidFill>
                  <a:schemeClr val="bg1"/>
                </a:solidFill>
                <a:cs typeface="Arial" charset="0"/>
              </a:rPr>
              <a:t>Увеличенный объем информации</a:t>
            </a:r>
            <a:endParaRPr lang="en-US" b="1">
              <a:solidFill>
                <a:schemeClr val="bg1"/>
              </a:solidFill>
              <a:cs typeface="Arial" charset="0"/>
            </a:endParaRPr>
          </a:p>
        </p:txBody>
      </p:sp>
      <p:sp>
        <p:nvSpPr>
          <p:cNvPr id="6252555" name="Text Box 11"/>
          <p:cNvSpPr txBox="1">
            <a:spLocks noChangeArrowheads="1"/>
          </p:cNvSpPr>
          <p:nvPr/>
        </p:nvSpPr>
        <p:spPr bwMode="auto">
          <a:xfrm>
            <a:off x="7086600" y="5943600"/>
            <a:ext cx="1981200" cy="7572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spcBef>
                <a:spcPct val="50000"/>
              </a:spcBef>
            </a:pPr>
            <a:r>
              <a:rPr lang="ru-RU" b="1">
                <a:solidFill>
                  <a:schemeClr val="bg1"/>
                </a:solidFill>
                <a:cs typeface="Arial" charset="0"/>
              </a:rPr>
              <a:t>Уменьшенный объем информации</a:t>
            </a:r>
            <a:endParaRPr lang="en-US" b="1">
              <a:solidFill>
                <a:schemeClr val="bg1"/>
              </a:solidFill>
              <a:cs typeface="Arial" charset="0"/>
            </a:endParaRP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8722" name="Picture 2" descr="Scient &amp; Bible-Human Evo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8723" name="Picture 3" descr="Orangebub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675" y="20638"/>
            <a:ext cx="4175125" cy="2579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8724" name="Picture 4" descr="Purplebub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88900"/>
            <a:ext cx="4092575" cy="273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8725" name="Picture 5" descr="Bi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4052888"/>
            <a:ext cx="2357438" cy="2500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8726" name="Text Box 6"/>
          <p:cNvSpPr txBox="1">
            <a:spLocks noChangeArrowheads="1"/>
          </p:cNvSpPr>
          <p:nvPr/>
        </p:nvSpPr>
        <p:spPr bwMode="auto">
          <a:xfrm>
            <a:off x="1524000" y="533400"/>
            <a:ext cx="31242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2400" b="1">
                <a:latin typeface="Comic Sans MS" charset="0"/>
                <a:cs typeface="Arial" charset="0"/>
              </a:rPr>
              <a:t>Все произошло от одной клетки</a:t>
            </a:r>
            <a:r>
              <a:rPr lang="en-US" sz="2400" b="1">
                <a:latin typeface="Comic Sans MS" charset="0"/>
                <a:cs typeface="Arial" charset="0"/>
              </a:rPr>
              <a:t>. </a:t>
            </a:r>
            <a:r>
              <a:rPr lang="ru-RU" sz="2400" b="1">
                <a:latin typeface="Comic Sans MS" charset="0"/>
                <a:cs typeface="Arial" charset="0"/>
              </a:rPr>
              <a:t>Поверь мне на слово</a:t>
            </a:r>
            <a:r>
              <a:rPr lang="en-US" sz="2400" b="1">
                <a:latin typeface="Comic Sans MS" charset="0"/>
                <a:cs typeface="Arial" charset="0"/>
              </a:rPr>
              <a:t>!</a:t>
            </a:r>
          </a:p>
        </p:txBody>
      </p:sp>
      <p:sp>
        <p:nvSpPr>
          <p:cNvPr id="158727" name="Text Box 7"/>
          <p:cNvSpPr txBox="1">
            <a:spLocks noChangeArrowheads="1"/>
          </p:cNvSpPr>
          <p:nvPr/>
        </p:nvSpPr>
        <p:spPr bwMode="auto">
          <a:xfrm>
            <a:off x="5334000" y="685800"/>
            <a:ext cx="3124200" cy="178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2200" b="1">
                <a:solidFill>
                  <a:schemeClr val="bg1"/>
                </a:solidFill>
                <a:latin typeface="Comic Sans MS" charset="0"/>
                <a:cs typeface="Arial" charset="0"/>
              </a:rPr>
              <a:t>Я сотворил разные виды, чтобы они оставались разными</a:t>
            </a:r>
            <a:r>
              <a:rPr lang="en-US" sz="2200" b="1">
                <a:solidFill>
                  <a:schemeClr val="bg1"/>
                </a:solidFill>
                <a:latin typeface="Comic Sans MS" charset="0"/>
                <a:cs typeface="Arial" charset="0"/>
              </a:rPr>
              <a:t>. </a:t>
            </a:r>
            <a:r>
              <a:rPr lang="ru-RU" sz="2200" b="1">
                <a:solidFill>
                  <a:schemeClr val="bg1"/>
                </a:solidFill>
                <a:latin typeface="Comic Sans MS" charset="0"/>
                <a:cs typeface="Arial" charset="0"/>
              </a:rPr>
              <a:t>Поверь Мне на слово</a:t>
            </a:r>
            <a:r>
              <a:rPr lang="en-US" sz="2200" b="1">
                <a:solidFill>
                  <a:schemeClr val="bg1"/>
                </a:solidFill>
                <a:latin typeface="Comic Sans MS" charset="0"/>
                <a:cs typeface="Arial" charset="0"/>
              </a:rPr>
              <a:t>!</a:t>
            </a:r>
          </a:p>
        </p:txBody>
      </p:sp>
      <p:sp>
        <p:nvSpPr>
          <p:cNvPr id="158728" name="Text Box 8"/>
          <p:cNvSpPr txBox="1">
            <a:spLocks noChangeArrowheads="1"/>
          </p:cNvSpPr>
          <p:nvPr/>
        </p:nvSpPr>
        <p:spPr bwMode="auto">
          <a:xfrm rot="-170238">
            <a:off x="5867400" y="4494213"/>
            <a:ext cx="12969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2000" b="1">
                <a:solidFill>
                  <a:schemeClr val="bg1"/>
                </a:solidFill>
                <a:latin typeface="Goudy" charset="0"/>
                <a:cs typeface="Arial" charset="0"/>
              </a:rPr>
              <a:t>БИБЛИЯ</a:t>
            </a:r>
            <a:endParaRPr lang="en-US" sz="2000" b="1">
              <a:solidFill>
                <a:schemeClr val="bg1"/>
              </a:solidFill>
              <a:latin typeface="Goudy" charset="0"/>
              <a:cs typeface="Arial" charset="0"/>
            </a:endParaRPr>
          </a:p>
        </p:txBody>
      </p:sp>
      <p:sp>
        <p:nvSpPr>
          <p:cNvPr id="158729" name="Rectangle 9"/>
          <p:cNvSpPr>
            <a:spLocks noGrp="1" noChangeArrowheads="1"/>
          </p:cNvSpPr>
          <p:nvPr>
            <p:ph type="title" idx="4294967295"/>
          </p:nvPr>
        </p:nvSpPr>
        <p:spPr>
          <a:xfrm>
            <a:off x="457200" y="-723900"/>
            <a:ext cx="8229600" cy="1143000"/>
          </a:xfrm>
        </p:spPr>
        <p:txBody>
          <a:bodyPr/>
          <a:lstStyle/>
          <a:p>
            <a:pPr eaLnBrk="1" hangingPunct="1"/>
            <a:r>
              <a:rPr lang="en-US" sz="1800">
                <a:latin typeface="Arial" charset="0"/>
                <a:cs typeface="Arial" charset="0"/>
              </a:rPr>
              <a:t>Scientist &amp; Bible—layered new</a:t>
            </a: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7698" name="Picture 2" descr="Facts-living creatu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9763" y="2066925"/>
            <a:ext cx="5322887" cy="280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7699" name="Rectangle 3"/>
          <p:cNvSpPr>
            <a:spLocks noGrp="1" noChangeArrowheads="1"/>
          </p:cNvSpPr>
          <p:nvPr>
            <p:ph type="title"/>
          </p:nvPr>
        </p:nvSpPr>
        <p:spPr/>
        <p:txBody>
          <a:bodyPr/>
          <a:lstStyle/>
          <a:p>
            <a:pPr eaLnBrk="1" hangingPunct="1"/>
            <a:r>
              <a:rPr lang="en-US">
                <a:latin typeface="Arial" charset="0"/>
                <a:cs typeface="Arial" charset="0"/>
              </a:rPr>
              <a:t>Assumptions Facts-Interpretations astronomy</a:t>
            </a:r>
          </a:p>
        </p:txBody>
      </p:sp>
      <p:sp>
        <p:nvSpPr>
          <p:cNvPr id="157700" name="Text Box 4"/>
          <p:cNvSpPr txBox="1">
            <a:spLocks noChangeArrowheads="1"/>
          </p:cNvSpPr>
          <p:nvPr/>
        </p:nvSpPr>
        <p:spPr bwMode="auto">
          <a:xfrm>
            <a:off x="1066800" y="277813"/>
            <a:ext cx="3429000" cy="1066800"/>
          </a:xfrm>
          <a:prstGeom prst="rect">
            <a:avLst/>
          </a:prstGeom>
          <a:solidFill>
            <a:srgbClr val="42C1EF"/>
          </a:solidFill>
          <a:ln w="76200">
            <a:solidFill>
              <a:srgbClr val="005076"/>
            </a:solidFill>
            <a:miter lim="800000"/>
            <a:headEnd/>
            <a:tailEnd/>
          </a:ln>
        </p:spPr>
        <p:txBody>
          <a:bodyPr anchor="ctr" anchorCtr="1"/>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pPr>
            <a:r>
              <a:rPr lang="ru-RU" sz="2600" b="1">
                <a:cs typeface="Arial" charset="0"/>
              </a:rPr>
              <a:t>Натуралистические предпосылки</a:t>
            </a:r>
            <a:endParaRPr lang="en-US" sz="2600" b="1">
              <a:cs typeface="Arial" charset="0"/>
            </a:endParaRPr>
          </a:p>
        </p:txBody>
      </p:sp>
      <p:sp>
        <p:nvSpPr>
          <p:cNvPr id="157701" name="Text Box 5"/>
          <p:cNvSpPr txBox="1">
            <a:spLocks noChangeArrowheads="1"/>
          </p:cNvSpPr>
          <p:nvPr/>
        </p:nvSpPr>
        <p:spPr bwMode="auto">
          <a:xfrm>
            <a:off x="1143000" y="5715000"/>
            <a:ext cx="3352800" cy="1066800"/>
          </a:xfrm>
          <a:prstGeom prst="rect">
            <a:avLst/>
          </a:prstGeom>
          <a:solidFill>
            <a:srgbClr val="42C1EF"/>
          </a:solidFill>
          <a:ln w="76200">
            <a:solidFill>
              <a:srgbClr val="005076"/>
            </a:solidFill>
            <a:miter lim="800000"/>
            <a:headEnd/>
            <a:tailEnd/>
          </a:ln>
        </p:spPr>
        <p:txBody>
          <a:bodyPr anchor="ctr" anchorCtr="1"/>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pPr>
            <a:r>
              <a:rPr lang="ru-RU" sz="3400" b="1">
                <a:cs typeface="Arial" charset="0"/>
              </a:rPr>
              <a:t>ЭВОЛЮЦИЯ</a:t>
            </a:r>
            <a:endParaRPr lang="en-US" sz="3400" b="1">
              <a:cs typeface="Arial" charset="0"/>
            </a:endParaRPr>
          </a:p>
        </p:txBody>
      </p:sp>
      <p:sp>
        <p:nvSpPr>
          <p:cNvPr id="157702" name="Text Box 6"/>
          <p:cNvSpPr txBox="1">
            <a:spLocks noChangeArrowheads="1"/>
          </p:cNvSpPr>
          <p:nvPr/>
        </p:nvSpPr>
        <p:spPr bwMode="auto">
          <a:xfrm>
            <a:off x="4800600" y="5715000"/>
            <a:ext cx="3581400" cy="1066800"/>
          </a:xfrm>
          <a:prstGeom prst="rect">
            <a:avLst/>
          </a:prstGeom>
          <a:solidFill>
            <a:srgbClr val="EC4D5B"/>
          </a:solidFill>
          <a:ln w="76200">
            <a:solidFill>
              <a:srgbClr val="861415"/>
            </a:solidFill>
            <a:miter lim="800000"/>
            <a:headEnd/>
            <a:tailEnd/>
          </a:ln>
        </p:spPr>
        <p:txBody>
          <a:bodyPr anchor="ctr" anchorCtr="1"/>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pPr>
            <a:r>
              <a:rPr lang="ru-RU" sz="3400" b="1">
                <a:cs typeface="Arial" charset="0"/>
              </a:rPr>
              <a:t>СОТВОРЕНИЕ</a:t>
            </a:r>
            <a:endParaRPr lang="en-US" sz="3400" b="1">
              <a:cs typeface="Arial" charset="0"/>
            </a:endParaRPr>
          </a:p>
        </p:txBody>
      </p:sp>
      <p:sp>
        <p:nvSpPr>
          <p:cNvPr id="157703" name="Text Box 7"/>
          <p:cNvSpPr txBox="1">
            <a:spLocks noChangeArrowheads="1"/>
          </p:cNvSpPr>
          <p:nvPr/>
        </p:nvSpPr>
        <p:spPr bwMode="auto">
          <a:xfrm>
            <a:off x="4876800" y="277813"/>
            <a:ext cx="2895600" cy="1066800"/>
          </a:xfrm>
          <a:prstGeom prst="rect">
            <a:avLst/>
          </a:prstGeom>
          <a:solidFill>
            <a:srgbClr val="EC4D5B"/>
          </a:solidFill>
          <a:ln w="76200">
            <a:solidFill>
              <a:srgbClr val="861415"/>
            </a:solidFill>
            <a:miter lim="800000"/>
            <a:headEnd/>
            <a:tailEnd/>
          </a:ln>
        </p:spPr>
        <p:txBody>
          <a:bodyPr anchor="ctr" anchorCtr="1"/>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90000"/>
              </a:lnSpc>
            </a:pPr>
            <a:r>
              <a:rPr lang="ru-RU" sz="2600" b="1">
                <a:cs typeface="Arial" charset="0"/>
              </a:rPr>
              <a:t>Библейские предпосылки</a:t>
            </a:r>
            <a:endParaRPr lang="en-US" sz="2600" b="1">
              <a:cs typeface="Arial" charset="0"/>
            </a:endParaRPr>
          </a:p>
        </p:txBody>
      </p:sp>
      <p:cxnSp>
        <p:nvCxnSpPr>
          <p:cNvPr id="157704" name="AutoShape 8"/>
          <p:cNvCxnSpPr>
            <a:cxnSpLocks noChangeShapeType="1"/>
          </p:cNvCxnSpPr>
          <p:nvPr/>
        </p:nvCxnSpPr>
        <p:spPr bwMode="auto">
          <a:xfrm rot="16200000" flipH="1">
            <a:off x="5429250" y="4851400"/>
            <a:ext cx="952500" cy="838200"/>
          </a:xfrm>
          <a:prstGeom prst="bentConnector3">
            <a:avLst>
              <a:gd name="adj1" fmla="val 41000"/>
            </a:avLst>
          </a:prstGeom>
          <a:noFill/>
          <a:ln w="114300">
            <a:solidFill>
              <a:srgbClr val="FFFFFF"/>
            </a:solidFill>
            <a:miter lim="800000"/>
            <a:headEnd/>
            <a:tailEnd type="triangle" w="med" len="med"/>
          </a:ln>
          <a:extLst>
            <a:ext uri="{909E8E84-426E-40dd-AFC4-6F175D3DCCD1}">
              <a14:hiddenFill xmlns:a14="http://schemas.microsoft.com/office/drawing/2010/main" xmlns="">
                <a:noFill/>
              </a14:hiddenFill>
            </a:ext>
          </a:extLst>
        </p:spPr>
      </p:cxnSp>
      <p:cxnSp>
        <p:nvCxnSpPr>
          <p:cNvPr id="157705" name="AutoShape 9"/>
          <p:cNvCxnSpPr>
            <a:cxnSpLocks noChangeShapeType="1"/>
          </p:cNvCxnSpPr>
          <p:nvPr/>
        </p:nvCxnSpPr>
        <p:spPr bwMode="auto">
          <a:xfrm rot="5400000">
            <a:off x="2762250" y="4857750"/>
            <a:ext cx="952500" cy="838200"/>
          </a:xfrm>
          <a:prstGeom prst="bentConnector3">
            <a:avLst>
              <a:gd name="adj1" fmla="val 41167"/>
            </a:avLst>
          </a:prstGeom>
          <a:noFill/>
          <a:ln w="114300">
            <a:solidFill>
              <a:srgbClr val="FFFFFF"/>
            </a:solidFill>
            <a:miter lim="800000"/>
            <a:headEnd/>
            <a:tailEnd type="triangle" w="med" len="med"/>
          </a:ln>
          <a:extLst>
            <a:ext uri="{909E8E84-426E-40dd-AFC4-6F175D3DCCD1}">
              <a14:hiddenFill xmlns:a14="http://schemas.microsoft.com/office/drawing/2010/main" xmlns="">
                <a:noFill/>
              </a14:hiddenFill>
            </a:ext>
          </a:extLst>
        </p:spPr>
      </p:cxnSp>
      <p:cxnSp>
        <p:nvCxnSpPr>
          <p:cNvPr id="157706" name="AutoShape 10"/>
          <p:cNvCxnSpPr>
            <a:cxnSpLocks noChangeShapeType="1"/>
            <a:stCxn id="157703" idx="2"/>
          </p:cNvCxnSpPr>
          <p:nvPr/>
        </p:nvCxnSpPr>
        <p:spPr bwMode="auto">
          <a:xfrm rot="5400000">
            <a:off x="5511006" y="1529557"/>
            <a:ext cx="960437" cy="666750"/>
          </a:xfrm>
          <a:prstGeom prst="bentConnector3">
            <a:avLst>
              <a:gd name="adj1" fmla="val 33222"/>
            </a:avLst>
          </a:prstGeom>
          <a:noFill/>
          <a:ln w="114300">
            <a:solidFill>
              <a:srgbClr val="FFFFFF"/>
            </a:solidFill>
            <a:miter lim="800000"/>
            <a:headEnd/>
            <a:tailEnd type="triangle" w="med" len="med"/>
          </a:ln>
          <a:extLst>
            <a:ext uri="{909E8E84-426E-40dd-AFC4-6F175D3DCCD1}">
              <a14:hiddenFill xmlns:a14="http://schemas.microsoft.com/office/drawing/2010/main" xmlns="">
                <a:noFill/>
              </a14:hiddenFill>
            </a:ext>
          </a:extLst>
        </p:spPr>
      </p:cxnSp>
      <p:cxnSp>
        <p:nvCxnSpPr>
          <p:cNvPr id="157707" name="AutoShape 11"/>
          <p:cNvCxnSpPr>
            <a:cxnSpLocks noChangeShapeType="1"/>
            <a:stCxn id="157700" idx="2"/>
          </p:cNvCxnSpPr>
          <p:nvPr/>
        </p:nvCxnSpPr>
        <p:spPr bwMode="auto">
          <a:xfrm rot="16200000" flipH="1">
            <a:off x="2686050" y="1439863"/>
            <a:ext cx="990600" cy="800100"/>
          </a:xfrm>
          <a:prstGeom prst="bentConnector3">
            <a:avLst>
              <a:gd name="adj1" fmla="val 50000"/>
            </a:avLst>
          </a:prstGeom>
          <a:noFill/>
          <a:ln w="114300">
            <a:solidFill>
              <a:srgbClr val="FFFFFF"/>
            </a:solidFill>
            <a:miter lim="800000"/>
            <a:headEnd/>
            <a:tailEnd type="triangle" w="med" len="med"/>
          </a:ln>
          <a:extLst>
            <a:ext uri="{909E8E84-426E-40dd-AFC4-6F175D3DCCD1}">
              <a14:hiddenFill xmlns:a14="http://schemas.microsoft.com/office/drawing/2010/main" xmlns="">
                <a:noFill/>
              </a14:hiddenFill>
            </a:ext>
          </a:extLst>
        </p:spPr>
      </p:cxnSp>
      <p:sp>
        <p:nvSpPr>
          <p:cNvPr id="6180876" name="Text Box 12"/>
          <p:cNvSpPr txBox="1">
            <a:spLocks noChangeArrowheads="1"/>
          </p:cNvSpPr>
          <p:nvPr/>
        </p:nvSpPr>
        <p:spPr bwMode="auto">
          <a:xfrm>
            <a:off x="609600" y="2200275"/>
            <a:ext cx="8153400" cy="255428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8000" b="1">
                <a:solidFill>
                  <a:srgbClr val="FFFF00"/>
                </a:solidFill>
                <a:cs typeface="Arial" charset="0"/>
              </a:rPr>
              <a:t>Это конфликт мировоззрений</a:t>
            </a:r>
            <a:endParaRPr lang="en-US" sz="8000" b="1">
              <a:solidFill>
                <a:srgbClr val="FFFF00"/>
              </a:solidFill>
              <a:cs typeface="Arial" charset="0"/>
            </a:endParaRPr>
          </a:p>
        </p:txBody>
      </p:sp>
      <p:sp>
        <p:nvSpPr>
          <p:cNvPr id="6180877" name="AutoShape 13"/>
          <p:cNvSpPr>
            <a:spLocks noChangeArrowheads="1"/>
          </p:cNvSpPr>
          <p:nvPr/>
        </p:nvSpPr>
        <p:spPr bwMode="auto">
          <a:xfrm>
            <a:off x="4343400" y="609600"/>
            <a:ext cx="762000" cy="533400"/>
          </a:xfrm>
          <a:prstGeom prst="leftRightArrow">
            <a:avLst>
              <a:gd name="adj1" fmla="val 50000"/>
              <a:gd name="adj2" fmla="val 34286"/>
            </a:avLst>
          </a:prstGeom>
          <a:solidFill>
            <a:srgbClr val="FFFF00"/>
          </a:solidFill>
          <a:ln w="9525">
            <a:solidFill>
              <a:schemeClr val="tx1"/>
            </a:solidFill>
            <a:miter lim="800000"/>
            <a:headEnd/>
            <a:tailEnd/>
          </a:ln>
        </p:spPr>
        <p:txBody>
          <a:bodyPr wrap="none" anchor="ctr"/>
          <a:lstStyle/>
          <a:p>
            <a:endParaRPr lang="en-US">
              <a:cs typeface="Arial" charset="0"/>
            </a:endParaRPr>
          </a:p>
        </p:txBody>
      </p:sp>
      <p:sp>
        <p:nvSpPr>
          <p:cNvPr id="6180878" name="WordArt 14"/>
          <p:cNvSpPr>
            <a:spLocks noChangeArrowheads="1" noChangeShapeType="1" noTextEdit="1"/>
          </p:cNvSpPr>
          <p:nvPr/>
        </p:nvSpPr>
        <p:spPr bwMode="auto">
          <a:xfrm>
            <a:off x="1295400" y="5867400"/>
            <a:ext cx="3048000" cy="647700"/>
          </a:xfrm>
          <a:prstGeom prst="rect">
            <a:avLst/>
          </a:prstGeom>
        </p:spPr>
        <p:txBody>
          <a:bodyPr wrap="none" fromWordArt="1">
            <a:prstTxWarp prst="textPlain">
              <a:avLst>
                <a:gd name="adj" fmla="val 50000"/>
              </a:avLst>
            </a:prstTxWarp>
          </a:bodyPr>
          <a:lstStyle/>
          <a:p>
            <a:pPr algn="ctr"/>
            <a:r>
              <a:rPr lang="en-US" sz="3600" kern="10">
                <a:ln w="38100">
                  <a:solidFill>
                    <a:srgbClr val="000000"/>
                  </a:solidFill>
                  <a:round/>
                  <a:headEnd/>
                  <a:tailEnd/>
                </a:ln>
                <a:solidFill>
                  <a:srgbClr val="FFFF00"/>
                </a:solidFill>
                <a:latin typeface="Arial Black"/>
                <a:ea typeface="Arial Black"/>
                <a:cs typeface="Arial Black"/>
              </a:rPr>
              <a:t>x</a:t>
            </a:r>
          </a:p>
        </p:txBody>
      </p:sp>
      <p:sp>
        <p:nvSpPr>
          <p:cNvPr id="6180879" name="Text Box 15"/>
          <p:cNvSpPr txBox="1">
            <a:spLocks noChangeArrowheads="1"/>
          </p:cNvSpPr>
          <p:nvPr/>
        </p:nvSpPr>
        <p:spPr bwMode="auto">
          <a:xfrm>
            <a:off x="0" y="4495800"/>
            <a:ext cx="1981200" cy="1169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2000" b="1">
                <a:solidFill>
                  <a:srgbClr val="FFFF00"/>
                </a:solidFill>
                <a:cs typeface="Arial" charset="0"/>
              </a:rPr>
              <a:t>Эволюция не согласуется с фактами</a:t>
            </a:r>
            <a:r>
              <a:rPr lang="en-US" sz="3000" b="1">
                <a:solidFill>
                  <a:srgbClr val="FFFF00"/>
                </a:solidFill>
                <a:cs typeface="Arial" charset="0"/>
              </a:rPr>
              <a:t>.</a:t>
            </a:r>
          </a:p>
        </p:txBody>
      </p:sp>
      <p:sp>
        <p:nvSpPr>
          <p:cNvPr id="6180880" name="Text Box 16"/>
          <p:cNvSpPr txBox="1">
            <a:spLocks noChangeArrowheads="1"/>
          </p:cNvSpPr>
          <p:nvPr/>
        </p:nvSpPr>
        <p:spPr bwMode="auto">
          <a:xfrm>
            <a:off x="7162800" y="4495800"/>
            <a:ext cx="19812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pPr>
            <a:r>
              <a:rPr lang="ru-RU" sz="2000" b="1">
                <a:solidFill>
                  <a:srgbClr val="FFFF00"/>
                </a:solidFill>
                <a:cs typeface="Arial" charset="0"/>
              </a:rPr>
              <a:t>Библия согласуется с фактами!</a:t>
            </a:r>
            <a:endParaRPr lang="en-US" sz="2000" b="1">
              <a:solidFill>
                <a:srgbClr val="FFFF00"/>
              </a:solidFill>
              <a:cs typeface="Arial" charset="0"/>
            </a:endParaRPr>
          </a:p>
        </p:txBody>
      </p:sp>
      <p:sp>
        <p:nvSpPr>
          <p:cNvPr id="6180881" name="WordArt 17"/>
          <p:cNvSpPr>
            <a:spLocks noChangeArrowheads="1" noChangeShapeType="1" noTextEdit="1"/>
          </p:cNvSpPr>
          <p:nvPr/>
        </p:nvSpPr>
        <p:spPr bwMode="auto">
          <a:xfrm>
            <a:off x="1219200" y="457200"/>
            <a:ext cx="3048000" cy="647700"/>
          </a:xfrm>
          <a:prstGeom prst="rect">
            <a:avLst/>
          </a:prstGeom>
        </p:spPr>
        <p:txBody>
          <a:bodyPr wrap="none" fromWordArt="1">
            <a:prstTxWarp prst="textPlain">
              <a:avLst>
                <a:gd name="adj" fmla="val 50000"/>
              </a:avLst>
            </a:prstTxWarp>
          </a:bodyPr>
          <a:lstStyle/>
          <a:p>
            <a:pPr algn="ctr"/>
            <a:r>
              <a:rPr lang="en-US" sz="3600" kern="10">
                <a:ln w="38100">
                  <a:solidFill>
                    <a:srgbClr val="000000"/>
                  </a:solidFill>
                  <a:round/>
                  <a:headEnd/>
                  <a:tailEnd/>
                </a:ln>
                <a:solidFill>
                  <a:srgbClr val="FFFF00"/>
                </a:solidFill>
                <a:latin typeface="Arial Black"/>
                <a:ea typeface="Arial Black"/>
                <a:cs typeface="Arial Black"/>
              </a:rPr>
              <a:t>x</a:t>
            </a:r>
          </a:p>
        </p:txBody>
      </p:sp>
      <p:sp>
        <p:nvSpPr>
          <p:cNvPr id="6180882" name="Rectangle 18"/>
          <p:cNvSpPr>
            <a:spLocks noChangeArrowheads="1"/>
          </p:cNvSpPr>
          <p:nvPr/>
        </p:nvSpPr>
        <p:spPr bwMode="auto">
          <a:xfrm>
            <a:off x="914400" y="76200"/>
            <a:ext cx="7315200" cy="1524000"/>
          </a:xfrm>
          <a:prstGeom prst="rect">
            <a:avLst/>
          </a:prstGeom>
          <a:noFill/>
          <a:ln w="15240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180879"/>
                                        </p:tgtEl>
                                        <p:attrNameLst>
                                          <p:attrName>style.visibility</p:attrName>
                                        </p:attrNameLst>
                                      </p:cBhvr>
                                      <p:to>
                                        <p:strVal val="visible"/>
                                      </p:to>
                                    </p:set>
                                    <p:anim calcmode="lin" valueType="num">
                                      <p:cBhvr>
                                        <p:cTn id="7" dur="500" fill="hold"/>
                                        <p:tgtEl>
                                          <p:spTgt spid="6180879"/>
                                        </p:tgtEl>
                                        <p:attrNameLst>
                                          <p:attrName>ppt_w</p:attrName>
                                        </p:attrNameLst>
                                      </p:cBhvr>
                                      <p:tavLst>
                                        <p:tav tm="0">
                                          <p:val>
                                            <p:fltVal val="0"/>
                                          </p:val>
                                        </p:tav>
                                        <p:tav tm="100000">
                                          <p:val>
                                            <p:strVal val="#ppt_w"/>
                                          </p:val>
                                        </p:tav>
                                      </p:tavLst>
                                    </p:anim>
                                    <p:anim calcmode="lin" valueType="num">
                                      <p:cBhvr>
                                        <p:cTn id="8" dur="500" fill="hold"/>
                                        <p:tgtEl>
                                          <p:spTgt spid="6180879"/>
                                        </p:tgtEl>
                                        <p:attrNameLst>
                                          <p:attrName>ppt_h</p:attrName>
                                        </p:attrNameLst>
                                      </p:cBhvr>
                                      <p:tavLst>
                                        <p:tav tm="0">
                                          <p:val>
                                            <p:fltVal val="0"/>
                                          </p:val>
                                        </p:tav>
                                        <p:tav tm="100000">
                                          <p:val>
                                            <p:strVal val="#ppt_h"/>
                                          </p:val>
                                        </p:tav>
                                      </p:tavLst>
                                    </p:anim>
                                    <p:animEffect transition="in" filter="fade">
                                      <p:cBhvr>
                                        <p:cTn id="9" dur="500"/>
                                        <p:tgtEl>
                                          <p:spTgt spid="6180879"/>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180878"/>
                                        </p:tgtEl>
                                        <p:attrNameLst>
                                          <p:attrName>style.visibility</p:attrName>
                                        </p:attrNameLst>
                                      </p:cBhvr>
                                      <p:to>
                                        <p:strVal val="visible"/>
                                      </p:to>
                                    </p:set>
                                    <p:anim calcmode="lin" valueType="num">
                                      <p:cBhvr>
                                        <p:cTn id="12" dur="500" fill="hold"/>
                                        <p:tgtEl>
                                          <p:spTgt spid="6180878"/>
                                        </p:tgtEl>
                                        <p:attrNameLst>
                                          <p:attrName>ppt_w</p:attrName>
                                        </p:attrNameLst>
                                      </p:cBhvr>
                                      <p:tavLst>
                                        <p:tav tm="0">
                                          <p:val>
                                            <p:fltVal val="0"/>
                                          </p:val>
                                        </p:tav>
                                        <p:tav tm="100000">
                                          <p:val>
                                            <p:strVal val="#ppt_w"/>
                                          </p:val>
                                        </p:tav>
                                      </p:tavLst>
                                    </p:anim>
                                    <p:anim calcmode="lin" valueType="num">
                                      <p:cBhvr>
                                        <p:cTn id="13" dur="500" fill="hold"/>
                                        <p:tgtEl>
                                          <p:spTgt spid="6180878"/>
                                        </p:tgtEl>
                                        <p:attrNameLst>
                                          <p:attrName>ppt_h</p:attrName>
                                        </p:attrNameLst>
                                      </p:cBhvr>
                                      <p:tavLst>
                                        <p:tav tm="0">
                                          <p:val>
                                            <p:fltVal val="0"/>
                                          </p:val>
                                        </p:tav>
                                        <p:tav tm="100000">
                                          <p:val>
                                            <p:strVal val="#ppt_h"/>
                                          </p:val>
                                        </p:tav>
                                      </p:tavLst>
                                    </p:anim>
                                    <p:animEffect transition="in" filter="fade">
                                      <p:cBhvr>
                                        <p:cTn id="14" dur="500"/>
                                        <p:tgtEl>
                                          <p:spTgt spid="618087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6180881"/>
                                        </p:tgtEl>
                                        <p:attrNameLst>
                                          <p:attrName>style.visibility</p:attrName>
                                        </p:attrNameLst>
                                      </p:cBhvr>
                                      <p:to>
                                        <p:strVal val="visible"/>
                                      </p:to>
                                    </p:set>
                                    <p:anim calcmode="lin" valueType="num">
                                      <p:cBhvr>
                                        <p:cTn id="19" dur="500" fill="hold"/>
                                        <p:tgtEl>
                                          <p:spTgt spid="6180881"/>
                                        </p:tgtEl>
                                        <p:attrNameLst>
                                          <p:attrName>ppt_w</p:attrName>
                                        </p:attrNameLst>
                                      </p:cBhvr>
                                      <p:tavLst>
                                        <p:tav tm="0">
                                          <p:val>
                                            <p:fltVal val="0"/>
                                          </p:val>
                                        </p:tav>
                                        <p:tav tm="100000">
                                          <p:val>
                                            <p:strVal val="#ppt_w"/>
                                          </p:val>
                                        </p:tav>
                                      </p:tavLst>
                                    </p:anim>
                                    <p:anim calcmode="lin" valueType="num">
                                      <p:cBhvr>
                                        <p:cTn id="20" dur="500" fill="hold"/>
                                        <p:tgtEl>
                                          <p:spTgt spid="6180881"/>
                                        </p:tgtEl>
                                        <p:attrNameLst>
                                          <p:attrName>ppt_h</p:attrName>
                                        </p:attrNameLst>
                                      </p:cBhvr>
                                      <p:tavLst>
                                        <p:tav tm="0">
                                          <p:val>
                                            <p:fltVal val="0"/>
                                          </p:val>
                                        </p:tav>
                                        <p:tav tm="100000">
                                          <p:val>
                                            <p:strVal val="#ppt_h"/>
                                          </p:val>
                                        </p:tav>
                                      </p:tavLst>
                                    </p:anim>
                                    <p:animEffect transition="in" filter="fade">
                                      <p:cBhvr>
                                        <p:cTn id="21" dur="500"/>
                                        <p:tgtEl>
                                          <p:spTgt spid="618088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6180880"/>
                                        </p:tgtEl>
                                        <p:attrNameLst>
                                          <p:attrName>style.visibility</p:attrName>
                                        </p:attrNameLst>
                                      </p:cBhvr>
                                      <p:to>
                                        <p:strVal val="visible"/>
                                      </p:to>
                                    </p:set>
                                    <p:anim calcmode="lin" valueType="num">
                                      <p:cBhvr>
                                        <p:cTn id="26" dur="500" fill="hold"/>
                                        <p:tgtEl>
                                          <p:spTgt spid="6180880"/>
                                        </p:tgtEl>
                                        <p:attrNameLst>
                                          <p:attrName>ppt_w</p:attrName>
                                        </p:attrNameLst>
                                      </p:cBhvr>
                                      <p:tavLst>
                                        <p:tav tm="0">
                                          <p:val>
                                            <p:fltVal val="0"/>
                                          </p:val>
                                        </p:tav>
                                        <p:tav tm="100000">
                                          <p:val>
                                            <p:strVal val="#ppt_w"/>
                                          </p:val>
                                        </p:tav>
                                      </p:tavLst>
                                    </p:anim>
                                    <p:anim calcmode="lin" valueType="num">
                                      <p:cBhvr>
                                        <p:cTn id="27" dur="500" fill="hold"/>
                                        <p:tgtEl>
                                          <p:spTgt spid="6180880"/>
                                        </p:tgtEl>
                                        <p:attrNameLst>
                                          <p:attrName>ppt_h</p:attrName>
                                        </p:attrNameLst>
                                      </p:cBhvr>
                                      <p:tavLst>
                                        <p:tav tm="0">
                                          <p:val>
                                            <p:fltVal val="0"/>
                                          </p:val>
                                        </p:tav>
                                        <p:tav tm="100000">
                                          <p:val>
                                            <p:strVal val="#ppt_h"/>
                                          </p:val>
                                        </p:tav>
                                      </p:tavLst>
                                    </p:anim>
                                    <p:animEffect transition="in" filter="fade">
                                      <p:cBhvr>
                                        <p:cTn id="28" dur="500"/>
                                        <p:tgtEl>
                                          <p:spTgt spid="618088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xit" presetSubtype="0" fill="hold" grpId="1" nodeType="clickEffect">
                                  <p:stCondLst>
                                    <p:cond delay="0"/>
                                  </p:stCondLst>
                                  <p:childTnLst>
                                    <p:anim calcmode="lin" valueType="num">
                                      <p:cBhvr>
                                        <p:cTn id="32" dur="500"/>
                                        <p:tgtEl>
                                          <p:spTgt spid="6180881"/>
                                        </p:tgtEl>
                                        <p:attrNameLst>
                                          <p:attrName>ppt_w</p:attrName>
                                        </p:attrNameLst>
                                      </p:cBhvr>
                                      <p:tavLst>
                                        <p:tav tm="0">
                                          <p:val>
                                            <p:strVal val="ppt_w"/>
                                          </p:val>
                                        </p:tav>
                                        <p:tav tm="100000">
                                          <p:val>
                                            <p:fltVal val="0"/>
                                          </p:val>
                                        </p:tav>
                                      </p:tavLst>
                                    </p:anim>
                                    <p:anim calcmode="lin" valueType="num">
                                      <p:cBhvr>
                                        <p:cTn id="33" dur="500"/>
                                        <p:tgtEl>
                                          <p:spTgt spid="6180881"/>
                                        </p:tgtEl>
                                        <p:attrNameLst>
                                          <p:attrName>ppt_h</p:attrName>
                                        </p:attrNameLst>
                                      </p:cBhvr>
                                      <p:tavLst>
                                        <p:tav tm="0">
                                          <p:val>
                                            <p:strVal val="ppt_h"/>
                                          </p:val>
                                        </p:tav>
                                        <p:tav tm="100000">
                                          <p:val>
                                            <p:fltVal val="0"/>
                                          </p:val>
                                        </p:tav>
                                      </p:tavLst>
                                    </p:anim>
                                    <p:animEffect transition="out" filter="fade">
                                      <p:cBhvr>
                                        <p:cTn id="34" dur="500"/>
                                        <p:tgtEl>
                                          <p:spTgt spid="6180881"/>
                                        </p:tgtEl>
                                      </p:cBhvr>
                                    </p:animEffect>
                                    <p:set>
                                      <p:cBhvr>
                                        <p:cTn id="35" dur="1" fill="hold">
                                          <p:stCondLst>
                                            <p:cond delay="499"/>
                                          </p:stCondLst>
                                        </p:cTn>
                                        <p:tgtEl>
                                          <p:spTgt spid="6180881"/>
                                        </p:tgtEl>
                                        <p:attrNameLst>
                                          <p:attrName>style.visibility</p:attrName>
                                        </p:attrNameLst>
                                      </p:cBhvr>
                                      <p:to>
                                        <p:strVal val="hidden"/>
                                      </p:to>
                                    </p:set>
                                  </p:childTnLst>
                                </p:cTn>
                              </p:par>
                              <p:par>
                                <p:cTn id="36" presetID="53" presetClass="exit" presetSubtype="0" fill="hold" grpId="1" nodeType="withEffect">
                                  <p:stCondLst>
                                    <p:cond delay="0"/>
                                  </p:stCondLst>
                                  <p:childTnLst>
                                    <p:anim calcmode="lin" valueType="num">
                                      <p:cBhvr>
                                        <p:cTn id="37" dur="500"/>
                                        <p:tgtEl>
                                          <p:spTgt spid="6180878"/>
                                        </p:tgtEl>
                                        <p:attrNameLst>
                                          <p:attrName>ppt_w</p:attrName>
                                        </p:attrNameLst>
                                      </p:cBhvr>
                                      <p:tavLst>
                                        <p:tav tm="0">
                                          <p:val>
                                            <p:strVal val="ppt_w"/>
                                          </p:val>
                                        </p:tav>
                                        <p:tav tm="100000">
                                          <p:val>
                                            <p:fltVal val="0"/>
                                          </p:val>
                                        </p:tav>
                                      </p:tavLst>
                                    </p:anim>
                                    <p:anim calcmode="lin" valueType="num">
                                      <p:cBhvr>
                                        <p:cTn id="38" dur="500"/>
                                        <p:tgtEl>
                                          <p:spTgt spid="6180878"/>
                                        </p:tgtEl>
                                        <p:attrNameLst>
                                          <p:attrName>ppt_h</p:attrName>
                                        </p:attrNameLst>
                                      </p:cBhvr>
                                      <p:tavLst>
                                        <p:tav tm="0">
                                          <p:val>
                                            <p:strVal val="ppt_h"/>
                                          </p:val>
                                        </p:tav>
                                        <p:tav tm="100000">
                                          <p:val>
                                            <p:fltVal val="0"/>
                                          </p:val>
                                        </p:tav>
                                      </p:tavLst>
                                    </p:anim>
                                    <p:animEffect transition="out" filter="fade">
                                      <p:cBhvr>
                                        <p:cTn id="39" dur="500"/>
                                        <p:tgtEl>
                                          <p:spTgt spid="6180878"/>
                                        </p:tgtEl>
                                      </p:cBhvr>
                                    </p:animEffect>
                                    <p:set>
                                      <p:cBhvr>
                                        <p:cTn id="40" dur="1" fill="hold">
                                          <p:stCondLst>
                                            <p:cond delay="499"/>
                                          </p:stCondLst>
                                        </p:cTn>
                                        <p:tgtEl>
                                          <p:spTgt spid="6180878"/>
                                        </p:tgtEl>
                                        <p:attrNameLst>
                                          <p:attrName>style.visibility</p:attrName>
                                        </p:attrNameLst>
                                      </p:cBhvr>
                                      <p:to>
                                        <p:strVal val="hidden"/>
                                      </p:to>
                                    </p:set>
                                  </p:childTnLst>
                                </p:cTn>
                              </p:par>
                              <p:par>
                                <p:cTn id="41" presetID="53" presetClass="exit" presetSubtype="0" fill="hold" grpId="1" nodeType="withEffect">
                                  <p:stCondLst>
                                    <p:cond delay="0"/>
                                  </p:stCondLst>
                                  <p:childTnLst>
                                    <p:anim calcmode="lin" valueType="num">
                                      <p:cBhvr>
                                        <p:cTn id="42" dur="500"/>
                                        <p:tgtEl>
                                          <p:spTgt spid="6180879"/>
                                        </p:tgtEl>
                                        <p:attrNameLst>
                                          <p:attrName>ppt_w</p:attrName>
                                        </p:attrNameLst>
                                      </p:cBhvr>
                                      <p:tavLst>
                                        <p:tav tm="0">
                                          <p:val>
                                            <p:strVal val="ppt_w"/>
                                          </p:val>
                                        </p:tav>
                                        <p:tav tm="100000">
                                          <p:val>
                                            <p:fltVal val="0"/>
                                          </p:val>
                                        </p:tav>
                                      </p:tavLst>
                                    </p:anim>
                                    <p:anim calcmode="lin" valueType="num">
                                      <p:cBhvr>
                                        <p:cTn id="43" dur="500"/>
                                        <p:tgtEl>
                                          <p:spTgt spid="6180879"/>
                                        </p:tgtEl>
                                        <p:attrNameLst>
                                          <p:attrName>ppt_h</p:attrName>
                                        </p:attrNameLst>
                                      </p:cBhvr>
                                      <p:tavLst>
                                        <p:tav tm="0">
                                          <p:val>
                                            <p:strVal val="ppt_h"/>
                                          </p:val>
                                        </p:tav>
                                        <p:tav tm="100000">
                                          <p:val>
                                            <p:fltVal val="0"/>
                                          </p:val>
                                        </p:tav>
                                      </p:tavLst>
                                    </p:anim>
                                    <p:animEffect transition="out" filter="fade">
                                      <p:cBhvr>
                                        <p:cTn id="44" dur="500"/>
                                        <p:tgtEl>
                                          <p:spTgt spid="6180879"/>
                                        </p:tgtEl>
                                      </p:cBhvr>
                                    </p:animEffect>
                                    <p:set>
                                      <p:cBhvr>
                                        <p:cTn id="45" dur="1" fill="hold">
                                          <p:stCondLst>
                                            <p:cond delay="499"/>
                                          </p:stCondLst>
                                        </p:cTn>
                                        <p:tgtEl>
                                          <p:spTgt spid="6180879"/>
                                        </p:tgtEl>
                                        <p:attrNameLst>
                                          <p:attrName>style.visibility</p:attrName>
                                        </p:attrNameLst>
                                      </p:cBhvr>
                                      <p:to>
                                        <p:strVal val="hidden"/>
                                      </p:to>
                                    </p:set>
                                  </p:childTnLst>
                                </p:cTn>
                              </p:par>
                              <p:par>
                                <p:cTn id="46" presetID="53" presetClass="exit" presetSubtype="0" fill="hold" grpId="1" nodeType="withEffect">
                                  <p:stCondLst>
                                    <p:cond delay="0"/>
                                  </p:stCondLst>
                                  <p:childTnLst>
                                    <p:anim calcmode="lin" valueType="num">
                                      <p:cBhvr>
                                        <p:cTn id="47" dur="500"/>
                                        <p:tgtEl>
                                          <p:spTgt spid="6180880"/>
                                        </p:tgtEl>
                                        <p:attrNameLst>
                                          <p:attrName>ppt_w</p:attrName>
                                        </p:attrNameLst>
                                      </p:cBhvr>
                                      <p:tavLst>
                                        <p:tav tm="0">
                                          <p:val>
                                            <p:strVal val="ppt_w"/>
                                          </p:val>
                                        </p:tav>
                                        <p:tav tm="100000">
                                          <p:val>
                                            <p:fltVal val="0"/>
                                          </p:val>
                                        </p:tav>
                                      </p:tavLst>
                                    </p:anim>
                                    <p:anim calcmode="lin" valueType="num">
                                      <p:cBhvr>
                                        <p:cTn id="48" dur="500"/>
                                        <p:tgtEl>
                                          <p:spTgt spid="6180880"/>
                                        </p:tgtEl>
                                        <p:attrNameLst>
                                          <p:attrName>ppt_h</p:attrName>
                                        </p:attrNameLst>
                                      </p:cBhvr>
                                      <p:tavLst>
                                        <p:tav tm="0">
                                          <p:val>
                                            <p:strVal val="ppt_h"/>
                                          </p:val>
                                        </p:tav>
                                        <p:tav tm="100000">
                                          <p:val>
                                            <p:fltVal val="0"/>
                                          </p:val>
                                        </p:tav>
                                      </p:tavLst>
                                    </p:anim>
                                    <p:animEffect transition="out" filter="fade">
                                      <p:cBhvr>
                                        <p:cTn id="49" dur="500"/>
                                        <p:tgtEl>
                                          <p:spTgt spid="6180880"/>
                                        </p:tgtEl>
                                      </p:cBhvr>
                                    </p:animEffect>
                                    <p:set>
                                      <p:cBhvr>
                                        <p:cTn id="50" dur="1" fill="hold">
                                          <p:stCondLst>
                                            <p:cond delay="499"/>
                                          </p:stCondLst>
                                        </p:cTn>
                                        <p:tgtEl>
                                          <p:spTgt spid="6180880"/>
                                        </p:tgtEl>
                                        <p:attrNameLst>
                                          <p:attrName>style.visibility</p:attrName>
                                        </p:attrNameLst>
                                      </p:cBhvr>
                                      <p:to>
                                        <p:strVal val="hidden"/>
                                      </p:to>
                                    </p:set>
                                  </p:childTnLst>
                                </p:cTn>
                              </p:par>
                            </p:childTnLst>
                          </p:cTn>
                        </p:par>
                        <p:par>
                          <p:cTn id="51" fill="hold" nodeType="afterGroup">
                            <p:stCondLst>
                              <p:cond delay="500"/>
                            </p:stCondLst>
                            <p:childTnLst>
                              <p:par>
                                <p:cTn id="52" presetID="53" presetClass="entr" presetSubtype="0" fill="hold" grpId="0" nodeType="afterEffect">
                                  <p:stCondLst>
                                    <p:cond delay="0"/>
                                  </p:stCondLst>
                                  <p:childTnLst>
                                    <p:set>
                                      <p:cBhvr>
                                        <p:cTn id="53" dur="1" fill="hold">
                                          <p:stCondLst>
                                            <p:cond delay="0"/>
                                          </p:stCondLst>
                                        </p:cTn>
                                        <p:tgtEl>
                                          <p:spTgt spid="6180876"/>
                                        </p:tgtEl>
                                        <p:attrNameLst>
                                          <p:attrName>style.visibility</p:attrName>
                                        </p:attrNameLst>
                                      </p:cBhvr>
                                      <p:to>
                                        <p:strVal val="visible"/>
                                      </p:to>
                                    </p:set>
                                    <p:anim calcmode="lin" valueType="num">
                                      <p:cBhvr>
                                        <p:cTn id="54" dur="500" fill="hold"/>
                                        <p:tgtEl>
                                          <p:spTgt spid="6180876"/>
                                        </p:tgtEl>
                                        <p:attrNameLst>
                                          <p:attrName>ppt_w</p:attrName>
                                        </p:attrNameLst>
                                      </p:cBhvr>
                                      <p:tavLst>
                                        <p:tav tm="0">
                                          <p:val>
                                            <p:fltVal val="0"/>
                                          </p:val>
                                        </p:tav>
                                        <p:tav tm="100000">
                                          <p:val>
                                            <p:strVal val="#ppt_w"/>
                                          </p:val>
                                        </p:tav>
                                      </p:tavLst>
                                    </p:anim>
                                    <p:anim calcmode="lin" valueType="num">
                                      <p:cBhvr>
                                        <p:cTn id="55" dur="500" fill="hold"/>
                                        <p:tgtEl>
                                          <p:spTgt spid="6180876"/>
                                        </p:tgtEl>
                                        <p:attrNameLst>
                                          <p:attrName>ppt_h</p:attrName>
                                        </p:attrNameLst>
                                      </p:cBhvr>
                                      <p:tavLst>
                                        <p:tav tm="0">
                                          <p:val>
                                            <p:fltVal val="0"/>
                                          </p:val>
                                        </p:tav>
                                        <p:tav tm="100000">
                                          <p:val>
                                            <p:strVal val="#ppt_h"/>
                                          </p:val>
                                        </p:tav>
                                      </p:tavLst>
                                    </p:anim>
                                    <p:animEffect transition="in" filter="fade">
                                      <p:cBhvr>
                                        <p:cTn id="56" dur="500"/>
                                        <p:tgtEl>
                                          <p:spTgt spid="6180876"/>
                                        </p:tgtEl>
                                      </p:cBhvr>
                                    </p:animEffect>
                                  </p:childTnLst>
                                </p:cTn>
                              </p:par>
                            </p:childTnLst>
                          </p:cTn>
                        </p:par>
                        <p:par>
                          <p:cTn id="57" fill="hold" nodeType="afterGroup">
                            <p:stCondLst>
                              <p:cond delay="1000"/>
                            </p:stCondLst>
                            <p:childTnLst>
                              <p:par>
                                <p:cTn id="58" presetID="53" presetClass="entr" presetSubtype="0" fill="hold" grpId="0" nodeType="afterEffect">
                                  <p:stCondLst>
                                    <p:cond delay="0"/>
                                  </p:stCondLst>
                                  <p:childTnLst>
                                    <p:set>
                                      <p:cBhvr>
                                        <p:cTn id="59" dur="1" fill="hold">
                                          <p:stCondLst>
                                            <p:cond delay="0"/>
                                          </p:stCondLst>
                                        </p:cTn>
                                        <p:tgtEl>
                                          <p:spTgt spid="6180877"/>
                                        </p:tgtEl>
                                        <p:attrNameLst>
                                          <p:attrName>style.visibility</p:attrName>
                                        </p:attrNameLst>
                                      </p:cBhvr>
                                      <p:to>
                                        <p:strVal val="visible"/>
                                      </p:to>
                                    </p:set>
                                    <p:anim calcmode="lin" valueType="num">
                                      <p:cBhvr>
                                        <p:cTn id="60" dur="500" fill="hold"/>
                                        <p:tgtEl>
                                          <p:spTgt spid="6180877"/>
                                        </p:tgtEl>
                                        <p:attrNameLst>
                                          <p:attrName>ppt_w</p:attrName>
                                        </p:attrNameLst>
                                      </p:cBhvr>
                                      <p:tavLst>
                                        <p:tav tm="0">
                                          <p:val>
                                            <p:fltVal val="0"/>
                                          </p:val>
                                        </p:tav>
                                        <p:tav tm="100000">
                                          <p:val>
                                            <p:strVal val="#ppt_w"/>
                                          </p:val>
                                        </p:tav>
                                      </p:tavLst>
                                    </p:anim>
                                    <p:anim calcmode="lin" valueType="num">
                                      <p:cBhvr>
                                        <p:cTn id="61" dur="500" fill="hold"/>
                                        <p:tgtEl>
                                          <p:spTgt spid="6180877"/>
                                        </p:tgtEl>
                                        <p:attrNameLst>
                                          <p:attrName>ppt_h</p:attrName>
                                        </p:attrNameLst>
                                      </p:cBhvr>
                                      <p:tavLst>
                                        <p:tav tm="0">
                                          <p:val>
                                            <p:fltVal val="0"/>
                                          </p:val>
                                        </p:tav>
                                        <p:tav tm="100000">
                                          <p:val>
                                            <p:strVal val="#ppt_h"/>
                                          </p:val>
                                        </p:tav>
                                      </p:tavLst>
                                    </p:anim>
                                    <p:animEffect transition="in" filter="fade">
                                      <p:cBhvr>
                                        <p:cTn id="62" dur="500"/>
                                        <p:tgtEl>
                                          <p:spTgt spid="6180877"/>
                                        </p:tgtEl>
                                      </p:cBhvr>
                                    </p:animEffect>
                                  </p:childTnLst>
                                </p:cTn>
                              </p:par>
                              <p:par>
                                <p:cTn id="63" presetID="53" presetClass="entr" presetSubtype="0" fill="hold" grpId="0" nodeType="withEffect">
                                  <p:stCondLst>
                                    <p:cond delay="0"/>
                                  </p:stCondLst>
                                  <p:childTnLst>
                                    <p:set>
                                      <p:cBhvr>
                                        <p:cTn id="64" dur="1" fill="hold">
                                          <p:stCondLst>
                                            <p:cond delay="0"/>
                                          </p:stCondLst>
                                        </p:cTn>
                                        <p:tgtEl>
                                          <p:spTgt spid="6180882"/>
                                        </p:tgtEl>
                                        <p:attrNameLst>
                                          <p:attrName>style.visibility</p:attrName>
                                        </p:attrNameLst>
                                      </p:cBhvr>
                                      <p:to>
                                        <p:strVal val="visible"/>
                                      </p:to>
                                    </p:set>
                                    <p:anim calcmode="lin" valueType="num">
                                      <p:cBhvr>
                                        <p:cTn id="65" dur="500" fill="hold"/>
                                        <p:tgtEl>
                                          <p:spTgt spid="6180882"/>
                                        </p:tgtEl>
                                        <p:attrNameLst>
                                          <p:attrName>ppt_w</p:attrName>
                                        </p:attrNameLst>
                                      </p:cBhvr>
                                      <p:tavLst>
                                        <p:tav tm="0">
                                          <p:val>
                                            <p:fltVal val="0"/>
                                          </p:val>
                                        </p:tav>
                                        <p:tav tm="100000">
                                          <p:val>
                                            <p:strVal val="#ppt_w"/>
                                          </p:val>
                                        </p:tav>
                                      </p:tavLst>
                                    </p:anim>
                                    <p:anim calcmode="lin" valueType="num">
                                      <p:cBhvr>
                                        <p:cTn id="66" dur="500" fill="hold"/>
                                        <p:tgtEl>
                                          <p:spTgt spid="6180882"/>
                                        </p:tgtEl>
                                        <p:attrNameLst>
                                          <p:attrName>ppt_h</p:attrName>
                                        </p:attrNameLst>
                                      </p:cBhvr>
                                      <p:tavLst>
                                        <p:tav tm="0">
                                          <p:val>
                                            <p:fltVal val="0"/>
                                          </p:val>
                                        </p:tav>
                                        <p:tav tm="100000">
                                          <p:val>
                                            <p:strVal val="#ppt_h"/>
                                          </p:val>
                                        </p:tav>
                                      </p:tavLst>
                                    </p:anim>
                                    <p:animEffect transition="in" filter="fade">
                                      <p:cBhvr>
                                        <p:cTn id="67" dur="500"/>
                                        <p:tgtEl>
                                          <p:spTgt spid="6180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0876" grpId="0" animBg="1"/>
      <p:bldP spid="6180877" grpId="0" animBg="1"/>
      <p:bldP spid="6180878" grpId="0" animBg="1"/>
      <p:bldP spid="6180878" grpId="1" animBg="1"/>
      <p:bldP spid="6180879" grpId="0"/>
      <p:bldP spid="6180879" grpId="1"/>
      <p:bldP spid="6180880" grpId="0"/>
      <p:bldP spid="6180880" grpId="1"/>
      <p:bldP spid="6180881" grpId="0" animBg="1"/>
      <p:bldP spid="6180881" grpId="1" animBg="1"/>
      <p:bldP spid="6180882" grpId="0" animBg="1"/>
    </p:bld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1794" name="Picture 2" descr="View from across the la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795" name="Rectangle 3"/>
          <p:cNvSpPr>
            <a:spLocks noChangeArrowheads="1"/>
          </p:cNvSpPr>
          <p:nvPr/>
        </p:nvSpPr>
        <p:spPr bwMode="auto">
          <a:xfrm>
            <a:off x="184150" y="5899150"/>
            <a:ext cx="6826250" cy="793750"/>
          </a:xfrm>
          <a:prstGeom prst="rect">
            <a:avLst/>
          </a:prstGeom>
          <a:solidFill>
            <a:srgbClr val="FF3300"/>
          </a:solidFill>
          <a:ln w="9525">
            <a:solidFill>
              <a:schemeClr val="tx1"/>
            </a:solidFill>
            <a:miter lim="800000"/>
            <a:headEnd/>
            <a:tailEnd/>
          </a:ln>
        </p:spPr>
        <p:txBody>
          <a:bodyPr wrap="none" anchor="ctr"/>
          <a:lstStyle/>
          <a:p>
            <a:endParaRPr lang="en-US">
              <a:cs typeface="Arial" charset="0"/>
            </a:endParaRPr>
          </a:p>
        </p:txBody>
      </p:sp>
      <p:sp>
        <p:nvSpPr>
          <p:cNvPr id="4953092" name="Text Box 4"/>
          <p:cNvSpPr txBox="1">
            <a:spLocks noChangeArrowheads="1"/>
          </p:cNvSpPr>
          <p:nvPr/>
        </p:nvSpPr>
        <p:spPr bwMode="auto">
          <a:xfrm>
            <a:off x="0" y="5835650"/>
            <a:ext cx="7315200" cy="892175"/>
          </a:xfrm>
          <a:prstGeom prst="rect">
            <a:avLst/>
          </a:prstGeom>
          <a:noFill/>
          <a:ln w="9525">
            <a:noFill/>
            <a:miter lim="800000"/>
            <a:headEnd/>
            <a:tailEnd/>
          </a:ln>
          <a:effectLst>
            <a:outerShdw dist="35921" dir="2700000" algn="ctr" rotWithShape="0">
              <a:srgbClr val="080808"/>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fontAlgn="t" hangingPunct="1">
              <a:spcBef>
                <a:spcPct val="50000"/>
              </a:spcBef>
            </a:pPr>
            <a:r>
              <a:rPr lang="ru-RU" sz="5200" b="1">
                <a:solidFill>
                  <a:srgbClr val="FFFF00"/>
                </a:solidFill>
                <a:cs typeface="Arial" charset="0"/>
              </a:rPr>
              <a:t>Музей Сотворения</a:t>
            </a:r>
            <a:endParaRPr lang="en-US" sz="5200" b="1">
              <a:solidFill>
                <a:srgbClr val="FFFF00"/>
              </a:solidFill>
              <a:cs typeface="Arial" charset="0"/>
            </a:endParaRPr>
          </a:p>
        </p:txBody>
      </p:sp>
      <p:sp>
        <p:nvSpPr>
          <p:cNvPr id="161797" name="Text Box 5"/>
          <p:cNvSpPr txBox="1">
            <a:spLocks noChangeArrowheads="1"/>
          </p:cNvSpPr>
          <p:nvPr/>
        </p:nvSpPr>
        <p:spPr bwMode="auto">
          <a:xfrm>
            <a:off x="152400" y="212725"/>
            <a:ext cx="5410200" cy="708025"/>
          </a:xfrm>
          <a:prstGeom prst="rect">
            <a:avLst/>
          </a:prstGeom>
          <a:solidFill>
            <a:srgbClr val="66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fontAlgn="t" hangingPunct="1">
              <a:spcBef>
                <a:spcPct val="50000"/>
              </a:spcBef>
            </a:pPr>
            <a:r>
              <a:rPr lang="ru-RU" sz="4000" b="1">
                <a:solidFill>
                  <a:srgbClr val="FFFF00"/>
                </a:solidFill>
                <a:cs typeface="Arial" charset="0"/>
              </a:rPr>
              <a:t>Цинциннати</a:t>
            </a:r>
            <a:r>
              <a:rPr lang="en-US" sz="4000" b="1">
                <a:solidFill>
                  <a:srgbClr val="FFFF00"/>
                </a:solidFill>
                <a:cs typeface="Arial" charset="0"/>
              </a:rPr>
              <a:t>, </a:t>
            </a:r>
            <a:r>
              <a:rPr lang="ru-RU" sz="4000" b="1">
                <a:solidFill>
                  <a:srgbClr val="FFFF00"/>
                </a:solidFill>
                <a:cs typeface="Arial" charset="0"/>
              </a:rPr>
              <a:t>Огайо</a:t>
            </a:r>
            <a:endParaRPr lang="en-US" sz="4000" b="1">
              <a:solidFill>
                <a:srgbClr val="FFFF00"/>
              </a:solidFill>
              <a:cs typeface="Arial" charset="0"/>
            </a:endParaRP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pPr eaLnBrk="1" hangingPunct="1"/>
            <a:r>
              <a:rPr lang="en-US">
                <a:latin typeface="Arial" charset="0"/>
              </a:rPr>
              <a:t>Geological column</a:t>
            </a:r>
          </a:p>
        </p:txBody>
      </p:sp>
      <p:pic>
        <p:nvPicPr>
          <p:cNvPr id="167939" name="Picture 3" descr="021 Geologic Time Sc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0"/>
            <a:ext cx="5486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r>
              <a:rPr lang="en-US">
                <a:latin typeface="Arial" charset="0"/>
                <a:cs typeface="Arial" charset="0"/>
              </a:rPr>
              <a:t>Romans 8:22 NAS—groaning creation</a:t>
            </a:r>
          </a:p>
        </p:txBody>
      </p:sp>
      <p:pic>
        <p:nvPicPr>
          <p:cNvPr id="169987" name="Picture 3" descr="Sin Rom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9988" name="WordArt 4"/>
          <p:cNvSpPr>
            <a:spLocks noChangeArrowheads="1" noChangeShapeType="1" noTextEdit="1"/>
          </p:cNvSpPr>
          <p:nvPr/>
        </p:nvSpPr>
        <p:spPr bwMode="auto">
          <a:xfrm>
            <a:off x="3124200" y="2667000"/>
            <a:ext cx="2819400" cy="1393825"/>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sp3d>
          </a:bodyPr>
          <a:lstStyle/>
          <a:p>
            <a:pPr algn="ctr"/>
            <a:r>
              <a:rPr lang="bg-BG" sz="3600" kern="10">
                <a:ln w="9525">
                  <a:round/>
                  <a:headEnd/>
                  <a:tailEnd/>
                </a:ln>
                <a:gradFill rotWithShape="1">
                  <a:gsLst>
                    <a:gs pos="0">
                      <a:srgbClr val="FFE701"/>
                    </a:gs>
                    <a:gs pos="100000">
                      <a:srgbClr val="FE3E02"/>
                    </a:gs>
                  </a:gsLst>
                  <a:lin ang="5400000" scaled="1"/>
                </a:gradFill>
                <a:latin typeface="Impact"/>
                <a:ea typeface="Impact"/>
                <a:cs typeface="Impact"/>
              </a:rPr>
              <a:t>ГРЕХ</a:t>
            </a:r>
            <a:endParaRPr lang="en-US" sz="3600" kern="10">
              <a:ln w="9525">
                <a:round/>
                <a:headEnd/>
                <a:tailEnd/>
              </a:ln>
              <a:gradFill rotWithShape="1">
                <a:gsLst>
                  <a:gs pos="0">
                    <a:srgbClr val="FFE701"/>
                  </a:gs>
                  <a:gs pos="100000">
                    <a:srgbClr val="FE3E02"/>
                  </a:gs>
                </a:gsLst>
                <a:lin ang="5400000" scaled="1"/>
              </a:gradFill>
              <a:latin typeface="Impact"/>
              <a:ea typeface="Impact"/>
              <a:cs typeface="Impact"/>
            </a:endParaRP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p:txBody>
          <a:bodyPr/>
          <a:lstStyle/>
          <a:p>
            <a:r>
              <a:rPr lang="en-US">
                <a:latin typeface="Arial" charset="0"/>
                <a:cs typeface="Arial" charset="0"/>
              </a:rPr>
              <a:t>Sin ruined world Rom. 8:22 NAS</a:t>
            </a:r>
          </a:p>
        </p:txBody>
      </p:sp>
      <p:pic>
        <p:nvPicPr>
          <p:cNvPr id="171011" name="Picture 3" descr="Sin Rom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1012" name="WordArt 4"/>
          <p:cNvSpPr>
            <a:spLocks noChangeArrowheads="1" noChangeShapeType="1" noTextEdit="1"/>
          </p:cNvSpPr>
          <p:nvPr/>
        </p:nvSpPr>
        <p:spPr bwMode="auto">
          <a:xfrm>
            <a:off x="3581400" y="2743200"/>
            <a:ext cx="1981200" cy="115252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bg-BG" sz="60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8"/>
                    </a:srgbClr>
                  </a:outerShdw>
                </a:effectLst>
                <a:latin typeface="Impact"/>
                <a:ea typeface="Impact"/>
                <a:cs typeface="Impact"/>
              </a:rPr>
              <a:t>ГРЕХ</a:t>
            </a:r>
            <a:endParaRPr lang="en-US" sz="60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8"/>
                  </a:srgbClr>
                </a:outerShdw>
              </a:effectLst>
              <a:latin typeface="Impact"/>
              <a:ea typeface="Impact"/>
              <a:cs typeface="Impact"/>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a:latin typeface="Arial" charset="0"/>
                <a:cs typeface="Arial" charset="0"/>
              </a:rPr>
              <a:t>I Peter 3:15 KJV</a:t>
            </a:r>
          </a:p>
        </p:txBody>
      </p:sp>
      <p:pic>
        <p:nvPicPr>
          <p:cNvPr id="172035"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93860" name="Text Box 4"/>
          <p:cNvSpPr txBox="1">
            <a:spLocks noChangeArrowheads="1"/>
          </p:cNvSpPr>
          <p:nvPr/>
        </p:nvSpPr>
        <p:spPr bwMode="auto">
          <a:xfrm>
            <a:off x="457200" y="457200"/>
            <a:ext cx="8229600" cy="7016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4000" b="1">
                <a:solidFill>
                  <a:srgbClr val="00FF00"/>
                </a:solidFill>
                <a:latin typeface="Arial Narrow" charset="0"/>
                <a:cs typeface="Arial" charset="0"/>
              </a:rPr>
              <a:t>Послание к Евреям</a:t>
            </a:r>
            <a:r>
              <a:rPr lang="en-US" sz="4000" b="1">
                <a:solidFill>
                  <a:srgbClr val="00FF00"/>
                </a:solidFill>
                <a:latin typeface="Arial Narrow" charset="0"/>
                <a:cs typeface="Arial" charset="0"/>
              </a:rPr>
              <a:t> 9:27-28</a:t>
            </a:r>
          </a:p>
        </p:txBody>
      </p:sp>
      <p:sp>
        <p:nvSpPr>
          <p:cNvPr id="6393861" name="Text Box 5"/>
          <p:cNvSpPr txBox="1">
            <a:spLocks noChangeArrowheads="1"/>
          </p:cNvSpPr>
          <p:nvPr/>
        </p:nvSpPr>
        <p:spPr bwMode="auto">
          <a:xfrm>
            <a:off x="838200" y="1717675"/>
            <a:ext cx="7696200" cy="354012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3200" b="1">
                <a:solidFill>
                  <a:schemeClr val="bg1"/>
                </a:solidFill>
                <a:cs typeface="Arial" charset="0"/>
              </a:rPr>
              <a:t>27 И как человекам положено однажды умереть, а потом суд,  </a:t>
            </a:r>
          </a:p>
          <a:p>
            <a:pPr eaLnBrk="1" hangingPunct="1"/>
            <a:r>
              <a:rPr lang="en-US" sz="3200" b="1">
                <a:solidFill>
                  <a:schemeClr val="bg1"/>
                </a:solidFill>
                <a:cs typeface="Arial" charset="0"/>
              </a:rPr>
              <a:t>28 так и Христос, однажды принеся Себя в жертву, чтобы подъять грехи многих, во второй раз явится не [для очищения] греха, а для ожидающих Его во спасение.</a:t>
            </a:r>
            <a:endParaRPr lang="en-US" sz="5400" b="1">
              <a:solidFill>
                <a:schemeClr val="bg1"/>
              </a:solidFill>
              <a:cs typeface="Arial" charset="0"/>
            </a:endParaRP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r>
              <a:rPr lang="en-US">
                <a:latin typeface="Arial" charset="0"/>
                <a:cs typeface="Arial" charset="0"/>
              </a:rPr>
              <a:t>I Peter 3:15 KJV</a:t>
            </a:r>
          </a:p>
        </p:txBody>
      </p:sp>
      <p:pic>
        <p:nvPicPr>
          <p:cNvPr id="173059" name="Picture 3" descr="Scrip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95908" name="Text Box 4"/>
          <p:cNvSpPr txBox="1">
            <a:spLocks noChangeArrowheads="1"/>
          </p:cNvSpPr>
          <p:nvPr/>
        </p:nvSpPr>
        <p:spPr bwMode="auto">
          <a:xfrm>
            <a:off x="457200" y="517525"/>
            <a:ext cx="8229600" cy="7016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4000" b="1">
                <a:solidFill>
                  <a:srgbClr val="00FF00"/>
                </a:solidFill>
                <a:latin typeface="Arial Narrow" charset="0"/>
                <a:cs typeface="Arial" charset="0"/>
              </a:rPr>
              <a:t>Книга Деяний апостолов</a:t>
            </a:r>
            <a:r>
              <a:rPr lang="en-US" sz="4000" b="1">
                <a:solidFill>
                  <a:srgbClr val="00FF00"/>
                </a:solidFill>
                <a:latin typeface="Arial Narrow" charset="0"/>
                <a:cs typeface="Arial" charset="0"/>
              </a:rPr>
              <a:t> 16:31</a:t>
            </a:r>
          </a:p>
        </p:txBody>
      </p:sp>
      <p:sp>
        <p:nvSpPr>
          <p:cNvPr id="6395909" name="Text Box 5"/>
          <p:cNvSpPr txBox="1">
            <a:spLocks noChangeArrowheads="1"/>
          </p:cNvSpPr>
          <p:nvPr/>
        </p:nvSpPr>
        <p:spPr bwMode="auto">
          <a:xfrm>
            <a:off x="838200" y="1717675"/>
            <a:ext cx="7696200" cy="19208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ru-RU" sz="4000">
                <a:solidFill>
                  <a:schemeClr val="bg1"/>
                </a:solidFill>
                <a:latin typeface="Arial Narrow" charset="0"/>
                <a:cs typeface="Arial" charset="0"/>
              </a:rPr>
              <a:t>…</a:t>
            </a:r>
            <a:r>
              <a:rPr lang="en-US" sz="4000" b="1">
                <a:solidFill>
                  <a:srgbClr val="FFFF00"/>
                </a:solidFill>
                <a:latin typeface="Arial Narrow" charset="0"/>
                <a:cs typeface="Arial" charset="0"/>
              </a:rPr>
              <a:t>веруй в Господа Иисуса Христа</a:t>
            </a:r>
            <a:r>
              <a:rPr lang="en-US" sz="4000">
                <a:solidFill>
                  <a:schemeClr val="bg1"/>
                </a:solidFill>
                <a:latin typeface="Arial Narrow" charset="0"/>
                <a:cs typeface="Arial" charset="0"/>
              </a:rPr>
              <a:t>, и спасешься ты и весь дом твой. </a:t>
            </a: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0850" name="Text Box 2"/>
          <p:cNvSpPr txBox="1">
            <a:spLocks noChangeArrowheads="1"/>
          </p:cNvSpPr>
          <p:nvPr/>
        </p:nvSpPr>
        <p:spPr bwMode="auto">
          <a:xfrm>
            <a:off x="228600" y="381000"/>
            <a:ext cx="8839200" cy="671513"/>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3800" b="1">
                <a:solidFill>
                  <a:schemeClr val="accent1"/>
                </a:solidFill>
                <a:latin typeface="Arial Narrow" charset="0"/>
                <a:cs typeface="Arial" charset="0"/>
              </a:rPr>
              <a:t>На иврите в Библии</a:t>
            </a:r>
            <a:r>
              <a:rPr lang="en-US" sz="3800" b="1">
                <a:solidFill>
                  <a:schemeClr val="accent1"/>
                </a:solidFill>
                <a:latin typeface="Arial Narrow" charset="0"/>
                <a:cs typeface="Arial" charset="0"/>
              </a:rPr>
              <a:t> (</a:t>
            </a:r>
            <a:r>
              <a:rPr lang="ru-RU" sz="3800" b="1">
                <a:solidFill>
                  <a:schemeClr val="accent1"/>
                </a:solidFill>
                <a:latin typeface="Arial Narrow" charset="0"/>
                <a:cs typeface="Arial" charset="0"/>
              </a:rPr>
              <a:t>книга Бытия</a:t>
            </a:r>
            <a:r>
              <a:rPr lang="en-US" sz="3800" b="1">
                <a:solidFill>
                  <a:schemeClr val="accent1"/>
                </a:solidFill>
                <a:latin typeface="Arial Narrow" charset="0"/>
                <a:cs typeface="Arial" charset="0"/>
              </a:rPr>
              <a:t> 1)</a:t>
            </a:r>
            <a:endParaRPr lang="en-US" sz="3800" b="1">
              <a:solidFill>
                <a:srgbClr val="FFFF00"/>
              </a:solidFill>
              <a:latin typeface="Arial Narrow" charset="0"/>
              <a:cs typeface="Arial" charset="0"/>
            </a:endParaRPr>
          </a:p>
        </p:txBody>
      </p:sp>
      <p:sp>
        <p:nvSpPr>
          <p:cNvPr id="6350851" name="Text Box 3"/>
          <p:cNvSpPr txBox="1">
            <a:spLocks noChangeArrowheads="1"/>
          </p:cNvSpPr>
          <p:nvPr/>
        </p:nvSpPr>
        <p:spPr bwMode="auto">
          <a:xfrm>
            <a:off x="914400" y="1452563"/>
            <a:ext cx="1981200" cy="579437"/>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3200" b="1" i="1">
                <a:solidFill>
                  <a:srgbClr val="FFFF00"/>
                </a:solidFill>
                <a:cs typeface="Arial" charset="0"/>
              </a:rPr>
              <a:t>Бара</a:t>
            </a:r>
            <a:r>
              <a:rPr lang="en-US" sz="3200" b="1">
                <a:solidFill>
                  <a:schemeClr val="bg1"/>
                </a:solidFill>
                <a:cs typeface="Arial" charset="0"/>
              </a:rPr>
              <a:t> =</a:t>
            </a:r>
          </a:p>
        </p:txBody>
      </p:sp>
      <p:sp>
        <p:nvSpPr>
          <p:cNvPr id="6350852" name="Text Box 4"/>
          <p:cNvSpPr txBox="1">
            <a:spLocks noChangeArrowheads="1"/>
          </p:cNvSpPr>
          <p:nvPr/>
        </p:nvSpPr>
        <p:spPr bwMode="auto">
          <a:xfrm>
            <a:off x="914400" y="2190750"/>
            <a:ext cx="1981200" cy="5794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3200" b="1" i="1">
                <a:solidFill>
                  <a:srgbClr val="FFFF00"/>
                </a:solidFill>
                <a:cs typeface="Arial" charset="0"/>
              </a:rPr>
              <a:t>Мин</a:t>
            </a:r>
            <a:r>
              <a:rPr lang="en-US" sz="3200" b="1">
                <a:solidFill>
                  <a:schemeClr val="bg1"/>
                </a:solidFill>
                <a:cs typeface="Arial" charset="0"/>
              </a:rPr>
              <a:t> =</a:t>
            </a:r>
          </a:p>
        </p:txBody>
      </p:sp>
      <p:sp>
        <p:nvSpPr>
          <p:cNvPr id="6350853" name="Text Box 5"/>
          <p:cNvSpPr txBox="1">
            <a:spLocks noChangeArrowheads="1"/>
          </p:cNvSpPr>
          <p:nvPr/>
        </p:nvSpPr>
        <p:spPr bwMode="auto">
          <a:xfrm>
            <a:off x="2895600" y="1447800"/>
            <a:ext cx="2971800" cy="5794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3200" b="1">
                <a:solidFill>
                  <a:schemeClr val="bg1"/>
                </a:solidFill>
                <a:cs typeface="Arial" charset="0"/>
              </a:rPr>
              <a:t>сотворенный</a:t>
            </a:r>
            <a:endParaRPr lang="en-US" sz="3200" b="1">
              <a:solidFill>
                <a:schemeClr val="bg1"/>
              </a:solidFill>
              <a:cs typeface="Arial" charset="0"/>
            </a:endParaRPr>
          </a:p>
        </p:txBody>
      </p:sp>
      <p:sp>
        <p:nvSpPr>
          <p:cNvPr id="6350854" name="Text Box 6"/>
          <p:cNvSpPr txBox="1">
            <a:spLocks noChangeArrowheads="1"/>
          </p:cNvSpPr>
          <p:nvPr/>
        </p:nvSpPr>
        <p:spPr bwMode="auto">
          <a:xfrm>
            <a:off x="2895600" y="2190750"/>
            <a:ext cx="1981200" cy="579438"/>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3200" b="1">
                <a:solidFill>
                  <a:schemeClr val="bg1"/>
                </a:solidFill>
                <a:cs typeface="Arial" charset="0"/>
              </a:rPr>
              <a:t>род</a:t>
            </a:r>
            <a:endParaRPr lang="en-US" sz="3200" b="1">
              <a:solidFill>
                <a:schemeClr val="bg1"/>
              </a:solidFill>
              <a:cs typeface="Arial" charset="0"/>
            </a:endParaRPr>
          </a:p>
        </p:txBody>
      </p:sp>
      <p:sp>
        <p:nvSpPr>
          <p:cNvPr id="6350855" name="Text Box 7"/>
          <p:cNvSpPr txBox="1">
            <a:spLocks noChangeArrowheads="1"/>
          </p:cNvSpPr>
          <p:nvPr/>
        </p:nvSpPr>
        <p:spPr bwMode="auto">
          <a:xfrm>
            <a:off x="914400" y="2952750"/>
            <a:ext cx="7315200" cy="7016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ru-RU" sz="4000" b="1">
                <a:solidFill>
                  <a:srgbClr val="FFFF00"/>
                </a:solidFill>
                <a:cs typeface="Arial" charset="0"/>
              </a:rPr>
              <a:t>Барамин</a:t>
            </a:r>
            <a:r>
              <a:rPr lang="en-US" sz="4000" b="1">
                <a:solidFill>
                  <a:schemeClr val="bg1"/>
                </a:solidFill>
                <a:cs typeface="Arial" charset="0"/>
              </a:rPr>
              <a:t> = </a:t>
            </a:r>
            <a:r>
              <a:rPr lang="ru-RU" sz="3600" b="1">
                <a:solidFill>
                  <a:schemeClr val="bg1"/>
                </a:solidFill>
                <a:cs typeface="Arial" charset="0"/>
              </a:rPr>
              <a:t>сотворенный род</a:t>
            </a:r>
            <a:endParaRPr lang="en-US" sz="5400" b="1">
              <a:solidFill>
                <a:schemeClr val="bg1"/>
              </a:solidFill>
              <a:cs typeface="Arial" charset="0"/>
            </a:endParaRPr>
          </a:p>
        </p:txBody>
      </p:sp>
      <p:sp>
        <p:nvSpPr>
          <p:cNvPr id="6350856" name="Text Box 8"/>
          <p:cNvSpPr txBox="1">
            <a:spLocks noChangeArrowheads="1"/>
          </p:cNvSpPr>
          <p:nvPr/>
        </p:nvSpPr>
        <p:spPr bwMode="auto">
          <a:xfrm>
            <a:off x="381000" y="4114800"/>
            <a:ext cx="8382000" cy="1920875"/>
          </a:xfrm>
          <a:prstGeom prst="rect">
            <a:avLst/>
          </a:prstGeom>
          <a:noFill/>
          <a:ln w="9525">
            <a:noFill/>
            <a:miter lim="800000"/>
            <a:headEnd/>
            <a:tailEnd/>
          </a:ln>
          <a:effectLst>
            <a:outerShdw dist="35921" dir="2700000" algn="ctr" rotWithShape="0">
              <a:schemeClr val="tx1"/>
            </a:outerShdw>
          </a:effec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ru-RU" sz="3000" b="1">
                <a:solidFill>
                  <a:schemeClr val="bg1"/>
                </a:solidFill>
                <a:cs typeface="Arial" charset="0"/>
              </a:rPr>
              <a:t>Новый термин, который был принят учеными-креационистами для аккуратного отражения Библейского учения и во избежание смущения эволюционистов</a:t>
            </a:r>
            <a:r>
              <a:rPr lang="en-US" sz="3000" b="1">
                <a:solidFill>
                  <a:schemeClr val="bg1"/>
                </a:solidFill>
                <a:cs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350853"/>
                                        </p:tgtEl>
                                        <p:attrNameLst>
                                          <p:attrName>style.visibility</p:attrName>
                                        </p:attrNameLst>
                                      </p:cBhvr>
                                      <p:to>
                                        <p:strVal val="visible"/>
                                      </p:to>
                                    </p:set>
                                    <p:animEffect transition="in" filter="wipe(left)">
                                      <p:cBhvr>
                                        <p:cTn id="7" dur="500"/>
                                        <p:tgtEl>
                                          <p:spTgt spid="63508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350854"/>
                                        </p:tgtEl>
                                        <p:attrNameLst>
                                          <p:attrName>style.visibility</p:attrName>
                                        </p:attrNameLst>
                                      </p:cBhvr>
                                      <p:to>
                                        <p:strVal val="visible"/>
                                      </p:to>
                                    </p:set>
                                    <p:animEffect transition="in" filter="wipe(left)">
                                      <p:cBhvr>
                                        <p:cTn id="12" dur="500"/>
                                        <p:tgtEl>
                                          <p:spTgt spid="635085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6350855"/>
                                        </p:tgtEl>
                                        <p:attrNameLst>
                                          <p:attrName>style.visibility</p:attrName>
                                        </p:attrNameLst>
                                      </p:cBhvr>
                                      <p:to>
                                        <p:strVal val="visible"/>
                                      </p:to>
                                    </p:set>
                                    <p:anim calcmode="lin" valueType="num">
                                      <p:cBhvr>
                                        <p:cTn id="17" dur="500" fill="hold"/>
                                        <p:tgtEl>
                                          <p:spTgt spid="6350855"/>
                                        </p:tgtEl>
                                        <p:attrNameLst>
                                          <p:attrName>ppt_w</p:attrName>
                                        </p:attrNameLst>
                                      </p:cBhvr>
                                      <p:tavLst>
                                        <p:tav tm="0">
                                          <p:val>
                                            <p:fltVal val="0"/>
                                          </p:val>
                                        </p:tav>
                                        <p:tav tm="100000">
                                          <p:val>
                                            <p:strVal val="#ppt_w"/>
                                          </p:val>
                                        </p:tav>
                                      </p:tavLst>
                                    </p:anim>
                                    <p:anim calcmode="lin" valueType="num">
                                      <p:cBhvr>
                                        <p:cTn id="18" dur="500" fill="hold"/>
                                        <p:tgtEl>
                                          <p:spTgt spid="6350855"/>
                                        </p:tgtEl>
                                        <p:attrNameLst>
                                          <p:attrName>ppt_h</p:attrName>
                                        </p:attrNameLst>
                                      </p:cBhvr>
                                      <p:tavLst>
                                        <p:tav tm="0">
                                          <p:val>
                                            <p:fltVal val="0"/>
                                          </p:val>
                                        </p:tav>
                                        <p:tav tm="100000">
                                          <p:val>
                                            <p:strVal val="#ppt_h"/>
                                          </p:val>
                                        </p:tav>
                                      </p:tavLst>
                                    </p:anim>
                                    <p:animEffect transition="in" filter="fade">
                                      <p:cBhvr>
                                        <p:cTn id="19" dur="500"/>
                                        <p:tgtEl>
                                          <p:spTgt spid="635085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6350856"/>
                                        </p:tgtEl>
                                        <p:attrNameLst>
                                          <p:attrName>style.visibility</p:attrName>
                                        </p:attrNameLst>
                                      </p:cBhvr>
                                      <p:to>
                                        <p:strVal val="visible"/>
                                      </p:to>
                                    </p:set>
                                    <p:anim calcmode="lin" valueType="num">
                                      <p:cBhvr>
                                        <p:cTn id="24" dur="500" fill="hold"/>
                                        <p:tgtEl>
                                          <p:spTgt spid="6350856"/>
                                        </p:tgtEl>
                                        <p:attrNameLst>
                                          <p:attrName>ppt_w</p:attrName>
                                        </p:attrNameLst>
                                      </p:cBhvr>
                                      <p:tavLst>
                                        <p:tav tm="0">
                                          <p:val>
                                            <p:fltVal val="0"/>
                                          </p:val>
                                        </p:tav>
                                        <p:tav tm="100000">
                                          <p:val>
                                            <p:strVal val="#ppt_w"/>
                                          </p:val>
                                        </p:tav>
                                      </p:tavLst>
                                    </p:anim>
                                    <p:anim calcmode="lin" valueType="num">
                                      <p:cBhvr>
                                        <p:cTn id="25" dur="500" fill="hold"/>
                                        <p:tgtEl>
                                          <p:spTgt spid="6350856"/>
                                        </p:tgtEl>
                                        <p:attrNameLst>
                                          <p:attrName>ppt_h</p:attrName>
                                        </p:attrNameLst>
                                      </p:cBhvr>
                                      <p:tavLst>
                                        <p:tav tm="0">
                                          <p:val>
                                            <p:fltVal val="0"/>
                                          </p:val>
                                        </p:tav>
                                        <p:tav tm="100000">
                                          <p:val>
                                            <p:strVal val="#ppt_h"/>
                                          </p:val>
                                        </p:tav>
                                      </p:tavLst>
                                    </p:anim>
                                    <p:animEffect transition="in" filter="fade">
                                      <p:cBhvr>
                                        <p:cTn id="26" dur="500"/>
                                        <p:tgtEl>
                                          <p:spTgt spid="63508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0853" grpId="0"/>
      <p:bldP spid="6350854" grpId="0"/>
      <p:bldP spid="6350855" grpId="0"/>
      <p:bldP spid="6350856" grpId="0"/>
    </p:bldLst>
  </p:timing>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CAPTION" val="Picture 2"/>
</p:tagLst>
</file>

<file path=ppt/tags/tag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6.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7.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9_Office Theme">
  <a:themeElements>
    <a:clrScheme name="1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9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0_Office Theme">
  <a:themeElements>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6_Office Theme">
  <a:themeElements>
    <a:clrScheme name="1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6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5_Office Theme">
  <a:themeElements>
    <a:clrScheme name="2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5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9_Office Theme">
  <a:themeElements>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9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7_Office Theme">
  <a:themeElements>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7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6_Office Theme">
  <a:themeElements>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6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8_Office Theme">
  <a:themeElements>
    <a:clrScheme name="1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8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8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9_Office Theme">
  <a:themeElements>
    <a:clrScheme name="3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9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1_Office Theme">
  <a:themeElements>
    <a:clrScheme name="4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1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2_Office Theme">
  <a:themeElements>
    <a:clrScheme name="4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2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1_Office Theme">
  <a:themeElements>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1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3_Office Theme">
  <a:themeElements>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3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Office Theme">
  <a:themeElements>
    <a:clrScheme name="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_Office Theme">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4_Office Theme">
  <a:themeElements>
    <a:clrScheme name="3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4_Office Theme">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4_Office Theme">
  <a:themeElements>
    <a:clrScheme name="4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4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5_Office Theme">
  <a:themeElements>
    <a:clrScheme name="1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5_Office Theme">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Office Theme">
  <a:themeElements>
    <a:clrScheme name="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0_Office Theme">
  <a:themeElements>
    <a:clrScheme name="3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5_Office Theme">
  <a:themeElements>
    <a:clrScheme name="3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5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7_Office Theme">
  <a:themeElements>
    <a:clrScheme name="2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7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3_Office Theme">
  <a:themeElements>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3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4_Office Theme">
  <a:themeElements>
    <a:clrScheme name="2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4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4_Office Theme">
  <a:themeElements>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4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3_Office Theme">
  <a:themeElements>
    <a:clrScheme name="4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3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8_Office Theme">
  <a:themeElements>
    <a:clrScheme name="2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8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8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5_Office Theme">
  <a:themeElements>
    <a:clrScheme name="4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5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MS PGothic"/>
        <a:cs typeface="Arial"/>
      </a:majorFont>
      <a:minorFont>
        <a:latin typeface="Arial"/>
        <a:ea typeface="MS PGothic"/>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1_Office Theme">
  <a:themeElements>
    <a:clrScheme name="3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1_Office Theme">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6_Default Design">
  <a:themeElements>
    <a:clrScheme name="1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6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0_Office Theme">
  <a:themeElements>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70_Office Theme">
  <a:themeElements>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7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84_Office Theme">
  <a:themeElements>
    <a:clrScheme name="8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84_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8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8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8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2_Office Theme">
  <a:themeElements>
    <a:clrScheme name="1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2_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7_Office Theme">
  <a:themeElements>
    <a:clrScheme name="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7_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46_Office Theme">
  <a:themeElements>
    <a:clrScheme name="4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6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32_Office Theme">
  <a:themeElements>
    <a:clrScheme name="3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2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64_Office Theme">
  <a:themeElements>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4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51_Office Theme">
  <a:themeElements>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1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47_Office Theme">
  <a:themeElements>
    <a:clrScheme name="4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7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49_Office Theme">
  <a:themeElements>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9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36_Office Theme">
  <a:themeElements>
    <a:clrScheme name="3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6_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4_Office Theme">
  <a:themeElements>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_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37_Office Theme">
  <a:themeElements>
    <a:clrScheme name="3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7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38_Office Theme">
  <a:themeElements>
    <a:clrScheme name="3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8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8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8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8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8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40_Office Theme">
  <a:themeElements>
    <a:clrScheme name="4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0_Office Theme">
      <a:majorFont>
        <a:latin typeface="Candara"/>
        <a:ea typeface=""/>
        <a:cs typeface="Arial"/>
      </a:majorFont>
      <a:minorFont>
        <a:latin typeface="Candar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2_Default Design">
  <a:themeElements>
    <a:clrScheme name="1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2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_Blank Black">
  <a:themeElements>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1_Blank Black">
      <a:majorFont>
        <a:latin typeface="Myriad Pro Light"/>
        <a:ea typeface=""/>
        <a:cs typeface="Arial"/>
      </a:majorFont>
      <a:minorFont>
        <a:latin typeface="Myriad Pro Ligh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9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0_Default Design">
  <a:themeElements>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3_Custom Design">
  <a:themeElements>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3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Default Design">
  <a:themeElements>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Black">
  <a:themeElements>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Blank Black">
      <a:majorFont>
        <a:latin typeface="Myriad Pro Light"/>
        <a:ea typeface=""/>
        <a:cs typeface="Arial"/>
      </a:majorFont>
      <a:minorFont>
        <a:latin typeface="Myriad Pro Ligh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26669</TotalTime>
  <Words>8446</Words>
  <Application>Microsoft Macintosh PowerPoint</Application>
  <PresentationFormat>On-screen Show (4:3)</PresentationFormat>
  <Paragraphs>793</Paragraphs>
  <Slides>109</Slides>
  <Notes>102</Notes>
  <HiddenSlides>10</HiddenSlides>
  <MMClips>1</MMClips>
  <ScaleCrop>false</ScaleCrop>
  <HeadingPairs>
    <vt:vector size="6" baseType="variant">
      <vt:variant>
        <vt:lpstr>Fonts Used</vt:lpstr>
      </vt:variant>
      <vt:variant>
        <vt:i4>18</vt:i4>
      </vt:variant>
      <vt:variant>
        <vt:lpstr>Theme</vt:lpstr>
      </vt:variant>
      <vt:variant>
        <vt:i4>64</vt:i4>
      </vt:variant>
      <vt:variant>
        <vt:lpstr>Slide Titles</vt:lpstr>
      </vt:variant>
      <vt:variant>
        <vt:i4>109</vt:i4>
      </vt:variant>
    </vt:vector>
  </HeadingPairs>
  <TitlesOfParts>
    <vt:vector size="191" baseType="lpstr">
      <vt:lpstr>Goudy</vt:lpstr>
      <vt:lpstr>Kabel Ult BT</vt:lpstr>
      <vt:lpstr>ＭＳ Ｐゴシック</vt:lpstr>
      <vt:lpstr>ＭＳ Ｐゴシック</vt:lpstr>
      <vt:lpstr>Myriad Pro Light</vt:lpstr>
      <vt:lpstr>Arial</vt:lpstr>
      <vt:lpstr>Arial Black</vt:lpstr>
      <vt:lpstr>Arial Narrow</vt:lpstr>
      <vt:lpstr>Candara</vt:lpstr>
      <vt:lpstr>Comic Sans MS</vt:lpstr>
      <vt:lpstr>Futura Md BT</vt:lpstr>
      <vt:lpstr>Futura XBlk BT</vt:lpstr>
      <vt:lpstr>Garamond</vt:lpstr>
      <vt:lpstr>Impact</vt:lpstr>
      <vt:lpstr>Lucida Grande</vt:lpstr>
      <vt:lpstr>Times New Roman</vt:lpstr>
      <vt:lpstr>Trebuchet MS</vt:lpstr>
      <vt:lpstr>Wingdings</vt:lpstr>
      <vt:lpstr>Default Design</vt:lpstr>
      <vt:lpstr>1_Default Design</vt:lpstr>
      <vt:lpstr>3_Default Design</vt:lpstr>
      <vt:lpstr>Beam</vt:lpstr>
      <vt:lpstr>2_Default Design</vt:lpstr>
      <vt:lpstr>12_Default Design</vt:lpstr>
      <vt:lpstr>7_Default Design</vt:lpstr>
      <vt:lpstr>4_Default Design</vt:lpstr>
      <vt:lpstr>Blank Black</vt:lpstr>
      <vt:lpstr>8_Default Design</vt:lpstr>
      <vt:lpstr>19_Office Theme</vt:lpstr>
      <vt:lpstr>20_Office Theme</vt:lpstr>
      <vt:lpstr>16_Office Theme</vt:lpstr>
      <vt:lpstr>25_Office Theme</vt:lpstr>
      <vt:lpstr>29_Office Theme</vt:lpstr>
      <vt:lpstr>17_Office Theme</vt:lpstr>
      <vt:lpstr>26_Office Theme</vt:lpstr>
      <vt:lpstr>18_Office Theme</vt:lpstr>
      <vt:lpstr>39_Office Theme</vt:lpstr>
      <vt:lpstr>41_Office Theme</vt:lpstr>
      <vt:lpstr>42_Office Theme</vt:lpstr>
      <vt:lpstr>21_Office Theme</vt:lpstr>
      <vt:lpstr>33_Office Theme</vt:lpstr>
      <vt:lpstr>1_Office Theme</vt:lpstr>
      <vt:lpstr>34_Office Theme</vt:lpstr>
      <vt:lpstr>Office Theme</vt:lpstr>
      <vt:lpstr>44_Office Theme</vt:lpstr>
      <vt:lpstr>15_Office Theme</vt:lpstr>
      <vt:lpstr>3_Office Theme</vt:lpstr>
      <vt:lpstr>30_Office Theme</vt:lpstr>
      <vt:lpstr>35_Office Theme</vt:lpstr>
      <vt:lpstr>22_Office Theme</vt:lpstr>
      <vt:lpstr>27_Office Theme</vt:lpstr>
      <vt:lpstr>23_Office Theme</vt:lpstr>
      <vt:lpstr>24_Office Theme</vt:lpstr>
      <vt:lpstr>54_Office Theme</vt:lpstr>
      <vt:lpstr>43_Office Theme</vt:lpstr>
      <vt:lpstr>28_Office Theme</vt:lpstr>
      <vt:lpstr>45_Office Theme</vt:lpstr>
      <vt:lpstr>31_Office Theme</vt:lpstr>
      <vt:lpstr>16_Default Design</vt:lpstr>
      <vt:lpstr>50_Office Theme</vt:lpstr>
      <vt:lpstr>70_Office Theme</vt:lpstr>
      <vt:lpstr>66_Office Theme</vt:lpstr>
      <vt:lpstr>84_Office Theme</vt:lpstr>
      <vt:lpstr>12_Office Theme</vt:lpstr>
      <vt:lpstr>7_Office Theme</vt:lpstr>
      <vt:lpstr>Stream</vt:lpstr>
      <vt:lpstr>46_Office Theme</vt:lpstr>
      <vt:lpstr>32_Office Theme</vt:lpstr>
      <vt:lpstr>64_Office Theme</vt:lpstr>
      <vt:lpstr>51_Office Theme</vt:lpstr>
      <vt:lpstr>47_Office Theme</vt:lpstr>
      <vt:lpstr>49_Office Theme</vt:lpstr>
      <vt:lpstr>36_Office Theme</vt:lpstr>
      <vt:lpstr>4_Office Theme</vt:lpstr>
      <vt:lpstr>37_Office Theme</vt:lpstr>
      <vt:lpstr>38_Office Theme</vt:lpstr>
      <vt:lpstr>40_Office Theme</vt:lpstr>
      <vt:lpstr>1_Blank Black</vt:lpstr>
      <vt:lpstr>9_Default Design</vt:lpstr>
      <vt:lpstr>10_Default Design</vt:lpstr>
      <vt:lpstr>3_Custom Design</vt:lpstr>
      <vt:lpstr>5_Default Design</vt:lpstr>
      <vt:lpstr>Evolution tree</vt:lpstr>
      <vt:lpstr>Template Suite 1-Title 01359</vt:lpstr>
      <vt:lpstr>NAS 1998—no debate</vt:lpstr>
      <vt:lpstr>Evolution tree</vt:lpstr>
      <vt:lpstr>Philosophical naturalism defined</vt:lpstr>
      <vt:lpstr>Gen. 1:11-12 “kinds” KJV</vt:lpstr>
      <vt:lpstr>Gen. 1:21, 25 “kinds” KJV</vt:lpstr>
      <vt:lpstr>Cat Kind 03118</vt:lpstr>
      <vt:lpstr>Elephant Kind 03120</vt:lpstr>
      <vt:lpstr>Horse Kind 03121</vt:lpstr>
      <vt:lpstr>Gen. 6:19-20 “kinds” KJV</vt:lpstr>
      <vt:lpstr>Creation forest</vt:lpstr>
      <vt:lpstr>Evolution tree  vs creation forest</vt:lpstr>
      <vt:lpstr>Assumptions Facts-Interpretations astronomy</vt:lpstr>
      <vt:lpstr>Evol V vs Crea H 01427</vt:lpstr>
      <vt:lpstr>Discover cover 2005</vt:lpstr>
      <vt:lpstr>Dogs--Discover</vt:lpstr>
      <vt:lpstr>Darwin’s Finches--Discover</vt:lpstr>
      <vt:lpstr>Does the fossil record confirm E or C?</vt:lpstr>
      <vt:lpstr>«Эволюция млекопитающих»</vt:lpstr>
      <vt:lpstr>Gould 1977—on fossils—trade secret </vt:lpstr>
      <vt:lpstr>Mammal evolution 2</vt:lpstr>
      <vt:lpstr>Mammal evolution 3</vt:lpstr>
      <vt:lpstr>Abrupt appearance and stasis</vt:lpstr>
      <vt:lpstr>PowerPoint Presentation</vt:lpstr>
      <vt:lpstr>PowerPoint Presentation</vt:lpstr>
      <vt:lpstr>PowerPoint Presentation</vt:lpstr>
      <vt:lpstr>PowerPoint Presentation</vt:lpstr>
      <vt:lpstr>Evolution tree  vs creation forest</vt:lpstr>
      <vt:lpstr>PowerPoint Presentation</vt:lpstr>
      <vt:lpstr>Sand art--cross</vt:lpstr>
      <vt:lpstr>Gitt 1997—no known law</vt:lpstr>
      <vt:lpstr>PowerPoint Presentation</vt:lpstr>
      <vt:lpstr>PowerPoint Presentation</vt:lpstr>
      <vt:lpstr>PowerPoint Presentation</vt:lpstr>
      <vt:lpstr>PowerPoint Presentation</vt:lpstr>
      <vt:lpstr>Products operation science</vt:lpstr>
      <vt:lpstr>Midge</vt:lpstr>
      <vt:lpstr>DNA picture and letters</vt:lpstr>
      <vt:lpstr>PowerPoint Presentation</vt:lpstr>
      <vt:lpstr>PowerPoint Presentation</vt:lpstr>
      <vt:lpstr>PowerPoint Presentation</vt:lpstr>
      <vt:lpstr>PowerPoint Presentation</vt:lpstr>
      <vt:lpstr>Miller’s Experiment</vt:lpstr>
      <vt:lpstr>Plain Rock Background - old</vt:lpstr>
      <vt:lpstr>PowerPoint Presentation</vt:lpstr>
      <vt:lpstr>Genetic variation—peas</vt:lpstr>
      <vt:lpstr>Chicken Variations 03046</vt:lpstr>
      <vt:lpstr>Horse Variations 03047</vt:lpstr>
      <vt:lpstr>Dog Variations 03045</vt:lpstr>
      <vt:lpstr>Skin Tones Line-up 03051</vt:lpstr>
      <vt:lpstr>Beetles</vt:lpstr>
      <vt:lpstr>Supposed mechanisms of evolution</vt:lpstr>
      <vt:lpstr>Natural selection is a fact</vt:lpstr>
      <vt:lpstr>Majerus 2007—peppered moth </vt:lpstr>
      <vt:lpstr>Peppered moths</vt:lpstr>
      <vt:lpstr>Genetic variation—dogs</vt:lpstr>
      <vt:lpstr>Dog Kind 01146</vt:lpstr>
      <vt:lpstr>Dog Kind–No New Information 01147</vt:lpstr>
      <vt:lpstr>Dog medium fur length--animated </vt:lpstr>
      <vt:lpstr>Dogs – Natural Selection Cold/Hot</vt:lpstr>
      <vt:lpstr>NS—survival, not arrival</vt:lpstr>
      <vt:lpstr>NS—survival, not arrival</vt:lpstr>
      <vt:lpstr>PowerPoint Presentation</vt:lpstr>
      <vt:lpstr>‘TNR’ mutant</vt:lpstr>
      <vt:lpstr>Chinese boy w/ 31 toes &amp; fingers</vt:lpstr>
      <vt:lpstr>Fruit fly mutations</vt:lpstr>
      <vt:lpstr>Mutations are a fact</vt:lpstr>
      <vt:lpstr>Spetner 1998 (Q569) reduce info</vt:lpstr>
      <vt:lpstr>ДНК амебы и лошади</vt:lpstr>
      <vt:lpstr>H pylori w/poison</vt:lpstr>
      <vt:lpstr>H pylori Mutant</vt:lpstr>
      <vt:lpstr>H pylori Dies &amp; Survives</vt:lpstr>
      <vt:lpstr>Rom. 8:22 NAS—groaning creation 00792</vt:lpstr>
      <vt:lpstr>Mutations are a fact</vt:lpstr>
      <vt:lpstr>Evolution tree  vs creation forest</vt:lpstr>
      <vt:lpstr>Evolution: Fact, fact, not fact</vt:lpstr>
      <vt:lpstr>Clueless, no fossils &amp; new info</vt:lpstr>
      <vt:lpstr>AiG web site #1</vt:lpstr>
      <vt:lpstr>PowerPoint Presentation</vt:lpstr>
      <vt:lpstr>Lawrence Krauss 2009—Forget Jesus</vt:lpstr>
      <vt:lpstr>Rom. 1:18-19 KJV</vt:lpstr>
      <vt:lpstr>Rom. 1:20 KJV</vt:lpstr>
      <vt:lpstr>Extras—below here=========</vt:lpstr>
      <vt:lpstr>Extras—below here=========</vt:lpstr>
      <vt:lpstr>No Death – Death </vt:lpstr>
      <vt:lpstr>Train: Cinci to Chicago</vt:lpstr>
      <vt:lpstr>Train: Cinci to Atlanta</vt:lpstr>
      <vt:lpstr>Train: NS &amp; M--increased info</vt:lpstr>
      <vt:lpstr>Train: NS &amp; M--decreased info</vt:lpstr>
      <vt:lpstr>Scientist &amp; Bible—layered new</vt:lpstr>
      <vt:lpstr>Assumptions Facts-Interpretations astronomy</vt:lpstr>
      <vt:lpstr>PowerPoint Presentation</vt:lpstr>
      <vt:lpstr>Geological column</vt:lpstr>
      <vt:lpstr>Romans 8:22 NAS—groaning creation</vt:lpstr>
      <vt:lpstr>Sin ruined world Rom. 8:22 NAS</vt:lpstr>
      <vt:lpstr>I Peter 3:15 KJV</vt:lpstr>
      <vt:lpstr>I Peter 3:15 KJV</vt:lpstr>
      <vt:lpstr>PowerPoint Presentation</vt:lpstr>
      <vt:lpstr>Baramin vs Species</vt:lpstr>
      <vt:lpstr>Transitional fossils?</vt:lpstr>
      <vt:lpstr>Purple blank</vt:lpstr>
      <vt:lpstr>Pakicetus ….7 years on</vt:lpstr>
      <vt:lpstr>UC Berkeley deception—whale evolution</vt:lpstr>
      <vt:lpstr>“Kinds” vs taxonomy, pt. 1</vt:lpstr>
      <vt:lpstr>“Kinds” vs taxonomy, pt. 2</vt:lpstr>
      <vt:lpstr>2 Guys Books-Dog Kind 2 01879</vt:lpstr>
      <vt:lpstr>Blue-green algae unchanged in 3.5 billion years</vt:lpstr>
      <vt:lpstr>Computer</vt:lpstr>
    </vt:vector>
  </TitlesOfParts>
  <Company>Answers in Genesis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 secular quote--blank</dc:title>
  <dc:creator>Terry Mortenson</dc:creator>
  <cp:lastModifiedBy>Rick Griffith</cp:lastModifiedBy>
  <cp:revision>659</cp:revision>
  <dcterms:created xsi:type="dcterms:W3CDTF">2002-07-05T19:44:56Z</dcterms:created>
  <dcterms:modified xsi:type="dcterms:W3CDTF">2025-01-31T09:49:36Z</dcterms:modified>
</cp:coreProperties>
</file>